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58"/>
  </p:notesMasterIdLst>
  <p:handoutMasterIdLst>
    <p:handoutMasterId r:id="rId59"/>
  </p:handoutMasterIdLst>
  <p:sldIdLst>
    <p:sldId id="321" r:id="rId7"/>
    <p:sldId id="308" r:id="rId8"/>
    <p:sldId id="2135714462" r:id="rId9"/>
    <p:sldId id="2135714463" r:id="rId10"/>
    <p:sldId id="2141412180" r:id="rId11"/>
    <p:sldId id="322" r:id="rId12"/>
    <p:sldId id="261" r:id="rId13"/>
    <p:sldId id="2141412181" r:id="rId14"/>
    <p:sldId id="2143187514" r:id="rId15"/>
    <p:sldId id="2143187568" r:id="rId16"/>
    <p:sldId id="2143187519" r:id="rId17"/>
    <p:sldId id="2143187516" r:id="rId18"/>
    <p:sldId id="2143187518" r:id="rId19"/>
    <p:sldId id="533" r:id="rId20"/>
    <p:sldId id="2143187530" r:id="rId21"/>
    <p:sldId id="2143187521" r:id="rId22"/>
    <p:sldId id="2143187528" r:id="rId23"/>
    <p:sldId id="2143187527" r:id="rId24"/>
    <p:sldId id="259" r:id="rId25"/>
    <p:sldId id="534" r:id="rId26"/>
    <p:sldId id="258" r:id="rId27"/>
    <p:sldId id="2143187529" r:id="rId28"/>
    <p:sldId id="559" r:id="rId29"/>
    <p:sldId id="565" r:id="rId30"/>
    <p:sldId id="2143187571" r:id="rId31"/>
    <p:sldId id="2143187570" r:id="rId32"/>
    <p:sldId id="2143187531" r:id="rId33"/>
    <p:sldId id="2143187532" r:id="rId34"/>
    <p:sldId id="2143187524" r:id="rId35"/>
    <p:sldId id="2143187550" r:id="rId36"/>
    <p:sldId id="2143187552" r:id="rId37"/>
    <p:sldId id="2143187553" r:id="rId38"/>
    <p:sldId id="2143187539" r:id="rId39"/>
    <p:sldId id="2143187563" r:id="rId40"/>
    <p:sldId id="2143187533" r:id="rId41"/>
    <p:sldId id="2143187540" r:id="rId42"/>
    <p:sldId id="2143187548" r:id="rId43"/>
    <p:sldId id="543" r:id="rId44"/>
    <p:sldId id="2135714461" r:id="rId45"/>
    <p:sldId id="773" r:id="rId46"/>
    <p:sldId id="318" r:id="rId47"/>
    <p:sldId id="2143187567" r:id="rId48"/>
    <p:sldId id="2143187515" r:id="rId49"/>
    <p:sldId id="2319" r:id="rId50"/>
    <p:sldId id="2143187517" r:id="rId51"/>
    <p:sldId id="823" r:id="rId52"/>
    <p:sldId id="2143187526" r:id="rId53"/>
    <p:sldId id="2143187551" r:id="rId54"/>
    <p:sldId id="2143187554" r:id="rId55"/>
    <p:sldId id="2143187555" r:id="rId56"/>
    <p:sldId id="2143187544" r:id="rId57"/>
  </p:sldIdLst>
  <p:sldSz cx="12192000" cy="6858000"/>
  <p:notesSz cx="7315200" cy="9601200"/>
  <p:custDataLst>
    <p:tags r:id="rId6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52"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3A880627-937B-931E-5FBC-5DC0BC732A34}" name="CLINICALOPTIONS\tquill" initials="C" userId="CLINICALOPTIONS\tquill" providerId="None"/>
  <p188:author id="{4E5B602A-3973-C0FF-CACF-49D267306AE4}" name="Salles, Gilles A./Medicine" initials="SGA" userId="S::sallesg@mskcc.org::af6ec46f-d51a-4efc-986c-a6e3bea18691" providerId="AD"/>
  <p188:author id="{31C6573C-A2DC-03DE-67AB-AAE51377E965}" name="Abramson, Jeremy,M.D." initials="AJ" userId="S::jabramson@mgh.harvard.edu::55b90a1d-9037-413c-b696-0c54d107e2e2" providerId="AD"/>
  <p188:author id="{1BBA57A4-81E7-5F53-1B73-E6CFE465A0F2}" name="Melanie Couton" initials="MC" userId="ef8730672ba86646" providerId="Windows Live"/>
  <p188:author id="{491537A8-E34B-756B-4E01-964D1EF1C0F7}" name="Alex Herrera MD" initials="AHM" userId="S::aherrera@coh.org::0caff3cc-5258-4f18-a735-c46073970b25" providerId="AD"/>
  <p188:author id="{3CB1E8BA-9204-E1AA-A488-9864D6FB7E39}" name="Christy Seals" initials="CS" userId="S::cseals@clinicaloptions.com::0852e532-1f9e-4bbf-9b56-be19a9543a31" providerId="AD"/>
  <p188:author id="{20EC60DB-C612-4F48-FBDA-992B22B09EC8}" name="Gordon Kelley" initials="GK" userId="S::gkelley@clinicaloptions.com::7e3d11cf-7436-4611-80d7-51121a6367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31" autoAdjust="0"/>
    <p:restoredTop sz="79699" autoAdjust="0"/>
  </p:normalViewPr>
  <p:slideViewPr>
    <p:cSldViewPr snapToGrid="0" showGuides="1">
      <p:cViewPr varScale="1">
        <p:scale>
          <a:sx n="53" d="100"/>
          <a:sy n="53" d="100"/>
        </p:scale>
        <p:origin x="1108" y="44"/>
      </p:cViewPr>
      <p:guideLst>
        <p:guide orient="horz" pos="4152"/>
        <p:guide orient="horz" pos="1008"/>
        <p:guide orient="horz" pos="4032"/>
        <p:guide orient="horz" pos="151"/>
        <p:guide orient="horz" pos="264"/>
        <p:guide orient="horz" pos="3912"/>
        <p:guide pos="329"/>
        <p:guide pos="7416"/>
        <p:guide pos="3843"/>
        <p:guide pos="453"/>
        <p:guide pos="7248"/>
      </p:guideLst>
    </p:cSldViewPr>
  </p:slideViewPr>
  <p:outlineViewPr>
    <p:cViewPr>
      <p:scale>
        <a:sx n="33" d="100"/>
        <a:sy n="33" d="100"/>
      </p:scale>
      <p:origin x="0" y="0"/>
    </p:cViewPr>
    <p:sldLst>
      <p:sld r:id="rId1" collapse="1"/>
      <p:sld r:id="rId2" collapse="1"/>
    </p:sldLst>
  </p:outlineViewPr>
  <p:notesTextViewPr>
    <p:cViewPr>
      <p:scale>
        <a:sx n="125" d="100"/>
        <a:sy n="125" d="100"/>
      </p:scale>
      <p:origin x="0" y="0"/>
    </p:cViewPr>
  </p:notesTextViewPr>
  <p:sorterViewPr>
    <p:cViewPr>
      <p:scale>
        <a:sx n="80" d="100"/>
        <a:sy n="8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notesMaster" Target="notesMasters/notesMaster1.xml"/><Relationship Id="rId66" Type="http://schemas.microsoft.com/office/2018/10/relationships/authors" Target="authors.xml"/><Relationship Id="rId5" Type="http://schemas.openxmlformats.org/officeDocument/2006/relationships/customXml" Target="../customXml/item5.xml"/><Relationship Id="rId61" Type="http://schemas.openxmlformats.org/officeDocument/2006/relationships/commentAuthors" Target="commentAuthor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gs" Target="tags/tag1.xml"/><Relationship Id="rId65"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s>
</file>

<file path=ppt/_rels/viewProps.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slide" Target="slides/slide1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944586103870857E-2"/>
          <c:y val="1.606838061055334E-4"/>
          <c:w val="0.91762804999429082"/>
          <c:h val="0.89802802801340587"/>
        </c:manualLayout>
      </c:layout>
      <c:barChart>
        <c:barDir val="bar"/>
        <c:grouping val="stacked"/>
        <c:varyColors val="0"/>
        <c:ser>
          <c:idx val="0"/>
          <c:order val="0"/>
          <c:tx>
            <c:strRef>
              <c:f>Sheet1!$B$1</c:f>
              <c:strCache>
                <c:ptCount val="1"/>
                <c:pt idx="0">
                  <c:v>R-CHOP Grade 1</c:v>
                </c:pt>
              </c:strCache>
            </c:strRef>
          </c:tx>
          <c:spPr>
            <a:solidFill>
              <a:srgbClr val="C1D8EF"/>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Sheet1!$B$2:$B$18</c:f>
              <c:numCache>
                <c:formatCode>General</c:formatCode>
                <c:ptCount val="17"/>
                <c:pt idx="0">
                  <c:v>9.6</c:v>
                </c:pt>
                <c:pt idx="1">
                  <c:v>8.4</c:v>
                </c:pt>
                <c:pt idx="2">
                  <c:v>4.8</c:v>
                </c:pt>
                <c:pt idx="3">
                  <c:v>7.1</c:v>
                </c:pt>
                <c:pt idx="4">
                  <c:v>7.8</c:v>
                </c:pt>
                <c:pt idx="5">
                  <c:v>0</c:v>
                </c:pt>
                <c:pt idx="6">
                  <c:v>7.8</c:v>
                </c:pt>
                <c:pt idx="7">
                  <c:v>8.9</c:v>
                </c:pt>
                <c:pt idx="8">
                  <c:v>6.8</c:v>
                </c:pt>
                <c:pt idx="9">
                  <c:v>11.9</c:v>
                </c:pt>
                <c:pt idx="10">
                  <c:v>14.6</c:v>
                </c:pt>
                <c:pt idx="11">
                  <c:v>17.100000000000001</c:v>
                </c:pt>
                <c:pt idx="12">
                  <c:v>5.7</c:v>
                </c:pt>
                <c:pt idx="13">
                  <c:v>0.7</c:v>
                </c:pt>
                <c:pt idx="14">
                  <c:v>12.8</c:v>
                </c:pt>
                <c:pt idx="15">
                  <c:v>23.7</c:v>
                </c:pt>
                <c:pt idx="16">
                  <c:v>37.200000000000003</c:v>
                </c:pt>
              </c:numCache>
            </c:numRef>
          </c:val>
          <c:extLst>
            <c:ext xmlns:c16="http://schemas.microsoft.com/office/drawing/2014/chart" uri="{C3380CC4-5D6E-409C-BE32-E72D297353CC}">
              <c16:uniqueId val="{00000000-3E98-4B45-8117-BF709BBC872F}"/>
            </c:ext>
          </c:extLst>
        </c:ser>
        <c:ser>
          <c:idx val="1"/>
          <c:order val="1"/>
          <c:tx>
            <c:strRef>
              <c:f>Sheet1!$C$1</c:f>
              <c:strCache>
                <c:ptCount val="1"/>
                <c:pt idx="0">
                  <c:v>R-CHOP Grade 2</c:v>
                </c:pt>
              </c:strCache>
            </c:strRef>
          </c:tx>
          <c:spPr>
            <a:solidFill>
              <a:srgbClr val="0066CC">
                <a:lumMod val="60000"/>
                <a:lumOff val="40000"/>
              </a:srgbClr>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Sheet1!$C$2:$C$18</c:f>
              <c:numCache>
                <c:formatCode>General</c:formatCode>
                <c:ptCount val="17"/>
                <c:pt idx="0">
                  <c:v>3.4</c:v>
                </c:pt>
                <c:pt idx="1">
                  <c:v>3.2</c:v>
                </c:pt>
                <c:pt idx="2">
                  <c:v>6.8</c:v>
                </c:pt>
                <c:pt idx="3">
                  <c:v>5</c:v>
                </c:pt>
                <c:pt idx="4">
                  <c:v>4.3</c:v>
                </c:pt>
                <c:pt idx="5">
                  <c:v>0</c:v>
                </c:pt>
                <c:pt idx="6">
                  <c:v>5.9</c:v>
                </c:pt>
                <c:pt idx="7">
                  <c:v>3.7</c:v>
                </c:pt>
                <c:pt idx="8">
                  <c:v>6.6</c:v>
                </c:pt>
                <c:pt idx="9">
                  <c:v>11.9</c:v>
                </c:pt>
                <c:pt idx="10">
                  <c:v>9.4</c:v>
                </c:pt>
                <c:pt idx="11">
                  <c:v>11.6</c:v>
                </c:pt>
                <c:pt idx="12">
                  <c:v>11.9</c:v>
                </c:pt>
                <c:pt idx="13">
                  <c:v>1.1000000000000001</c:v>
                </c:pt>
                <c:pt idx="14">
                  <c:v>5.5</c:v>
                </c:pt>
                <c:pt idx="15">
                  <c:v>12.6</c:v>
                </c:pt>
                <c:pt idx="16">
                  <c:v>15.5</c:v>
                </c:pt>
              </c:numCache>
            </c:numRef>
          </c:val>
          <c:extLst>
            <c:ext xmlns:c16="http://schemas.microsoft.com/office/drawing/2014/chart" uri="{C3380CC4-5D6E-409C-BE32-E72D297353CC}">
              <c16:uniqueId val="{00000001-3E98-4B45-8117-BF709BBC872F}"/>
            </c:ext>
          </c:extLst>
        </c:ser>
        <c:ser>
          <c:idx val="2"/>
          <c:order val="2"/>
          <c:tx>
            <c:strRef>
              <c:f>Sheet1!$D$1</c:f>
              <c:strCache>
                <c:ptCount val="1"/>
                <c:pt idx="0">
                  <c:v>R-CHOP Grade 3</c:v>
                </c:pt>
              </c:strCache>
            </c:strRef>
          </c:tx>
          <c:spPr>
            <a:solidFill>
              <a:srgbClr val="0066CC"/>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Sheet1!$D$2:$D$18</c:f>
              <c:numCache>
                <c:formatCode>General</c:formatCode>
                <c:ptCount val="17"/>
                <c:pt idx="0">
                  <c:v>0</c:v>
                </c:pt>
                <c:pt idx="1">
                  <c:v>0.5</c:v>
                </c:pt>
                <c:pt idx="2">
                  <c:v>0.2</c:v>
                </c:pt>
                <c:pt idx="3">
                  <c:v>0.9</c:v>
                </c:pt>
                <c:pt idx="4">
                  <c:v>0</c:v>
                </c:pt>
                <c:pt idx="5">
                  <c:v>5.7</c:v>
                </c:pt>
                <c:pt idx="6">
                  <c:v>0.7</c:v>
                </c:pt>
                <c:pt idx="7">
                  <c:v>0</c:v>
                </c:pt>
                <c:pt idx="8">
                  <c:v>0.7</c:v>
                </c:pt>
                <c:pt idx="9">
                  <c:v>0.2</c:v>
                </c:pt>
                <c:pt idx="10">
                  <c:v>2.5</c:v>
                </c:pt>
                <c:pt idx="11">
                  <c:v>0.2</c:v>
                </c:pt>
                <c:pt idx="12">
                  <c:v>8.1999999999999993</c:v>
                </c:pt>
                <c:pt idx="13">
                  <c:v>9.8000000000000007</c:v>
                </c:pt>
                <c:pt idx="14">
                  <c:v>1.8</c:v>
                </c:pt>
                <c:pt idx="15">
                  <c:v>0.5</c:v>
                </c:pt>
                <c:pt idx="16">
                  <c:v>1.1000000000000001</c:v>
                </c:pt>
              </c:numCache>
            </c:numRef>
          </c:val>
          <c:extLst>
            <c:ext xmlns:c16="http://schemas.microsoft.com/office/drawing/2014/chart" uri="{C3380CC4-5D6E-409C-BE32-E72D297353CC}">
              <c16:uniqueId val="{00000002-3E98-4B45-8117-BF709BBC872F}"/>
            </c:ext>
          </c:extLst>
        </c:ser>
        <c:ser>
          <c:idx val="3"/>
          <c:order val="3"/>
          <c:tx>
            <c:strRef>
              <c:f>Sheet1!$E$1</c:f>
              <c:strCache>
                <c:ptCount val="1"/>
                <c:pt idx="0">
                  <c:v>R-CHOP Grade 4</c:v>
                </c:pt>
              </c:strCache>
            </c:strRef>
          </c:tx>
          <c:spPr>
            <a:solidFill>
              <a:srgbClr val="004D99"/>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Sheet1!$E$2:$E$18</c:f>
              <c:numCache>
                <c:formatCode>General</c:formatCode>
                <c:ptCount val="17"/>
                <c:pt idx="0">
                  <c:v>0</c:v>
                </c:pt>
                <c:pt idx="1">
                  <c:v>0</c:v>
                </c:pt>
                <c:pt idx="2">
                  <c:v>0</c:v>
                </c:pt>
                <c:pt idx="3">
                  <c:v>0</c:v>
                </c:pt>
                <c:pt idx="4">
                  <c:v>0</c:v>
                </c:pt>
                <c:pt idx="5">
                  <c:v>2.2999999999999998</c:v>
                </c:pt>
                <c:pt idx="6">
                  <c:v>0</c:v>
                </c:pt>
                <c:pt idx="7">
                  <c:v>0</c:v>
                </c:pt>
                <c:pt idx="8">
                  <c:v>0</c:v>
                </c:pt>
                <c:pt idx="9">
                  <c:v>0</c:v>
                </c:pt>
                <c:pt idx="10">
                  <c:v>0</c:v>
                </c:pt>
                <c:pt idx="11">
                  <c:v>0</c:v>
                </c:pt>
                <c:pt idx="12">
                  <c:v>0.2</c:v>
                </c:pt>
                <c:pt idx="13">
                  <c:v>21</c:v>
                </c:pt>
                <c:pt idx="14">
                  <c:v>0</c:v>
                </c:pt>
                <c:pt idx="15">
                  <c:v>0</c:v>
                </c:pt>
                <c:pt idx="16">
                  <c:v>0</c:v>
                </c:pt>
              </c:numCache>
            </c:numRef>
          </c:val>
          <c:extLst>
            <c:ext xmlns:c16="http://schemas.microsoft.com/office/drawing/2014/chart" uri="{C3380CC4-5D6E-409C-BE32-E72D297353CC}">
              <c16:uniqueId val="{00000003-3E98-4B45-8117-BF709BBC872F}"/>
            </c:ext>
          </c:extLst>
        </c:ser>
        <c:ser>
          <c:idx val="4"/>
          <c:order val="4"/>
          <c:tx>
            <c:strRef>
              <c:f>Sheet1!$F$1</c:f>
              <c:strCache>
                <c:ptCount val="1"/>
                <c:pt idx="0">
                  <c:v>Pola-R-CHP Grade 1</c:v>
                </c:pt>
              </c:strCache>
            </c:strRef>
          </c:tx>
          <c:spPr>
            <a:solidFill>
              <a:srgbClr val="C0F7DE"/>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Sheet1!$F$2:$F$18</c:f>
              <c:numCache>
                <c:formatCode>General</c:formatCode>
                <c:ptCount val="17"/>
                <c:pt idx="0">
                  <c:v>-8.6999999999999993</c:v>
                </c:pt>
                <c:pt idx="1">
                  <c:v>-7.1</c:v>
                </c:pt>
                <c:pt idx="2">
                  <c:v>-3.9</c:v>
                </c:pt>
                <c:pt idx="3">
                  <c:v>-7.8</c:v>
                </c:pt>
                <c:pt idx="4">
                  <c:v>-9.1999999999999993</c:v>
                </c:pt>
                <c:pt idx="5">
                  <c:v>-0.2</c:v>
                </c:pt>
                <c:pt idx="6">
                  <c:v>-10.6</c:v>
                </c:pt>
                <c:pt idx="7">
                  <c:v>-10.3</c:v>
                </c:pt>
                <c:pt idx="8">
                  <c:v>-10.6</c:v>
                </c:pt>
                <c:pt idx="9">
                  <c:v>-8.6999999999999993</c:v>
                </c:pt>
                <c:pt idx="10">
                  <c:v>-17</c:v>
                </c:pt>
                <c:pt idx="11">
                  <c:v>-18.399999999999999</c:v>
                </c:pt>
                <c:pt idx="12">
                  <c:v>-5.5</c:v>
                </c:pt>
                <c:pt idx="13">
                  <c:v>-0.5</c:v>
                </c:pt>
                <c:pt idx="14">
                  <c:v>-17.5</c:v>
                </c:pt>
                <c:pt idx="15">
                  <c:v>-26</c:v>
                </c:pt>
                <c:pt idx="16">
                  <c:v>-39.1</c:v>
                </c:pt>
              </c:numCache>
            </c:numRef>
          </c:val>
          <c:extLst>
            <c:ext xmlns:c16="http://schemas.microsoft.com/office/drawing/2014/chart" uri="{C3380CC4-5D6E-409C-BE32-E72D297353CC}">
              <c16:uniqueId val="{00000004-3E98-4B45-8117-BF709BBC872F}"/>
            </c:ext>
          </c:extLst>
        </c:ser>
        <c:ser>
          <c:idx val="5"/>
          <c:order val="5"/>
          <c:tx>
            <c:strRef>
              <c:f>Sheet1!$G$1</c:f>
              <c:strCache>
                <c:ptCount val="1"/>
                <c:pt idx="0">
                  <c:v>Pola-R-CHP Grade 2</c:v>
                </c:pt>
              </c:strCache>
            </c:strRef>
          </c:tx>
          <c:spPr>
            <a:solidFill>
              <a:srgbClr val="43E69C"/>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Sheet1!$G$2:$G$18</c:f>
              <c:numCache>
                <c:formatCode>General</c:formatCode>
                <c:ptCount val="17"/>
                <c:pt idx="0">
                  <c:v>-2.5</c:v>
                </c:pt>
                <c:pt idx="1">
                  <c:v>-3.4</c:v>
                </c:pt>
                <c:pt idx="2">
                  <c:v>-7.8</c:v>
                </c:pt>
                <c:pt idx="3">
                  <c:v>-4.8</c:v>
                </c:pt>
                <c:pt idx="4">
                  <c:v>-3.7</c:v>
                </c:pt>
                <c:pt idx="5">
                  <c:v>-0.2</c:v>
                </c:pt>
                <c:pt idx="6">
                  <c:v>-3.2</c:v>
                </c:pt>
                <c:pt idx="7">
                  <c:v>-3.9</c:v>
                </c:pt>
                <c:pt idx="8">
                  <c:v>-4.5999999999999996</c:v>
                </c:pt>
                <c:pt idx="9">
                  <c:v>-15.6</c:v>
                </c:pt>
                <c:pt idx="10">
                  <c:v>-7.8</c:v>
                </c:pt>
                <c:pt idx="11">
                  <c:v>-9.1999999999999993</c:v>
                </c:pt>
                <c:pt idx="12">
                  <c:v>-11.3</c:v>
                </c:pt>
                <c:pt idx="13">
                  <c:v>-2.1</c:v>
                </c:pt>
                <c:pt idx="14">
                  <c:v>-9.4</c:v>
                </c:pt>
                <c:pt idx="15">
                  <c:v>-14.5</c:v>
                </c:pt>
                <c:pt idx="16">
                  <c:v>-12.2</c:v>
                </c:pt>
              </c:numCache>
            </c:numRef>
          </c:val>
          <c:extLst>
            <c:ext xmlns:c16="http://schemas.microsoft.com/office/drawing/2014/chart" uri="{C3380CC4-5D6E-409C-BE32-E72D297353CC}">
              <c16:uniqueId val="{00000005-3E98-4B45-8117-BF709BBC872F}"/>
            </c:ext>
          </c:extLst>
        </c:ser>
        <c:ser>
          <c:idx val="6"/>
          <c:order val="6"/>
          <c:tx>
            <c:strRef>
              <c:f>Sheet1!$H$1</c:f>
              <c:strCache>
                <c:ptCount val="1"/>
                <c:pt idx="0">
                  <c:v>Pola-R-CHP Grade 3</c:v>
                </c:pt>
              </c:strCache>
            </c:strRef>
          </c:tx>
          <c:spPr>
            <a:solidFill>
              <a:srgbClr val="009964"/>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Sheet1!$H$2:$H$18</c:f>
              <c:numCache>
                <c:formatCode>General</c:formatCode>
                <c:ptCount val="17"/>
                <c:pt idx="0">
                  <c:v>0</c:v>
                </c:pt>
                <c:pt idx="1">
                  <c:v>-1.6</c:v>
                </c:pt>
                <c:pt idx="2">
                  <c:v>-0.9</c:v>
                </c:pt>
                <c:pt idx="3">
                  <c:v>-0.2</c:v>
                </c:pt>
                <c:pt idx="4">
                  <c:v>0</c:v>
                </c:pt>
                <c:pt idx="5">
                  <c:v>-10.3</c:v>
                </c:pt>
                <c:pt idx="6">
                  <c:v>-1.1000000000000001</c:v>
                </c:pt>
                <c:pt idx="7">
                  <c:v>-1.1000000000000001</c:v>
                </c:pt>
                <c:pt idx="8">
                  <c:v>-1.1000000000000001</c:v>
                </c:pt>
                <c:pt idx="9">
                  <c:v>0</c:v>
                </c:pt>
                <c:pt idx="10">
                  <c:v>-0.9</c:v>
                </c:pt>
                <c:pt idx="11">
                  <c:v>-0.9</c:v>
                </c:pt>
                <c:pt idx="12">
                  <c:v>-11.5</c:v>
                </c:pt>
                <c:pt idx="13">
                  <c:v>-8.6999999999999993</c:v>
                </c:pt>
                <c:pt idx="14">
                  <c:v>-3.9</c:v>
                </c:pt>
                <c:pt idx="15">
                  <c:v>-1.1000000000000001</c:v>
                </c:pt>
                <c:pt idx="16">
                  <c:v>-1.6</c:v>
                </c:pt>
              </c:numCache>
            </c:numRef>
          </c:val>
          <c:extLst>
            <c:ext xmlns:c16="http://schemas.microsoft.com/office/drawing/2014/chart" uri="{C3380CC4-5D6E-409C-BE32-E72D297353CC}">
              <c16:uniqueId val="{00000006-3E98-4B45-8117-BF709BBC872F}"/>
            </c:ext>
          </c:extLst>
        </c:ser>
        <c:ser>
          <c:idx val="7"/>
          <c:order val="7"/>
          <c:tx>
            <c:strRef>
              <c:f>Sheet1!$I$1</c:f>
              <c:strCache>
                <c:ptCount val="1"/>
                <c:pt idx="0">
                  <c:v>Pola-R-CHP Grade 4</c:v>
                </c:pt>
              </c:strCache>
            </c:strRef>
          </c:tx>
          <c:spPr>
            <a:solidFill>
              <a:srgbClr val="00734B"/>
            </a:solidFill>
            <a:ln>
              <a:noFill/>
            </a:ln>
            <a:effectLst/>
          </c:spPr>
          <c:invertIfNegative val="0"/>
          <c:cat>
            <c:strRef>
              <c:f>Sheet1!$A$2:$A$18</c:f>
              <c:strCache>
                <c:ptCount val="17"/>
                <c:pt idx="0">
                  <c:v>Dysgeusia</c:v>
                </c:pt>
                <c:pt idx="1">
                  <c:v>Asthenia</c:v>
                </c:pt>
                <c:pt idx="2">
                  <c:v>Decreased weight</c:v>
                </c:pt>
                <c:pt idx="3">
                  <c:v>Headache</c:v>
                </c:pt>
                <c:pt idx="4">
                  <c:v>Cough</c:v>
                </c:pt>
                <c:pt idx="5">
                  <c:v>Febrile neutropenia</c:v>
                </c:pt>
                <c:pt idx="6">
                  <c:v>Vomiting</c:v>
                </c:pt>
                <c:pt idx="7">
                  <c:v>Pyrexia</c:v>
                </c:pt>
                <c:pt idx="8">
                  <c:v>Decreased appetite</c:v>
                </c:pt>
                <c:pt idx="9">
                  <c:v>Alopecia</c:v>
                </c:pt>
                <c:pt idx="10">
                  <c:v>Fatigue</c:v>
                </c:pt>
                <c:pt idx="11">
                  <c:v>Constipation</c:v>
                </c:pt>
                <c:pt idx="12">
                  <c:v>Anemia</c:v>
                </c:pt>
                <c:pt idx="13">
                  <c:v>Neutropenia</c:v>
                </c:pt>
                <c:pt idx="14">
                  <c:v>Diarrhea</c:v>
                </c:pt>
                <c:pt idx="15">
                  <c:v>Nausea</c:v>
                </c:pt>
                <c:pt idx="16">
                  <c:v>Peripheral neuropathy†</c:v>
                </c:pt>
              </c:strCache>
            </c:strRef>
          </c:cat>
          <c:val>
            <c:numRef>
              <c:f>Sheet1!$I$2:$I$18</c:f>
              <c:numCache>
                <c:formatCode>General</c:formatCode>
                <c:ptCount val="17"/>
                <c:pt idx="0">
                  <c:v>0</c:v>
                </c:pt>
                <c:pt idx="1">
                  <c:v>0</c:v>
                </c:pt>
                <c:pt idx="2">
                  <c:v>0</c:v>
                </c:pt>
                <c:pt idx="4">
                  <c:v>0</c:v>
                </c:pt>
                <c:pt idx="5">
                  <c:v>-3.4</c:v>
                </c:pt>
                <c:pt idx="6">
                  <c:v>0</c:v>
                </c:pt>
                <c:pt idx="7">
                  <c:v>-0.2</c:v>
                </c:pt>
                <c:pt idx="8">
                  <c:v>0</c:v>
                </c:pt>
                <c:pt idx="9">
                  <c:v>0</c:v>
                </c:pt>
                <c:pt idx="10">
                  <c:v>0</c:v>
                </c:pt>
                <c:pt idx="11">
                  <c:v>-0.2</c:v>
                </c:pt>
                <c:pt idx="12">
                  <c:v>-0.5</c:v>
                </c:pt>
                <c:pt idx="13">
                  <c:v>-19.5</c:v>
                </c:pt>
                <c:pt idx="14">
                  <c:v>0</c:v>
                </c:pt>
                <c:pt idx="15">
                  <c:v>0</c:v>
                </c:pt>
                <c:pt idx="16">
                  <c:v>0</c:v>
                </c:pt>
              </c:numCache>
            </c:numRef>
          </c:val>
          <c:extLst>
            <c:ext xmlns:c16="http://schemas.microsoft.com/office/drawing/2014/chart" uri="{C3380CC4-5D6E-409C-BE32-E72D297353CC}">
              <c16:uniqueId val="{00000007-3E98-4B45-8117-BF709BBC872F}"/>
            </c:ext>
          </c:extLst>
        </c:ser>
        <c:dLbls>
          <c:showLegendKey val="0"/>
          <c:showVal val="0"/>
          <c:showCatName val="0"/>
          <c:showSerName val="0"/>
          <c:showPercent val="0"/>
          <c:showBubbleSize val="0"/>
        </c:dLbls>
        <c:gapWidth val="49"/>
        <c:overlap val="100"/>
        <c:axId val="1395801039"/>
        <c:axId val="1395798127"/>
      </c:barChart>
      <c:catAx>
        <c:axId val="1395801039"/>
        <c:scaling>
          <c:orientation val="minMax"/>
        </c:scaling>
        <c:delete val="1"/>
        <c:axPos val="l"/>
        <c:numFmt formatCode="General" sourceLinked="1"/>
        <c:majorTickMark val="none"/>
        <c:minorTickMark val="none"/>
        <c:tickLblPos val="nextTo"/>
        <c:crossAx val="1395798127"/>
        <c:crosses val="autoZero"/>
        <c:auto val="1"/>
        <c:lblAlgn val="ctr"/>
        <c:lblOffset val="100"/>
        <c:noMultiLvlLbl val="0"/>
      </c:catAx>
      <c:valAx>
        <c:axId val="1395798127"/>
        <c:scaling>
          <c:orientation val="minMax"/>
          <c:max val="100"/>
          <c:min val="-100"/>
        </c:scaling>
        <c:delete val="0"/>
        <c:axPos val="b"/>
        <c:numFmt formatCode="General" sourceLinked="1"/>
        <c:majorTickMark val="out"/>
        <c:minorTickMark val="none"/>
        <c:tickLblPos val="nextTo"/>
        <c:spPr>
          <a:noFill/>
          <a:ln w="28575" cap="sq">
            <a:solidFill>
              <a:srgbClr val="000000"/>
            </a:solidFill>
            <a:miter lim="800000"/>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crossAx val="1395801039"/>
        <c:crosses val="autoZero"/>
        <c:crossBetween val="between"/>
        <c:majorUnit val="25"/>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165171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635366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DLBCL, diffuse large B-cell lymphoma.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584590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DLBCL, diffuse large B-cell lymphoma.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38957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DLBCL, diffuse large B-cell lymphoma.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159216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DLBCL, diffuse large B-cell lymphoma; LDH, lactate dehydrogenase.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40982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activated B-cell; DLBCL, diffuse large B-cell lymphoma; </a:t>
            </a:r>
            <a:r>
              <a:rPr lang="en-US" sz="1200" i="1" kern="1200" dirty="0">
                <a:solidFill>
                  <a:schemeClr val="tx1"/>
                </a:solidFill>
                <a:latin typeface="Arial" charset="0"/>
                <a:ea typeface="+mn-ea"/>
                <a:cs typeface="+mn-cs"/>
              </a:rPr>
              <a:t>GCB, germinal center B-cell like; </a:t>
            </a:r>
            <a:r>
              <a:rPr lang="en-US" i="1" dirty="0"/>
              <a:t>NOS, not otherwise specified; OS, overall survival; PFS,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12318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ABC, activated B-cell like; CNS, central nervous system; DLBCL, diffuse large B-cell lymphoma; </a:t>
            </a:r>
            <a:r>
              <a:rPr lang="en-US" sz="1200" i="1" kern="1200" dirty="0">
                <a:solidFill>
                  <a:schemeClr val="tx1"/>
                </a:solidFill>
                <a:latin typeface="Arial" charset="0"/>
                <a:ea typeface="+mn-ea"/>
                <a:cs typeface="+mn-cs"/>
              </a:rPr>
              <a:t>GCB, germinal center B-cell like; HL, Hodgkin lymphoma; </a:t>
            </a:r>
            <a:r>
              <a:rPr lang="en-US" i="1" dirty="0"/>
              <a:t>LZGCC, </a:t>
            </a:r>
            <a:r>
              <a:rPr lang="en-US" sz="1200" b="0" i="1" dirty="0">
                <a:solidFill>
                  <a:schemeClr val="bg1"/>
                </a:solidFill>
                <a:latin typeface="Calibri" panose="020F0502020204030204" pitchFamily="34" charset="0"/>
                <a:cs typeface="Calibri" panose="020F0502020204030204" pitchFamily="34" charset="0"/>
              </a:rPr>
              <a:t>light zone germinal center centrocyte; MZL, marginal zone lymphoma; SLE, systemic lupus erythematosus.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0" dirty="0">
              <a:solidFill>
                <a:schemeClr val="bg1"/>
              </a:solidFill>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7773681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 IPI, International Prognostic Index; LDH, lactate dehydrogenase;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2210041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 IPI, International Prognostic Index; LDH, lactate dehydrogenase;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6091082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DEL, double-expression lymphoma; DHL, double-hit lymphoma; LLBC, Lunenburg Lymphoma Biomarker Consortium; OS, overall survival; PFS, progression-free survival.</a:t>
            </a:r>
          </a:p>
        </p:txBody>
      </p:sp>
      <p:sp>
        <p:nvSpPr>
          <p:cNvPr id="4" name="Slide Number Placeholder 3"/>
          <p:cNvSpPr>
            <a:spLocks noGrp="1"/>
          </p:cNvSpPr>
          <p:nvPr>
            <p:ph type="sldNum" sz="quarter" idx="5"/>
          </p:nvPr>
        </p:nvSpPr>
        <p:spPr/>
        <p:txBody>
          <a:bodyPr/>
          <a:lstStyle/>
          <a:p>
            <a:fld id="{A5D5D519-A962-7544-8CC4-B696285A5EDB}" type="slidenum">
              <a:rPr lang="en-US" smtClean="0"/>
              <a:t>13</a:t>
            </a:fld>
            <a:endParaRPr lang="en-US" dirty="0"/>
          </a:p>
        </p:txBody>
      </p:sp>
    </p:spTree>
    <p:extLst>
      <p:ext uri="{BB962C8B-B14F-4D97-AF65-F5344CB8AC3E}">
        <p14:creationId xmlns:p14="http://schemas.microsoft.com/office/powerpoint/2010/main" val="3605515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DLBCL, diffuse large B-cell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03286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R-CHOP, rituximab plus cyclophosphamide/doxorubicin/vincristine/prednisone; XRT, external beam radiation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4520476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latin typeface="Arial" charset="0"/>
                <a:ea typeface="+mn-ea"/>
                <a:cs typeface="+mn-cs"/>
              </a:rPr>
              <a:t>DLBCL, diffuse large B-cell lymphoma; EFS, event-free survival; IFRT, involved-field radiation therapy; LDH, lactate dehydrogenase; PS, performance status; </a:t>
            </a:r>
            <a:r>
              <a:rPr lang="en-US" b="0" i="1" dirty="0"/>
              <a:t>R-CHOP, rituximab plus cyclophosphamide/doxorubicin/vincristine/prednisone; RT, radiation therapy.</a:t>
            </a:r>
          </a:p>
          <a:p>
            <a:endParaRPr lang="en-US" sz="1200" i="1" kern="1200" dirty="0">
              <a:solidFill>
                <a:schemeClr val="tx1"/>
              </a:solidFill>
              <a:latin typeface="Arial" charset="0"/>
              <a:ea typeface="+mn-ea"/>
              <a:cs typeface="+mn-cs"/>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3320924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DLBCL, diffuse large B-cell lymphoma; </a:t>
            </a:r>
            <a:r>
              <a:rPr lang="en-US" sz="1200" i="1" kern="1200" dirty="0">
                <a:solidFill>
                  <a:schemeClr val="tx1"/>
                </a:solidFill>
                <a:latin typeface="Arial" charset="0"/>
                <a:ea typeface="+mn-ea"/>
                <a:cs typeface="+mn-cs"/>
              </a:rPr>
              <a:t>LDH, lactate dehydrogenase; PFS, progression-free survival; R, rituximab; </a:t>
            </a:r>
            <a:r>
              <a:rPr lang="en-US" i="1" dirty="0"/>
              <a:t>R-CHOP, rituximab plus cyclophosphamide/doxorubicin/vincristine/prednisone.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535935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latin typeface="Arial" charset="0"/>
                <a:ea typeface="+mn-ea"/>
                <a:cs typeface="+mn-cs"/>
              </a:rPr>
              <a:t>DLBCL, diffuse large B-cell lymphoma; IFRT, involved-field radiation therapy; iPET, interim PET; OS, overall survival; PFS, progression-free survival; </a:t>
            </a:r>
            <a:r>
              <a:rPr lang="en-US" b="0" i="1" dirty="0"/>
              <a:t>R-CHOP, rituximab plus cyclophosphamide/doxorubicin/vincristine/prednisone.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7742202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latin typeface="Arial" charset="0"/>
                <a:ea typeface="+mn-ea"/>
                <a:cs typeface="+mn-cs"/>
              </a:rPr>
              <a:t>DLBCL, diffuse large B-cell lymphoma; ISRT, involved site radiation therapy; </a:t>
            </a:r>
            <a:r>
              <a:rPr lang="en-US" b="0" i="1" dirty="0"/>
              <a:t>R-CHOP, rituximab plus cyclophosphamide/doxorubicin/vincristine/prednisone; RT, radiation therapy.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6685257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767425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Arial" charset="0"/>
                <a:ea typeface="+mn-ea"/>
                <a:cs typeface="+mn-cs"/>
              </a:rPr>
              <a:t>CHOP, cyclophosphamide/doxorubicin/vincristine/prednisone; DLBCL, diffuse large B-cell lymphoma; OS, overall survival; PFS, progression-free survival; </a:t>
            </a:r>
            <a:r>
              <a:rPr lang="en-US" i="1" dirty="0"/>
              <a:t>R-CHOP, rituximab plus cyclophosphamide/doxorubicin/vincristine/prednisone.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8421101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ADC, antibody–drug conjugate; DLBCL, diffuse large B-cell lymphoma; G-CHP, obinutuzumab/cyclophosphamide/doxorubicin/prednisone; R-CHOP, rituximab plus cyclophosphamide/doxorubicin/vincristine/prednisone; R-CHP, rituximab plus cyclophosphamide/doxorubicin/prednisone.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5477890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CRR, complete response rate; DFS, disease-free survival; DLBCL, diffuse large B-cell lymphoma; ECOG, Eastern Cooperative Oncology Group; EFS, event-free survival; IPI, International Prognostic Index; OS, overall survival; PFS, progression-free survival; PS, performance status; R-CHOP, rituximab plus cyclophosphamide/doxorubicin/vincristine/prednisone; R-CHP, rituximab plus cyclophosphamide/doxorubicin/prednisone.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743971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ABC, activated B-cell; ECOG, Eastern Cooperative Oncology Group; GCB, germinal center B-cell like; IPI, International Prognostic Index; LDH, lactate dehydrogenase; PS, performance status; R-CHOP, rituximab plus cyclophosphamide/doxorubicin/vincristine/prednisone; R-CHP, rituximab plus cyclophosphamide/doxorubicin/prednisone.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2599185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NE, not estimable; PFS, progression-free survival; Pola, polatuzumab vedotin; R-CHOP, rituximab plus cyclophosphamide/doxorubicin/vincristine/prednisone; R-CHP, rituximab plus cyclophosphamide/doxorubicin/prednisone.</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352783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4539726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ABC, activated B-cell; DEL, double-expression lymphoma; ECOG, Eastern Cooperative Oncology Group; GCB, germinal center B-cell like; OS, overall survival; PFS, progression-free survival; Pola, polatuzumab vedotin; PS, performance status; R-CHOP, rituximab plus cyclophosphamide/doxorubicin/vincristine/prednisone; R-CHP, rituximab plus cyclophosphamide/doxorubicin/prednisone; ULN, upper limit of normal.</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883797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200" i="1" kern="1200" dirty="0">
                <a:solidFill>
                  <a:schemeClr val="tx1"/>
                </a:solidFill>
                <a:latin typeface="Arial" charset="0"/>
                <a:ea typeface="+mn-ea"/>
                <a:cs typeface="+mn-cs"/>
              </a:rPr>
              <a:t>DA-EPOCH-R, dose-adjusted etoposide/prednisone/vincristine/cyclophosphamide/doxorubicin/rituximab; EFS, event-free survival; OS, overall survival; PFS, progression-free survival; </a:t>
            </a:r>
            <a:r>
              <a:rPr lang="en-US" i="1" dirty="0"/>
              <a:t>R-CHOP, rituximab plus cyclophosphamide/doxorubicin/vincristine/prednisone; XRT, external beam radiation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1832900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latin typeface="Arial" charset="0"/>
                <a:ea typeface="+mn-ea"/>
                <a:cs typeface="+mn-cs"/>
              </a:rPr>
              <a:t>CHOP, cyclophosphamide/doxorubicin/vincristine/prednisone; CVAD, cyclophosphamide/vincristine/doxorubicin/dexamethasone; DA-EPOCH-R, dose-adjusted etoposide/prednisone/vincristine/cyclophosphamide/doxorubicin/rituximab; f/u, follow-up; </a:t>
            </a:r>
            <a:r>
              <a:rPr lang="en-US" i="1" dirty="0"/>
              <a:t>LLBC, Lunenberg Lymphoma Biomarker Consortium; NE, not estimable; OS, overall survival; PFS, progression-free survival; R, rituximab; R-CHOP, rituximab plus cyclophosphamide/doxorubicin/vincristine/prednisone; R-CODOX-M/IVAC, rituximab plus cyclophosphamide/doxorubicin/vincristine/methotrexate and ifosfamide/etoposide/cytarabine; VEN, venetoclax.</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37290878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CHOP, cyclophosphamide/doxorubicin/vincristine/prednisone; CVP, cyclophosphamide/vincristine/prednisone; DLBCL, diffuse large B-cell lymphoma; LRS, lymphoma-related survival; OS, overall survival; R-CHOP, rituximab plus cyclophosphamide/doxorubicin/vincristine/prednisone; R-CVP, rituximab plus cyclophosphamide/vincristine/prednisone; SEER, Surveillance, Epidemiology, and End Results.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503807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CRR, complete response rate; DLBCL, diffuse large B-cell lymphoma; ORR, overall response rate; PFS, progression-free survival; R-miniCHOP, rituximab plus low-dose cyclophosphamide/doxorubicin/vincristine/prednisone.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512328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CHOP, cyclophosphamide/doxorubicin/vincristine/prednisone; </a:t>
            </a:r>
            <a:r>
              <a:rPr lang="en-US" b="0" i="1" dirty="0">
                <a:solidFill>
                  <a:srgbClr val="1A1A1A"/>
                </a:solidFill>
                <a:effectLst/>
                <a:latin typeface="acumin-pro"/>
              </a:rPr>
              <a:t>EFS, event-free survival; PD, progressive disease; tx, treatment.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7697048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dirty="0">
                <a:solidFill>
                  <a:schemeClr val="bg1"/>
                </a:solidFill>
                <a:latin typeface="Calibri" panose="020F0502020204030204" pitchFamily="34" charset="0"/>
                <a:cs typeface="Calibri" panose="020F0502020204030204" pitchFamily="34" charset="0"/>
              </a:rPr>
              <a:t>ORR, overall response rate; OS, overall survival; PFS, progression-free survival; R-Benda; rituximab plus bendamustine; R-CDOP,</a:t>
            </a:r>
            <a:r>
              <a:rPr lang="en-US" b="0" i="1" dirty="0">
                <a:solidFill>
                  <a:srgbClr val="202124"/>
                </a:solidFill>
                <a:effectLst/>
                <a:latin typeface="Roboto" panose="02000000000000000000" pitchFamily="2" charset="0"/>
              </a:rPr>
              <a:t> rituximab plus cyclophosphamide/liposomal doxorubicin/vincristine/prednisone</a:t>
            </a:r>
            <a:r>
              <a:rPr lang="en-US" sz="1200" b="0" i="1" dirty="0">
                <a:solidFill>
                  <a:schemeClr val="bg1"/>
                </a:solidFill>
                <a:latin typeface="Calibri" panose="020F0502020204030204" pitchFamily="34" charset="0"/>
                <a:cs typeface="Calibri" panose="020F0502020204030204" pitchFamily="34" charset="0"/>
              </a:rPr>
              <a:t>; </a:t>
            </a:r>
            <a:r>
              <a:rPr lang="en-US" sz="1200" b="0" i="1" kern="1200" dirty="0">
                <a:solidFill>
                  <a:schemeClr val="bg1"/>
                </a:solidFill>
                <a:latin typeface="Calibri" panose="020F0502020204030204" pitchFamily="34" charset="0"/>
                <a:ea typeface="+mn-ea"/>
                <a:cs typeface="Calibri" panose="020F0502020204030204" pitchFamily="34" charset="0"/>
              </a:rPr>
              <a:t>R-CEOP, rituximab plus cyclophosphamide/etoposide/vincristine/prednisone; </a:t>
            </a:r>
            <a:r>
              <a:rPr lang="en-US" sz="1200" b="0" i="1" dirty="0">
                <a:solidFill>
                  <a:schemeClr val="bg1"/>
                </a:solidFill>
                <a:latin typeface="Calibri" panose="020F0502020204030204" pitchFamily="34" charset="0"/>
                <a:cs typeface="Calibri" panose="020F0502020204030204" pitchFamily="34" charset="0"/>
              </a:rPr>
              <a:t>R-GCVP, rituximab plus gemcitabine/cyclophosphamide/vincristine/prednisone.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502328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CNS, central nervous system; DLBCL, diffuse large B-cell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4009566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BCCA, British Columbia Cancer Agency; CNS, central nervous system; DSHNHL, German High-Grade Non-Hodgkin Lymphoma Study Group; IPI, International Prognostic Index; LDH, lactate dehydrogenase.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4458278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activated B-cell; CNS, central nervous system; CoO, cell of origin; EoT, end of treatment; H-R, high risk; I-R, intermediate risk; IPI, International Prognostic Index; L-R, low risk; UNCL, unclassified.</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21774918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CNS, central nervous system; CNS, central nervous system; HD, high dose; IPI, International Prognostic Index; MTX, methotrexate.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19827025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132742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CHOP, cyclophosphamide/doxorubicin/vincristine/prednisone; CHP, cyclophosphamide/doxorubicin/prednisone; CR, complete response; DEL, double-expression lymphoma; DHL, double-hit lymphoma; DLBCL, diffuse large B-cell lymphoma; </a:t>
            </a:r>
            <a:r>
              <a:rPr lang="en-US" sz="1200" b="0" i="1" kern="1200" dirty="0">
                <a:solidFill>
                  <a:schemeClr val="tx1"/>
                </a:solidFill>
                <a:latin typeface="Arial" charset="0"/>
                <a:ea typeface="+mn-ea"/>
                <a:cs typeface="+mn-cs"/>
              </a:rPr>
              <a:t>GCB, germinal center B-cell like; IPI, International Prognostic Index;</a:t>
            </a:r>
            <a:r>
              <a:rPr lang="en-US" b="0" i="1" dirty="0"/>
              <a:t> PFS, progression-free survival; R, rituximab; R-CHOP, rituximab plus cyclophosphamide/doxorubicin/vincristine/prednisone.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24604348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ABC, activated B-cell; DLBCL, diffuse large B-cell lymphoma; </a:t>
            </a:r>
            <a:r>
              <a:rPr lang="en-US" sz="1200" b="0" i="1" kern="1200" dirty="0">
                <a:solidFill>
                  <a:schemeClr val="tx1"/>
                </a:solidFill>
                <a:latin typeface="Arial" charset="0"/>
                <a:ea typeface="+mn-ea"/>
                <a:cs typeface="+mn-cs"/>
              </a:rPr>
              <a:t>EPOCH-R, etoposide/prednisone/vincristine/cyclophosphamide/doxorubicin and rituximab; NCCN, National Comprehensive Cancer Network; </a:t>
            </a:r>
            <a:r>
              <a:rPr lang="en-US" b="0" i="1" dirty="0"/>
              <a:t>R-CHOP, rituximab plus cyclophosphamide/doxorubicin/vincristine/prednisone; </a:t>
            </a:r>
            <a:r>
              <a:rPr lang="en-US" sz="1200" b="0" i="1" dirty="0"/>
              <a:t>R-CHP, rituximab plus cyclophosphamide/doxorubicin/prednisone; </a:t>
            </a:r>
            <a:r>
              <a:rPr lang="en-US" b="0" i="1" dirty="0"/>
              <a:t>R-miniCHOP, rituximab plus low-dose cyclophosphamide/doxorubicin/vincristine/prednisone.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6980242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DLBCL, diffuse large B-cell lymphoma.</a:t>
            </a:r>
            <a:endParaRPr lang="en-GB" altLang="en-US" dirty="0">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activated B-cell; DLBCL, diffuse large B-cell lymphoma; </a:t>
            </a:r>
            <a:r>
              <a:rPr lang="en-US" sz="1200" i="1" kern="1200" dirty="0">
                <a:solidFill>
                  <a:schemeClr val="tx1"/>
                </a:solidFill>
                <a:latin typeface="Arial" charset="0"/>
                <a:ea typeface="+mn-ea"/>
                <a:cs typeface="+mn-cs"/>
              </a:rPr>
              <a:t>GCB, germinal center B-cell like; PFS, progression-free survival</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193605973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0B0FA4-545F-4787-A1CC-619A23A19905}"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ＭＳ Ｐゴシック" pitchFamily="34" charset="-128"/>
              <a:cs typeface="+mn-cs"/>
            </a:endParaRPr>
          </a:p>
        </p:txBody>
      </p:sp>
    </p:spTree>
    <p:extLst>
      <p:ext uri="{BB962C8B-B14F-4D97-AF65-F5344CB8AC3E}">
        <p14:creationId xmlns:p14="http://schemas.microsoft.com/office/powerpoint/2010/main" val="4184410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cs typeface="Calibri" panose="020F0502020204030204" pitchFamily="34" charset="0"/>
              </a:rPr>
              <a:t>CNS, central nervous system; ECOG, Eastern Cooperative Oncology Group; GI, gastrointestinal; IPI, </a:t>
            </a:r>
            <a:r>
              <a:rPr lang="en-US" b="0" i="1" dirty="0"/>
              <a:t>International Prognostic Index; </a:t>
            </a:r>
            <a:r>
              <a:rPr lang="en-US" sz="1200" b="0" i="1" dirty="0">
                <a:solidFill>
                  <a:schemeClr val="bg1"/>
                </a:solidFill>
                <a:latin typeface="Calibri" panose="020F0502020204030204" pitchFamily="34" charset="0"/>
                <a:cs typeface="Calibri" panose="020F0502020204030204" pitchFamily="34" charset="0"/>
              </a:rPr>
              <a:t>LDH, lactate dehydrogenase; NCCN, </a:t>
            </a:r>
            <a:r>
              <a:rPr lang="en-US" b="0" i="1" dirty="0">
                <a:solidFill>
                  <a:srgbClr val="000000"/>
                </a:solidFill>
                <a:effectLst/>
                <a:latin typeface="Times New Roman" panose="02020603050405020304" pitchFamily="18" charset="0"/>
              </a:rPr>
              <a:t>National Comprehensive Cancer Network</a:t>
            </a:r>
            <a:r>
              <a:rPr lang="en-US" sz="1200" b="0" i="1" dirty="0">
                <a:solidFill>
                  <a:schemeClr val="bg1"/>
                </a:solidFill>
                <a:effectLst/>
                <a:latin typeface="Calibri" panose="020F0502020204030204" pitchFamily="34" charset="0"/>
                <a:cs typeface="Calibri" panose="020F0502020204030204" pitchFamily="34" charset="0"/>
              </a:rPr>
              <a:t>; PS, performance status.</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45</a:t>
            </a:fld>
            <a:endParaRPr lang="en-US" altLang="en-US" dirty="0"/>
          </a:p>
        </p:txBody>
      </p:sp>
    </p:spTree>
    <p:extLst>
      <p:ext uri="{BB962C8B-B14F-4D97-AF65-F5344CB8AC3E}">
        <p14:creationId xmlns:p14="http://schemas.microsoft.com/office/powerpoint/2010/main" val="22979861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DLBCL, diffuse large B-cell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26746055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latin typeface="Arial" charset="0"/>
                <a:ea typeface="+mn-ea"/>
                <a:cs typeface="+mn-cs"/>
              </a:rPr>
              <a:t>aaIPI, age-adjusted International Prognostic Index; DLBCL, diffuse large B-cell lymphoma; ECOG, Eastern Cooperative Oncology Group; </a:t>
            </a:r>
            <a:r>
              <a:rPr lang="en-US" b="0" i="1" dirty="0"/>
              <a:t>ITT, intention-to-treat; LDH, lactate dehydrogenase; PFS, progression-free survival; PS, performance status; R-CHOP, rituximab plus cyclophosphamide/doxorubicin/vincristine/prednisone.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47</a:t>
            </a:fld>
            <a:endParaRPr lang="en-US" altLang="en-US" dirty="0"/>
          </a:p>
        </p:txBody>
      </p:sp>
    </p:spTree>
    <p:extLst>
      <p:ext uri="{BB962C8B-B14F-4D97-AF65-F5344CB8AC3E}">
        <p14:creationId xmlns:p14="http://schemas.microsoft.com/office/powerpoint/2010/main" val="4919188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CRR, complete response rate; DLBCL, diffuse large B-cell lymphoma; NCRI, National Cancer Research Institute; ORR, overall response rate; OS, overall survival; PFS, progression-free survival; R-CHOP, rituximab plus cyclophosphamide/doxorubicin/vincristine/prednisone.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319078158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DLBCL, diffuse large B-cell lymphoma; ITT, intention to treat; OS, overall survival; PFS progression-free survival; R-miniCHOP, rituximab plus low-dose cyclophosphamide/doxorubicin/vincristine/prednisone.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49</a:t>
            </a:fld>
            <a:endParaRPr lang="en-US" altLang="en-US" dirty="0"/>
          </a:p>
        </p:txBody>
      </p:sp>
    </p:spTree>
    <p:extLst>
      <p:ext uri="{BB962C8B-B14F-4D97-AF65-F5344CB8AC3E}">
        <p14:creationId xmlns:p14="http://schemas.microsoft.com/office/powerpoint/2010/main" val="23389389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CNS, central nervous system; IT, intrathecal.</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50</a:t>
            </a:fld>
            <a:endParaRPr lang="en-US" altLang="en-US" dirty="0"/>
          </a:p>
        </p:txBody>
      </p:sp>
    </p:spTree>
    <p:extLst>
      <p:ext uri="{BB962C8B-B14F-4D97-AF65-F5344CB8AC3E}">
        <p14:creationId xmlns:p14="http://schemas.microsoft.com/office/powerpoint/2010/main" val="262314595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latin typeface="Arial" charset="0"/>
                <a:ea typeface="+mn-ea"/>
                <a:cs typeface="+mn-cs"/>
              </a:rPr>
              <a:t>CNS, central nervous system; CNS, central nervous system; DLBCL, diffuse large B-cell lymphoma; HD-MTX, high-dose methotrexate; </a:t>
            </a:r>
            <a:r>
              <a:rPr lang="en-AU" sz="1200" b="0" i="1" kern="1200" dirty="0">
                <a:solidFill>
                  <a:schemeClr val="tx1"/>
                </a:solidFill>
                <a:latin typeface="Arial" charset="0"/>
                <a:ea typeface="+mn-ea"/>
                <a:cs typeface="+mn-cs"/>
              </a:rPr>
              <a:t>HGBL, high-grade B-cell lymphoma;</a:t>
            </a:r>
            <a:r>
              <a:rPr lang="en-US" sz="1200" b="0" i="1" kern="1200" dirty="0">
                <a:solidFill>
                  <a:schemeClr val="tx1"/>
                </a:solidFill>
                <a:latin typeface="Arial" charset="0"/>
                <a:ea typeface="+mn-ea"/>
                <a:cs typeface="+mn-cs"/>
              </a:rPr>
              <a:t> IPI, International Prognostic Index.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13139044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6400" y="0"/>
            <a:ext cx="11277600" cy="1219200"/>
          </a:xfrm>
        </p:spPr>
        <p:txBody>
          <a:bodyPr/>
          <a:lstStyle/>
          <a:p>
            <a:r>
              <a:rPr lang="en-US"/>
              <a:t>Click to edit Master title style</a:t>
            </a:r>
          </a:p>
        </p:txBody>
      </p:sp>
      <p:sp>
        <p:nvSpPr>
          <p:cNvPr id="3" name="Text Placeholder 2"/>
          <p:cNvSpPr>
            <a:spLocks noGrp="1"/>
          </p:cNvSpPr>
          <p:nvPr>
            <p:ph type="body" sz="half" idx="1"/>
          </p:nvPr>
        </p:nvSpPr>
        <p:spPr>
          <a:xfrm>
            <a:off x="406400" y="1524000"/>
            <a:ext cx="5537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1524000"/>
            <a:ext cx="5537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0" y="6629400"/>
            <a:ext cx="2540000" cy="228600"/>
          </a:xfrm>
        </p:spPr>
        <p:txBody>
          <a:bodyPr/>
          <a:lstStyle>
            <a:lvl1pPr>
              <a:defRPr smtClean="0"/>
            </a:lvl1pPr>
          </a:lstStyle>
          <a:p>
            <a:pPr>
              <a:defRPr/>
            </a:pPr>
            <a:fld id="{354A0B2C-B768-4BB2-A6A2-1B6B8FB635A2}" type="slidenum">
              <a:rPr lang="en-US"/>
              <a:pPr>
                <a:defRPr/>
              </a:pPr>
              <a:t>‹#›</a:t>
            </a:fld>
            <a:endParaRPr lang="en-US" dirty="0"/>
          </a:p>
        </p:txBody>
      </p:sp>
    </p:spTree>
    <p:extLst>
      <p:ext uri="{BB962C8B-B14F-4D97-AF65-F5344CB8AC3E}">
        <p14:creationId xmlns:p14="http://schemas.microsoft.com/office/powerpoint/2010/main" val="2314594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 id="214748476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Community Care Team Workshops: New Frontline Strategies Challenge Longtime Standards in DLBCL</a:t>
            </a:r>
          </a:p>
        </p:txBody>
      </p:sp>
      <p:pic>
        <p:nvPicPr>
          <p:cNvPr id="5" name="Picture 4" descr="A picture containing graphical user interface&#10;&#10;Description automatically generated">
            <a:extLst>
              <a:ext uri="{FF2B5EF4-FFF2-40B4-BE49-F238E27FC236}">
                <a16:creationId xmlns:a16="http://schemas.microsoft.com/office/drawing/2014/main" id="{F394971C-5F8B-4BD9-882E-D9BABFEE2A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288" y="239713"/>
            <a:ext cx="2021881" cy="1079390"/>
          </a:xfrm>
          <a:prstGeom prst="rect">
            <a:avLst/>
          </a:prstGeom>
        </p:spPr>
      </p:pic>
      <p:sp>
        <p:nvSpPr>
          <p:cNvPr id="8" name="Text Box 21">
            <a:extLst>
              <a:ext uri="{FF2B5EF4-FFF2-40B4-BE49-F238E27FC236}">
                <a16:creationId xmlns:a16="http://schemas.microsoft.com/office/drawing/2014/main" id="{DFD7111C-9BC6-451D-B5B7-DC67E10EAF88}"/>
              </a:ext>
            </a:extLst>
          </p:cNvPr>
          <p:cNvSpPr txBox="1">
            <a:spLocks noChangeArrowheads="1"/>
          </p:cNvSpPr>
          <p:nvPr/>
        </p:nvSpPr>
        <p:spPr bwMode="auto">
          <a:xfrm>
            <a:off x="451574" y="641045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Genentech, a member of the Roche Group.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10" name="Group 9">
            <a:extLst>
              <a:ext uri="{FF2B5EF4-FFF2-40B4-BE49-F238E27FC236}">
                <a16:creationId xmlns:a16="http://schemas.microsoft.com/office/drawing/2014/main" id="{B4FF7B08-F009-47AC-BC1E-C688D7CB9E3B}"/>
              </a:ext>
            </a:extLst>
          </p:cNvPr>
          <p:cNvGrpSpPr/>
          <p:nvPr/>
        </p:nvGrpSpPr>
        <p:grpSpPr>
          <a:xfrm>
            <a:off x="4156075" y="3332497"/>
            <a:ext cx="3479671" cy="613720"/>
            <a:chOff x="4156075" y="3332497"/>
            <a:chExt cx="3479671" cy="613720"/>
          </a:xfrm>
        </p:grpSpPr>
        <p:pic>
          <p:nvPicPr>
            <p:cNvPr id="11" name="Picture 10" descr="A picture containing text, ax, wheel&#10;&#10;Description automatically generated">
              <a:extLst>
                <a:ext uri="{FF2B5EF4-FFF2-40B4-BE49-F238E27FC236}">
                  <a16:creationId xmlns:a16="http://schemas.microsoft.com/office/drawing/2014/main" id="{290BCD53-39F8-47D1-918D-0CAB7720C0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2" name="Rectangle 7">
              <a:extLst>
                <a:ext uri="{FF2B5EF4-FFF2-40B4-BE49-F238E27FC236}">
                  <a16:creationId xmlns:a16="http://schemas.microsoft.com/office/drawing/2014/main" id="{E67C9C92-B84F-4E59-81CC-D79BD2C30D79}"/>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2D59-A10D-4FB7-A510-FE191AE24DA6}"/>
              </a:ext>
            </a:extLst>
          </p:cNvPr>
          <p:cNvSpPr>
            <a:spLocks noGrp="1"/>
          </p:cNvSpPr>
          <p:nvPr>
            <p:ph type="title"/>
          </p:nvPr>
        </p:nvSpPr>
        <p:spPr/>
        <p:txBody>
          <a:bodyPr/>
          <a:lstStyle/>
          <a:p>
            <a:r>
              <a:rPr lang="en-US" dirty="0"/>
              <a:t>Program Chairs</a:t>
            </a:r>
          </a:p>
        </p:txBody>
      </p:sp>
      <p:sp>
        <p:nvSpPr>
          <p:cNvPr id="4" name="Content Placeholder 3">
            <a:extLst>
              <a:ext uri="{FF2B5EF4-FFF2-40B4-BE49-F238E27FC236}">
                <a16:creationId xmlns:a16="http://schemas.microsoft.com/office/drawing/2014/main" id="{3662B23D-B34C-4EC7-AECB-02CEF7B95642}"/>
              </a:ext>
            </a:extLst>
          </p:cNvPr>
          <p:cNvSpPr>
            <a:spLocks noGrp="1"/>
          </p:cNvSpPr>
          <p:nvPr>
            <p:ph sz="half" idx="1"/>
          </p:nvPr>
        </p:nvSpPr>
        <p:spPr>
          <a:xfrm>
            <a:off x="601820" y="1510730"/>
            <a:ext cx="5309278" cy="4678738"/>
          </a:xfrm>
        </p:spPr>
        <p:txBody>
          <a:bodyPr/>
          <a:lstStyle/>
          <a:p>
            <a:pPr marL="0" indent="0">
              <a:spcBef>
                <a:spcPts val="0"/>
              </a:spcBef>
              <a:spcAft>
                <a:spcPts val="0"/>
              </a:spcAft>
              <a:buNone/>
            </a:pPr>
            <a:r>
              <a:rPr lang="en-US" sz="2400" b="1" i="0" dirty="0">
                <a:solidFill>
                  <a:schemeClr val="accent3"/>
                </a:solidFill>
                <a:effectLst/>
                <a:cs typeface="Calibri" panose="020F0502020204030204" pitchFamily="34" charset="0"/>
              </a:rPr>
              <a:t>Jeremy S. Abramson, MD, MMSc</a:t>
            </a:r>
          </a:p>
          <a:p>
            <a:pPr marL="0" indent="0">
              <a:spcBef>
                <a:spcPts val="0"/>
              </a:spcBef>
              <a:spcAft>
                <a:spcPts val="0"/>
              </a:spcAft>
              <a:buNone/>
            </a:pPr>
            <a:r>
              <a:rPr lang="en-US" sz="2200" b="0" i="1" dirty="0">
                <a:solidFill>
                  <a:srgbClr val="333333"/>
                </a:solidFill>
                <a:effectLst/>
                <a:cs typeface="Calibri" panose="020F0502020204030204" pitchFamily="34" charset="0"/>
              </a:rPr>
              <a:t>Associate Professor</a:t>
            </a:r>
            <a:br>
              <a:rPr lang="en-US" sz="2200" dirty="0">
                <a:cs typeface="Calibri" panose="020F0502020204030204" pitchFamily="34" charset="0"/>
              </a:rPr>
            </a:br>
            <a:r>
              <a:rPr lang="en-US" sz="2200" b="0" i="0" dirty="0">
                <a:solidFill>
                  <a:srgbClr val="333333"/>
                </a:solidFill>
                <a:effectLst/>
                <a:cs typeface="Calibri" panose="020F0502020204030204" pitchFamily="34" charset="0"/>
              </a:rPr>
              <a:t>Department of Medicine</a:t>
            </a:r>
            <a:br>
              <a:rPr lang="en-US" sz="2200" dirty="0">
                <a:cs typeface="Calibri" panose="020F0502020204030204" pitchFamily="34" charset="0"/>
              </a:rPr>
            </a:br>
            <a:r>
              <a:rPr lang="en-US" sz="2200" b="0" i="0" dirty="0">
                <a:solidFill>
                  <a:srgbClr val="333333"/>
                </a:solidFill>
                <a:effectLst/>
                <a:cs typeface="Calibri" panose="020F0502020204030204" pitchFamily="34" charset="0"/>
              </a:rPr>
              <a:t>Harvard Medical School</a:t>
            </a:r>
            <a:br>
              <a:rPr lang="en-US" sz="2200" dirty="0">
                <a:cs typeface="Calibri" panose="020F0502020204030204" pitchFamily="34" charset="0"/>
              </a:rPr>
            </a:br>
            <a:r>
              <a:rPr lang="en-US" sz="2200" b="0" i="1" dirty="0">
                <a:solidFill>
                  <a:srgbClr val="333333"/>
                </a:solidFill>
                <a:effectLst/>
                <a:cs typeface="Calibri" panose="020F0502020204030204" pitchFamily="34" charset="0"/>
              </a:rPr>
              <a:t>Director, </a:t>
            </a:r>
            <a:r>
              <a:rPr lang="en-US" sz="2200" b="0" i="0" dirty="0">
                <a:solidFill>
                  <a:srgbClr val="333333"/>
                </a:solidFill>
                <a:effectLst/>
                <a:cs typeface="Calibri" panose="020F0502020204030204" pitchFamily="34" charset="0"/>
              </a:rPr>
              <a:t>Center for Lymphoma</a:t>
            </a:r>
            <a:br>
              <a:rPr lang="en-US" sz="2200" dirty="0">
                <a:cs typeface="Calibri" panose="020F0502020204030204" pitchFamily="34" charset="0"/>
              </a:rPr>
            </a:br>
            <a:r>
              <a:rPr lang="en-US" sz="2200" b="0" i="0" dirty="0">
                <a:solidFill>
                  <a:srgbClr val="333333"/>
                </a:solidFill>
                <a:effectLst/>
                <a:cs typeface="Calibri" panose="020F0502020204030204" pitchFamily="34" charset="0"/>
              </a:rPr>
              <a:t>Massachusetts General Hospital</a:t>
            </a:r>
            <a:br>
              <a:rPr lang="en-US" sz="2200" dirty="0">
                <a:cs typeface="Calibri" panose="020F0502020204030204" pitchFamily="34" charset="0"/>
              </a:rPr>
            </a:br>
            <a:r>
              <a:rPr lang="en-US" sz="2200" b="0" i="0" dirty="0">
                <a:solidFill>
                  <a:srgbClr val="333333"/>
                </a:solidFill>
                <a:effectLst/>
                <a:cs typeface="Calibri" panose="020F0502020204030204" pitchFamily="34" charset="0"/>
              </a:rPr>
              <a:t>Boston, Massachusetts</a:t>
            </a:r>
            <a:endParaRPr lang="en-US" sz="2200" dirty="0">
              <a:cs typeface="Calibri" panose="020F0502020204030204" pitchFamily="34" charset="0"/>
            </a:endParaRPr>
          </a:p>
        </p:txBody>
      </p:sp>
      <p:sp>
        <p:nvSpPr>
          <p:cNvPr id="5" name="Content Placeholder 4">
            <a:extLst>
              <a:ext uri="{FF2B5EF4-FFF2-40B4-BE49-F238E27FC236}">
                <a16:creationId xmlns:a16="http://schemas.microsoft.com/office/drawing/2014/main" id="{A4972E01-CDA4-43E3-BC19-9851F0FE5B40}"/>
              </a:ext>
            </a:extLst>
          </p:cNvPr>
          <p:cNvSpPr txBox="1">
            <a:spLocks/>
          </p:cNvSpPr>
          <p:nvPr/>
        </p:nvSpPr>
        <p:spPr>
          <a:xfrm>
            <a:off x="6252634" y="151073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sz="2400" b="1" kern="0" dirty="0">
                <a:solidFill>
                  <a:schemeClr val="accent3"/>
                </a:solidFill>
                <a:cs typeface="Calibri" panose="020F0502020204030204" pitchFamily="34" charset="0"/>
              </a:rPr>
              <a:t>John M. Burke, MD</a:t>
            </a:r>
          </a:p>
          <a:p>
            <a:pPr marL="0" indent="0">
              <a:spcBef>
                <a:spcPts val="0"/>
              </a:spcBef>
              <a:spcAft>
                <a:spcPts val="0"/>
              </a:spcAft>
              <a:buFont typeface="Wingdings" panose="05000000000000000000" pitchFamily="2" charset="2"/>
              <a:buNone/>
            </a:pPr>
            <a:r>
              <a:rPr lang="en-US" sz="2200" b="0" i="1" kern="0" dirty="0">
                <a:solidFill>
                  <a:srgbClr val="333333"/>
                </a:solidFill>
                <a:cs typeface="Calibri" panose="020F0502020204030204" pitchFamily="34" charset="0"/>
              </a:rPr>
              <a:t>Associate Chair</a:t>
            </a:r>
            <a:br>
              <a:rPr lang="en-US" sz="2200" b="0" kern="0" dirty="0">
                <a:cs typeface="Calibri" panose="020F0502020204030204" pitchFamily="34" charset="0"/>
              </a:rPr>
            </a:br>
            <a:r>
              <a:rPr lang="en-US" sz="2200" b="0" kern="0" dirty="0">
                <a:solidFill>
                  <a:srgbClr val="333333"/>
                </a:solidFill>
                <a:cs typeface="Calibri" panose="020F0502020204030204" pitchFamily="34" charset="0"/>
              </a:rPr>
              <a:t>US Oncology Hematology Research Program</a:t>
            </a:r>
            <a:br>
              <a:rPr lang="en-US" sz="2200" b="0" kern="0" dirty="0">
                <a:cs typeface="Calibri" panose="020F0502020204030204" pitchFamily="34" charset="0"/>
              </a:rPr>
            </a:br>
            <a:r>
              <a:rPr lang="en-US" sz="2200" b="0" kern="0" dirty="0">
                <a:solidFill>
                  <a:srgbClr val="333333"/>
                </a:solidFill>
                <a:cs typeface="Calibri" panose="020F0502020204030204" pitchFamily="34" charset="0"/>
              </a:rPr>
              <a:t>Rocky Mountain Cancer Centers</a:t>
            </a:r>
            <a:br>
              <a:rPr lang="en-US" sz="2200" b="0" kern="0" dirty="0">
                <a:cs typeface="Calibri" panose="020F0502020204030204" pitchFamily="34" charset="0"/>
              </a:rPr>
            </a:br>
            <a:r>
              <a:rPr lang="en-US" sz="2200" b="0" kern="0" dirty="0">
                <a:solidFill>
                  <a:srgbClr val="333333"/>
                </a:solidFill>
                <a:cs typeface="Calibri" panose="020F0502020204030204" pitchFamily="34" charset="0"/>
              </a:rPr>
              <a:t>Aurora, Colorado</a:t>
            </a:r>
            <a:endParaRPr lang="en-US" sz="2200" b="0" kern="0" dirty="0">
              <a:cs typeface="Calibri" panose="020F0502020204030204" pitchFamily="34" charset="0"/>
            </a:endParaRPr>
          </a:p>
        </p:txBody>
      </p:sp>
    </p:spTree>
    <p:extLst>
      <p:ext uri="{BB962C8B-B14F-4D97-AF65-F5344CB8AC3E}">
        <p14:creationId xmlns:p14="http://schemas.microsoft.com/office/powerpoint/2010/main" val="3187959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FF2B-7465-4294-88F2-6B4A5A4E0257}"/>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F9EA47BF-1C37-4C57-A0EC-1084E0203021}"/>
              </a:ext>
            </a:extLst>
          </p:cNvPr>
          <p:cNvSpPr>
            <a:spLocks noGrp="1"/>
          </p:cNvSpPr>
          <p:nvPr>
            <p:ph idx="1"/>
          </p:nvPr>
        </p:nvSpPr>
        <p:spPr/>
        <p:txBody>
          <a:bodyPr/>
          <a:lstStyle/>
          <a:p>
            <a:pPr marL="0" indent="0">
              <a:buClr>
                <a:schemeClr val="accent6"/>
              </a:buClr>
              <a:buNone/>
              <a:defRPr/>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400" b="1" i="0" dirty="0">
                <a:solidFill>
                  <a:schemeClr val="accent3"/>
                </a:solidFill>
                <a:effectLst/>
                <a:cs typeface="Calibri" panose="020F0502020204030204" pitchFamily="34" charset="0"/>
              </a:rPr>
              <a:t>Jeremy S. Abramson, MD, MMSc</a:t>
            </a:r>
            <a:r>
              <a:rPr lang="en-US" sz="2400" b="1" dirty="0">
                <a:solidFill>
                  <a:srgbClr val="E1471D"/>
                </a:solidFill>
              </a:rPr>
              <a:t>, </a:t>
            </a:r>
            <a:r>
              <a:rPr lang="en-US" sz="2400" dirty="0"/>
              <a:t>has disclosed that he has received consultant/advisor/speaker fees from AbbVie, AstraZeneca, BeiGene, Bristol-Myers Squibb/Celgene, Bluebird Bio, Century, Epizyme, Genentech, Genmab, Incyte, Kite Pharma, Kymera, Lilly, MorphoSys, Mustang Bio, Ono Pharma, and Regeneron.</a:t>
            </a:r>
          </a:p>
          <a:p>
            <a:pPr marL="0" indent="0">
              <a:buClr>
                <a:schemeClr val="accent6"/>
              </a:buClr>
              <a:buNone/>
              <a:defRPr/>
            </a:pPr>
            <a:r>
              <a:rPr lang="en-US" sz="2400" b="1" dirty="0">
                <a:solidFill>
                  <a:srgbClr val="E1471D"/>
                </a:solidFill>
              </a:rPr>
              <a:t>John M. Burke, MD,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disclosed that he has received consultant/advisor fees from AbbVie, Adaptive Biotechnologies, AstraZeneca, </a:t>
            </a:r>
            <a:r>
              <a:rPr lang="en-US" sz="2400" dirty="0">
                <a:solidFill>
                  <a:srgbClr val="000000"/>
                </a:solidFill>
              </a:rPr>
              <a:t>Bayer, Bristol-Myers Squibb,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Epizyme, </a:t>
            </a:r>
            <a:r>
              <a:rPr lang="en-US" sz="2400" dirty="0">
                <a:solidFill>
                  <a:srgbClr val="000000"/>
                </a:solidFill>
              </a:rPr>
              <a:t>Kymera,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Kura, Lilly, MorphoSys, Novartis, Roche/Genentech, Seattle Genetics, </a:t>
            </a:r>
            <a:r>
              <a:rPr lang="en-US" sz="2400" dirty="0">
                <a:solidFill>
                  <a:srgbClr val="000000"/>
                </a:solidFill>
              </a:rPr>
              <a:t>BeiGene,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TG Therapeutics, and Verastem and fees for non-CME/CE services from </a:t>
            </a:r>
            <a:r>
              <a:rPr lang="en-US" sz="2400" dirty="0">
                <a:solidFill>
                  <a:srgbClr val="000000"/>
                </a:solidFill>
              </a:rPr>
              <a:t>BeiGene and Seattle Genetics</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endParaRPr lang="en-US" sz="2400" dirty="0">
              <a:solidFill>
                <a:srgbClr val="000000"/>
              </a:solidFill>
            </a:endParaRPr>
          </a:p>
          <a:p>
            <a:endParaRPr lang="en-US" dirty="0"/>
          </a:p>
        </p:txBody>
      </p:sp>
    </p:spTree>
    <p:extLst>
      <p:ext uri="{BB962C8B-B14F-4D97-AF65-F5344CB8AC3E}">
        <p14:creationId xmlns:p14="http://schemas.microsoft.com/office/powerpoint/2010/main" val="2098810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11A6A-2F60-4C28-85CB-70D4B82ECBD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12D543F-AD59-486F-B14B-A9021D717B17}"/>
              </a:ext>
            </a:extLst>
          </p:cNvPr>
          <p:cNvSpPr>
            <a:spLocks noGrp="1"/>
          </p:cNvSpPr>
          <p:nvPr>
            <p:ph idx="1"/>
          </p:nvPr>
        </p:nvSpPr>
        <p:spPr/>
        <p:txBody>
          <a:bodyPr/>
          <a:lstStyle/>
          <a:p>
            <a:r>
              <a:rPr lang="en-US" dirty="0"/>
              <a:t>Overview of DLBCL and Current Treatment Landscape</a:t>
            </a:r>
          </a:p>
          <a:p>
            <a:r>
              <a:rPr lang="en-US" dirty="0"/>
              <a:t>Initial Management of Limited-Stage DLBCL</a:t>
            </a:r>
          </a:p>
          <a:p>
            <a:r>
              <a:rPr lang="en-US" dirty="0"/>
              <a:t>Initial Management of Advanced-Stage DLBCL</a:t>
            </a:r>
          </a:p>
          <a:p>
            <a:r>
              <a:rPr lang="en-US" dirty="0"/>
              <a:t>Predicting Risk of CNS Recurrence in DLBCL</a:t>
            </a:r>
          </a:p>
          <a:p>
            <a:r>
              <a:rPr lang="en-US" dirty="0"/>
              <a:t>Future Directions and Ongoing Trials in Frontline DLBCL</a:t>
            </a:r>
          </a:p>
          <a:p>
            <a:endParaRPr lang="en-US" dirty="0"/>
          </a:p>
        </p:txBody>
      </p:sp>
    </p:spTree>
    <p:extLst>
      <p:ext uri="{BB962C8B-B14F-4D97-AF65-F5344CB8AC3E}">
        <p14:creationId xmlns:p14="http://schemas.microsoft.com/office/powerpoint/2010/main" val="4004582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598489" y="1600200"/>
            <a:ext cx="10882313" cy="2057400"/>
          </a:xfrm>
        </p:spPr>
        <p:txBody>
          <a:bodyPr>
            <a:normAutofit/>
          </a:bodyPr>
          <a:lstStyle/>
          <a:p>
            <a:pPr eaLnBrk="1" hangingPunct="1"/>
            <a:r>
              <a:rPr lang="en-US" altLang="en-US" sz="4000" dirty="0"/>
              <a:t>Overview of DLBCL and</a:t>
            </a:r>
            <a:br>
              <a:rPr lang="en-US" altLang="en-US" sz="4000" dirty="0"/>
            </a:br>
            <a:r>
              <a:rPr lang="en-US" altLang="en-US" sz="4000" dirty="0"/>
              <a:t>Current Treatment Landscape </a:t>
            </a:r>
          </a:p>
        </p:txBody>
      </p:sp>
      <p:pic>
        <p:nvPicPr>
          <p:cNvPr id="6" name="Picture 5" descr="A picture containing graphical user interface&#10;&#10;Description automatically generated">
            <a:extLst>
              <a:ext uri="{FF2B5EF4-FFF2-40B4-BE49-F238E27FC236}">
                <a16:creationId xmlns:a16="http://schemas.microsoft.com/office/drawing/2014/main" id="{84C1B4FD-219B-4246-A4D7-F931BA65B1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1581" y="481765"/>
            <a:ext cx="1657032" cy="88461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a:lstStyle/>
          <a:p>
            <a:r>
              <a:rPr lang="en-US" dirty="0"/>
              <a:t>DLBCL Background</a:t>
            </a:r>
            <a:endParaRPr lang="en-US" alt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BDBF9A-7269-449E-9E60-F121C69A89B4}"/>
              </a:ext>
            </a:extLst>
          </p:cNvPr>
          <p:cNvSpPr>
            <a:spLocks noGrp="1"/>
          </p:cNvSpPr>
          <p:nvPr>
            <p:ph type="title"/>
          </p:nvPr>
        </p:nvSpPr>
        <p:spPr/>
        <p:txBody>
          <a:bodyPr/>
          <a:lstStyle/>
          <a:p>
            <a:r>
              <a:rPr lang="en-US" dirty="0"/>
              <a:t>DLBCL: </a:t>
            </a:r>
            <a:r>
              <a:rPr lang="en-US" sz="3600" dirty="0"/>
              <a:t>Clinical Features at Diagnosis</a:t>
            </a:r>
            <a:endParaRPr lang="en-US" dirty="0"/>
          </a:p>
        </p:txBody>
      </p:sp>
      <p:sp>
        <p:nvSpPr>
          <p:cNvPr id="4" name="Content Placeholder 3">
            <a:extLst>
              <a:ext uri="{FF2B5EF4-FFF2-40B4-BE49-F238E27FC236}">
                <a16:creationId xmlns:a16="http://schemas.microsoft.com/office/drawing/2014/main" id="{F326787C-A92B-431A-89EF-7BA45B2AE6FC}"/>
              </a:ext>
            </a:extLst>
          </p:cNvPr>
          <p:cNvSpPr>
            <a:spLocks noGrp="1"/>
          </p:cNvSpPr>
          <p:nvPr>
            <p:ph sz="half" idx="1"/>
          </p:nvPr>
        </p:nvSpPr>
        <p:spPr>
          <a:xfrm>
            <a:off x="601820" y="2156355"/>
            <a:ext cx="5229570" cy="3791956"/>
          </a:xfrm>
        </p:spPr>
        <p:txBody>
          <a:bodyPr/>
          <a:lstStyle/>
          <a:p>
            <a:pPr lvl="1"/>
            <a:r>
              <a:rPr lang="en-US" dirty="0"/>
              <a:t>Median age: 60-70 yr</a:t>
            </a:r>
          </a:p>
          <a:p>
            <a:pPr lvl="1"/>
            <a:r>
              <a:rPr lang="en-US" dirty="0"/>
              <a:t>Male: 55%</a:t>
            </a:r>
          </a:p>
          <a:p>
            <a:pPr lvl="1"/>
            <a:r>
              <a:rPr lang="en-US" dirty="0"/>
              <a:t>Presenting with advanced-stage disease: ~50% </a:t>
            </a:r>
          </a:p>
          <a:p>
            <a:pPr lvl="1"/>
            <a:r>
              <a:rPr lang="en-US" dirty="0"/>
              <a:t>B symptoms: ~40% </a:t>
            </a:r>
          </a:p>
          <a:p>
            <a:pPr lvl="1"/>
            <a:r>
              <a:rPr lang="en-US" dirty="0"/>
              <a:t>Elevated LDH: ~40%</a:t>
            </a:r>
          </a:p>
          <a:p>
            <a:pPr lvl="1"/>
            <a:r>
              <a:rPr lang="en-US" dirty="0"/>
              <a:t>Any extranodal involvement: 40% to 70%</a:t>
            </a:r>
          </a:p>
          <a:p>
            <a:pPr lvl="1"/>
            <a:endParaRPr lang="en-US" dirty="0"/>
          </a:p>
          <a:p>
            <a:endParaRPr lang="en-US" dirty="0"/>
          </a:p>
        </p:txBody>
      </p:sp>
      <p:sp>
        <p:nvSpPr>
          <p:cNvPr id="5" name="Content Placeholder 4">
            <a:extLst>
              <a:ext uri="{FF2B5EF4-FFF2-40B4-BE49-F238E27FC236}">
                <a16:creationId xmlns:a16="http://schemas.microsoft.com/office/drawing/2014/main" id="{FAE69199-173D-4174-8D9C-3809B931188C}"/>
              </a:ext>
            </a:extLst>
          </p:cNvPr>
          <p:cNvSpPr>
            <a:spLocks noGrp="1"/>
          </p:cNvSpPr>
          <p:nvPr>
            <p:ph sz="half" idx="2"/>
          </p:nvPr>
        </p:nvSpPr>
        <p:spPr>
          <a:xfrm>
            <a:off x="5831390" y="2156355"/>
            <a:ext cx="4985293" cy="3355588"/>
          </a:xfrm>
        </p:spPr>
        <p:txBody>
          <a:bodyPr/>
          <a:lstStyle/>
          <a:p>
            <a:pPr lvl="1"/>
            <a:r>
              <a:rPr lang="en-US" dirty="0"/>
              <a:t>Bone marrow involvement: 10% to 20%</a:t>
            </a:r>
          </a:p>
          <a:p>
            <a:pPr lvl="1"/>
            <a:r>
              <a:rPr lang="en-US" dirty="0"/>
              <a:t>CNS involvement: &lt;1% </a:t>
            </a:r>
            <a:br>
              <a:rPr lang="en-US" dirty="0"/>
            </a:br>
            <a:r>
              <a:rPr lang="en-US" dirty="0"/>
              <a:t>(~3% during entire course of disease)</a:t>
            </a:r>
          </a:p>
          <a:p>
            <a:endParaRPr lang="en-US" dirty="0"/>
          </a:p>
        </p:txBody>
      </p:sp>
      <p:sp>
        <p:nvSpPr>
          <p:cNvPr id="10" name="Text Box 15">
            <a:extLst>
              <a:ext uri="{FF2B5EF4-FFF2-40B4-BE49-F238E27FC236}">
                <a16:creationId xmlns:a16="http://schemas.microsoft.com/office/drawing/2014/main" id="{6D3F704C-D532-42D1-BD93-749575705A91}"/>
              </a:ext>
            </a:extLst>
          </p:cNvPr>
          <p:cNvSpPr txBox="1">
            <a:spLocks noChangeArrowheads="1"/>
          </p:cNvSpPr>
          <p:nvPr/>
        </p:nvSpPr>
        <p:spPr bwMode="auto">
          <a:xfrm>
            <a:off x="412751" y="6388915"/>
            <a:ext cx="8721310"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Ott. Br J Haematol. 2017;178:871.</a:t>
            </a:r>
          </a:p>
        </p:txBody>
      </p:sp>
      <p:grpSp>
        <p:nvGrpSpPr>
          <p:cNvPr id="11" name="Group 10">
            <a:extLst>
              <a:ext uri="{FF2B5EF4-FFF2-40B4-BE49-F238E27FC236}">
                <a16:creationId xmlns:a16="http://schemas.microsoft.com/office/drawing/2014/main" id="{4AC62685-236E-408A-B065-19706AE4EC4B}"/>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130DF199-AC93-462D-AAB8-7381DDB5B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12">
              <a:extLst>
                <a:ext uri="{FF2B5EF4-FFF2-40B4-BE49-F238E27FC236}">
                  <a16:creationId xmlns:a16="http://schemas.microsoft.com/office/drawing/2014/main" id="{2E2311FA-FCED-4BAA-95A5-C8A26ADF88D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7" name="TextBox 16">
            <a:extLst>
              <a:ext uri="{FF2B5EF4-FFF2-40B4-BE49-F238E27FC236}">
                <a16:creationId xmlns:a16="http://schemas.microsoft.com/office/drawing/2014/main" id="{1CCE8456-CFBF-4F9E-9BC7-07D83163E9F8}"/>
              </a:ext>
            </a:extLst>
          </p:cNvPr>
          <p:cNvSpPr txBox="1"/>
          <p:nvPr/>
        </p:nvSpPr>
        <p:spPr bwMode="auto">
          <a:xfrm>
            <a:off x="601820" y="1443653"/>
            <a:ext cx="1045914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457200" indent="-457200">
              <a:buFont typeface="Wingdings" panose="05000000000000000000" pitchFamily="2" charset="2"/>
              <a:buChar char="§"/>
            </a:pPr>
            <a:r>
              <a:rPr lang="en-US" sz="2800" b="0" dirty="0">
                <a:solidFill>
                  <a:schemeClr val="bg1"/>
                </a:solidFill>
                <a:latin typeface="Calibri" panose="020F0502020204030204" pitchFamily="34" charset="0"/>
                <a:cs typeface="Calibri" panose="020F0502020204030204" pitchFamily="34" charset="0"/>
              </a:rPr>
              <a:t>Most common lymphoma worldwide</a:t>
            </a:r>
          </a:p>
        </p:txBody>
      </p:sp>
    </p:spTree>
    <p:extLst>
      <p:ext uri="{BB962C8B-B14F-4D97-AF65-F5344CB8AC3E}">
        <p14:creationId xmlns:p14="http://schemas.microsoft.com/office/powerpoint/2010/main" val="35470773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Cell of Origin in DLBCL NOS</a:t>
            </a:r>
          </a:p>
        </p:txBody>
      </p:sp>
      <p:sp>
        <p:nvSpPr>
          <p:cNvPr id="25" name="Text Box 11">
            <a:extLst>
              <a:ext uri="{FF2B5EF4-FFF2-40B4-BE49-F238E27FC236}">
                <a16:creationId xmlns:a16="http://schemas.microsoft.com/office/drawing/2014/main" id="{21FA94D3-4FDF-4B20-8794-75CE345F4FD8}"/>
              </a:ext>
            </a:extLst>
          </p:cNvPr>
          <p:cNvSpPr txBox="1">
            <a:spLocks noChangeArrowheads="1"/>
          </p:cNvSpPr>
          <p:nvPr/>
        </p:nvSpPr>
        <p:spPr bwMode="auto">
          <a:xfrm>
            <a:off x="443754" y="6398193"/>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Wilson. Hematology. 2013. Meyer. JCO. 2011;29:200.</a:t>
            </a:r>
          </a:p>
        </p:txBody>
      </p:sp>
      <p:sp>
        <p:nvSpPr>
          <p:cNvPr id="5" name="TextBox 4">
            <a:extLst>
              <a:ext uri="{FF2B5EF4-FFF2-40B4-BE49-F238E27FC236}">
                <a16:creationId xmlns:a16="http://schemas.microsoft.com/office/drawing/2014/main" id="{2914AA1D-10E2-4F73-9C33-9B230C7F9F1F}"/>
              </a:ext>
            </a:extLst>
          </p:cNvPr>
          <p:cNvSpPr txBox="1"/>
          <p:nvPr/>
        </p:nvSpPr>
        <p:spPr bwMode="auto">
          <a:xfrm>
            <a:off x="7416503" y="1428901"/>
            <a:ext cx="319948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in Patients With DLBCL Wh</a:t>
            </a:r>
            <a:r>
              <a:rPr lang="en-US" sz="2000" dirty="0">
                <a:solidFill>
                  <a:srgbClr val="000000"/>
                </a:solidFill>
                <a:latin typeface="Calibri" panose="020F0502020204030204" pitchFamily="34" charset="0"/>
                <a:ea typeface="ＭＳ Ｐゴシック" pitchFamily="34" charset="-128"/>
                <a:cs typeface="+mn-cs"/>
              </a:rPr>
              <a:t>o Received </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Rituximab</a:t>
            </a:r>
          </a:p>
        </p:txBody>
      </p:sp>
      <p:pic>
        <p:nvPicPr>
          <p:cNvPr id="19" name="Picture 18">
            <a:extLst>
              <a:ext uri="{FF2B5EF4-FFF2-40B4-BE49-F238E27FC236}">
                <a16:creationId xmlns:a16="http://schemas.microsoft.com/office/drawing/2014/main" id="{A53B5D06-000A-4D3D-A88D-CB12CFDF52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044" r="48836" b="86616"/>
          <a:stretch/>
        </p:blipFill>
        <p:spPr bwMode="auto">
          <a:xfrm>
            <a:off x="1763486" y="1295401"/>
            <a:ext cx="1017036" cy="67309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23" name="Picture 22">
            <a:extLst>
              <a:ext uri="{FF2B5EF4-FFF2-40B4-BE49-F238E27FC236}">
                <a16:creationId xmlns:a16="http://schemas.microsoft.com/office/drawing/2014/main" id="{CB16725F-BBE7-4FEF-9D71-B153FB6AF6A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887" t="25332" r="38058" b="46358"/>
          <a:stretch/>
        </p:blipFill>
        <p:spPr bwMode="auto">
          <a:xfrm>
            <a:off x="990600" y="2614773"/>
            <a:ext cx="2464085" cy="142382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9" name="TextBox 8">
            <a:extLst>
              <a:ext uri="{FF2B5EF4-FFF2-40B4-BE49-F238E27FC236}">
                <a16:creationId xmlns:a16="http://schemas.microsoft.com/office/drawing/2014/main" id="{07F6D5D9-2AB3-487B-8EAD-D91614FDD046}"/>
              </a:ext>
            </a:extLst>
          </p:cNvPr>
          <p:cNvSpPr txBox="1"/>
          <p:nvPr/>
        </p:nvSpPr>
        <p:spPr bwMode="auto">
          <a:xfrm>
            <a:off x="-18369" y="1397466"/>
            <a:ext cx="2133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Diffuse Large B-Cell Lymphoma</a:t>
            </a:r>
          </a:p>
        </p:txBody>
      </p:sp>
      <p:sp>
        <p:nvSpPr>
          <p:cNvPr id="30" name="TextBox 29">
            <a:extLst>
              <a:ext uri="{FF2B5EF4-FFF2-40B4-BE49-F238E27FC236}">
                <a16:creationId xmlns:a16="http://schemas.microsoft.com/office/drawing/2014/main" id="{584310CE-CD06-4E9D-B8FF-C58BD66F5C6E}"/>
              </a:ext>
            </a:extLst>
          </p:cNvPr>
          <p:cNvSpPr txBox="1"/>
          <p:nvPr/>
        </p:nvSpPr>
        <p:spPr bwMode="auto">
          <a:xfrm>
            <a:off x="152400" y="3200400"/>
            <a:ext cx="990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Genes</a:t>
            </a:r>
          </a:p>
        </p:txBody>
      </p:sp>
      <p:sp>
        <p:nvSpPr>
          <p:cNvPr id="31" name="TextBox 30">
            <a:extLst>
              <a:ext uri="{FF2B5EF4-FFF2-40B4-BE49-F238E27FC236}">
                <a16:creationId xmlns:a16="http://schemas.microsoft.com/office/drawing/2014/main" id="{A8A8514E-8F1F-4BD9-847B-EF8DF2C7272D}"/>
              </a:ext>
            </a:extLst>
          </p:cNvPr>
          <p:cNvSpPr txBox="1"/>
          <p:nvPr/>
        </p:nvSpPr>
        <p:spPr bwMode="auto">
          <a:xfrm>
            <a:off x="1150717" y="4047502"/>
            <a:ext cx="2209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Lymphoma Biopsies</a:t>
            </a:r>
          </a:p>
        </p:txBody>
      </p:sp>
      <p:cxnSp>
        <p:nvCxnSpPr>
          <p:cNvPr id="14" name="Straight Arrow Connector 13">
            <a:extLst>
              <a:ext uri="{FF2B5EF4-FFF2-40B4-BE49-F238E27FC236}">
                <a16:creationId xmlns:a16="http://schemas.microsoft.com/office/drawing/2014/main" id="{B6B849CB-F13E-40C3-A342-8A8206CFD655}"/>
              </a:ext>
            </a:extLst>
          </p:cNvPr>
          <p:cNvCxnSpPr>
            <a:cxnSpLocks/>
          </p:cNvCxnSpPr>
          <p:nvPr/>
        </p:nvCxnSpPr>
        <p:spPr bwMode="auto">
          <a:xfrm>
            <a:off x="938470" y="2586942"/>
            <a:ext cx="0" cy="1471914"/>
          </a:xfrm>
          <a:prstGeom prst="straightConnector1">
            <a:avLst/>
          </a:prstGeom>
          <a:noFill/>
          <a:ln w="28575" cap="flat" cmpd="sng" algn="ctr">
            <a:solidFill>
              <a:schemeClr val="bg1"/>
            </a:solidFill>
            <a:prstDash val="solid"/>
            <a:round/>
            <a:headEnd type="triangle"/>
            <a:tailEnd type="triangle"/>
          </a:ln>
          <a:effectLst/>
        </p:spPr>
      </p:cxnSp>
      <p:sp>
        <p:nvSpPr>
          <p:cNvPr id="67" name="Rectangle 66">
            <a:extLst>
              <a:ext uri="{FF2B5EF4-FFF2-40B4-BE49-F238E27FC236}">
                <a16:creationId xmlns:a16="http://schemas.microsoft.com/office/drawing/2014/main" id="{9F80F0EF-DC33-40CD-9077-05BE866B9EFC}"/>
              </a:ext>
            </a:extLst>
          </p:cNvPr>
          <p:cNvSpPr/>
          <p:nvPr/>
        </p:nvSpPr>
        <p:spPr bwMode="auto">
          <a:xfrm>
            <a:off x="2544708" y="6041730"/>
            <a:ext cx="252018" cy="1237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69" name="Rectangle 68">
            <a:extLst>
              <a:ext uri="{FF2B5EF4-FFF2-40B4-BE49-F238E27FC236}">
                <a16:creationId xmlns:a16="http://schemas.microsoft.com/office/drawing/2014/main" id="{FD72241F-9CA0-462E-A884-CE6B0AAAD629}"/>
              </a:ext>
            </a:extLst>
          </p:cNvPr>
          <p:cNvSpPr/>
          <p:nvPr/>
        </p:nvSpPr>
        <p:spPr bwMode="auto">
          <a:xfrm>
            <a:off x="2544708" y="6254718"/>
            <a:ext cx="252018" cy="1237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0" name="TextBox 69">
            <a:extLst>
              <a:ext uri="{FF2B5EF4-FFF2-40B4-BE49-F238E27FC236}">
                <a16:creationId xmlns:a16="http://schemas.microsoft.com/office/drawing/2014/main" id="{39205C9C-44D6-4BB8-AF04-033C0603B0D0}"/>
              </a:ext>
            </a:extLst>
          </p:cNvPr>
          <p:cNvSpPr txBox="1"/>
          <p:nvPr/>
        </p:nvSpPr>
        <p:spPr bwMode="auto">
          <a:xfrm>
            <a:off x="2743200" y="5943600"/>
            <a:ext cx="1066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 DLBCL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 DLBCL</a:t>
            </a:r>
          </a:p>
        </p:txBody>
      </p:sp>
      <p:sp>
        <p:nvSpPr>
          <p:cNvPr id="110" name="TextBox 109">
            <a:extLst>
              <a:ext uri="{FF2B5EF4-FFF2-40B4-BE49-F238E27FC236}">
                <a16:creationId xmlns:a16="http://schemas.microsoft.com/office/drawing/2014/main" id="{18E155C9-ABC9-44EF-9958-8E218BA29C33}"/>
              </a:ext>
            </a:extLst>
          </p:cNvPr>
          <p:cNvSpPr txBox="1"/>
          <p:nvPr/>
        </p:nvSpPr>
        <p:spPr bwMode="auto">
          <a:xfrm>
            <a:off x="3363580" y="2537274"/>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IRF4</a:t>
            </a:r>
          </a:p>
        </p:txBody>
      </p:sp>
      <p:sp>
        <p:nvSpPr>
          <p:cNvPr id="112" name="TextBox 111">
            <a:extLst>
              <a:ext uri="{FF2B5EF4-FFF2-40B4-BE49-F238E27FC236}">
                <a16:creationId xmlns:a16="http://schemas.microsoft.com/office/drawing/2014/main" id="{73CEA8B8-5651-46D9-9F68-B3FA9A9D58CC}"/>
              </a:ext>
            </a:extLst>
          </p:cNvPr>
          <p:cNvSpPr txBox="1"/>
          <p:nvPr/>
        </p:nvSpPr>
        <p:spPr bwMode="auto">
          <a:xfrm>
            <a:off x="3363580" y="2613061"/>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PIM2</a:t>
            </a:r>
          </a:p>
        </p:txBody>
      </p:sp>
      <p:sp>
        <p:nvSpPr>
          <p:cNvPr id="113" name="TextBox 112">
            <a:extLst>
              <a:ext uri="{FF2B5EF4-FFF2-40B4-BE49-F238E27FC236}">
                <a16:creationId xmlns:a16="http://schemas.microsoft.com/office/drawing/2014/main" id="{D1A20990-A8B7-4C80-B137-18D03EEA2F45}"/>
              </a:ext>
            </a:extLst>
          </p:cNvPr>
          <p:cNvSpPr txBox="1"/>
          <p:nvPr/>
        </p:nvSpPr>
        <p:spPr bwMode="auto">
          <a:xfrm>
            <a:off x="3363580" y="2688848"/>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CCND2</a:t>
            </a:r>
          </a:p>
        </p:txBody>
      </p:sp>
      <p:sp>
        <p:nvSpPr>
          <p:cNvPr id="114" name="TextBox 113">
            <a:extLst>
              <a:ext uri="{FF2B5EF4-FFF2-40B4-BE49-F238E27FC236}">
                <a16:creationId xmlns:a16="http://schemas.microsoft.com/office/drawing/2014/main" id="{D7ED641A-38E8-49AB-BE7D-45BE51678C43}"/>
              </a:ext>
            </a:extLst>
          </p:cNvPr>
          <p:cNvSpPr txBox="1"/>
          <p:nvPr/>
        </p:nvSpPr>
        <p:spPr bwMode="auto">
          <a:xfrm>
            <a:off x="3368041" y="2764635"/>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FOXP1</a:t>
            </a:r>
          </a:p>
        </p:txBody>
      </p:sp>
      <p:sp>
        <p:nvSpPr>
          <p:cNvPr id="115" name="TextBox 114">
            <a:extLst>
              <a:ext uri="{FF2B5EF4-FFF2-40B4-BE49-F238E27FC236}">
                <a16:creationId xmlns:a16="http://schemas.microsoft.com/office/drawing/2014/main" id="{6066A486-6A14-4B64-B6DD-50738743B033}"/>
              </a:ext>
            </a:extLst>
          </p:cNvPr>
          <p:cNvSpPr txBox="1"/>
          <p:nvPr/>
        </p:nvSpPr>
        <p:spPr bwMode="auto">
          <a:xfrm>
            <a:off x="3368041" y="2840422"/>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IL16</a:t>
            </a:r>
          </a:p>
        </p:txBody>
      </p:sp>
      <p:sp>
        <p:nvSpPr>
          <p:cNvPr id="116" name="TextBox 115">
            <a:extLst>
              <a:ext uri="{FF2B5EF4-FFF2-40B4-BE49-F238E27FC236}">
                <a16:creationId xmlns:a16="http://schemas.microsoft.com/office/drawing/2014/main" id="{05C2C278-6445-4585-A884-279C1B073D3D}"/>
              </a:ext>
            </a:extLst>
          </p:cNvPr>
          <p:cNvSpPr txBox="1"/>
          <p:nvPr/>
        </p:nvSpPr>
        <p:spPr bwMode="auto">
          <a:xfrm>
            <a:off x="3368041" y="2916209"/>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CD44</a:t>
            </a:r>
          </a:p>
        </p:txBody>
      </p:sp>
      <p:sp>
        <p:nvSpPr>
          <p:cNvPr id="117" name="TextBox 116">
            <a:extLst>
              <a:ext uri="{FF2B5EF4-FFF2-40B4-BE49-F238E27FC236}">
                <a16:creationId xmlns:a16="http://schemas.microsoft.com/office/drawing/2014/main" id="{5558AA6B-280F-493B-9637-CD4BDC38FEF4}"/>
              </a:ext>
            </a:extLst>
          </p:cNvPr>
          <p:cNvSpPr txBox="1"/>
          <p:nvPr/>
        </p:nvSpPr>
        <p:spPr bwMode="auto">
          <a:xfrm>
            <a:off x="3368041" y="2991996"/>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IGHM</a:t>
            </a:r>
          </a:p>
        </p:txBody>
      </p:sp>
      <p:sp>
        <p:nvSpPr>
          <p:cNvPr id="118" name="TextBox 117">
            <a:extLst>
              <a:ext uri="{FF2B5EF4-FFF2-40B4-BE49-F238E27FC236}">
                <a16:creationId xmlns:a16="http://schemas.microsoft.com/office/drawing/2014/main" id="{DD0FA8FD-1324-44CC-8480-3DA89EB95864}"/>
              </a:ext>
            </a:extLst>
          </p:cNvPr>
          <p:cNvSpPr txBox="1"/>
          <p:nvPr/>
        </p:nvSpPr>
        <p:spPr bwMode="auto">
          <a:xfrm>
            <a:off x="3368041" y="3067783"/>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MME</a:t>
            </a:r>
          </a:p>
        </p:txBody>
      </p:sp>
      <p:sp>
        <p:nvSpPr>
          <p:cNvPr id="119" name="TextBox 118">
            <a:extLst>
              <a:ext uri="{FF2B5EF4-FFF2-40B4-BE49-F238E27FC236}">
                <a16:creationId xmlns:a16="http://schemas.microsoft.com/office/drawing/2014/main" id="{10B72855-1B1B-4783-BECA-85403D066C5A}"/>
              </a:ext>
            </a:extLst>
          </p:cNvPr>
          <p:cNvSpPr txBox="1"/>
          <p:nvPr/>
        </p:nvSpPr>
        <p:spPr bwMode="auto">
          <a:xfrm>
            <a:off x="3368041" y="3143570"/>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CR2</a:t>
            </a:r>
          </a:p>
        </p:txBody>
      </p:sp>
      <p:sp>
        <p:nvSpPr>
          <p:cNvPr id="120" name="TextBox 119">
            <a:extLst>
              <a:ext uri="{FF2B5EF4-FFF2-40B4-BE49-F238E27FC236}">
                <a16:creationId xmlns:a16="http://schemas.microsoft.com/office/drawing/2014/main" id="{9EB009EF-68C6-416E-BF25-8AD7D0F870C1}"/>
              </a:ext>
            </a:extLst>
          </p:cNvPr>
          <p:cNvSpPr txBox="1"/>
          <p:nvPr/>
        </p:nvSpPr>
        <p:spPr bwMode="auto">
          <a:xfrm>
            <a:off x="3368041" y="3219357"/>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KCNN3</a:t>
            </a:r>
          </a:p>
        </p:txBody>
      </p:sp>
      <p:sp>
        <p:nvSpPr>
          <p:cNvPr id="121" name="TextBox 120">
            <a:extLst>
              <a:ext uri="{FF2B5EF4-FFF2-40B4-BE49-F238E27FC236}">
                <a16:creationId xmlns:a16="http://schemas.microsoft.com/office/drawing/2014/main" id="{B3CC9F63-F979-4C0F-A4C3-3571B153BC8A}"/>
              </a:ext>
            </a:extLst>
          </p:cNvPr>
          <p:cNvSpPr txBox="1"/>
          <p:nvPr/>
        </p:nvSpPr>
        <p:spPr bwMode="auto">
          <a:xfrm>
            <a:off x="3368041" y="3295144"/>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LRMP</a:t>
            </a:r>
          </a:p>
        </p:txBody>
      </p:sp>
      <p:sp>
        <p:nvSpPr>
          <p:cNvPr id="122" name="TextBox 121">
            <a:extLst>
              <a:ext uri="{FF2B5EF4-FFF2-40B4-BE49-F238E27FC236}">
                <a16:creationId xmlns:a16="http://schemas.microsoft.com/office/drawing/2014/main" id="{33CB36CB-31AB-46F4-9251-6E8C022AA06B}"/>
              </a:ext>
            </a:extLst>
          </p:cNvPr>
          <p:cNvSpPr txBox="1"/>
          <p:nvPr/>
        </p:nvSpPr>
        <p:spPr bwMode="auto">
          <a:xfrm>
            <a:off x="3368041" y="3370931"/>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LMO2</a:t>
            </a:r>
          </a:p>
        </p:txBody>
      </p:sp>
      <p:sp>
        <p:nvSpPr>
          <p:cNvPr id="123" name="TextBox 122">
            <a:extLst>
              <a:ext uri="{FF2B5EF4-FFF2-40B4-BE49-F238E27FC236}">
                <a16:creationId xmlns:a16="http://schemas.microsoft.com/office/drawing/2014/main" id="{FF89B8C6-941E-4C87-A4E2-B39F4649E91D}"/>
              </a:ext>
            </a:extLst>
          </p:cNvPr>
          <p:cNvSpPr txBox="1"/>
          <p:nvPr/>
        </p:nvSpPr>
        <p:spPr bwMode="auto">
          <a:xfrm>
            <a:off x="3368041" y="3446718"/>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MYBL1</a:t>
            </a:r>
          </a:p>
        </p:txBody>
      </p:sp>
      <p:sp>
        <p:nvSpPr>
          <p:cNvPr id="124" name="TextBox 123">
            <a:extLst>
              <a:ext uri="{FF2B5EF4-FFF2-40B4-BE49-F238E27FC236}">
                <a16:creationId xmlns:a16="http://schemas.microsoft.com/office/drawing/2014/main" id="{152470BB-FCAE-431D-80AC-95B42FD86D53}"/>
              </a:ext>
            </a:extLst>
          </p:cNvPr>
          <p:cNvSpPr txBox="1"/>
          <p:nvPr/>
        </p:nvSpPr>
        <p:spPr bwMode="auto">
          <a:xfrm>
            <a:off x="3368041" y="3522505"/>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SLAM</a:t>
            </a:r>
          </a:p>
        </p:txBody>
      </p:sp>
      <p:sp>
        <p:nvSpPr>
          <p:cNvPr id="125" name="TextBox 124">
            <a:extLst>
              <a:ext uri="{FF2B5EF4-FFF2-40B4-BE49-F238E27FC236}">
                <a16:creationId xmlns:a16="http://schemas.microsoft.com/office/drawing/2014/main" id="{9B02E1DA-670A-4EE8-88BF-2B6CA8399F2A}"/>
              </a:ext>
            </a:extLst>
          </p:cNvPr>
          <p:cNvSpPr txBox="1"/>
          <p:nvPr/>
        </p:nvSpPr>
        <p:spPr bwMode="auto">
          <a:xfrm>
            <a:off x="3368041" y="3598292"/>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TNFSF4</a:t>
            </a:r>
          </a:p>
        </p:txBody>
      </p:sp>
      <p:sp>
        <p:nvSpPr>
          <p:cNvPr id="126" name="TextBox 125">
            <a:extLst>
              <a:ext uri="{FF2B5EF4-FFF2-40B4-BE49-F238E27FC236}">
                <a16:creationId xmlns:a16="http://schemas.microsoft.com/office/drawing/2014/main" id="{9FB8906B-A9F3-43B2-9D2F-98EB3C624F6F}"/>
              </a:ext>
            </a:extLst>
          </p:cNvPr>
          <p:cNvSpPr txBox="1"/>
          <p:nvPr/>
        </p:nvSpPr>
        <p:spPr bwMode="auto">
          <a:xfrm>
            <a:off x="3368041" y="3674079"/>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CCL17</a:t>
            </a:r>
          </a:p>
        </p:txBody>
      </p:sp>
      <p:sp>
        <p:nvSpPr>
          <p:cNvPr id="127" name="TextBox 126">
            <a:extLst>
              <a:ext uri="{FF2B5EF4-FFF2-40B4-BE49-F238E27FC236}">
                <a16:creationId xmlns:a16="http://schemas.microsoft.com/office/drawing/2014/main" id="{8898F0D1-E852-41C5-810E-234D404014D2}"/>
              </a:ext>
            </a:extLst>
          </p:cNvPr>
          <p:cNvSpPr txBox="1"/>
          <p:nvPr/>
        </p:nvSpPr>
        <p:spPr bwMode="auto">
          <a:xfrm>
            <a:off x="3368041" y="3749866"/>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PDL2</a:t>
            </a:r>
          </a:p>
        </p:txBody>
      </p:sp>
      <p:sp>
        <p:nvSpPr>
          <p:cNvPr id="128" name="TextBox 127">
            <a:extLst>
              <a:ext uri="{FF2B5EF4-FFF2-40B4-BE49-F238E27FC236}">
                <a16:creationId xmlns:a16="http://schemas.microsoft.com/office/drawing/2014/main" id="{035FF1DF-9F8C-41FD-8E65-A9296E59CFC7}"/>
              </a:ext>
            </a:extLst>
          </p:cNvPr>
          <p:cNvSpPr txBox="1"/>
          <p:nvPr/>
        </p:nvSpPr>
        <p:spPr bwMode="auto">
          <a:xfrm>
            <a:off x="3368041" y="3825653"/>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MAL</a:t>
            </a:r>
          </a:p>
        </p:txBody>
      </p:sp>
      <p:sp>
        <p:nvSpPr>
          <p:cNvPr id="129" name="TextBox 128">
            <a:extLst>
              <a:ext uri="{FF2B5EF4-FFF2-40B4-BE49-F238E27FC236}">
                <a16:creationId xmlns:a16="http://schemas.microsoft.com/office/drawing/2014/main" id="{C1A7898C-02EA-447E-932A-94FD05ED0239}"/>
              </a:ext>
            </a:extLst>
          </p:cNvPr>
          <p:cNvSpPr txBox="1"/>
          <p:nvPr/>
        </p:nvSpPr>
        <p:spPr bwMode="auto">
          <a:xfrm>
            <a:off x="3368041" y="3901440"/>
            <a:ext cx="475785"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7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IL4I1</a:t>
            </a:r>
          </a:p>
        </p:txBody>
      </p:sp>
      <p:sp>
        <p:nvSpPr>
          <p:cNvPr id="130" name="TextBox 129">
            <a:extLst>
              <a:ext uri="{FF2B5EF4-FFF2-40B4-BE49-F238E27FC236}">
                <a16:creationId xmlns:a16="http://schemas.microsoft.com/office/drawing/2014/main" id="{44182206-58B4-45FB-99F2-0D9F91AD3D44}"/>
              </a:ext>
            </a:extLst>
          </p:cNvPr>
          <p:cNvSpPr txBox="1"/>
          <p:nvPr/>
        </p:nvSpPr>
        <p:spPr bwMode="auto">
          <a:xfrm>
            <a:off x="3713046" y="3551447"/>
            <a:ext cx="940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Gene Expression</a:t>
            </a:r>
          </a:p>
        </p:txBody>
      </p:sp>
      <p:sp>
        <p:nvSpPr>
          <p:cNvPr id="131" name="TextBox 130">
            <a:extLst>
              <a:ext uri="{FF2B5EF4-FFF2-40B4-BE49-F238E27FC236}">
                <a16:creationId xmlns:a16="http://schemas.microsoft.com/office/drawing/2014/main" id="{C34A1B9A-A78E-4779-A678-044BCDAA7447}"/>
              </a:ext>
            </a:extLst>
          </p:cNvPr>
          <p:cNvSpPr txBox="1"/>
          <p:nvPr/>
        </p:nvSpPr>
        <p:spPr bwMode="auto">
          <a:xfrm>
            <a:off x="4160148" y="2960646"/>
            <a:ext cx="48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High</a:t>
            </a:r>
          </a:p>
        </p:txBody>
      </p:sp>
      <p:sp>
        <p:nvSpPr>
          <p:cNvPr id="132" name="TextBox 131">
            <a:extLst>
              <a:ext uri="{FF2B5EF4-FFF2-40B4-BE49-F238E27FC236}">
                <a16:creationId xmlns:a16="http://schemas.microsoft.com/office/drawing/2014/main" id="{EF79735D-24DD-4C40-B9BA-06E56B7BEB5C}"/>
              </a:ext>
            </a:extLst>
          </p:cNvPr>
          <p:cNvSpPr txBox="1"/>
          <p:nvPr/>
        </p:nvSpPr>
        <p:spPr bwMode="auto">
          <a:xfrm>
            <a:off x="4160148" y="3416731"/>
            <a:ext cx="4880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Low</a:t>
            </a:r>
          </a:p>
        </p:txBody>
      </p:sp>
      <p:cxnSp>
        <p:nvCxnSpPr>
          <p:cNvPr id="11" name="Straight Arrow Connector 10">
            <a:extLst>
              <a:ext uri="{FF2B5EF4-FFF2-40B4-BE49-F238E27FC236}">
                <a16:creationId xmlns:a16="http://schemas.microsoft.com/office/drawing/2014/main" id="{93D8BE21-BE59-4E8E-BAEE-807CD8B84B83}"/>
              </a:ext>
            </a:extLst>
          </p:cNvPr>
          <p:cNvCxnSpPr>
            <a:cxnSpLocks/>
          </p:cNvCxnSpPr>
          <p:nvPr/>
        </p:nvCxnSpPr>
        <p:spPr bwMode="auto">
          <a:xfrm>
            <a:off x="1366815" y="4096627"/>
            <a:ext cx="2236446" cy="0"/>
          </a:xfrm>
          <a:prstGeom prst="straightConnector1">
            <a:avLst/>
          </a:prstGeom>
          <a:noFill/>
          <a:ln w="28575" cap="flat" cmpd="sng" algn="ctr">
            <a:solidFill>
              <a:schemeClr val="bg1"/>
            </a:solidFill>
            <a:prstDash val="solid"/>
            <a:round/>
            <a:headEnd type="triangle"/>
            <a:tailEnd type="triangle"/>
          </a:ln>
          <a:effectLst/>
        </p:spPr>
      </p:cxnSp>
      <p:sp>
        <p:nvSpPr>
          <p:cNvPr id="33" name="TextBox 32">
            <a:extLst>
              <a:ext uri="{FF2B5EF4-FFF2-40B4-BE49-F238E27FC236}">
                <a16:creationId xmlns:a16="http://schemas.microsoft.com/office/drawing/2014/main" id="{D27D3EFC-6F4D-414F-A8B3-3271BA6D9787}"/>
              </a:ext>
            </a:extLst>
          </p:cNvPr>
          <p:cNvSpPr txBox="1"/>
          <p:nvPr/>
        </p:nvSpPr>
        <p:spPr bwMode="auto">
          <a:xfrm>
            <a:off x="800101" y="5747957"/>
            <a:ext cx="24046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sp>
        <p:nvSpPr>
          <p:cNvPr id="35" name="TextBox 34">
            <a:extLst>
              <a:ext uri="{FF2B5EF4-FFF2-40B4-BE49-F238E27FC236}">
                <a16:creationId xmlns:a16="http://schemas.microsoft.com/office/drawing/2014/main" id="{F09C8866-C6A7-4A98-94E8-DC54C6AFA4BE}"/>
              </a:ext>
            </a:extLst>
          </p:cNvPr>
          <p:cNvSpPr txBox="1"/>
          <p:nvPr/>
        </p:nvSpPr>
        <p:spPr bwMode="auto">
          <a:xfrm>
            <a:off x="4083691" y="5767290"/>
            <a:ext cx="1735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grpSp>
        <p:nvGrpSpPr>
          <p:cNvPr id="38" name="Group 37">
            <a:extLst>
              <a:ext uri="{FF2B5EF4-FFF2-40B4-BE49-F238E27FC236}">
                <a16:creationId xmlns:a16="http://schemas.microsoft.com/office/drawing/2014/main" id="{2EFEDEC7-3101-44B0-B248-7EC9E67F7371}"/>
              </a:ext>
            </a:extLst>
          </p:cNvPr>
          <p:cNvGrpSpPr/>
          <p:nvPr/>
        </p:nvGrpSpPr>
        <p:grpSpPr>
          <a:xfrm>
            <a:off x="830745" y="4597548"/>
            <a:ext cx="80363" cy="1007419"/>
            <a:chOff x="188943" y="4598784"/>
            <a:chExt cx="304800" cy="1007419"/>
          </a:xfrm>
        </p:grpSpPr>
        <p:cxnSp>
          <p:nvCxnSpPr>
            <p:cNvPr id="37" name="Straight Connector 36">
              <a:extLst>
                <a:ext uri="{FF2B5EF4-FFF2-40B4-BE49-F238E27FC236}">
                  <a16:creationId xmlns:a16="http://schemas.microsoft.com/office/drawing/2014/main" id="{212ACD7F-7510-4F6D-BF09-30994962886E}"/>
                </a:ext>
              </a:extLst>
            </p:cNvPr>
            <p:cNvCxnSpPr/>
            <p:nvPr/>
          </p:nvCxnSpPr>
          <p:spPr bwMode="auto">
            <a:xfrm>
              <a:off x="188943" y="5606203"/>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B82A451-320F-41E7-BBEC-D4FAE8CDBD9F}"/>
                </a:ext>
              </a:extLst>
            </p:cNvPr>
            <p:cNvCxnSpPr/>
            <p:nvPr/>
          </p:nvCxnSpPr>
          <p:spPr bwMode="auto">
            <a:xfrm>
              <a:off x="188943" y="5404720"/>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A08E6CA-3045-4934-AB70-F362A8C02BD4}"/>
                </a:ext>
              </a:extLst>
            </p:cNvPr>
            <p:cNvCxnSpPr/>
            <p:nvPr/>
          </p:nvCxnSpPr>
          <p:spPr bwMode="auto">
            <a:xfrm>
              <a:off x="188943" y="5203236"/>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72BB46E-64BE-4C37-A83F-B027020F133B}"/>
                </a:ext>
              </a:extLst>
            </p:cNvPr>
            <p:cNvCxnSpPr/>
            <p:nvPr/>
          </p:nvCxnSpPr>
          <p:spPr bwMode="auto">
            <a:xfrm>
              <a:off x="188943" y="5001752"/>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DE42EDE-A371-4325-B407-A38AEE2D9E26}"/>
                </a:ext>
              </a:extLst>
            </p:cNvPr>
            <p:cNvCxnSpPr/>
            <p:nvPr/>
          </p:nvCxnSpPr>
          <p:spPr bwMode="auto">
            <a:xfrm>
              <a:off x="188943" y="4800268"/>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E7CC567-8B79-45B2-9D22-5DE865567DF6}"/>
                </a:ext>
              </a:extLst>
            </p:cNvPr>
            <p:cNvCxnSpPr/>
            <p:nvPr/>
          </p:nvCxnSpPr>
          <p:spPr bwMode="auto">
            <a:xfrm>
              <a:off x="188943" y="4598784"/>
              <a:ext cx="3048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FE5AB029-0039-4403-A81C-6166EF87ED9F}"/>
              </a:ext>
            </a:extLst>
          </p:cNvPr>
          <p:cNvGrpSpPr/>
          <p:nvPr/>
        </p:nvGrpSpPr>
        <p:grpSpPr>
          <a:xfrm>
            <a:off x="904573" y="5606730"/>
            <a:ext cx="2201013" cy="59896"/>
            <a:chOff x="486617" y="5607966"/>
            <a:chExt cx="2399768" cy="304800"/>
          </a:xfrm>
        </p:grpSpPr>
        <p:cxnSp>
          <p:nvCxnSpPr>
            <p:cNvPr id="45" name="Straight Connector 44">
              <a:extLst>
                <a:ext uri="{FF2B5EF4-FFF2-40B4-BE49-F238E27FC236}">
                  <a16:creationId xmlns:a16="http://schemas.microsoft.com/office/drawing/2014/main" id="{3554BF51-BB9C-4AE8-87F7-8C17949AED26}"/>
                </a:ext>
              </a:extLst>
            </p:cNvPr>
            <p:cNvCxnSpPr/>
            <p:nvPr/>
          </p:nvCxnSpPr>
          <p:spPr bwMode="auto">
            <a:xfrm>
              <a:off x="486617" y="5607966"/>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B32D0DE-2BFB-4726-9A67-127EA4C3D115}"/>
                </a:ext>
              </a:extLst>
            </p:cNvPr>
            <p:cNvCxnSpPr/>
            <p:nvPr/>
          </p:nvCxnSpPr>
          <p:spPr bwMode="auto">
            <a:xfrm>
              <a:off x="966571" y="5607966"/>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D67E69A-E1E9-4679-A472-C35A4995B295}"/>
                </a:ext>
              </a:extLst>
            </p:cNvPr>
            <p:cNvCxnSpPr/>
            <p:nvPr/>
          </p:nvCxnSpPr>
          <p:spPr bwMode="auto">
            <a:xfrm>
              <a:off x="1446525" y="5607966"/>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942E9F9-3B35-455A-AF7B-E49A5E61EF1B}"/>
                </a:ext>
              </a:extLst>
            </p:cNvPr>
            <p:cNvCxnSpPr/>
            <p:nvPr/>
          </p:nvCxnSpPr>
          <p:spPr bwMode="auto">
            <a:xfrm>
              <a:off x="1926479" y="5607966"/>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FA2BB7E-48D0-4B88-A6D9-45F06F32D087}"/>
                </a:ext>
              </a:extLst>
            </p:cNvPr>
            <p:cNvCxnSpPr/>
            <p:nvPr/>
          </p:nvCxnSpPr>
          <p:spPr bwMode="auto">
            <a:xfrm>
              <a:off x="2406433" y="5607966"/>
              <a:ext cx="0" cy="30480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0F38E1B-D37C-4411-B5DC-5786E495CDEE}"/>
                </a:ext>
              </a:extLst>
            </p:cNvPr>
            <p:cNvCxnSpPr/>
            <p:nvPr/>
          </p:nvCxnSpPr>
          <p:spPr bwMode="auto">
            <a:xfrm>
              <a:off x="2886385" y="5607966"/>
              <a:ext cx="0" cy="30480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D015BF88-1D5E-447E-855A-19714E6F8771}"/>
              </a:ext>
            </a:extLst>
          </p:cNvPr>
          <p:cNvSpPr txBox="1"/>
          <p:nvPr/>
        </p:nvSpPr>
        <p:spPr bwMode="auto">
          <a:xfrm>
            <a:off x="477796" y="5234590"/>
            <a:ext cx="424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54" name="TextBox 53">
            <a:extLst>
              <a:ext uri="{FF2B5EF4-FFF2-40B4-BE49-F238E27FC236}">
                <a16:creationId xmlns:a16="http://schemas.microsoft.com/office/drawing/2014/main" id="{DF5D5644-9EC9-47E1-A32D-0E70223E56E4}"/>
              </a:ext>
            </a:extLst>
          </p:cNvPr>
          <p:cNvSpPr txBox="1"/>
          <p:nvPr/>
        </p:nvSpPr>
        <p:spPr bwMode="auto">
          <a:xfrm>
            <a:off x="1227037"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55" name="TextBox 54">
            <a:extLst>
              <a:ext uri="{FF2B5EF4-FFF2-40B4-BE49-F238E27FC236}">
                <a16:creationId xmlns:a16="http://schemas.microsoft.com/office/drawing/2014/main" id="{BD87FEDC-B638-4305-AC5E-C67E5212DCD5}"/>
              </a:ext>
            </a:extLst>
          </p:cNvPr>
          <p:cNvSpPr txBox="1"/>
          <p:nvPr/>
        </p:nvSpPr>
        <p:spPr bwMode="auto">
          <a:xfrm>
            <a:off x="1656772"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56" name="TextBox 55">
            <a:extLst>
              <a:ext uri="{FF2B5EF4-FFF2-40B4-BE49-F238E27FC236}">
                <a16:creationId xmlns:a16="http://schemas.microsoft.com/office/drawing/2014/main" id="{B6CA7EDD-9439-43CF-B18A-FA917C378D4F}"/>
              </a:ext>
            </a:extLst>
          </p:cNvPr>
          <p:cNvSpPr txBox="1"/>
          <p:nvPr/>
        </p:nvSpPr>
        <p:spPr bwMode="auto">
          <a:xfrm>
            <a:off x="2095285"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sp>
        <p:nvSpPr>
          <p:cNvPr id="57" name="TextBox 56">
            <a:extLst>
              <a:ext uri="{FF2B5EF4-FFF2-40B4-BE49-F238E27FC236}">
                <a16:creationId xmlns:a16="http://schemas.microsoft.com/office/drawing/2014/main" id="{F5277A5B-1C7D-4DCD-ADDC-04A50D52B7B5}"/>
              </a:ext>
            </a:extLst>
          </p:cNvPr>
          <p:cNvSpPr txBox="1"/>
          <p:nvPr/>
        </p:nvSpPr>
        <p:spPr bwMode="auto">
          <a:xfrm>
            <a:off x="2541273"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58" name="TextBox 57">
            <a:extLst>
              <a:ext uri="{FF2B5EF4-FFF2-40B4-BE49-F238E27FC236}">
                <a16:creationId xmlns:a16="http://schemas.microsoft.com/office/drawing/2014/main" id="{7F162CA0-F2F2-46D6-846D-998566FD5821}"/>
              </a:ext>
            </a:extLst>
          </p:cNvPr>
          <p:cNvSpPr txBox="1"/>
          <p:nvPr/>
        </p:nvSpPr>
        <p:spPr bwMode="auto">
          <a:xfrm>
            <a:off x="2933700"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sp>
        <p:nvSpPr>
          <p:cNvPr id="59" name="TextBox 58">
            <a:extLst>
              <a:ext uri="{FF2B5EF4-FFF2-40B4-BE49-F238E27FC236}">
                <a16:creationId xmlns:a16="http://schemas.microsoft.com/office/drawing/2014/main" id="{F07A9B5F-7202-4F5F-BE5C-CA6D6BA953FE}"/>
              </a:ext>
            </a:extLst>
          </p:cNvPr>
          <p:cNvSpPr txBox="1"/>
          <p:nvPr/>
        </p:nvSpPr>
        <p:spPr bwMode="auto">
          <a:xfrm>
            <a:off x="477796" y="5027964"/>
            <a:ext cx="424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60" name="TextBox 59">
            <a:extLst>
              <a:ext uri="{FF2B5EF4-FFF2-40B4-BE49-F238E27FC236}">
                <a16:creationId xmlns:a16="http://schemas.microsoft.com/office/drawing/2014/main" id="{354B9AE6-E657-4F54-814D-A104CA081F65}"/>
              </a:ext>
            </a:extLst>
          </p:cNvPr>
          <p:cNvSpPr txBox="1"/>
          <p:nvPr/>
        </p:nvSpPr>
        <p:spPr bwMode="auto">
          <a:xfrm>
            <a:off x="477796" y="4834806"/>
            <a:ext cx="424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61" name="TextBox 60">
            <a:extLst>
              <a:ext uri="{FF2B5EF4-FFF2-40B4-BE49-F238E27FC236}">
                <a16:creationId xmlns:a16="http://schemas.microsoft.com/office/drawing/2014/main" id="{2979FB74-F9B2-4794-B003-665826E1C066}"/>
              </a:ext>
            </a:extLst>
          </p:cNvPr>
          <p:cNvSpPr txBox="1"/>
          <p:nvPr/>
        </p:nvSpPr>
        <p:spPr bwMode="auto">
          <a:xfrm>
            <a:off x="763953" y="5588300"/>
            <a:ext cx="183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62" name="TextBox 61">
            <a:extLst>
              <a:ext uri="{FF2B5EF4-FFF2-40B4-BE49-F238E27FC236}">
                <a16:creationId xmlns:a16="http://schemas.microsoft.com/office/drawing/2014/main" id="{18ABB957-DE27-403C-8323-AEBFBB7E23EE}"/>
              </a:ext>
            </a:extLst>
          </p:cNvPr>
          <p:cNvSpPr txBox="1"/>
          <p:nvPr/>
        </p:nvSpPr>
        <p:spPr bwMode="auto">
          <a:xfrm>
            <a:off x="612853" y="5442989"/>
            <a:ext cx="244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63" name="TextBox 62">
            <a:extLst>
              <a:ext uri="{FF2B5EF4-FFF2-40B4-BE49-F238E27FC236}">
                <a16:creationId xmlns:a16="http://schemas.microsoft.com/office/drawing/2014/main" id="{33AFE14A-7ACA-4938-8FE9-5113E79BC864}"/>
              </a:ext>
            </a:extLst>
          </p:cNvPr>
          <p:cNvSpPr txBox="1"/>
          <p:nvPr/>
        </p:nvSpPr>
        <p:spPr bwMode="auto">
          <a:xfrm>
            <a:off x="477796" y="4646964"/>
            <a:ext cx="424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64" name="TextBox 63">
            <a:extLst>
              <a:ext uri="{FF2B5EF4-FFF2-40B4-BE49-F238E27FC236}">
                <a16:creationId xmlns:a16="http://schemas.microsoft.com/office/drawing/2014/main" id="{BF56AC07-4032-4E80-B6F2-3DFB35C56A54}"/>
              </a:ext>
            </a:extLst>
          </p:cNvPr>
          <p:cNvSpPr txBox="1"/>
          <p:nvPr/>
        </p:nvSpPr>
        <p:spPr bwMode="auto">
          <a:xfrm>
            <a:off x="472587" y="4430769"/>
            <a:ext cx="4930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52" name="TextBox 51">
            <a:extLst>
              <a:ext uri="{FF2B5EF4-FFF2-40B4-BE49-F238E27FC236}">
                <a16:creationId xmlns:a16="http://schemas.microsoft.com/office/drawing/2014/main" id="{CC8152C0-FE63-4798-A223-5AB37F1FE695}"/>
              </a:ext>
            </a:extLst>
          </p:cNvPr>
          <p:cNvSpPr txBox="1"/>
          <p:nvPr/>
        </p:nvSpPr>
        <p:spPr bwMode="auto">
          <a:xfrm>
            <a:off x="881818" y="5376357"/>
            <a:ext cx="11124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2.27 x 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-8</a:t>
            </a:r>
            <a:endParaRPr kumimoji="0" lang="en-US" sz="1200" b="0" i="1"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sp>
        <p:nvSpPr>
          <p:cNvPr id="65" name="Freeform: Shape 64">
            <a:extLst>
              <a:ext uri="{FF2B5EF4-FFF2-40B4-BE49-F238E27FC236}">
                <a16:creationId xmlns:a16="http://schemas.microsoft.com/office/drawing/2014/main" id="{82475237-F07D-4CDD-9C7E-45C170222FB1}"/>
              </a:ext>
            </a:extLst>
          </p:cNvPr>
          <p:cNvSpPr/>
          <p:nvPr/>
        </p:nvSpPr>
        <p:spPr bwMode="auto">
          <a:xfrm>
            <a:off x="912366" y="4590836"/>
            <a:ext cx="2196899" cy="304428"/>
          </a:xfrm>
          <a:custGeom>
            <a:avLst/>
            <a:gdLst>
              <a:gd name="connsiteX0" fmla="*/ 2395282 w 2395282"/>
              <a:gd name="connsiteY0" fmla="*/ 304428 h 304428"/>
              <a:gd name="connsiteX1" fmla="*/ 2083048 w 2395282"/>
              <a:gd name="connsiteY1" fmla="*/ 304428 h 304428"/>
              <a:gd name="connsiteX2" fmla="*/ 2083048 w 2395282"/>
              <a:gd name="connsiteY2" fmla="*/ 263169 h 304428"/>
              <a:gd name="connsiteX3" fmla="*/ 1415090 w 2395282"/>
              <a:gd name="connsiteY3" fmla="*/ 263169 h 304428"/>
              <a:gd name="connsiteX4" fmla="*/ 1415090 w 2395282"/>
              <a:gd name="connsiteY4" fmla="*/ 253133 h 304428"/>
              <a:gd name="connsiteX5" fmla="*/ 1415090 w 2395282"/>
              <a:gd name="connsiteY5" fmla="*/ 239751 h 304428"/>
              <a:gd name="connsiteX6" fmla="*/ 1122928 w 2395282"/>
              <a:gd name="connsiteY6" fmla="*/ 239751 h 304428"/>
              <a:gd name="connsiteX7" fmla="*/ 1122928 w 2395282"/>
              <a:gd name="connsiteY7" fmla="*/ 220794 h 304428"/>
              <a:gd name="connsiteX8" fmla="*/ 1061596 w 2395282"/>
              <a:gd name="connsiteY8" fmla="*/ 220794 h 304428"/>
              <a:gd name="connsiteX9" fmla="*/ 1061596 w 2395282"/>
              <a:gd name="connsiteY9" fmla="*/ 209643 h 304428"/>
              <a:gd name="connsiteX10" fmla="*/ 892098 w 2395282"/>
              <a:gd name="connsiteY10" fmla="*/ 209643 h 304428"/>
              <a:gd name="connsiteX11" fmla="*/ 892098 w 2395282"/>
              <a:gd name="connsiteY11" fmla="*/ 195147 h 304428"/>
              <a:gd name="connsiteX12" fmla="*/ 574288 w 2395282"/>
              <a:gd name="connsiteY12" fmla="*/ 195147 h 304428"/>
              <a:gd name="connsiteX13" fmla="*/ 574288 w 2395282"/>
              <a:gd name="connsiteY13" fmla="*/ 183995 h 304428"/>
              <a:gd name="connsiteX14" fmla="*/ 504035 w 2395282"/>
              <a:gd name="connsiteY14" fmla="*/ 183995 h 304428"/>
              <a:gd name="connsiteX15" fmla="*/ 504035 w 2395282"/>
              <a:gd name="connsiteY15" fmla="*/ 173959 h 304428"/>
              <a:gd name="connsiteX16" fmla="*/ 458315 w 2395282"/>
              <a:gd name="connsiteY16" fmla="*/ 173959 h 304428"/>
              <a:gd name="connsiteX17" fmla="*/ 458315 w 2395282"/>
              <a:gd name="connsiteY17" fmla="*/ 150542 h 304428"/>
              <a:gd name="connsiteX18" fmla="*/ 392523 w 2395282"/>
              <a:gd name="connsiteY18" fmla="*/ 150542 h 304428"/>
              <a:gd name="connsiteX19" fmla="*/ 392523 w 2395282"/>
              <a:gd name="connsiteY19" fmla="*/ 139390 h 304428"/>
              <a:gd name="connsiteX20" fmla="*/ 370221 w 2395282"/>
              <a:gd name="connsiteY20" fmla="*/ 139390 h 304428"/>
              <a:gd name="connsiteX21" fmla="*/ 370221 w 2395282"/>
              <a:gd name="connsiteY21" fmla="*/ 128239 h 304428"/>
              <a:gd name="connsiteX22" fmla="*/ 331191 w 2395282"/>
              <a:gd name="connsiteY22" fmla="*/ 128239 h 304428"/>
              <a:gd name="connsiteX23" fmla="*/ 331191 w 2395282"/>
              <a:gd name="connsiteY23" fmla="*/ 110397 h 304428"/>
              <a:gd name="connsiteX24" fmla="*/ 282126 w 2395282"/>
              <a:gd name="connsiteY24" fmla="*/ 110397 h 304428"/>
              <a:gd name="connsiteX25" fmla="*/ 282126 w 2395282"/>
              <a:gd name="connsiteY25" fmla="*/ 107052 h 304428"/>
              <a:gd name="connsiteX26" fmla="*/ 248672 w 2395282"/>
              <a:gd name="connsiteY26" fmla="*/ 107052 h 304428"/>
              <a:gd name="connsiteX27" fmla="*/ 248672 w 2395282"/>
              <a:gd name="connsiteY27" fmla="*/ 91440 h 304428"/>
              <a:gd name="connsiteX28" fmla="*/ 229715 w 2395282"/>
              <a:gd name="connsiteY28" fmla="*/ 91440 h 304428"/>
              <a:gd name="connsiteX29" fmla="*/ 229715 w 2395282"/>
              <a:gd name="connsiteY29" fmla="*/ 86980 h 304428"/>
              <a:gd name="connsiteX30" fmla="*/ 172844 w 2395282"/>
              <a:gd name="connsiteY30" fmla="*/ 86980 h 304428"/>
              <a:gd name="connsiteX31" fmla="*/ 172844 w 2395282"/>
              <a:gd name="connsiteY31" fmla="*/ 59102 h 304428"/>
              <a:gd name="connsiteX32" fmla="*/ 109282 w 2395282"/>
              <a:gd name="connsiteY32" fmla="*/ 59102 h 304428"/>
              <a:gd name="connsiteX33" fmla="*/ 109282 w 2395282"/>
              <a:gd name="connsiteY33" fmla="*/ 50181 h 304428"/>
              <a:gd name="connsiteX34" fmla="*/ 85865 w 2395282"/>
              <a:gd name="connsiteY34" fmla="*/ 50181 h 304428"/>
              <a:gd name="connsiteX35" fmla="*/ 85865 w 2395282"/>
              <a:gd name="connsiteY35" fmla="*/ 31224 h 304428"/>
              <a:gd name="connsiteX36" fmla="*/ 53526 w 2395282"/>
              <a:gd name="connsiteY36" fmla="*/ 31224 h 304428"/>
              <a:gd name="connsiteX37" fmla="*/ 53526 w 2395282"/>
              <a:gd name="connsiteY37" fmla="*/ 27878 h 304428"/>
              <a:gd name="connsiteX38" fmla="*/ 31224 w 2395282"/>
              <a:gd name="connsiteY38" fmla="*/ 27878 h 304428"/>
              <a:gd name="connsiteX39" fmla="*/ 30109 w 2395282"/>
              <a:gd name="connsiteY39" fmla="*/ 26763 h 304428"/>
              <a:gd name="connsiteX40" fmla="*/ 30109 w 2395282"/>
              <a:gd name="connsiteY40" fmla="*/ 20072 h 304428"/>
              <a:gd name="connsiteX41" fmla="*/ 10036 w 2395282"/>
              <a:gd name="connsiteY41" fmla="*/ 20072 h 304428"/>
              <a:gd name="connsiteX42" fmla="*/ 10036 w 2395282"/>
              <a:gd name="connsiteY42" fmla="*/ 0 h 304428"/>
              <a:gd name="connsiteX43" fmla="*/ 0 w 2395282"/>
              <a:gd name="connsiteY43" fmla="*/ 0 h 304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395282" h="304428">
                <a:moveTo>
                  <a:pt x="2395282" y="304428"/>
                </a:moveTo>
                <a:lnTo>
                  <a:pt x="2083048" y="304428"/>
                </a:lnTo>
                <a:lnTo>
                  <a:pt x="2083048" y="263169"/>
                </a:lnTo>
                <a:lnTo>
                  <a:pt x="1415090" y="263169"/>
                </a:lnTo>
                <a:lnTo>
                  <a:pt x="1415090" y="253133"/>
                </a:lnTo>
                <a:lnTo>
                  <a:pt x="1415090" y="239751"/>
                </a:lnTo>
                <a:lnTo>
                  <a:pt x="1122928" y="239751"/>
                </a:lnTo>
                <a:lnTo>
                  <a:pt x="1122928" y="220794"/>
                </a:lnTo>
                <a:lnTo>
                  <a:pt x="1061596" y="220794"/>
                </a:lnTo>
                <a:lnTo>
                  <a:pt x="1061596" y="209643"/>
                </a:lnTo>
                <a:lnTo>
                  <a:pt x="892098" y="209643"/>
                </a:lnTo>
                <a:lnTo>
                  <a:pt x="892098" y="195147"/>
                </a:lnTo>
                <a:lnTo>
                  <a:pt x="574288" y="195147"/>
                </a:lnTo>
                <a:lnTo>
                  <a:pt x="574288" y="183995"/>
                </a:lnTo>
                <a:lnTo>
                  <a:pt x="504035" y="183995"/>
                </a:lnTo>
                <a:lnTo>
                  <a:pt x="504035" y="173959"/>
                </a:lnTo>
                <a:lnTo>
                  <a:pt x="458315" y="173959"/>
                </a:lnTo>
                <a:lnTo>
                  <a:pt x="458315" y="150542"/>
                </a:lnTo>
                <a:lnTo>
                  <a:pt x="392523" y="150542"/>
                </a:lnTo>
                <a:lnTo>
                  <a:pt x="392523" y="139390"/>
                </a:lnTo>
                <a:lnTo>
                  <a:pt x="370221" y="139390"/>
                </a:lnTo>
                <a:lnTo>
                  <a:pt x="370221" y="128239"/>
                </a:lnTo>
                <a:lnTo>
                  <a:pt x="331191" y="128239"/>
                </a:lnTo>
                <a:lnTo>
                  <a:pt x="331191" y="110397"/>
                </a:lnTo>
                <a:lnTo>
                  <a:pt x="282126" y="110397"/>
                </a:lnTo>
                <a:lnTo>
                  <a:pt x="282126" y="107052"/>
                </a:lnTo>
                <a:lnTo>
                  <a:pt x="248672" y="107052"/>
                </a:lnTo>
                <a:lnTo>
                  <a:pt x="248672" y="91440"/>
                </a:lnTo>
                <a:lnTo>
                  <a:pt x="229715" y="91440"/>
                </a:lnTo>
                <a:lnTo>
                  <a:pt x="229715" y="86980"/>
                </a:lnTo>
                <a:lnTo>
                  <a:pt x="172844" y="86980"/>
                </a:lnTo>
                <a:lnTo>
                  <a:pt x="172844" y="59102"/>
                </a:lnTo>
                <a:lnTo>
                  <a:pt x="109282" y="59102"/>
                </a:lnTo>
                <a:lnTo>
                  <a:pt x="109282" y="50181"/>
                </a:lnTo>
                <a:lnTo>
                  <a:pt x="85865" y="50181"/>
                </a:lnTo>
                <a:lnTo>
                  <a:pt x="85865" y="31224"/>
                </a:lnTo>
                <a:lnTo>
                  <a:pt x="53526" y="31224"/>
                </a:lnTo>
                <a:lnTo>
                  <a:pt x="53526" y="27878"/>
                </a:lnTo>
                <a:lnTo>
                  <a:pt x="31224" y="27878"/>
                </a:lnTo>
                <a:lnTo>
                  <a:pt x="30109" y="26763"/>
                </a:lnTo>
                <a:lnTo>
                  <a:pt x="30109" y="20072"/>
                </a:lnTo>
                <a:lnTo>
                  <a:pt x="10036" y="20072"/>
                </a:lnTo>
                <a:lnTo>
                  <a:pt x="10036"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66" name="Freeform: Shape 65">
            <a:extLst>
              <a:ext uri="{FF2B5EF4-FFF2-40B4-BE49-F238E27FC236}">
                <a16:creationId xmlns:a16="http://schemas.microsoft.com/office/drawing/2014/main" id="{EFD57E50-04DF-4626-811E-52901923951A}"/>
              </a:ext>
            </a:extLst>
          </p:cNvPr>
          <p:cNvSpPr/>
          <p:nvPr/>
        </p:nvSpPr>
        <p:spPr bwMode="auto">
          <a:xfrm>
            <a:off x="916458" y="4606448"/>
            <a:ext cx="2192807" cy="592130"/>
          </a:xfrm>
          <a:custGeom>
            <a:avLst/>
            <a:gdLst>
              <a:gd name="connsiteX0" fmla="*/ 2390821 w 2390821"/>
              <a:gd name="connsiteY0" fmla="*/ 592130 h 592130"/>
              <a:gd name="connsiteX1" fmla="*/ 1070517 w 2390821"/>
              <a:gd name="connsiteY1" fmla="*/ 592130 h 592130"/>
              <a:gd name="connsiteX2" fmla="*/ 1070517 w 2390821"/>
              <a:gd name="connsiteY2" fmla="*/ 578748 h 592130"/>
              <a:gd name="connsiteX3" fmla="*/ 992458 w 2390821"/>
              <a:gd name="connsiteY3" fmla="*/ 578748 h 592130"/>
              <a:gd name="connsiteX4" fmla="*/ 992458 w 2390821"/>
              <a:gd name="connsiteY4" fmla="*/ 566482 h 592130"/>
              <a:gd name="connsiteX5" fmla="*/ 902133 w 2390821"/>
              <a:gd name="connsiteY5" fmla="*/ 566482 h 592130"/>
              <a:gd name="connsiteX6" fmla="*/ 902133 w 2390821"/>
              <a:gd name="connsiteY6" fmla="*/ 551985 h 592130"/>
              <a:gd name="connsiteX7" fmla="*/ 762743 w 2390821"/>
              <a:gd name="connsiteY7" fmla="*/ 551985 h 592130"/>
              <a:gd name="connsiteX8" fmla="*/ 762743 w 2390821"/>
              <a:gd name="connsiteY8" fmla="*/ 537489 h 592130"/>
              <a:gd name="connsiteX9" fmla="*/ 735980 w 2390821"/>
              <a:gd name="connsiteY9" fmla="*/ 537489 h 592130"/>
              <a:gd name="connsiteX10" fmla="*/ 735980 w 2390821"/>
              <a:gd name="connsiteY10" fmla="*/ 517416 h 592130"/>
              <a:gd name="connsiteX11" fmla="*/ 702526 w 2390821"/>
              <a:gd name="connsiteY11" fmla="*/ 517416 h 592130"/>
              <a:gd name="connsiteX12" fmla="*/ 702526 w 2390821"/>
              <a:gd name="connsiteY12" fmla="*/ 509611 h 592130"/>
              <a:gd name="connsiteX13" fmla="*/ 593245 w 2390821"/>
              <a:gd name="connsiteY13" fmla="*/ 509611 h 592130"/>
              <a:gd name="connsiteX14" fmla="*/ 593245 w 2390821"/>
              <a:gd name="connsiteY14" fmla="*/ 492884 h 592130"/>
              <a:gd name="connsiteX15" fmla="*/ 577633 w 2390821"/>
              <a:gd name="connsiteY15" fmla="*/ 492884 h 592130"/>
              <a:gd name="connsiteX16" fmla="*/ 577633 w 2390821"/>
              <a:gd name="connsiteY16" fmla="*/ 475042 h 592130"/>
              <a:gd name="connsiteX17" fmla="*/ 547525 w 2390821"/>
              <a:gd name="connsiteY17" fmla="*/ 475042 h 592130"/>
              <a:gd name="connsiteX18" fmla="*/ 547525 w 2390821"/>
              <a:gd name="connsiteY18" fmla="*/ 465006 h 592130"/>
              <a:gd name="connsiteX19" fmla="*/ 521877 w 2390821"/>
              <a:gd name="connsiteY19" fmla="*/ 465006 h 592130"/>
              <a:gd name="connsiteX20" fmla="*/ 521877 w 2390821"/>
              <a:gd name="connsiteY20" fmla="*/ 459430 h 592130"/>
              <a:gd name="connsiteX21" fmla="*/ 498459 w 2390821"/>
              <a:gd name="connsiteY21" fmla="*/ 459430 h 592130"/>
              <a:gd name="connsiteX22" fmla="*/ 498459 w 2390821"/>
              <a:gd name="connsiteY22" fmla="*/ 440473 h 592130"/>
              <a:gd name="connsiteX23" fmla="*/ 487308 w 2390821"/>
              <a:gd name="connsiteY23" fmla="*/ 440473 h 592130"/>
              <a:gd name="connsiteX24" fmla="*/ 487308 w 2390821"/>
              <a:gd name="connsiteY24" fmla="*/ 429322 h 592130"/>
              <a:gd name="connsiteX25" fmla="*/ 429322 w 2390821"/>
              <a:gd name="connsiteY25" fmla="*/ 429322 h 592130"/>
              <a:gd name="connsiteX26" fmla="*/ 429322 w 2390821"/>
              <a:gd name="connsiteY26" fmla="*/ 411480 h 592130"/>
              <a:gd name="connsiteX27" fmla="*/ 424861 w 2390821"/>
              <a:gd name="connsiteY27" fmla="*/ 407019 h 592130"/>
              <a:gd name="connsiteX28" fmla="*/ 424861 w 2390821"/>
              <a:gd name="connsiteY28" fmla="*/ 393638 h 592130"/>
              <a:gd name="connsiteX29" fmla="*/ 404789 w 2390821"/>
              <a:gd name="connsiteY29" fmla="*/ 393638 h 592130"/>
              <a:gd name="connsiteX30" fmla="*/ 404789 w 2390821"/>
              <a:gd name="connsiteY30" fmla="*/ 381372 h 592130"/>
              <a:gd name="connsiteX31" fmla="*/ 354608 w 2390821"/>
              <a:gd name="connsiteY31" fmla="*/ 381372 h 592130"/>
              <a:gd name="connsiteX32" fmla="*/ 354608 w 2390821"/>
              <a:gd name="connsiteY32" fmla="*/ 343457 h 592130"/>
              <a:gd name="connsiteX33" fmla="*/ 338997 w 2390821"/>
              <a:gd name="connsiteY33" fmla="*/ 343457 h 592130"/>
              <a:gd name="connsiteX34" fmla="*/ 338997 w 2390821"/>
              <a:gd name="connsiteY34" fmla="*/ 326731 h 592130"/>
              <a:gd name="connsiteX35" fmla="*/ 316694 w 2390821"/>
              <a:gd name="connsiteY35" fmla="*/ 326731 h 592130"/>
              <a:gd name="connsiteX36" fmla="*/ 316694 w 2390821"/>
              <a:gd name="connsiteY36" fmla="*/ 302198 h 592130"/>
              <a:gd name="connsiteX37" fmla="*/ 274320 w 2390821"/>
              <a:gd name="connsiteY37" fmla="*/ 302198 h 592130"/>
              <a:gd name="connsiteX38" fmla="*/ 274320 w 2390821"/>
              <a:gd name="connsiteY38" fmla="*/ 285471 h 592130"/>
              <a:gd name="connsiteX39" fmla="*/ 255363 w 2390821"/>
              <a:gd name="connsiteY39" fmla="*/ 285471 h 592130"/>
              <a:gd name="connsiteX40" fmla="*/ 255363 w 2390821"/>
              <a:gd name="connsiteY40" fmla="*/ 274320 h 592130"/>
              <a:gd name="connsiteX41" fmla="*/ 243096 w 2390821"/>
              <a:gd name="connsiteY41" fmla="*/ 274320 h 592130"/>
              <a:gd name="connsiteX42" fmla="*/ 243096 w 2390821"/>
              <a:gd name="connsiteY42" fmla="*/ 220794 h 592130"/>
              <a:gd name="connsiteX43" fmla="*/ 218564 w 2390821"/>
              <a:gd name="connsiteY43" fmla="*/ 220794 h 592130"/>
              <a:gd name="connsiteX44" fmla="*/ 218564 w 2390821"/>
              <a:gd name="connsiteY44" fmla="*/ 197376 h 592130"/>
              <a:gd name="connsiteX45" fmla="*/ 195146 w 2390821"/>
              <a:gd name="connsiteY45" fmla="*/ 197376 h 592130"/>
              <a:gd name="connsiteX46" fmla="*/ 195146 w 2390821"/>
              <a:gd name="connsiteY46" fmla="*/ 181765 h 592130"/>
              <a:gd name="connsiteX47" fmla="*/ 129354 w 2390821"/>
              <a:gd name="connsiteY47" fmla="*/ 181765 h 592130"/>
              <a:gd name="connsiteX48" fmla="*/ 129354 w 2390821"/>
              <a:gd name="connsiteY48" fmla="*/ 152772 h 592130"/>
              <a:gd name="connsiteX49" fmla="*/ 107051 w 2390821"/>
              <a:gd name="connsiteY49" fmla="*/ 152772 h 592130"/>
              <a:gd name="connsiteX50" fmla="*/ 107051 w 2390821"/>
              <a:gd name="connsiteY50" fmla="*/ 127124 h 592130"/>
              <a:gd name="connsiteX51" fmla="*/ 90325 w 2390821"/>
              <a:gd name="connsiteY51" fmla="*/ 127124 h 592130"/>
              <a:gd name="connsiteX52" fmla="*/ 90325 w 2390821"/>
              <a:gd name="connsiteY52" fmla="*/ 112627 h 592130"/>
              <a:gd name="connsiteX53" fmla="*/ 76943 w 2390821"/>
              <a:gd name="connsiteY53" fmla="*/ 112627 h 592130"/>
              <a:gd name="connsiteX54" fmla="*/ 76943 w 2390821"/>
              <a:gd name="connsiteY54" fmla="*/ 100361 h 592130"/>
              <a:gd name="connsiteX55" fmla="*/ 64677 w 2390821"/>
              <a:gd name="connsiteY55" fmla="*/ 100361 h 592130"/>
              <a:gd name="connsiteX56" fmla="*/ 64677 w 2390821"/>
              <a:gd name="connsiteY56" fmla="*/ 84749 h 592130"/>
              <a:gd name="connsiteX57" fmla="*/ 55756 w 2390821"/>
              <a:gd name="connsiteY57" fmla="*/ 84749 h 592130"/>
              <a:gd name="connsiteX58" fmla="*/ 55756 w 2390821"/>
              <a:gd name="connsiteY58" fmla="*/ 72483 h 592130"/>
              <a:gd name="connsiteX59" fmla="*/ 45720 w 2390821"/>
              <a:gd name="connsiteY59" fmla="*/ 72483 h 592130"/>
              <a:gd name="connsiteX60" fmla="*/ 45720 w 2390821"/>
              <a:gd name="connsiteY60" fmla="*/ 53526 h 592130"/>
              <a:gd name="connsiteX61" fmla="*/ 33453 w 2390821"/>
              <a:gd name="connsiteY61" fmla="*/ 53526 h 592130"/>
              <a:gd name="connsiteX62" fmla="*/ 33453 w 2390821"/>
              <a:gd name="connsiteY62" fmla="*/ 37914 h 592130"/>
              <a:gd name="connsiteX63" fmla="*/ 18957 w 2390821"/>
              <a:gd name="connsiteY63" fmla="*/ 37914 h 592130"/>
              <a:gd name="connsiteX64" fmla="*/ 18957 w 2390821"/>
              <a:gd name="connsiteY64" fmla="*/ 24533 h 592130"/>
              <a:gd name="connsiteX65" fmla="*/ 13381 w 2390821"/>
              <a:gd name="connsiteY65" fmla="*/ 24533 h 592130"/>
              <a:gd name="connsiteX66" fmla="*/ 13381 w 2390821"/>
              <a:gd name="connsiteY66" fmla="*/ 14496 h 592130"/>
              <a:gd name="connsiteX67" fmla="*/ 0 w 2390821"/>
              <a:gd name="connsiteY67" fmla="*/ 14496 h 592130"/>
              <a:gd name="connsiteX68" fmla="*/ 0 w 2390821"/>
              <a:gd name="connsiteY68" fmla="*/ 0 h 59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390821" h="592130">
                <a:moveTo>
                  <a:pt x="2390821" y="592130"/>
                </a:moveTo>
                <a:lnTo>
                  <a:pt x="1070517" y="592130"/>
                </a:lnTo>
                <a:lnTo>
                  <a:pt x="1070517" y="578748"/>
                </a:lnTo>
                <a:lnTo>
                  <a:pt x="992458" y="578748"/>
                </a:lnTo>
                <a:lnTo>
                  <a:pt x="992458" y="566482"/>
                </a:lnTo>
                <a:lnTo>
                  <a:pt x="902133" y="566482"/>
                </a:lnTo>
                <a:lnTo>
                  <a:pt x="902133" y="551985"/>
                </a:lnTo>
                <a:lnTo>
                  <a:pt x="762743" y="551985"/>
                </a:lnTo>
                <a:lnTo>
                  <a:pt x="762743" y="537489"/>
                </a:lnTo>
                <a:lnTo>
                  <a:pt x="735980" y="537489"/>
                </a:lnTo>
                <a:lnTo>
                  <a:pt x="735980" y="517416"/>
                </a:lnTo>
                <a:lnTo>
                  <a:pt x="702526" y="517416"/>
                </a:lnTo>
                <a:lnTo>
                  <a:pt x="702526" y="509611"/>
                </a:lnTo>
                <a:lnTo>
                  <a:pt x="593245" y="509611"/>
                </a:lnTo>
                <a:lnTo>
                  <a:pt x="593245" y="492884"/>
                </a:lnTo>
                <a:lnTo>
                  <a:pt x="577633" y="492884"/>
                </a:lnTo>
                <a:lnTo>
                  <a:pt x="577633" y="475042"/>
                </a:lnTo>
                <a:lnTo>
                  <a:pt x="547525" y="475042"/>
                </a:lnTo>
                <a:lnTo>
                  <a:pt x="547525" y="465006"/>
                </a:lnTo>
                <a:lnTo>
                  <a:pt x="521877" y="465006"/>
                </a:lnTo>
                <a:lnTo>
                  <a:pt x="521877" y="459430"/>
                </a:lnTo>
                <a:lnTo>
                  <a:pt x="498459" y="459430"/>
                </a:lnTo>
                <a:lnTo>
                  <a:pt x="498459" y="440473"/>
                </a:lnTo>
                <a:lnTo>
                  <a:pt x="487308" y="440473"/>
                </a:lnTo>
                <a:lnTo>
                  <a:pt x="487308" y="429322"/>
                </a:lnTo>
                <a:lnTo>
                  <a:pt x="429322" y="429322"/>
                </a:lnTo>
                <a:lnTo>
                  <a:pt x="429322" y="411480"/>
                </a:lnTo>
                <a:lnTo>
                  <a:pt x="424861" y="407019"/>
                </a:lnTo>
                <a:lnTo>
                  <a:pt x="424861" y="393638"/>
                </a:lnTo>
                <a:lnTo>
                  <a:pt x="404789" y="393638"/>
                </a:lnTo>
                <a:lnTo>
                  <a:pt x="404789" y="381372"/>
                </a:lnTo>
                <a:lnTo>
                  <a:pt x="354608" y="381372"/>
                </a:lnTo>
                <a:lnTo>
                  <a:pt x="354608" y="343457"/>
                </a:lnTo>
                <a:lnTo>
                  <a:pt x="338997" y="343457"/>
                </a:lnTo>
                <a:lnTo>
                  <a:pt x="338997" y="326731"/>
                </a:lnTo>
                <a:lnTo>
                  <a:pt x="316694" y="326731"/>
                </a:lnTo>
                <a:lnTo>
                  <a:pt x="316694" y="302198"/>
                </a:lnTo>
                <a:lnTo>
                  <a:pt x="274320" y="302198"/>
                </a:lnTo>
                <a:lnTo>
                  <a:pt x="274320" y="285471"/>
                </a:lnTo>
                <a:lnTo>
                  <a:pt x="255363" y="285471"/>
                </a:lnTo>
                <a:lnTo>
                  <a:pt x="255363" y="274320"/>
                </a:lnTo>
                <a:lnTo>
                  <a:pt x="243096" y="274320"/>
                </a:lnTo>
                <a:lnTo>
                  <a:pt x="243096" y="220794"/>
                </a:lnTo>
                <a:lnTo>
                  <a:pt x="218564" y="220794"/>
                </a:lnTo>
                <a:lnTo>
                  <a:pt x="218564" y="197376"/>
                </a:lnTo>
                <a:lnTo>
                  <a:pt x="195146" y="197376"/>
                </a:lnTo>
                <a:lnTo>
                  <a:pt x="195146" y="181765"/>
                </a:lnTo>
                <a:lnTo>
                  <a:pt x="129354" y="181765"/>
                </a:lnTo>
                <a:lnTo>
                  <a:pt x="129354" y="152772"/>
                </a:lnTo>
                <a:lnTo>
                  <a:pt x="107051" y="152772"/>
                </a:lnTo>
                <a:lnTo>
                  <a:pt x="107051" y="127124"/>
                </a:lnTo>
                <a:lnTo>
                  <a:pt x="90325" y="127124"/>
                </a:lnTo>
                <a:lnTo>
                  <a:pt x="90325" y="112627"/>
                </a:lnTo>
                <a:lnTo>
                  <a:pt x="76943" y="112627"/>
                </a:lnTo>
                <a:lnTo>
                  <a:pt x="76943" y="100361"/>
                </a:lnTo>
                <a:lnTo>
                  <a:pt x="64677" y="100361"/>
                </a:lnTo>
                <a:lnTo>
                  <a:pt x="64677" y="84749"/>
                </a:lnTo>
                <a:lnTo>
                  <a:pt x="55756" y="84749"/>
                </a:lnTo>
                <a:lnTo>
                  <a:pt x="55756" y="72483"/>
                </a:lnTo>
                <a:lnTo>
                  <a:pt x="45720" y="72483"/>
                </a:lnTo>
                <a:lnTo>
                  <a:pt x="45720" y="53526"/>
                </a:lnTo>
                <a:lnTo>
                  <a:pt x="33453" y="53526"/>
                </a:lnTo>
                <a:lnTo>
                  <a:pt x="33453" y="37914"/>
                </a:lnTo>
                <a:lnTo>
                  <a:pt x="18957" y="37914"/>
                </a:lnTo>
                <a:lnTo>
                  <a:pt x="18957" y="24533"/>
                </a:lnTo>
                <a:lnTo>
                  <a:pt x="13381" y="24533"/>
                </a:lnTo>
                <a:lnTo>
                  <a:pt x="13381" y="14496"/>
                </a:lnTo>
                <a:lnTo>
                  <a:pt x="0" y="14496"/>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34" name="Freeform: Shape 33">
            <a:extLst>
              <a:ext uri="{FF2B5EF4-FFF2-40B4-BE49-F238E27FC236}">
                <a16:creationId xmlns:a16="http://schemas.microsoft.com/office/drawing/2014/main" id="{E147BDFE-2675-4C22-A38A-E93FCC1C0C31}"/>
              </a:ext>
            </a:extLst>
          </p:cNvPr>
          <p:cNvSpPr/>
          <p:nvPr/>
        </p:nvSpPr>
        <p:spPr bwMode="auto">
          <a:xfrm>
            <a:off x="903871" y="4513458"/>
            <a:ext cx="2214717" cy="1091301"/>
          </a:xfrm>
          <a:custGeom>
            <a:avLst/>
            <a:gdLst>
              <a:gd name="connsiteX0" fmla="*/ 0 w 2409332"/>
              <a:gd name="connsiteY0" fmla="*/ 0 h 1091301"/>
              <a:gd name="connsiteX1" fmla="*/ 0 w 2409332"/>
              <a:gd name="connsiteY1" fmla="*/ 1091301 h 1091301"/>
              <a:gd name="connsiteX2" fmla="*/ 2409332 w 2409332"/>
              <a:gd name="connsiteY2" fmla="*/ 1091301 h 1091301"/>
            </a:gdLst>
            <a:ahLst/>
            <a:cxnLst>
              <a:cxn ang="0">
                <a:pos x="connsiteX0" y="connsiteY0"/>
              </a:cxn>
              <a:cxn ang="0">
                <a:pos x="connsiteX1" y="connsiteY1"/>
              </a:cxn>
              <a:cxn ang="0">
                <a:pos x="connsiteX2" y="connsiteY2"/>
              </a:cxn>
            </a:cxnLst>
            <a:rect l="l" t="t" r="r" b="b"/>
            <a:pathLst>
              <a:path w="2409332" h="1091301">
                <a:moveTo>
                  <a:pt x="0" y="0"/>
                </a:moveTo>
                <a:lnTo>
                  <a:pt x="0" y="1091301"/>
                </a:lnTo>
                <a:lnTo>
                  <a:pt x="2409332" y="109130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74" name="Group 73">
            <a:extLst>
              <a:ext uri="{FF2B5EF4-FFF2-40B4-BE49-F238E27FC236}">
                <a16:creationId xmlns:a16="http://schemas.microsoft.com/office/drawing/2014/main" id="{008CE7F4-20B4-4447-8313-637BB3C3C355}"/>
              </a:ext>
            </a:extLst>
          </p:cNvPr>
          <p:cNvGrpSpPr/>
          <p:nvPr/>
        </p:nvGrpSpPr>
        <p:grpSpPr>
          <a:xfrm>
            <a:off x="3766757" y="4597899"/>
            <a:ext cx="60002" cy="1005839"/>
            <a:chOff x="3120854" y="4599135"/>
            <a:chExt cx="236406" cy="1005839"/>
          </a:xfrm>
        </p:grpSpPr>
        <p:cxnSp>
          <p:nvCxnSpPr>
            <p:cNvPr id="72" name="Straight Connector 71">
              <a:extLst>
                <a:ext uri="{FF2B5EF4-FFF2-40B4-BE49-F238E27FC236}">
                  <a16:creationId xmlns:a16="http://schemas.microsoft.com/office/drawing/2014/main" id="{BD146195-282F-4113-BC27-C5B8673388E2}"/>
                </a:ext>
              </a:extLst>
            </p:cNvPr>
            <p:cNvCxnSpPr>
              <a:cxnSpLocks/>
            </p:cNvCxnSpPr>
            <p:nvPr/>
          </p:nvCxnSpPr>
          <p:spPr bwMode="auto">
            <a:xfrm>
              <a:off x="3128660" y="459913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8B254DF-96EC-43C3-8EA3-45869612670B}"/>
                </a:ext>
              </a:extLst>
            </p:cNvPr>
            <p:cNvCxnSpPr>
              <a:cxnSpLocks/>
            </p:cNvCxnSpPr>
            <p:nvPr/>
          </p:nvCxnSpPr>
          <p:spPr bwMode="auto">
            <a:xfrm>
              <a:off x="3128660" y="480030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28582DF-BFF3-4E53-AB20-018B99758BD5}"/>
                </a:ext>
              </a:extLst>
            </p:cNvPr>
            <p:cNvCxnSpPr>
              <a:cxnSpLocks/>
            </p:cNvCxnSpPr>
            <p:nvPr/>
          </p:nvCxnSpPr>
          <p:spPr bwMode="auto">
            <a:xfrm>
              <a:off x="3128660" y="500147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9E466CD-2E3A-4385-8F00-5D1DE659DBA1}"/>
                </a:ext>
              </a:extLst>
            </p:cNvPr>
            <p:cNvCxnSpPr>
              <a:cxnSpLocks/>
            </p:cNvCxnSpPr>
            <p:nvPr/>
          </p:nvCxnSpPr>
          <p:spPr bwMode="auto">
            <a:xfrm>
              <a:off x="3128660" y="5202639"/>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6CF5117-BAD8-4919-BB48-B6DD6265648C}"/>
                </a:ext>
              </a:extLst>
            </p:cNvPr>
            <p:cNvCxnSpPr>
              <a:cxnSpLocks/>
            </p:cNvCxnSpPr>
            <p:nvPr/>
          </p:nvCxnSpPr>
          <p:spPr bwMode="auto">
            <a:xfrm>
              <a:off x="3128660" y="540380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4DEF21F-0268-4D3B-A37D-D25B4BD502C0}"/>
                </a:ext>
              </a:extLst>
            </p:cNvPr>
            <p:cNvCxnSpPr>
              <a:cxnSpLocks/>
            </p:cNvCxnSpPr>
            <p:nvPr/>
          </p:nvCxnSpPr>
          <p:spPr bwMode="auto">
            <a:xfrm>
              <a:off x="3120854" y="5604974"/>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12672321-719F-4287-80AE-EA26601D03E2}"/>
              </a:ext>
            </a:extLst>
          </p:cNvPr>
          <p:cNvGrpSpPr/>
          <p:nvPr/>
        </p:nvGrpSpPr>
        <p:grpSpPr>
          <a:xfrm>
            <a:off x="3843597" y="5610058"/>
            <a:ext cx="2198603" cy="56872"/>
            <a:chOff x="3364323" y="5611293"/>
            <a:chExt cx="2397140" cy="103707"/>
          </a:xfrm>
        </p:grpSpPr>
        <p:cxnSp>
          <p:nvCxnSpPr>
            <p:cNvPr id="81" name="Straight Connector 80">
              <a:extLst>
                <a:ext uri="{FF2B5EF4-FFF2-40B4-BE49-F238E27FC236}">
                  <a16:creationId xmlns:a16="http://schemas.microsoft.com/office/drawing/2014/main" id="{A62C759D-E4F6-4B86-881D-273BA680B13F}"/>
                </a:ext>
              </a:extLst>
            </p:cNvPr>
            <p:cNvCxnSpPr>
              <a:cxnSpLocks/>
            </p:cNvCxnSpPr>
            <p:nvPr/>
          </p:nvCxnSpPr>
          <p:spPr bwMode="auto">
            <a:xfrm>
              <a:off x="3364323" y="5611293"/>
              <a:ext cx="0" cy="103707"/>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DAF5C55-2444-4659-BD8B-F1EF54C24EB6}"/>
                </a:ext>
              </a:extLst>
            </p:cNvPr>
            <p:cNvCxnSpPr>
              <a:cxnSpLocks/>
            </p:cNvCxnSpPr>
            <p:nvPr/>
          </p:nvCxnSpPr>
          <p:spPr bwMode="auto">
            <a:xfrm>
              <a:off x="3843751" y="5611293"/>
              <a:ext cx="0" cy="103707"/>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A158922-EF06-4B05-A74A-F7A42E62664B}"/>
                </a:ext>
              </a:extLst>
            </p:cNvPr>
            <p:cNvCxnSpPr>
              <a:cxnSpLocks/>
            </p:cNvCxnSpPr>
            <p:nvPr/>
          </p:nvCxnSpPr>
          <p:spPr bwMode="auto">
            <a:xfrm>
              <a:off x="4323179" y="5611293"/>
              <a:ext cx="0" cy="103707"/>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6E8333A-F99E-4D92-AE41-5E43CCF8CA7D}"/>
                </a:ext>
              </a:extLst>
            </p:cNvPr>
            <p:cNvCxnSpPr>
              <a:cxnSpLocks/>
            </p:cNvCxnSpPr>
            <p:nvPr/>
          </p:nvCxnSpPr>
          <p:spPr bwMode="auto">
            <a:xfrm>
              <a:off x="4802607" y="5611293"/>
              <a:ext cx="0" cy="103707"/>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28E45DD-8CC5-4F3B-8DBF-E6B702C344C8}"/>
                </a:ext>
              </a:extLst>
            </p:cNvPr>
            <p:cNvCxnSpPr>
              <a:cxnSpLocks/>
            </p:cNvCxnSpPr>
            <p:nvPr/>
          </p:nvCxnSpPr>
          <p:spPr bwMode="auto">
            <a:xfrm>
              <a:off x="5282035" y="5611293"/>
              <a:ext cx="0" cy="103707"/>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0931452-2D5D-488C-9D7D-D09969979B39}"/>
                </a:ext>
              </a:extLst>
            </p:cNvPr>
            <p:cNvCxnSpPr>
              <a:cxnSpLocks/>
            </p:cNvCxnSpPr>
            <p:nvPr/>
          </p:nvCxnSpPr>
          <p:spPr bwMode="auto">
            <a:xfrm>
              <a:off x="5761463" y="5611293"/>
              <a:ext cx="0" cy="103707"/>
            </a:xfrm>
            <a:prstGeom prst="line">
              <a:avLst/>
            </a:prstGeom>
            <a:noFill/>
            <a:ln w="28575" cap="flat" cmpd="sng" algn="ctr">
              <a:solidFill>
                <a:schemeClr val="bg1"/>
              </a:solidFill>
              <a:prstDash val="solid"/>
              <a:round/>
              <a:headEnd type="none" w="med" len="med"/>
              <a:tailEnd type="none" w="med" len="med"/>
            </a:ln>
            <a:effectLst/>
          </p:spPr>
        </p:cxnSp>
      </p:grpSp>
      <p:sp>
        <p:nvSpPr>
          <p:cNvPr id="91" name="TextBox 90">
            <a:extLst>
              <a:ext uri="{FF2B5EF4-FFF2-40B4-BE49-F238E27FC236}">
                <a16:creationId xmlns:a16="http://schemas.microsoft.com/office/drawing/2014/main" id="{4114E03E-F6F1-45C6-B8FE-9BDCC5EDE2AA}"/>
              </a:ext>
            </a:extLst>
          </p:cNvPr>
          <p:cNvSpPr txBox="1"/>
          <p:nvPr/>
        </p:nvSpPr>
        <p:spPr bwMode="auto">
          <a:xfrm>
            <a:off x="3723743"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92" name="TextBox 91">
            <a:extLst>
              <a:ext uri="{FF2B5EF4-FFF2-40B4-BE49-F238E27FC236}">
                <a16:creationId xmlns:a16="http://schemas.microsoft.com/office/drawing/2014/main" id="{750334A5-9CA8-477D-A106-5210ECFFF9D9}"/>
              </a:ext>
            </a:extLst>
          </p:cNvPr>
          <p:cNvSpPr txBox="1"/>
          <p:nvPr/>
        </p:nvSpPr>
        <p:spPr bwMode="auto">
          <a:xfrm>
            <a:off x="4165578"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93" name="TextBox 92">
            <a:extLst>
              <a:ext uri="{FF2B5EF4-FFF2-40B4-BE49-F238E27FC236}">
                <a16:creationId xmlns:a16="http://schemas.microsoft.com/office/drawing/2014/main" id="{39FFFA26-EE21-4526-B8BE-82C6F9A993DA}"/>
              </a:ext>
            </a:extLst>
          </p:cNvPr>
          <p:cNvSpPr txBox="1"/>
          <p:nvPr/>
        </p:nvSpPr>
        <p:spPr bwMode="auto">
          <a:xfrm>
            <a:off x="4599230" y="5587591"/>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94" name="TextBox 93">
            <a:extLst>
              <a:ext uri="{FF2B5EF4-FFF2-40B4-BE49-F238E27FC236}">
                <a16:creationId xmlns:a16="http://schemas.microsoft.com/office/drawing/2014/main" id="{6142AAF4-090B-4A2C-9497-27241D450554}"/>
              </a:ext>
            </a:extLst>
          </p:cNvPr>
          <p:cNvSpPr txBox="1"/>
          <p:nvPr/>
        </p:nvSpPr>
        <p:spPr bwMode="auto">
          <a:xfrm>
            <a:off x="5041065" y="5588707"/>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sp>
        <p:nvSpPr>
          <p:cNvPr id="95" name="TextBox 94">
            <a:extLst>
              <a:ext uri="{FF2B5EF4-FFF2-40B4-BE49-F238E27FC236}">
                <a16:creationId xmlns:a16="http://schemas.microsoft.com/office/drawing/2014/main" id="{CAC5D3AD-441B-4A9D-9988-D6A57FA9D968}"/>
              </a:ext>
            </a:extLst>
          </p:cNvPr>
          <p:cNvSpPr txBox="1"/>
          <p:nvPr/>
        </p:nvSpPr>
        <p:spPr bwMode="auto">
          <a:xfrm>
            <a:off x="5482900" y="5588707"/>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96" name="TextBox 95">
            <a:extLst>
              <a:ext uri="{FF2B5EF4-FFF2-40B4-BE49-F238E27FC236}">
                <a16:creationId xmlns:a16="http://schemas.microsoft.com/office/drawing/2014/main" id="{85DE48EB-5569-4122-B739-9CF113A7B095}"/>
              </a:ext>
            </a:extLst>
          </p:cNvPr>
          <p:cNvSpPr txBox="1"/>
          <p:nvPr/>
        </p:nvSpPr>
        <p:spPr bwMode="auto">
          <a:xfrm>
            <a:off x="5921666" y="5588707"/>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sp>
        <p:nvSpPr>
          <p:cNvPr id="97" name="TextBox 96">
            <a:extLst>
              <a:ext uri="{FF2B5EF4-FFF2-40B4-BE49-F238E27FC236}">
                <a16:creationId xmlns:a16="http://schemas.microsoft.com/office/drawing/2014/main" id="{CBC464D3-B679-4370-914C-580300A1C11D}"/>
              </a:ext>
            </a:extLst>
          </p:cNvPr>
          <p:cNvSpPr txBox="1"/>
          <p:nvPr/>
        </p:nvSpPr>
        <p:spPr bwMode="auto">
          <a:xfrm>
            <a:off x="3550415" y="5451546"/>
            <a:ext cx="2096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98" name="TextBox 97">
            <a:extLst>
              <a:ext uri="{FF2B5EF4-FFF2-40B4-BE49-F238E27FC236}">
                <a16:creationId xmlns:a16="http://schemas.microsoft.com/office/drawing/2014/main" id="{CD78FE6B-28B4-4E8E-B364-EC52A9E24254}"/>
              </a:ext>
            </a:extLst>
          </p:cNvPr>
          <p:cNvSpPr txBox="1"/>
          <p:nvPr/>
        </p:nvSpPr>
        <p:spPr bwMode="auto">
          <a:xfrm>
            <a:off x="3435034" y="5236328"/>
            <a:ext cx="423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99" name="TextBox 98">
            <a:extLst>
              <a:ext uri="{FF2B5EF4-FFF2-40B4-BE49-F238E27FC236}">
                <a16:creationId xmlns:a16="http://schemas.microsoft.com/office/drawing/2014/main" id="{06820953-9DE2-40CB-BFDC-3F27E8C79BF0}"/>
              </a:ext>
            </a:extLst>
          </p:cNvPr>
          <p:cNvSpPr txBox="1"/>
          <p:nvPr/>
        </p:nvSpPr>
        <p:spPr bwMode="auto">
          <a:xfrm>
            <a:off x="3435034" y="5034491"/>
            <a:ext cx="423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100" name="TextBox 99">
            <a:extLst>
              <a:ext uri="{FF2B5EF4-FFF2-40B4-BE49-F238E27FC236}">
                <a16:creationId xmlns:a16="http://schemas.microsoft.com/office/drawing/2014/main" id="{54EBA66C-2516-4DDC-8643-0E35EE44AD30}"/>
              </a:ext>
            </a:extLst>
          </p:cNvPr>
          <p:cNvSpPr txBox="1"/>
          <p:nvPr/>
        </p:nvSpPr>
        <p:spPr bwMode="auto">
          <a:xfrm>
            <a:off x="3435034" y="4839344"/>
            <a:ext cx="423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101" name="TextBox 100">
            <a:extLst>
              <a:ext uri="{FF2B5EF4-FFF2-40B4-BE49-F238E27FC236}">
                <a16:creationId xmlns:a16="http://schemas.microsoft.com/office/drawing/2014/main" id="{91BA7629-5C6B-4CC1-9CF6-FE624B9DF3DD}"/>
              </a:ext>
            </a:extLst>
          </p:cNvPr>
          <p:cNvSpPr txBox="1"/>
          <p:nvPr/>
        </p:nvSpPr>
        <p:spPr bwMode="auto">
          <a:xfrm>
            <a:off x="3435034" y="4637507"/>
            <a:ext cx="423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102" name="TextBox 101">
            <a:extLst>
              <a:ext uri="{FF2B5EF4-FFF2-40B4-BE49-F238E27FC236}">
                <a16:creationId xmlns:a16="http://schemas.microsoft.com/office/drawing/2014/main" id="{77B355AF-7206-4AF6-9461-FCC500BC289C}"/>
              </a:ext>
            </a:extLst>
          </p:cNvPr>
          <p:cNvSpPr txBox="1"/>
          <p:nvPr/>
        </p:nvSpPr>
        <p:spPr bwMode="auto">
          <a:xfrm>
            <a:off x="3431742" y="4433440"/>
            <a:ext cx="4482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103" name="TextBox 102">
            <a:extLst>
              <a:ext uri="{FF2B5EF4-FFF2-40B4-BE49-F238E27FC236}">
                <a16:creationId xmlns:a16="http://schemas.microsoft.com/office/drawing/2014/main" id="{D5B155A6-D176-4011-B643-7D4A99E703F8}"/>
              </a:ext>
            </a:extLst>
          </p:cNvPr>
          <p:cNvSpPr txBox="1"/>
          <p:nvPr/>
        </p:nvSpPr>
        <p:spPr bwMode="auto">
          <a:xfrm>
            <a:off x="3804390" y="5349119"/>
            <a:ext cx="11262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8.06x10</a:t>
            </a:r>
            <a:r>
              <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-6</a:t>
            </a:r>
            <a:endParaRPr kumimoji="0" lang="en-US" sz="1200" b="0" i="1"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sp>
        <p:nvSpPr>
          <p:cNvPr id="90" name="Freeform: Shape 89">
            <a:extLst>
              <a:ext uri="{FF2B5EF4-FFF2-40B4-BE49-F238E27FC236}">
                <a16:creationId xmlns:a16="http://schemas.microsoft.com/office/drawing/2014/main" id="{58E36CB2-D51B-46A7-8BFE-C6308545E8E8}"/>
              </a:ext>
            </a:extLst>
          </p:cNvPr>
          <p:cNvSpPr/>
          <p:nvPr/>
        </p:nvSpPr>
        <p:spPr bwMode="auto">
          <a:xfrm>
            <a:off x="3852802" y="4607563"/>
            <a:ext cx="2186671" cy="194031"/>
          </a:xfrm>
          <a:custGeom>
            <a:avLst/>
            <a:gdLst>
              <a:gd name="connsiteX0" fmla="*/ 2384131 w 2384131"/>
              <a:gd name="connsiteY0" fmla="*/ 194031 h 194031"/>
              <a:gd name="connsiteX1" fmla="*/ 2081933 w 2384131"/>
              <a:gd name="connsiteY1" fmla="*/ 194031 h 194031"/>
              <a:gd name="connsiteX2" fmla="*/ 2081933 w 2384131"/>
              <a:gd name="connsiteY2" fmla="*/ 149426 h 194031"/>
              <a:gd name="connsiteX3" fmla="*/ 1281275 w 2384131"/>
              <a:gd name="connsiteY3" fmla="*/ 149426 h 194031"/>
              <a:gd name="connsiteX4" fmla="*/ 1281275 w 2384131"/>
              <a:gd name="connsiteY4" fmla="*/ 130469 h 194031"/>
              <a:gd name="connsiteX5" fmla="*/ 805118 w 2384131"/>
              <a:gd name="connsiteY5" fmla="*/ 130469 h 194031"/>
              <a:gd name="connsiteX6" fmla="*/ 805118 w 2384131"/>
              <a:gd name="connsiteY6" fmla="*/ 122663 h 194031"/>
              <a:gd name="connsiteX7" fmla="*/ 594360 w 2384131"/>
              <a:gd name="connsiteY7" fmla="*/ 122663 h 194031"/>
              <a:gd name="connsiteX8" fmla="*/ 594360 w 2384131"/>
              <a:gd name="connsiteY8" fmla="*/ 105937 h 194031"/>
              <a:gd name="connsiteX9" fmla="*/ 547525 w 2384131"/>
              <a:gd name="connsiteY9" fmla="*/ 105937 h 194031"/>
              <a:gd name="connsiteX10" fmla="*/ 547525 w 2384131"/>
              <a:gd name="connsiteY10" fmla="*/ 93670 h 194031"/>
              <a:gd name="connsiteX11" fmla="*/ 401444 w 2384131"/>
              <a:gd name="connsiteY11" fmla="*/ 93670 h 194031"/>
              <a:gd name="connsiteX12" fmla="*/ 401444 w 2384131"/>
              <a:gd name="connsiteY12" fmla="*/ 73598 h 194031"/>
              <a:gd name="connsiteX13" fmla="*/ 379141 w 2384131"/>
              <a:gd name="connsiteY13" fmla="*/ 73598 h 194031"/>
              <a:gd name="connsiteX14" fmla="*/ 379141 w 2384131"/>
              <a:gd name="connsiteY14" fmla="*/ 61332 h 194031"/>
              <a:gd name="connsiteX15" fmla="*/ 273205 w 2384131"/>
              <a:gd name="connsiteY15" fmla="*/ 61332 h 194031"/>
              <a:gd name="connsiteX16" fmla="*/ 273205 w 2384131"/>
              <a:gd name="connsiteY16" fmla="*/ 53526 h 194031"/>
              <a:gd name="connsiteX17" fmla="*/ 254248 w 2384131"/>
              <a:gd name="connsiteY17" fmla="*/ 53526 h 194031"/>
              <a:gd name="connsiteX18" fmla="*/ 254248 w 2384131"/>
              <a:gd name="connsiteY18" fmla="*/ 32339 h 194031"/>
              <a:gd name="connsiteX19" fmla="*/ 223024 w 2384131"/>
              <a:gd name="connsiteY19" fmla="*/ 32339 h 194031"/>
              <a:gd name="connsiteX20" fmla="*/ 223024 w 2384131"/>
              <a:gd name="connsiteY20" fmla="*/ 32339 h 194031"/>
              <a:gd name="connsiteX21" fmla="*/ 175074 w 2384131"/>
              <a:gd name="connsiteY21" fmla="*/ 32339 h 194031"/>
              <a:gd name="connsiteX22" fmla="*/ 175074 w 2384131"/>
              <a:gd name="connsiteY22" fmla="*/ 11151 h 194031"/>
              <a:gd name="connsiteX23" fmla="*/ 8921 w 2384131"/>
              <a:gd name="connsiteY23" fmla="*/ 11151 h 194031"/>
              <a:gd name="connsiteX24" fmla="*/ 8921 w 2384131"/>
              <a:gd name="connsiteY24" fmla="*/ 0 h 194031"/>
              <a:gd name="connsiteX25" fmla="*/ 0 w 2384131"/>
              <a:gd name="connsiteY25" fmla="*/ 0 h 194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84131" h="194031">
                <a:moveTo>
                  <a:pt x="2384131" y="194031"/>
                </a:moveTo>
                <a:lnTo>
                  <a:pt x="2081933" y="194031"/>
                </a:lnTo>
                <a:lnTo>
                  <a:pt x="2081933" y="149426"/>
                </a:lnTo>
                <a:lnTo>
                  <a:pt x="1281275" y="149426"/>
                </a:lnTo>
                <a:lnTo>
                  <a:pt x="1281275" y="130469"/>
                </a:lnTo>
                <a:lnTo>
                  <a:pt x="805118" y="130469"/>
                </a:lnTo>
                <a:lnTo>
                  <a:pt x="805118" y="122663"/>
                </a:lnTo>
                <a:lnTo>
                  <a:pt x="594360" y="122663"/>
                </a:lnTo>
                <a:lnTo>
                  <a:pt x="594360" y="105937"/>
                </a:lnTo>
                <a:lnTo>
                  <a:pt x="547525" y="105937"/>
                </a:lnTo>
                <a:lnTo>
                  <a:pt x="547525" y="93670"/>
                </a:lnTo>
                <a:lnTo>
                  <a:pt x="401444" y="93670"/>
                </a:lnTo>
                <a:lnTo>
                  <a:pt x="401444" y="73598"/>
                </a:lnTo>
                <a:lnTo>
                  <a:pt x="379141" y="73598"/>
                </a:lnTo>
                <a:lnTo>
                  <a:pt x="379141" y="61332"/>
                </a:lnTo>
                <a:lnTo>
                  <a:pt x="273205" y="61332"/>
                </a:lnTo>
                <a:lnTo>
                  <a:pt x="273205" y="53526"/>
                </a:lnTo>
                <a:lnTo>
                  <a:pt x="254248" y="53526"/>
                </a:lnTo>
                <a:lnTo>
                  <a:pt x="254248" y="32339"/>
                </a:lnTo>
                <a:lnTo>
                  <a:pt x="223024" y="32339"/>
                </a:lnTo>
                <a:lnTo>
                  <a:pt x="223024" y="32339"/>
                </a:lnTo>
                <a:lnTo>
                  <a:pt x="175074" y="32339"/>
                </a:lnTo>
                <a:lnTo>
                  <a:pt x="175074" y="11151"/>
                </a:lnTo>
                <a:lnTo>
                  <a:pt x="8921" y="11151"/>
                </a:lnTo>
                <a:lnTo>
                  <a:pt x="8921"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09" name="Group 108">
            <a:extLst>
              <a:ext uri="{FF2B5EF4-FFF2-40B4-BE49-F238E27FC236}">
                <a16:creationId xmlns:a16="http://schemas.microsoft.com/office/drawing/2014/main" id="{A0F0622F-A491-4ABF-BD4A-6B4A3B7A3318}"/>
              </a:ext>
            </a:extLst>
          </p:cNvPr>
          <p:cNvGrpSpPr/>
          <p:nvPr/>
        </p:nvGrpSpPr>
        <p:grpSpPr>
          <a:xfrm>
            <a:off x="3844620" y="4606448"/>
            <a:ext cx="2191785" cy="478387"/>
            <a:chOff x="3365438" y="4607684"/>
            <a:chExt cx="2389706" cy="478387"/>
          </a:xfrm>
        </p:grpSpPr>
        <p:sp>
          <p:nvSpPr>
            <p:cNvPr id="104" name="Freeform: Shape 103">
              <a:extLst>
                <a:ext uri="{FF2B5EF4-FFF2-40B4-BE49-F238E27FC236}">
                  <a16:creationId xmlns:a16="http://schemas.microsoft.com/office/drawing/2014/main" id="{53C432AB-A7DD-4858-B909-EDE90FB27B0D}"/>
                </a:ext>
              </a:extLst>
            </p:cNvPr>
            <p:cNvSpPr/>
            <p:nvPr/>
          </p:nvSpPr>
          <p:spPr bwMode="auto">
            <a:xfrm>
              <a:off x="3794760" y="4859701"/>
              <a:ext cx="1960384" cy="226370"/>
            </a:xfrm>
            <a:custGeom>
              <a:avLst/>
              <a:gdLst>
                <a:gd name="connsiteX0" fmla="*/ 1960384 w 1960384"/>
                <a:gd name="connsiteY0" fmla="*/ 226370 h 226370"/>
                <a:gd name="connsiteX1" fmla="*/ 1403939 w 1960384"/>
                <a:gd name="connsiteY1" fmla="*/ 226370 h 226370"/>
                <a:gd name="connsiteX2" fmla="*/ 1403939 w 1960384"/>
                <a:gd name="connsiteY2" fmla="*/ 185111 h 226370"/>
                <a:gd name="connsiteX3" fmla="*/ 645656 w 1960384"/>
                <a:gd name="connsiteY3" fmla="*/ 185111 h 226370"/>
                <a:gd name="connsiteX4" fmla="*/ 645656 w 1960384"/>
                <a:gd name="connsiteY4" fmla="*/ 168384 h 226370"/>
                <a:gd name="connsiteX5" fmla="*/ 473927 w 1960384"/>
                <a:gd name="connsiteY5" fmla="*/ 168384 h 226370"/>
                <a:gd name="connsiteX6" fmla="*/ 473927 w 1960384"/>
                <a:gd name="connsiteY6" fmla="*/ 157233 h 226370"/>
                <a:gd name="connsiteX7" fmla="*/ 317810 w 1960384"/>
                <a:gd name="connsiteY7" fmla="*/ 157233 h 226370"/>
                <a:gd name="connsiteX8" fmla="*/ 317810 w 1960384"/>
                <a:gd name="connsiteY8" fmla="*/ 149427 h 226370"/>
                <a:gd name="connsiteX9" fmla="*/ 299968 w 1960384"/>
                <a:gd name="connsiteY9" fmla="*/ 149427 h 226370"/>
                <a:gd name="connsiteX10" fmla="*/ 299968 w 1960384"/>
                <a:gd name="connsiteY10" fmla="*/ 130470 h 226370"/>
                <a:gd name="connsiteX11" fmla="*/ 284356 w 1960384"/>
                <a:gd name="connsiteY11" fmla="*/ 130470 h 226370"/>
                <a:gd name="connsiteX12" fmla="*/ 284356 w 1960384"/>
                <a:gd name="connsiteY12" fmla="*/ 115973 h 226370"/>
                <a:gd name="connsiteX13" fmla="*/ 254248 w 1960384"/>
                <a:gd name="connsiteY13" fmla="*/ 115973 h 226370"/>
                <a:gd name="connsiteX14" fmla="*/ 254248 w 1960384"/>
                <a:gd name="connsiteY14" fmla="*/ 104822 h 226370"/>
                <a:gd name="connsiteX15" fmla="*/ 225255 w 1960384"/>
                <a:gd name="connsiteY15" fmla="*/ 104822 h 226370"/>
                <a:gd name="connsiteX16" fmla="*/ 225255 w 1960384"/>
                <a:gd name="connsiteY16" fmla="*/ 89210 h 226370"/>
                <a:gd name="connsiteX17" fmla="*/ 185110 w 1960384"/>
                <a:gd name="connsiteY17" fmla="*/ 89210 h 226370"/>
                <a:gd name="connsiteX18" fmla="*/ 185110 w 1960384"/>
                <a:gd name="connsiteY18" fmla="*/ 75829 h 226370"/>
                <a:gd name="connsiteX19" fmla="*/ 155002 w 1960384"/>
                <a:gd name="connsiteY19" fmla="*/ 75829 h 226370"/>
                <a:gd name="connsiteX20" fmla="*/ 155002 w 1960384"/>
                <a:gd name="connsiteY20" fmla="*/ 62447 h 226370"/>
                <a:gd name="connsiteX21" fmla="*/ 132700 w 1960384"/>
                <a:gd name="connsiteY21" fmla="*/ 62447 h 226370"/>
                <a:gd name="connsiteX22" fmla="*/ 132700 w 1960384"/>
                <a:gd name="connsiteY22" fmla="*/ 53526 h 226370"/>
                <a:gd name="connsiteX23" fmla="*/ 73598 w 1960384"/>
                <a:gd name="connsiteY23" fmla="*/ 53526 h 226370"/>
                <a:gd name="connsiteX24" fmla="*/ 73598 w 1960384"/>
                <a:gd name="connsiteY24" fmla="*/ 33454 h 226370"/>
                <a:gd name="connsiteX25" fmla="*/ 50180 w 1960384"/>
                <a:gd name="connsiteY25" fmla="*/ 33454 h 226370"/>
                <a:gd name="connsiteX26" fmla="*/ 50180 w 1960384"/>
                <a:gd name="connsiteY26" fmla="*/ 24533 h 226370"/>
                <a:gd name="connsiteX27" fmla="*/ 30108 w 1960384"/>
                <a:gd name="connsiteY27" fmla="*/ 24533 h 226370"/>
                <a:gd name="connsiteX28" fmla="*/ 30108 w 1960384"/>
                <a:gd name="connsiteY28" fmla="*/ 6691 h 226370"/>
                <a:gd name="connsiteX29" fmla="*/ 13381 w 1960384"/>
                <a:gd name="connsiteY29" fmla="*/ 6691 h 226370"/>
                <a:gd name="connsiteX30" fmla="*/ 13381 w 1960384"/>
                <a:gd name="connsiteY30" fmla="*/ 0 h 226370"/>
                <a:gd name="connsiteX31" fmla="*/ 0 w 1960384"/>
                <a:gd name="connsiteY31" fmla="*/ 0 h 226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60384" h="226370">
                  <a:moveTo>
                    <a:pt x="1960384" y="226370"/>
                  </a:moveTo>
                  <a:lnTo>
                    <a:pt x="1403939" y="226370"/>
                  </a:lnTo>
                  <a:lnTo>
                    <a:pt x="1403939" y="185111"/>
                  </a:lnTo>
                  <a:lnTo>
                    <a:pt x="645656" y="185111"/>
                  </a:lnTo>
                  <a:lnTo>
                    <a:pt x="645656" y="168384"/>
                  </a:lnTo>
                  <a:lnTo>
                    <a:pt x="473927" y="168384"/>
                  </a:lnTo>
                  <a:lnTo>
                    <a:pt x="473927" y="157233"/>
                  </a:lnTo>
                  <a:lnTo>
                    <a:pt x="317810" y="157233"/>
                  </a:lnTo>
                  <a:lnTo>
                    <a:pt x="317810" y="149427"/>
                  </a:lnTo>
                  <a:lnTo>
                    <a:pt x="299968" y="149427"/>
                  </a:lnTo>
                  <a:lnTo>
                    <a:pt x="299968" y="130470"/>
                  </a:lnTo>
                  <a:lnTo>
                    <a:pt x="284356" y="130470"/>
                  </a:lnTo>
                  <a:lnTo>
                    <a:pt x="284356" y="115973"/>
                  </a:lnTo>
                  <a:lnTo>
                    <a:pt x="254248" y="115973"/>
                  </a:lnTo>
                  <a:lnTo>
                    <a:pt x="254248" y="104822"/>
                  </a:lnTo>
                  <a:lnTo>
                    <a:pt x="225255" y="104822"/>
                  </a:lnTo>
                  <a:lnTo>
                    <a:pt x="225255" y="89210"/>
                  </a:lnTo>
                  <a:lnTo>
                    <a:pt x="185110" y="89210"/>
                  </a:lnTo>
                  <a:lnTo>
                    <a:pt x="185110" y="75829"/>
                  </a:lnTo>
                  <a:lnTo>
                    <a:pt x="155002" y="75829"/>
                  </a:lnTo>
                  <a:lnTo>
                    <a:pt x="155002" y="62447"/>
                  </a:lnTo>
                  <a:lnTo>
                    <a:pt x="132700" y="62447"/>
                  </a:lnTo>
                  <a:lnTo>
                    <a:pt x="132700" y="53526"/>
                  </a:lnTo>
                  <a:lnTo>
                    <a:pt x="73598" y="53526"/>
                  </a:lnTo>
                  <a:lnTo>
                    <a:pt x="73598" y="33454"/>
                  </a:lnTo>
                  <a:lnTo>
                    <a:pt x="50180" y="33454"/>
                  </a:lnTo>
                  <a:lnTo>
                    <a:pt x="50180" y="24533"/>
                  </a:lnTo>
                  <a:lnTo>
                    <a:pt x="30108" y="24533"/>
                  </a:lnTo>
                  <a:lnTo>
                    <a:pt x="30108" y="6691"/>
                  </a:lnTo>
                  <a:lnTo>
                    <a:pt x="13381" y="6691"/>
                  </a:lnTo>
                  <a:lnTo>
                    <a:pt x="13381"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E1471D"/>
                </a:solidFill>
                <a:effectLst/>
                <a:uLnTx/>
                <a:uFillTx/>
                <a:latin typeface="Lucida Grande" charset="0"/>
                <a:ea typeface="ＭＳ Ｐゴシック" pitchFamily="34" charset="-128"/>
                <a:cs typeface="+mn-cs"/>
              </a:endParaRPr>
            </a:p>
          </p:txBody>
        </p:sp>
        <p:sp>
          <p:nvSpPr>
            <p:cNvPr id="107" name="Freeform: Shape 106">
              <a:extLst>
                <a:ext uri="{FF2B5EF4-FFF2-40B4-BE49-F238E27FC236}">
                  <a16:creationId xmlns:a16="http://schemas.microsoft.com/office/drawing/2014/main" id="{793E7A85-1FD3-4A8E-8F5D-97088C96913C}"/>
                </a:ext>
              </a:extLst>
            </p:cNvPr>
            <p:cNvSpPr/>
            <p:nvPr/>
          </p:nvSpPr>
          <p:spPr bwMode="auto">
            <a:xfrm>
              <a:off x="3365438" y="4607684"/>
              <a:ext cx="501805" cy="253133"/>
            </a:xfrm>
            <a:custGeom>
              <a:avLst/>
              <a:gdLst>
                <a:gd name="connsiteX0" fmla="*/ 501805 w 501805"/>
                <a:gd name="connsiteY0" fmla="*/ 253133 h 253133"/>
                <a:gd name="connsiteX1" fmla="*/ 421516 w 501805"/>
                <a:gd name="connsiteY1" fmla="*/ 253133 h 253133"/>
                <a:gd name="connsiteX2" fmla="*/ 421516 w 501805"/>
                <a:gd name="connsiteY2" fmla="*/ 240866 h 253133"/>
                <a:gd name="connsiteX3" fmla="*/ 394753 w 501805"/>
                <a:gd name="connsiteY3" fmla="*/ 240866 h 253133"/>
                <a:gd name="connsiteX4" fmla="*/ 394753 w 501805"/>
                <a:gd name="connsiteY4" fmla="*/ 228600 h 253133"/>
                <a:gd name="connsiteX5" fmla="*/ 357954 w 501805"/>
                <a:gd name="connsiteY5" fmla="*/ 228600 h 253133"/>
                <a:gd name="connsiteX6" fmla="*/ 357954 w 501805"/>
                <a:gd name="connsiteY6" fmla="*/ 219679 h 253133"/>
                <a:gd name="connsiteX7" fmla="*/ 334537 w 501805"/>
                <a:gd name="connsiteY7" fmla="*/ 219679 h 253133"/>
                <a:gd name="connsiteX8" fmla="*/ 334537 w 501805"/>
                <a:gd name="connsiteY8" fmla="*/ 209643 h 253133"/>
                <a:gd name="connsiteX9" fmla="*/ 284356 w 501805"/>
                <a:gd name="connsiteY9" fmla="*/ 209643 h 253133"/>
                <a:gd name="connsiteX10" fmla="*/ 284356 w 501805"/>
                <a:gd name="connsiteY10" fmla="*/ 201837 h 253133"/>
                <a:gd name="connsiteX11" fmla="*/ 247557 w 501805"/>
                <a:gd name="connsiteY11" fmla="*/ 201837 h 253133"/>
                <a:gd name="connsiteX12" fmla="*/ 247557 w 501805"/>
                <a:gd name="connsiteY12" fmla="*/ 183995 h 253133"/>
                <a:gd name="connsiteX13" fmla="*/ 231945 w 501805"/>
                <a:gd name="connsiteY13" fmla="*/ 183995 h 253133"/>
                <a:gd name="connsiteX14" fmla="*/ 231945 w 501805"/>
                <a:gd name="connsiteY14" fmla="*/ 173959 h 253133"/>
                <a:gd name="connsiteX15" fmla="*/ 216334 w 501805"/>
                <a:gd name="connsiteY15" fmla="*/ 173959 h 253133"/>
                <a:gd name="connsiteX16" fmla="*/ 216334 w 501805"/>
                <a:gd name="connsiteY16" fmla="*/ 151656 h 253133"/>
                <a:gd name="connsiteX17" fmla="*/ 198492 w 501805"/>
                <a:gd name="connsiteY17" fmla="*/ 151656 h 253133"/>
                <a:gd name="connsiteX18" fmla="*/ 198492 w 501805"/>
                <a:gd name="connsiteY18" fmla="*/ 137160 h 253133"/>
                <a:gd name="connsiteX19" fmla="*/ 163923 w 501805"/>
                <a:gd name="connsiteY19" fmla="*/ 137160 h 253133"/>
                <a:gd name="connsiteX20" fmla="*/ 163923 w 501805"/>
                <a:gd name="connsiteY20" fmla="*/ 128239 h 253133"/>
                <a:gd name="connsiteX21" fmla="*/ 132700 w 501805"/>
                <a:gd name="connsiteY21" fmla="*/ 128239 h 253133"/>
                <a:gd name="connsiteX22" fmla="*/ 132700 w 501805"/>
                <a:gd name="connsiteY22" fmla="*/ 112627 h 253133"/>
                <a:gd name="connsiteX23" fmla="*/ 103706 w 501805"/>
                <a:gd name="connsiteY23" fmla="*/ 112627 h 253133"/>
                <a:gd name="connsiteX24" fmla="*/ 103706 w 501805"/>
                <a:gd name="connsiteY24" fmla="*/ 98131 h 253133"/>
                <a:gd name="connsiteX25" fmla="*/ 82519 w 501805"/>
                <a:gd name="connsiteY25" fmla="*/ 98131 h 253133"/>
                <a:gd name="connsiteX26" fmla="*/ 82519 w 501805"/>
                <a:gd name="connsiteY26" fmla="*/ 84749 h 253133"/>
                <a:gd name="connsiteX27" fmla="*/ 72483 w 501805"/>
                <a:gd name="connsiteY27" fmla="*/ 84749 h 253133"/>
                <a:gd name="connsiteX28" fmla="*/ 72483 w 501805"/>
                <a:gd name="connsiteY28" fmla="*/ 55756 h 253133"/>
                <a:gd name="connsiteX29" fmla="*/ 50181 w 501805"/>
                <a:gd name="connsiteY29" fmla="*/ 55756 h 253133"/>
                <a:gd name="connsiteX30" fmla="*/ 50181 w 501805"/>
                <a:gd name="connsiteY30" fmla="*/ 43490 h 253133"/>
                <a:gd name="connsiteX31" fmla="*/ 32339 w 501805"/>
                <a:gd name="connsiteY31" fmla="*/ 43490 h 253133"/>
                <a:gd name="connsiteX32" fmla="*/ 32339 w 501805"/>
                <a:gd name="connsiteY32" fmla="*/ 26763 h 253133"/>
                <a:gd name="connsiteX33" fmla="*/ 17842 w 501805"/>
                <a:gd name="connsiteY33" fmla="*/ 26763 h 253133"/>
                <a:gd name="connsiteX34" fmla="*/ 17842 w 501805"/>
                <a:gd name="connsiteY34" fmla="*/ 11151 h 253133"/>
                <a:gd name="connsiteX35" fmla="*/ 0 w 501805"/>
                <a:gd name="connsiteY35" fmla="*/ 11151 h 253133"/>
                <a:gd name="connsiteX36" fmla="*/ 0 w 501805"/>
                <a:gd name="connsiteY36" fmla="*/ 0 h 253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01805" h="253133">
                  <a:moveTo>
                    <a:pt x="501805" y="253133"/>
                  </a:moveTo>
                  <a:lnTo>
                    <a:pt x="421516" y="253133"/>
                  </a:lnTo>
                  <a:lnTo>
                    <a:pt x="421516" y="240866"/>
                  </a:lnTo>
                  <a:lnTo>
                    <a:pt x="394753" y="240866"/>
                  </a:lnTo>
                  <a:lnTo>
                    <a:pt x="394753" y="228600"/>
                  </a:lnTo>
                  <a:lnTo>
                    <a:pt x="357954" y="228600"/>
                  </a:lnTo>
                  <a:lnTo>
                    <a:pt x="357954" y="219679"/>
                  </a:lnTo>
                  <a:lnTo>
                    <a:pt x="334537" y="219679"/>
                  </a:lnTo>
                  <a:lnTo>
                    <a:pt x="334537" y="209643"/>
                  </a:lnTo>
                  <a:lnTo>
                    <a:pt x="284356" y="209643"/>
                  </a:lnTo>
                  <a:lnTo>
                    <a:pt x="284356" y="201837"/>
                  </a:lnTo>
                  <a:lnTo>
                    <a:pt x="247557" y="201837"/>
                  </a:lnTo>
                  <a:lnTo>
                    <a:pt x="247557" y="183995"/>
                  </a:lnTo>
                  <a:lnTo>
                    <a:pt x="231945" y="183995"/>
                  </a:lnTo>
                  <a:lnTo>
                    <a:pt x="231945" y="173959"/>
                  </a:lnTo>
                  <a:lnTo>
                    <a:pt x="216334" y="173959"/>
                  </a:lnTo>
                  <a:lnTo>
                    <a:pt x="216334" y="151656"/>
                  </a:lnTo>
                  <a:lnTo>
                    <a:pt x="198492" y="151656"/>
                  </a:lnTo>
                  <a:lnTo>
                    <a:pt x="198492" y="137160"/>
                  </a:lnTo>
                  <a:lnTo>
                    <a:pt x="163923" y="137160"/>
                  </a:lnTo>
                  <a:lnTo>
                    <a:pt x="163923" y="128239"/>
                  </a:lnTo>
                  <a:lnTo>
                    <a:pt x="132700" y="128239"/>
                  </a:lnTo>
                  <a:lnTo>
                    <a:pt x="132700" y="112627"/>
                  </a:lnTo>
                  <a:lnTo>
                    <a:pt x="103706" y="112627"/>
                  </a:lnTo>
                  <a:lnTo>
                    <a:pt x="103706" y="98131"/>
                  </a:lnTo>
                  <a:lnTo>
                    <a:pt x="82519" y="98131"/>
                  </a:lnTo>
                  <a:lnTo>
                    <a:pt x="82519" y="84749"/>
                  </a:lnTo>
                  <a:lnTo>
                    <a:pt x="72483" y="84749"/>
                  </a:lnTo>
                  <a:lnTo>
                    <a:pt x="72483" y="55756"/>
                  </a:lnTo>
                  <a:lnTo>
                    <a:pt x="50181" y="55756"/>
                  </a:lnTo>
                  <a:lnTo>
                    <a:pt x="50181" y="43490"/>
                  </a:lnTo>
                  <a:lnTo>
                    <a:pt x="32339" y="43490"/>
                  </a:lnTo>
                  <a:lnTo>
                    <a:pt x="32339" y="26763"/>
                  </a:lnTo>
                  <a:lnTo>
                    <a:pt x="17842" y="26763"/>
                  </a:lnTo>
                  <a:lnTo>
                    <a:pt x="17842" y="11151"/>
                  </a:lnTo>
                  <a:lnTo>
                    <a:pt x="0" y="11151"/>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08" name="Rectangle 107">
              <a:extLst>
                <a:ext uri="{FF2B5EF4-FFF2-40B4-BE49-F238E27FC236}">
                  <a16:creationId xmlns:a16="http://schemas.microsoft.com/office/drawing/2014/main" id="{A8686C74-08D8-437F-BC5F-64E690F36942}"/>
                </a:ext>
              </a:extLst>
            </p:cNvPr>
            <p:cNvSpPr/>
            <p:nvPr/>
          </p:nvSpPr>
          <p:spPr bwMode="auto">
            <a:xfrm>
              <a:off x="3839737" y="4801714"/>
              <a:ext cx="228600" cy="76200"/>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sp>
        <p:nvSpPr>
          <p:cNvPr id="71" name="Freeform: Shape 70">
            <a:extLst>
              <a:ext uri="{FF2B5EF4-FFF2-40B4-BE49-F238E27FC236}">
                <a16:creationId xmlns:a16="http://schemas.microsoft.com/office/drawing/2014/main" id="{4D0DC8B0-9D20-4540-88EE-90F9C3102E55}"/>
              </a:ext>
            </a:extLst>
          </p:cNvPr>
          <p:cNvSpPr/>
          <p:nvPr/>
        </p:nvSpPr>
        <p:spPr bwMode="auto">
          <a:xfrm>
            <a:off x="3843937" y="4513458"/>
            <a:ext cx="2212923" cy="1091301"/>
          </a:xfrm>
          <a:custGeom>
            <a:avLst/>
            <a:gdLst>
              <a:gd name="connsiteX0" fmla="*/ 0 w 2409332"/>
              <a:gd name="connsiteY0" fmla="*/ 0 h 1091301"/>
              <a:gd name="connsiteX1" fmla="*/ 0 w 2409332"/>
              <a:gd name="connsiteY1" fmla="*/ 1091301 h 1091301"/>
              <a:gd name="connsiteX2" fmla="*/ 2409332 w 2409332"/>
              <a:gd name="connsiteY2" fmla="*/ 1091301 h 1091301"/>
            </a:gdLst>
            <a:ahLst/>
            <a:cxnLst>
              <a:cxn ang="0">
                <a:pos x="connsiteX0" y="connsiteY0"/>
              </a:cxn>
              <a:cxn ang="0">
                <a:pos x="connsiteX1" y="connsiteY1"/>
              </a:cxn>
              <a:cxn ang="0">
                <a:pos x="connsiteX2" y="connsiteY2"/>
              </a:cxn>
            </a:cxnLst>
            <a:rect l="l" t="t" r="r" b="b"/>
            <a:pathLst>
              <a:path w="2409332" h="1091301">
                <a:moveTo>
                  <a:pt x="0" y="0"/>
                </a:moveTo>
                <a:lnTo>
                  <a:pt x="0" y="1091301"/>
                </a:lnTo>
                <a:lnTo>
                  <a:pt x="2409332" y="109130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031" name="Group 1030">
            <a:extLst>
              <a:ext uri="{FF2B5EF4-FFF2-40B4-BE49-F238E27FC236}">
                <a16:creationId xmlns:a16="http://schemas.microsoft.com/office/drawing/2014/main" id="{E188138D-B107-4E9B-8B07-E2D7C325B962}"/>
              </a:ext>
            </a:extLst>
          </p:cNvPr>
          <p:cNvGrpSpPr/>
          <p:nvPr/>
        </p:nvGrpSpPr>
        <p:grpSpPr>
          <a:xfrm>
            <a:off x="1495132" y="4757050"/>
            <a:ext cx="1527311" cy="159406"/>
            <a:chOff x="1130505" y="4758286"/>
            <a:chExt cx="1665230" cy="159406"/>
          </a:xfrm>
        </p:grpSpPr>
        <p:cxnSp>
          <p:nvCxnSpPr>
            <p:cNvPr id="1024" name="Straight Connector 1023">
              <a:extLst>
                <a:ext uri="{FF2B5EF4-FFF2-40B4-BE49-F238E27FC236}">
                  <a16:creationId xmlns:a16="http://schemas.microsoft.com/office/drawing/2014/main" id="{CB74A4DC-CBEF-42D1-87A8-F4BE99C083BE}"/>
                </a:ext>
              </a:extLst>
            </p:cNvPr>
            <p:cNvCxnSpPr>
              <a:cxnSpLocks/>
            </p:cNvCxnSpPr>
            <p:nvPr/>
          </p:nvCxnSpPr>
          <p:spPr bwMode="auto">
            <a:xfrm>
              <a:off x="1984702"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C75F183-3308-4699-BE5A-24537FDE682A}"/>
                </a:ext>
              </a:extLst>
            </p:cNvPr>
            <p:cNvCxnSpPr>
              <a:cxnSpLocks/>
            </p:cNvCxnSpPr>
            <p:nvPr/>
          </p:nvCxnSpPr>
          <p:spPr bwMode="auto">
            <a:xfrm>
              <a:off x="2069894"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C8B0BB0-868A-4F55-943D-FE0225A85BDF}"/>
                </a:ext>
              </a:extLst>
            </p:cNvPr>
            <p:cNvCxnSpPr>
              <a:cxnSpLocks/>
            </p:cNvCxnSpPr>
            <p:nvPr/>
          </p:nvCxnSpPr>
          <p:spPr bwMode="auto">
            <a:xfrm>
              <a:off x="2147135"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CB7683F-82F2-47A0-B9CD-1317FC83AB4C}"/>
                </a:ext>
              </a:extLst>
            </p:cNvPr>
            <p:cNvCxnSpPr>
              <a:cxnSpLocks/>
            </p:cNvCxnSpPr>
            <p:nvPr/>
          </p:nvCxnSpPr>
          <p:spPr bwMode="auto">
            <a:xfrm>
              <a:off x="2167581"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368F436-BFE5-4091-B131-08FAA6CEB0C7}"/>
                </a:ext>
              </a:extLst>
            </p:cNvPr>
            <p:cNvCxnSpPr>
              <a:cxnSpLocks/>
            </p:cNvCxnSpPr>
            <p:nvPr/>
          </p:nvCxnSpPr>
          <p:spPr bwMode="auto">
            <a:xfrm>
              <a:off x="2172125"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06CB324-F3A6-4FEF-A2BB-BAC158D32A3D}"/>
                </a:ext>
              </a:extLst>
            </p:cNvPr>
            <p:cNvCxnSpPr>
              <a:cxnSpLocks/>
            </p:cNvCxnSpPr>
            <p:nvPr/>
          </p:nvCxnSpPr>
          <p:spPr bwMode="auto">
            <a:xfrm>
              <a:off x="2241415"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D905F90-0C0D-4CE9-835B-58E5972A6897}"/>
                </a:ext>
              </a:extLst>
            </p:cNvPr>
            <p:cNvCxnSpPr>
              <a:cxnSpLocks/>
            </p:cNvCxnSpPr>
            <p:nvPr/>
          </p:nvCxnSpPr>
          <p:spPr bwMode="auto">
            <a:xfrm>
              <a:off x="2255046"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8A131C2-A3B1-43A3-A302-D1D09FF2FC09}"/>
                </a:ext>
              </a:extLst>
            </p:cNvPr>
            <p:cNvCxnSpPr>
              <a:cxnSpLocks/>
            </p:cNvCxnSpPr>
            <p:nvPr/>
          </p:nvCxnSpPr>
          <p:spPr bwMode="auto">
            <a:xfrm>
              <a:off x="2306162"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9FAF16C-E669-43C5-A1A2-1A59DEDF4E16}"/>
                </a:ext>
              </a:extLst>
            </p:cNvPr>
            <p:cNvCxnSpPr>
              <a:cxnSpLocks/>
            </p:cNvCxnSpPr>
            <p:nvPr/>
          </p:nvCxnSpPr>
          <p:spPr bwMode="auto">
            <a:xfrm>
              <a:off x="2385675"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0D33E76-24EC-4CAB-93A4-5FEB1DC5CADC}"/>
                </a:ext>
              </a:extLst>
            </p:cNvPr>
            <p:cNvCxnSpPr>
              <a:cxnSpLocks/>
            </p:cNvCxnSpPr>
            <p:nvPr/>
          </p:nvCxnSpPr>
          <p:spPr bwMode="auto">
            <a:xfrm>
              <a:off x="2394762"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A2F8136-B319-4270-BA0F-5F4A81F91EE3}"/>
                </a:ext>
              </a:extLst>
            </p:cNvPr>
            <p:cNvCxnSpPr>
              <a:cxnSpLocks/>
            </p:cNvCxnSpPr>
            <p:nvPr/>
          </p:nvCxnSpPr>
          <p:spPr bwMode="auto">
            <a:xfrm>
              <a:off x="2415208"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D079B86-31FB-4756-A9A2-3D0D074B2EAD}"/>
                </a:ext>
              </a:extLst>
            </p:cNvPr>
            <p:cNvCxnSpPr>
              <a:cxnSpLocks/>
            </p:cNvCxnSpPr>
            <p:nvPr/>
          </p:nvCxnSpPr>
          <p:spPr bwMode="auto">
            <a:xfrm>
              <a:off x="2418616"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B1D3E18-4A77-4E5A-B16A-D2B3E0629667}"/>
                </a:ext>
              </a:extLst>
            </p:cNvPr>
            <p:cNvCxnSpPr>
              <a:cxnSpLocks/>
            </p:cNvCxnSpPr>
            <p:nvPr/>
          </p:nvCxnSpPr>
          <p:spPr bwMode="auto">
            <a:xfrm>
              <a:off x="2427703" y="483439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6C8C67A-9A29-4148-8ECB-7FF9AE1340F6}"/>
                </a:ext>
              </a:extLst>
            </p:cNvPr>
            <p:cNvCxnSpPr>
              <a:cxnSpLocks/>
            </p:cNvCxnSpPr>
            <p:nvPr/>
          </p:nvCxnSpPr>
          <p:spPr bwMode="auto">
            <a:xfrm>
              <a:off x="2666242" y="4871877"/>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89C095A-20A9-41D6-B48B-5778BC630E7B}"/>
                </a:ext>
              </a:extLst>
            </p:cNvPr>
            <p:cNvCxnSpPr>
              <a:cxnSpLocks/>
            </p:cNvCxnSpPr>
            <p:nvPr/>
          </p:nvCxnSpPr>
          <p:spPr bwMode="auto">
            <a:xfrm>
              <a:off x="2754843" y="4871877"/>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429D08F-64B5-45FB-8658-597ABAB63DEC}"/>
                </a:ext>
              </a:extLst>
            </p:cNvPr>
            <p:cNvCxnSpPr>
              <a:cxnSpLocks/>
            </p:cNvCxnSpPr>
            <p:nvPr/>
          </p:nvCxnSpPr>
          <p:spPr bwMode="auto">
            <a:xfrm>
              <a:off x="2795735" y="4871877"/>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509BD03A-DD00-4E30-A6FD-3219F9AC41EC}"/>
                </a:ext>
              </a:extLst>
            </p:cNvPr>
            <p:cNvCxnSpPr>
              <a:cxnSpLocks/>
            </p:cNvCxnSpPr>
            <p:nvPr/>
          </p:nvCxnSpPr>
          <p:spPr bwMode="auto">
            <a:xfrm>
              <a:off x="1899509"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8BBDABE-18D6-4A12-900A-98C0E7CD70A2}"/>
                </a:ext>
              </a:extLst>
            </p:cNvPr>
            <p:cNvCxnSpPr>
              <a:cxnSpLocks/>
            </p:cNvCxnSpPr>
            <p:nvPr/>
          </p:nvCxnSpPr>
          <p:spPr bwMode="auto">
            <a:xfrm>
              <a:off x="1871112"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D2AB1B8-0AF2-4FD3-AAFD-5E07924635AF}"/>
                </a:ext>
              </a:extLst>
            </p:cNvPr>
            <p:cNvCxnSpPr>
              <a:cxnSpLocks/>
            </p:cNvCxnSpPr>
            <p:nvPr/>
          </p:nvCxnSpPr>
          <p:spPr bwMode="auto">
            <a:xfrm>
              <a:off x="1838171"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ADC210F1-AD09-4068-B1E0-27D348BC7FC6}"/>
                </a:ext>
              </a:extLst>
            </p:cNvPr>
            <p:cNvCxnSpPr>
              <a:cxnSpLocks/>
            </p:cNvCxnSpPr>
            <p:nvPr/>
          </p:nvCxnSpPr>
          <p:spPr bwMode="auto">
            <a:xfrm>
              <a:off x="1832491"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6651869-5FF4-4064-85BD-983ADB00B46A}"/>
                </a:ext>
              </a:extLst>
            </p:cNvPr>
            <p:cNvCxnSpPr>
              <a:cxnSpLocks/>
            </p:cNvCxnSpPr>
            <p:nvPr/>
          </p:nvCxnSpPr>
          <p:spPr bwMode="auto">
            <a:xfrm>
              <a:off x="1762065"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B737AE8-6AE9-44BA-BEB4-8A36D16F3AE4}"/>
                </a:ext>
              </a:extLst>
            </p:cNvPr>
            <p:cNvCxnSpPr>
              <a:cxnSpLocks/>
            </p:cNvCxnSpPr>
            <p:nvPr/>
          </p:nvCxnSpPr>
          <p:spPr bwMode="auto">
            <a:xfrm>
              <a:off x="1701862"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E1F07FF-B504-49F1-8021-C74A4094AF93}"/>
                </a:ext>
              </a:extLst>
            </p:cNvPr>
            <p:cNvCxnSpPr>
              <a:cxnSpLocks/>
            </p:cNvCxnSpPr>
            <p:nvPr/>
          </p:nvCxnSpPr>
          <p:spPr bwMode="auto">
            <a:xfrm>
              <a:off x="1659834"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180312D-7AF7-4C1D-8C2E-27197DEF3670}"/>
                </a:ext>
              </a:extLst>
            </p:cNvPr>
            <p:cNvCxnSpPr>
              <a:cxnSpLocks/>
            </p:cNvCxnSpPr>
            <p:nvPr/>
          </p:nvCxnSpPr>
          <p:spPr bwMode="auto">
            <a:xfrm>
              <a:off x="1655290" y="4809402"/>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5DFF7FDE-A2DC-426E-BC6B-A4D2A896964F}"/>
                </a:ext>
              </a:extLst>
            </p:cNvPr>
            <p:cNvCxnSpPr>
              <a:cxnSpLocks/>
            </p:cNvCxnSpPr>
            <p:nvPr/>
          </p:nvCxnSpPr>
          <p:spPr bwMode="auto">
            <a:xfrm>
              <a:off x="1536020" y="4773053"/>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0E63ACD-691A-4593-B8D6-C0BF8DE86AF5}"/>
                </a:ext>
              </a:extLst>
            </p:cNvPr>
            <p:cNvCxnSpPr>
              <a:cxnSpLocks/>
            </p:cNvCxnSpPr>
            <p:nvPr/>
          </p:nvCxnSpPr>
          <p:spPr bwMode="auto">
            <a:xfrm>
              <a:off x="1531477" y="4773053"/>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DBF9BC3-2B23-4451-BB14-1D106B52F8D3}"/>
                </a:ext>
              </a:extLst>
            </p:cNvPr>
            <p:cNvCxnSpPr>
              <a:cxnSpLocks/>
            </p:cNvCxnSpPr>
            <p:nvPr/>
          </p:nvCxnSpPr>
          <p:spPr bwMode="auto">
            <a:xfrm>
              <a:off x="1507623" y="4773053"/>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EFB5289-192B-42B2-829E-C4C08B1165C7}"/>
                </a:ext>
              </a:extLst>
            </p:cNvPr>
            <p:cNvCxnSpPr>
              <a:cxnSpLocks/>
            </p:cNvCxnSpPr>
            <p:nvPr/>
          </p:nvCxnSpPr>
          <p:spPr bwMode="auto">
            <a:xfrm>
              <a:off x="1499672" y="4773053"/>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4B1E8425-019C-4D4A-A01E-AC11C2356000}"/>
                </a:ext>
              </a:extLst>
            </p:cNvPr>
            <p:cNvCxnSpPr>
              <a:cxnSpLocks/>
            </p:cNvCxnSpPr>
            <p:nvPr/>
          </p:nvCxnSpPr>
          <p:spPr bwMode="auto">
            <a:xfrm>
              <a:off x="1375859"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4AB7750-EA71-4A98-BFD0-C3F11B4DA420}"/>
                </a:ext>
              </a:extLst>
            </p:cNvPr>
            <p:cNvCxnSpPr>
              <a:cxnSpLocks/>
            </p:cNvCxnSpPr>
            <p:nvPr/>
          </p:nvCxnSpPr>
          <p:spPr bwMode="auto">
            <a:xfrm>
              <a:off x="1331559"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24F0523-5A5B-40D7-A02F-39C9241AFF6D}"/>
                </a:ext>
              </a:extLst>
            </p:cNvPr>
            <p:cNvCxnSpPr>
              <a:cxnSpLocks/>
            </p:cNvCxnSpPr>
            <p:nvPr/>
          </p:nvCxnSpPr>
          <p:spPr bwMode="auto">
            <a:xfrm>
              <a:off x="1306570"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EED2CE8-942D-43FB-A024-FBE47BF1BA65}"/>
                </a:ext>
              </a:extLst>
            </p:cNvPr>
            <p:cNvCxnSpPr>
              <a:cxnSpLocks/>
            </p:cNvCxnSpPr>
            <p:nvPr/>
          </p:nvCxnSpPr>
          <p:spPr bwMode="auto">
            <a:xfrm>
              <a:off x="1300890"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E21562E-B40D-4CD1-9A2E-C85E4AFF688B}"/>
                </a:ext>
              </a:extLst>
            </p:cNvPr>
            <p:cNvCxnSpPr>
              <a:cxnSpLocks/>
            </p:cNvCxnSpPr>
            <p:nvPr/>
          </p:nvCxnSpPr>
          <p:spPr bwMode="auto">
            <a:xfrm>
              <a:off x="1272492"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1FA08D0B-2238-4B89-8193-9AD429962772}"/>
                </a:ext>
              </a:extLst>
            </p:cNvPr>
            <p:cNvCxnSpPr>
              <a:cxnSpLocks/>
            </p:cNvCxnSpPr>
            <p:nvPr/>
          </p:nvCxnSpPr>
          <p:spPr bwMode="auto">
            <a:xfrm>
              <a:off x="1279308"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4C25CE6-C1D9-4FA0-9E74-06BB132C7839}"/>
                </a:ext>
              </a:extLst>
            </p:cNvPr>
            <p:cNvCxnSpPr>
              <a:cxnSpLocks/>
            </p:cNvCxnSpPr>
            <p:nvPr/>
          </p:nvCxnSpPr>
          <p:spPr bwMode="auto">
            <a:xfrm>
              <a:off x="1256590"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B11D7D0-8912-4FDF-AF5A-4F1CAAC380BF}"/>
                </a:ext>
              </a:extLst>
            </p:cNvPr>
            <p:cNvCxnSpPr>
              <a:cxnSpLocks/>
            </p:cNvCxnSpPr>
            <p:nvPr/>
          </p:nvCxnSpPr>
          <p:spPr bwMode="auto">
            <a:xfrm>
              <a:off x="1250910"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8F674112-931C-400E-9F03-63DCB27C0ACF}"/>
                </a:ext>
              </a:extLst>
            </p:cNvPr>
            <p:cNvCxnSpPr>
              <a:cxnSpLocks/>
            </p:cNvCxnSpPr>
            <p:nvPr/>
          </p:nvCxnSpPr>
          <p:spPr bwMode="auto">
            <a:xfrm>
              <a:off x="1165718" y="4758286"/>
              <a:ext cx="0" cy="45815"/>
            </a:xfrm>
            <a:prstGeom prst="line">
              <a:avLst/>
            </a:prstGeom>
            <a:noFill/>
            <a:ln w="1270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6CE9252D-1794-4112-A6B0-9BB735D61B1E}"/>
                </a:ext>
              </a:extLst>
            </p:cNvPr>
            <p:cNvCxnSpPr>
              <a:cxnSpLocks/>
            </p:cNvCxnSpPr>
            <p:nvPr/>
          </p:nvCxnSpPr>
          <p:spPr bwMode="auto">
            <a:xfrm>
              <a:off x="1130505" y="4758286"/>
              <a:ext cx="0" cy="45815"/>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C152FB81-DE57-4EA0-9DB6-174CE2529F4D}"/>
              </a:ext>
            </a:extLst>
          </p:cNvPr>
          <p:cNvGrpSpPr/>
          <p:nvPr/>
        </p:nvGrpSpPr>
        <p:grpSpPr>
          <a:xfrm>
            <a:off x="1949541" y="5180931"/>
            <a:ext cx="1092871" cy="45815"/>
            <a:chOff x="1625947" y="5182167"/>
            <a:chExt cx="1191559" cy="45815"/>
          </a:xfrm>
        </p:grpSpPr>
        <p:cxnSp>
          <p:nvCxnSpPr>
            <p:cNvPr id="183" name="Straight Connector 182">
              <a:extLst>
                <a:ext uri="{FF2B5EF4-FFF2-40B4-BE49-F238E27FC236}">
                  <a16:creationId xmlns:a16="http://schemas.microsoft.com/office/drawing/2014/main" id="{13D1CD3D-D110-47F7-A535-CEFB9A7035EB}"/>
                </a:ext>
              </a:extLst>
            </p:cNvPr>
            <p:cNvCxnSpPr>
              <a:cxnSpLocks/>
            </p:cNvCxnSpPr>
            <p:nvPr/>
          </p:nvCxnSpPr>
          <p:spPr bwMode="auto">
            <a:xfrm>
              <a:off x="2817506"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BB200823-E28D-4414-A9FE-AE9E43C08997}"/>
                </a:ext>
              </a:extLst>
            </p:cNvPr>
            <p:cNvCxnSpPr>
              <a:cxnSpLocks/>
            </p:cNvCxnSpPr>
            <p:nvPr/>
          </p:nvCxnSpPr>
          <p:spPr bwMode="auto">
            <a:xfrm>
              <a:off x="2669839"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C091A46-E877-4886-AB3C-CFE3CE63B01F}"/>
                </a:ext>
              </a:extLst>
            </p:cNvPr>
            <p:cNvCxnSpPr>
              <a:cxnSpLocks/>
            </p:cNvCxnSpPr>
            <p:nvPr/>
          </p:nvCxnSpPr>
          <p:spPr bwMode="auto">
            <a:xfrm>
              <a:off x="2419941"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C55C7A7-5A35-4E7A-BB47-5F8B2C3B4A17}"/>
                </a:ext>
              </a:extLst>
            </p:cNvPr>
            <p:cNvCxnSpPr>
              <a:cxnSpLocks/>
            </p:cNvCxnSpPr>
            <p:nvPr/>
          </p:nvCxnSpPr>
          <p:spPr bwMode="auto">
            <a:xfrm>
              <a:off x="2381321"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ECAD77D9-23C7-488B-B4E8-F5224943EF2E}"/>
                </a:ext>
              </a:extLst>
            </p:cNvPr>
            <p:cNvCxnSpPr>
              <a:cxnSpLocks/>
            </p:cNvCxnSpPr>
            <p:nvPr/>
          </p:nvCxnSpPr>
          <p:spPr bwMode="auto">
            <a:xfrm>
              <a:off x="2283633"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7EAD0D99-5C64-45B1-83FB-8414BF642953}"/>
                </a:ext>
              </a:extLst>
            </p:cNvPr>
            <p:cNvCxnSpPr>
              <a:cxnSpLocks/>
            </p:cNvCxnSpPr>
            <p:nvPr/>
          </p:nvCxnSpPr>
          <p:spPr bwMode="auto">
            <a:xfrm>
              <a:off x="2175723"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C65037EC-4F93-4059-A732-431ED1341E79}"/>
                </a:ext>
              </a:extLst>
            </p:cNvPr>
            <p:cNvCxnSpPr>
              <a:cxnSpLocks/>
            </p:cNvCxnSpPr>
            <p:nvPr/>
          </p:nvCxnSpPr>
          <p:spPr bwMode="auto">
            <a:xfrm>
              <a:off x="2130287"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247E837-060F-44B7-87D8-303C01C87F60}"/>
                </a:ext>
              </a:extLst>
            </p:cNvPr>
            <p:cNvCxnSpPr>
              <a:cxnSpLocks/>
            </p:cNvCxnSpPr>
            <p:nvPr/>
          </p:nvCxnSpPr>
          <p:spPr bwMode="auto">
            <a:xfrm>
              <a:off x="2103025"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93E3241-2E06-494E-87BC-FD97054B8716}"/>
                </a:ext>
              </a:extLst>
            </p:cNvPr>
            <p:cNvCxnSpPr>
              <a:cxnSpLocks/>
            </p:cNvCxnSpPr>
            <p:nvPr/>
          </p:nvCxnSpPr>
          <p:spPr bwMode="auto">
            <a:xfrm>
              <a:off x="1999658"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513C249F-78CF-4C42-84D9-50F0CEDA4638}"/>
                </a:ext>
              </a:extLst>
            </p:cNvPr>
            <p:cNvCxnSpPr>
              <a:cxnSpLocks/>
            </p:cNvCxnSpPr>
            <p:nvPr/>
          </p:nvCxnSpPr>
          <p:spPr bwMode="auto">
            <a:xfrm>
              <a:off x="1920145"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E0D607F2-E5B2-450C-92E6-BDC9767283C2}"/>
                </a:ext>
              </a:extLst>
            </p:cNvPr>
            <p:cNvCxnSpPr>
              <a:cxnSpLocks/>
            </p:cNvCxnSpPr>
            <p:nvPr/>
          </p:nvCxnSpPr>
          <p:spPr bwMode="auto">
            <a:xfrm>
              <a:off x="1899699"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AAD8FC2-E229-4763-9B2F-49076BB7A740}"/>
                </a:ext>
              </a:extLst>
            </p:cNvPr>
            <p:cNvCxnSpPr>
              <a:cxnSpLocks/>
            </p:cNvCxnSpPr>
            <p:nvPr/>
          </p:nvCxnSpPr>
          <p:spPr bwMode="auto">
            <a:xfrm>
              <a:off x="1823594"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81A3F4E-AAF9-4C68-B008-44210221FDA0}"/>
                </a:ext>
              </a:extLst>
            </p:cNvPr>
            <p:cNvCxnSpPr>
              <a:cxnSpLocks/>
            </p:cNvCxnSpPr>
            <p:nvPr/>
          </p:nvCxnSpPr>
          <p:spPr bwMode="auto">
            <a:xfrm>
              <a:off x="1816778"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1AD8F6B-AC0A-42E0-8E4A-FD15367C2997}"/>
                </a:ext>
              </a:extLst>
            </p:cNvPr>
            <p:cNvCxnSpPr>
              <a:cxnSpLocks/>
            </p:cNvCxnSpPr>
            <p:nvPr/>
          </p:nvCxnSpPr>
          <p:spPr bwMode="auto">
            <a:xfrm>
              <a:off x="1811099"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4CEF250C-D19A-410B-83F8-4C864A1B6A90}"/>
                </a:ext>
              </a:extLst>
            </p:cNvPr>
            <p:cNvCxnSpPr>
              <a:cxnSpLocks/>
            </p:cNvCxnSpPr>
            <p:nvPr/>
          </p:nvCxnSpPr>
          <p:spPr bwMode="auto">
            <a:xfrm>
              <a:off x="1625947"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EF11D7E6-0301-4120-B247-A0296AC65B42}"/>
                </a:ext>
              </a:extLst>
            </p:cNvPr>
            <p:cNvCxnSpPr>
              <a:cxnSpLocks/>
            </p:cNvCxnSpPr>
            <p:nvPr/>
          </p:nvCxnSpPr>
          <p:spPr bwMode="auto">
            <a:xfrm>
              <a:off x="1690693"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F8FE3FB-D1D6-4100-BBE8-6571A594A8E2}"/>
                </a:ext>
              </a:extLst>
            </p:cNvPr>
            <p:cNvCxnSpPr>
              <a:cxnSpLocks/>
            </p:cNvCxnSpPr>
            <p:nvPr/>
          </p:nvCxnSpPr>
          <p:spPr bwMode="auto">
            <a:xfrm>
              <a:off x="1700916" y="5182167"/>
              <a:ext cx="0" cy="45815"/>
            </a:xfrm>
            <a:prstGeom prst="line">
              <a:avLst/>
            </a:prstGeom>
            <a:noFill/>
            <a:ln w="1270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05D3073E-A91C-4FF0-9E50-C8E6D9C1C7D5}"/>
                </a:ext>
              </a:extLst>
            </p:cNvPr>
            <p:cNvCxnSpPr>
              <a:cxnSpLocks/>
            </p:cNvCxnSpPr>
            <p:nvPr/>
          </p:nvCxnSpPr>
          <p:spPr bwMode="auto">
            <a:xfrm>
              <a:off x="1725906" y="5182167"/>
              <a:ext cx="0" cy="45815"/>
            </a:xfrm>
            <a:prstGeom prst="line">
              <a:avLst/>
            </a:prstGeom>
            <a:noFill/>
            <a:ln w="12700" cap="flat" cmpd="sng" algn="ctr">
              <a:solidFill>
                <a:schemeClr val="accent3"/>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00F449DF-7162-4187-8BA8-5CA2D1D9B331}"/>
              </a:ext>
            </a:extLst>
          </p:cNvPr>
          <p:cNvGrpSpPr/>
          <p:nvPr/>
        </p:nvGrpSpPr>
        <p:grpSpPr>
          <a:xfrm>
            <a:off x="3925925" y="4586667"/>
            <a:ext cx="2034679" cy="240811"/>
            <a:chOff x="3454085" y="4587903"/>
            <a:chExt cx="2218413" cy="240811"/>
          </a:xfrm>
        </p:grpSpPr>
        <p:cxnSp>
          <p:nvCxnSpPr>
            <p:cNvPr id="1034" name="Straight Connector 1033">
              <a:extLst>
                <a:ext uri="{FF2B5EF4-FFF2-40B4-BE49-F238E27FC236}">
                  <a16:creationId xmlns:a16="http://schemas.microsoft.com/office/drawing/2014/main" id="{3BD04D64-D1E5-4E6C-964F-78F60D527CE4}"/>
                </a:ext>
              </a:extLst>
            </p:cNvPr>
            <p:cNvCxnSpPr>
              <a:cxnSpLocks/>
            </p:cNvCxnSpPr>
            <p:nvPr/>
          </p:nvCxnSpPr>
          <p:spPr bwMode="auto">
            <a:xfrm>
              <a:off x="5672498" y="4777598"/>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B7BD7E2-C03D-44FA-8406-1D936A04F0CF}"/>
                </a:ext>
              </a:extLst>
            </p:cNvPr>
            <p:cNvCxnSpPr>
              <a:cxnSpLocks/>
            </p:cNvCxnSpPr>
            <p:nvPr/>
          </p:nvCxnSpPr>
          <p:spPr bwMode="auto">
            <a:xfrm>
              <a:off x="5635014" y="4777598"/>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C35CF17-1825-46A4-BE55-CBE99243AA33}"/>
                </a:ext>
              </a:extLst>
            </p:cNvPr>
            <p:cNvCxnSpPr>
              <a:cxnSpLocks/>
            </p:cNvCxnSpPr>
            <p:nvPr/>
          </p:nvCxnSpPr>
          <p:spPr bwMode="auto">
            <a:xfrm>
              <a:off x="5624791" y="4777598"/>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7449568-CB90-4377-8F7F-163572C7443E}"/>
                </a:ext>
              </a:extLst>
            </p:cNvPr>
            <p:cNvCxnSpPr>
              <a:cxnSpLocks/>
            </p:cNvCxnSpPr>
            <p:nvPr/>
          </p:nvCxnSpPr>
          <p:spPr bwMode="auto">
            <a:xfrm>
              <a:off x="5274934"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B1BAB37-0FF5-49D6-BB9C-7E737C922FF7}"/>
                </a:ext>
              </a:extLst>
            </p:cNvPr>
            <p:cNvCxnSpPr>
              <a:cxnSpLocks/>
            </p:cNvCxnSpPr>
            <p:nvPr/>
          </p:nvCxnSpPr>
          <p:spPr bwMode="auto">
            <a:xfrm>
              <a:off x="5539598" y="4777598"/>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1D3726F4-7D80-43D3-96B2-998B1107B79D}"/>
                </a:ext>
              </a:extLst>
            </p:cNvPr>
            <p:cNvCxnSpPr>
              <a:cxnSpLocks/>
            </p:cNvCxnSpPr>
            <p:nvPr/>
          </p:nvCxnSpPr>
          <p:spPr bwMode="auto">
            <a:xfrm>
              <a:off x="5455542" y="4777598"/>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FD881425-20B0-4D01-8BAA-F7249CA50B07}"/>
                </a:ext>
              </a:extLst>
            </p:cNvPr>
            <p:cNvCxnSpPr>
              <a:cxnSpLocks/>
            </p:cNvCxnSpPr>
            <p:nvPr/>
          </p:nvCxnSpPr>
          <p:spPr bwMode="auto">
            <a:xfrm>
              <a:off x="5455542" y="474011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D6D9AF6E-8070-4B6E-A123-1ED5F8152808}"/>
                </a:ext>
              </a:extLst>
            </p:cNvPr>
            <p:cNvCxnSpPr>
              <a:cxnSpLocks/>
            </p:cNvCxnSpPr>
            <p:nvPr/>
          </p:nvCxnSpPr>
          <p:spPr bwMode="auto">
            <a:xfrm>
              <a:off x="5304467" y="474011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8164CF10-9A86-4CBD-B735-99DB7223A2C8}"/>
                </a:ext>
              </a:extLst>
            </p:cNvPr>
            <p:cNvCxnSpPr>
              <a:cxnSpLocks/>
            </p:cNvCxnSpPr>
            <p:nvPr/>
          </p:nvCxnSpPr>
          <p:spPr bwMode="auto">
            <a:xfrm>
              <a:off x="5296516" y="474011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49AD6AB-9AA8-4BFC-B4C4-126207F7C2CD}"/>
                </a:ext>
              </a:extLst>
            </p:cNvPr>
            <p:cNvCxnSpPr>
              <a:cxnSpLocks/>
            </p:cNvCxnSpPr>
            <p:nvPr/>
          </p:nvCxnSpPr>
          <p:spPr bwMode="auto">
            <a:xfrm>
              <a:off x="5265846"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3DD36C7-63EB-457A-91C1-7424320BE55E}"/>
                </a:ext>
              </a:extLst>
            </p:cNvPr>
            <p:cNvCxnSpPr>
              <a:cxnSpLocks/>
            </p:cNvCxnSpPr>
            <p:nvPr/>
          </p:nvCxnSpPr>
          <p:spPr bwMode="auto">
            <a:xfrm>
              <a:off x="5172702"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E98002F-FBEC-4CA5-968A-27D5BAFC99F4}"/>
                </a:ext>
              </a:extLst>
            </p:cNvPr>
            <p:cNvCxnSpPr>
              <a:cxnSpLocks/>
            </p:cNvCxnSpPr>
            <p:nvPr/>
          </p:nvCxnSpPr>
          <p:spPr bwMode="auto">
            <a:xfrm>
              <a:off x="5126131"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F68298B-2C40-40BB-B70B-0AAE8837A6EF}"/>
                </a:ext>
              </a:extLst>
            </p:cNvPr>
            <p:cNvCxnSpPr>
              <a:cxnSpLocks/>
            </p:cNvCxnSpPr>
            <p:nvPr/>
          </p:nvCxnSpPr>
          <p:spPr bwMode="auto">
            <a:xfrm>
              <a:off x="5117043"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0050FAA-7260-42A3-919D-A459BA5D5AD4}"/>
                </a:ext>
              </a:extLst>
            </p:cNvPr>
            <p:cNvCxnSpPr>
              <a:cxnSpLocks/>
            </p:cNvCxnSpPr>
            <p:nvPr/>
          </p:nvCxnSpPr>
          <p:spPr bwMode="auto">
            <a:xfrm>
              <a:off x="5224954"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7F8593B-9E9E-4E5D-99D0-44E53EA6E5AB}"/>
                </a:ext>
              </a:extLst>
            </p:cNvPr>
            <p:cNvCxnSpPr>
              <a:cxnSpLocks/>
            </p:cNvCxnSpPr>
            <p:nvPr/>
          </p:nvCxnSpPr>
          <p:spPr bwMode="auto">
            <a:xfrm>
              <a:off x="5062520"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4FD261C3-7935-4101-B04A-2316FCC4C82A}"/>
                </a:ext>
              </a:extLst>
            </p:cNvPr>
            <p:cNvCxnSpPr>
              <a:cxnSpLocks/>
            </p:cNvCxnSpPr>
            <p:nvPr/>
          </p:nvCxnSpPr>
          <p:spPr bwMode="auto">
            <a:xfrm>
              <a:off x="5057977"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4687A535-CBB3-4245-9BC7-E2DE34E817FB}"/>
                </a:ext>
              </a:extLst>
            </p:cNvPr>
            <p:cNvCxnSpPr>
              <a:cxnSpLocks/>
            </p:cNvCxnSpPr>
            <p:nvPr/>
          </p:nvCxnSpPr>
          <p:spPr bwMode="auto">
            <a:xfrm>
              <a:off x="5054569"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8686026-3BA4-4B58-8B43-73E0D3E7770C}"/>
                </a:ext>
              </a:extLst>
            </p:cNvPr>
            <p:cNvCxnSpPr>
              <a:cxnSpLocks/>
            </p:cNvCxnSpPr>
            <p:nvPr/>
          </p:nvCxnSpPr>
          <p:spPr bwMode="auto">
            <a:xfrm>
              <a:off x="5036395"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8E4AE9A-12A7-438F-9D13-CC7ABDC3EAE3}"/>
                </a:ext>
              </a:extLst>
            </p:cNvPr>
            <p:cNvCxnSpPr>
              <a:cxnSpLocks/>
            </p:cNvCxnSpPr>
            <p:nvPr/>
          </p:nvCxnSpPr>
          <p:spPr bwMode="auto">
            <a:xfrm>
              <a:off x="4954610"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5B47625-0F7A-4552-AC98-86883C64CA1D}"/>
                </a:ext>
              </a:extLst>
            </p:cNvPr>
            <p:cNvCxnSpPr>
              <a:cxnSpLocks/>
            </p:cNvCxnSpPr>
            <p:nvPr/>
          </p:nvCxnSpPr>
          <p:spPr bwMode="auto">
            <a:xfrm>
              <a:off x="4946659"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BC5313A-26B5-4D54-BFAD-D9C9F8BC1A50}"/>
                </a:ext>
              </a:extLst>
            </p:cNvPr>
            <p:cNvCxnSpPr>
              <a:cxnSpLocks/>
            </p:cNvCxnSpPr>
            <p:nvPr/>
          </p:nvCxnSpPr>
          <p:spPr bwMode="auto">
            <a:xfrm>
              <a:off x="4861466"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3AF5DBC-3E3E-413C-BED3-40D0C7CBDE10}"/>
                </a:ext>
              </a:extLst>
            </p:cNvPr>
            <p:cNvCxnSpPr>
              <a:cxnSpLocks/>
            </p:cNvCxnSpPr>
            <p:nvPr/>
          </p:nvCxnSpPr>
          <p:spPr bwMode="auto">
            <a:xfrm>
              <a:off x="4742196"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AEB316C-1857-402A-AF77-2BAA7E57D74F}"/>
                </a:ext>
              </a:extLst>
            </p:cNvPr>
            <p:cNvCxnSpPr>
              <a:cxnSpLocks/>
            </p:cNvCxnSpPr>
            <p:nvPr/>
          </p:nvCxnSpPr>
          <p:spPr bwMode="auto">
            <a:xfrm>
              <a:off x="4718342"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F54DE93-8DD2-4F42-AD67-AFE17D019653}"/>
                </a:ext>
              </a:extLst>
            </p:cNvPr>
            <p:cNvCxnSpPr>
              <a:cxnSpLocks/>
            </p:cNvCxnSpPr>
            <p:nvPr/>
          </p:nvCxnSpPr>
          <p:spPr bwMode="auto">
            <a:xfrm>
              <a:off x="4704711"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0EB64F5-422D-4914-BBC6-79FBDC19CAE1}"/>
                </a:ext>
              </a:extLst>
            </p:cNvPr>
            <p:cNvCxnSpPr>
              <a:cxnSpLocks/>
            </p:cNvCxnSpPr>
            <p:nvPr/>
          </p:nvCxnSpPr>
          <p:spPr bwMode="auto">
            <a:xfrm>
              <a:off x="4697896"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7CE87500-65B4-4324-BF9E-7BCFB23F2366}"/>
                </a:ext>
              </a:extLst>
            </p:cNvPr>
            <p:cNvCxnSpPr>
              <a:cxnSpLocks/>
            </p:cNvCxnSpPr>
            <p:nvPr/>
          </p:nvCxnSpPr>
          <p:spPr bwMode="auto">
            <a:xfrm>
              <a:off x="4770594" y="47401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AB06BFE9-AC3D-43A7-A0B8-052A84A60B4D}"/>
                </a:ext>
              </a:extLst>
            </p:cNvPr>
            <p:cNvCxnSpPr>
              <a:cxnSpLocks/>
            </p:cNvCxnSpPr>
            <p:nvPr/>
          </p:nvCxnSpPr>
          <p:spPr bwMode="auto">
            <a:xfrm>
              <a:off x="4650189"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2B51B97-012D-4278-9E31-3C517754BC85}"/>
                </a:ext>
              </a:extLst>
            </p:cNvPr>
            <p:cNvCxnSpPr>
              <a:cxnSpLocks/>
            </p:cNvCxnSpPr>
            <p:nvPr/>
          </p:nvCxnSpPr>
          <p:spPr bwMode="auto">
            <a:xfrm>
              <a:off x="4570676"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9D88D04-11FF-4821-AC42-E9DE24D44DD4}"/>
                </a:ext>
              </a:extLst>
            </p:cNvPr>
            <p:cNvCxnSpPr>
              <a:cxnSpLocks/>
            </p:cNvCxnSpPr>
            <p:nvPr/>
          </p:nvCxnSpPr>
          <p:spPr bwMode="auto">
            <a:xfrm>
              <a:off x="4535463"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A155505-CF39-4AE1-B08B-0359CC23410B}"/>
                </a:ext>
              </a:extLst>
            </p:cNvPr>
            <p:cNvCxnSpPr>
              <a:cxnSpLocks/>
            </p:cNvCxnSpPr>
            <p:nvPr/>
          </p:nvCxnSpPr>
          <p:spPr bwMode="auto">
            <a:xfrm>
              <a:off x="4525240"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B8202DF-EC22-4EE9-AA33-91E2EF24AD80}"/>
                </a:ext>
              </a:extLst>
            </p:cNvPr>
            <p:cNvCxnSpPr>
              <a:cxnSpLocks/>
            </p:cNvCxnSpPr>
            <p:nvPr/>
          </p:nvCxnSpPr>
          <p:spPr bwMode="auto">
            <a:xfrm>
              <a:off x="4507066"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8C9257A-AD98-4CE6-9B15-6E46693CAFE8}"/>
                </a:ext>
              </a:extLst>
            </p:cNvPr>
            <p:cNvCxnSpPr>
              <a:cxnSpLocks/>
            </p:cNvCxnSpPr>
            <p:nvPr/>
          </p:nvCxnSpPr>
          <p:spPr bwMode="auto">
            <a:xfrm>
              <a:off x="4501386"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D801B74-4DC4-44DD-AF28-0DD25BEFCFCC}"/>
                </a:ext>
              </a:extLst>
            </p:cNvPr>
            <p:cNvCxnSpPr>
              <a:cxnSpLocks/>
            </p:cNvCxnSpPr>
            <p:nvPr/>
          </p:nvCxnSpPr>
          <p:spPr bwMode="auto">
            <a:xfrm>
              <a:off x="4411650"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3FBE41D-DA65-40C7-A9FD-7B6BAA9619BC}"/>
                </a:ext>
              </a:extLst>
            </p:cNvPr>
            <p:cNvCxnSpPr>
              <a:cxnSpLocks/>
            </p:cNvCxnSpPr>
            <p:nvPr/>
          </p:nvCxnSpPr>
          <p:spPr bwMode="auto">
            <a:xfrm>
              <a:off x="4405971"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3FC8EBC-9555-4B50-86D6-671DB758A6EA}"/>
                </a:ext>
              </a:extLst>
            </p:cNvPr>
            <p:cNvCxnSpPr>
              <a:cxnSpLocks/>
            </p:cNvCxnSpPr>
            <p:nvPr/>
          </p:nvCxnSpPr>
          <p:spPr bwMode="auto">
            <a:xfrm>
              <a:off x="4387796"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E7ACA224-5E6E-4E91-A126-EDD72557C544}"/>
                </a:ext>
              </a:extLst>
            </p:cNvPr>
            <p:cNvCxnSpPr>
              <a:cxnSpLocks/>
            </p:cNvCxnSpPr>
            <p:nvPr/>
          </p:nvCxnSpPr>
          <p:spPr bwMode="auto">
            <a:xfrm>
              <a:off x="4358263"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E26BE701-39EC-4226-A040-A8192EDB750C}"/>
                </a:ext>
              </a:extLst>
            </p:cNvPr>
            <p:cNvCxnSpPr>
              <a:cxnSpLocks/>
            </p:cNvCxnSpPr>
            <p:nvPr/>
          </p:nvCxnSpPr>
          <p:spPr bwMode="auto">
            <a:xfrm>
              <a:off x="4265119"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4168B105-27FD-4F2A-A560-8679233D489C}"/>
                </a:ext>
              </a:extLst>
            </p:cNvPr>
            <p:cNvCxnSpPr>
              <a:cxnSpLocks/>
            </p:cNvCxnSpPr>
            <p:nvPr/>
          </p:nvCxnSpPr>
          <p:spPr bwMode="auto">
            <a:xfrm>
              <a:off x="4244673"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02DC3A14-5671-4061-B7E0-25960E7FD480}"/>
                </a:ext>
              </a:extLst>
            </p:cNvPr>
            <p:cNvCxnSpPr>
              <a:cxnSpLocks/>
            </p:cNvCxnSpPr>
            <p:nvPr/>
          </p:nvCxnSpPr>
          <p:spPr bwMode="auto">
            <a:xfrm>
              <a:off x="4241265"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A4D19550-2E39-4500-8247-7573C74F4E9F}"/>
                </a:ext>
              </a:extLst>
            </p:cNvPr>
            <p:cNvCxnSpPr>
              <a:cxnSpLocks/>
            </p:cNvCxnSpPr>
            <p:nvPr/>
          </p:nvCxnSpPr>
          <p:spPr bwMode="auto">
            <a:xfrm>
              <a:off x="4210596"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30261875-BD4D-451E-A4BB-D733528B5E4A}"/>
                </a:ext>
              </a:extLst>
            </p:cNvPr>
            <p:cNvCxnSpPr>
              <a:cxnSpLocks/>
            </p:cNvCxnSpPr>
            <p:nvPr/>
          </p:nvCxnSpPr>
          <p:spPr bwMode="auto">
            <a:xfrm>
              <a:off x="4178790" y="4717395"/>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8A4F8BE-614C-40BE-9EC4-B0FA6D031B85}"/>
                </a:ext>
              </a:extLst>
            </p:cNvPr>
            <p:cNvCxnSpPr>
              <a:cxnSpLocks/>
            </p:cNvCxnSpPr>
            <p:nvPr/>
          </p:nvCxnSpPr>
          <p:spPr bwMode="auto">
            <a:xfrm>
              <a:off x="4178790"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8D8DAC91-D9CC-40CB-8E78-872498C5CB35}"/>
                </a:ext>
              </a:extLst>
            </p:cNvPr>
            <p:cNvCxnSpPr>
              <a:cxnSpLocks/>
            </p:cNvCxnSpPr>
            <p:nvPr/>
          </p:nvCxnSpPr>
          <p:spPr bwMode="auto">
            <a:xfrm>
              <a:off x="4145849"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A0F24023-4946-434C-8D00-08678359FA65}"/>
                </a:ext>
              </a:extLst>
            </p:cNvPr>
            <p:cNvCxnSpPr>
              <a:cxnSpLocks/>
            </p:cNvCxnSpPr>
            <p:nvPr/>
          </p:nvCxnSpPr>
          <p:spPr bwMode="auto">
            <a:xfrm>
              <a:off x="4126538"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EE79A01-BFDD-49E1-9E75-EF1E811245BF}"/>
                </a:ext>
              </a:extLst>
            </p:cNvPr>
            <p:cNvCxnSpPr>
              <a:cxnSpLocks/>
            </p:cNvCxnSpPr>
            <p:nvPr/>
          </p:nvCxnSpPr>
          <p:spPr bwMode="auto">
            <a:xfrm>
              <a:off x="4132218"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42E940E-1C5B-4E1A-930B-E4D8896C80BB}"/>
                </a:ext>
              </a:extLst>
            </p:cNvPr>
            <p:cNvCxnSpPr>
              <a:cxnSpLocks/>
            </p:cNvCxnSpPr>
            <p:nvPr/>
          </p:nvCxnSpPr>
          <p:spPr bwMode="auto">
            <a:xfrm>
              <a:off x="4033394"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D25255E-F664-4037-9B94-265B9140F3A8}"/>
                </a:ext>
              </a:extLst>
            </p:cNvPr>
            <p:cNvCxnSpPr>
              <a:cxnSpLocks/>
            </p:cNvCxnSpPr>
            <p:nvPr/>
          </p:nvCxnSpPr>
          <p:spPr bwMode="auto">
            <a:xfrm>
              <a:off x="4001589" y="4707172"/>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24A26C85-07D2-4B52-964E-089C105099AB}"/>
                </a:ext>
              </a:extLst>
            </p:cNvPr>
            <p:cNvCxnSpPr>
              <a:cxnSpLocks/>
            </p:cNvCxnSpPr>
            <p:nvPr/>
          </p:nvCxnSpPr>
          <p:spPr bwMode="auto">
            <a:xfrm>
              <a:off x="3952745" y="4696949"/>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17BDE0FE-0C16-4324-BC09-1B22868231A9}"/>
                </a:ext>
              </a:extLst>
            </p:cNvPr>
            <p:cNvCxnSpPr>
              <a:cxnSpLocks/>
            </p:cNvCxnSpPr>
            <p:nvPr/>
          </p:nvCxnSpPr>
          <p:spPr bwMode="auto">
            <a:xfrm>
              <a:off x="3838019" y="468445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2575510-7F8E-48E7-BE81-737856363D98}"/>
                </a:ext>
              </a:extLst>
            </p:cNvPr>
            <p:cNvCxnSpPr>
              <a:cxnSpLocks/>
            </p:cNvCxnSpPr>
            <p:nvPr/>
          </p:nvCxnSpPr>
          <p:spPr bwMode="auto">
            <a:xfrm>
              <a:off x="3806214" y="468445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A6181BA7-B23E-4182-B036-EC1AEAC705A1}"/>
                </a:ext>
              </a:extLst>
            </p:cNvPr>
            <p:cNvCxnSpPr>
              <a:cxnSpLocks/>
            </p:cNvCxnSpPr>
            <p:nvPr/>
          </p:nvCxnSpPr>
          <p:spPr bwMode="auto">
            <a:xfrm>
              <a:off x="3721021" y="46515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C924E7A5-08E6-49D1-B4E0-F05613216546}"/>
                </a:ext>
              </a:extLst>
            </p:cNvPr>
            <p:cNvCxnSpPr>
              <a:cxnSpLocks/>
            </p:cNvCxnSpPr>
            <p:nvPr/>
          </p:nvCxnSpPr>
          <p:spPr bwMode="auto">
            <a:xfrm>
              <a:off x="3693760" y="46515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FE1951FE-1C1F-479D-B4C7-C35DD75741DD}"/>
                </a:ext>
              </a:extLst>
            </p:cNvPr>
            <p:cNvCxnSpPr>
              <a:cxnSpLocks/>
            </p:cNvCxnSpPr>
            <p:nvPr/>
          </p:nvCxnSpPr>
          <p:spPr bwMode="auto">
            <a:xfrm>
              <a:off x="3677857" y="46515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F42B753-675C-4A84-8766-E507CFD634C7}"/>
                </a:ext>
              </a:extLst>
            </p:cNvPr>
            <p:cNvCxnSpPr>
              <a:cxnSpLocks/>
            </p:cNvCxnSpPr>
            <p:nvPr/>
          </p:nvCxnSpPr>
          <p:spPr bwMode="auto">
            <a:xfrm>
              <a:off x="3657411" y="46515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FCBD805C-FA91-4C69-A8DE-9869A3EFB0F3}"/>
                </a:ext>
              </a:extLst>
            </p:cNvPr>
            <p:cNvCxnSpPr>
              <a:cxnSpLocks/>
            </p:cNvCxnSpPr>
            <p:nvPr/>
          </p:nvCxnSpPr>
          <p:spPr bwMode="auto">
            <a:xfrm>
              <a:off x="3651731" y="465151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1548EB21-D48D-4C50-97EE-8D0AD6F24909}"/>
                </a:ext>
              </a:extLst>
            </p:cNvPr>
            <p:cNvCxnSpPr>
              <a:cxnSpLocks/>
            </p:cNvCxnSpPr>
            <p:nvPr/>
          </p:nvCxnSpPr>
          <p:spPr bwMode="auto">
            <a:xfrm>
              <a:off x="3634692" y="4641290"/>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90AFA8A-A0DB-43EC-9026-D15C02687457}"/>
                </a:ext>
              </a:extLst>
            </p:cNvPr>
            <p:cNvCxnSpPr>
              <a:cxnSpLocks/>
            </p:cNvCxnSpPr>
            <p:nvPr/>
          </p:nvCxnSpPr>
          <p:spPr bwMode="auto">
            <a:xfrm>
              <a:off x="3632421" y="4634474"/>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9DDCC47-4977-4F68-AE84-02F8D3974D63}"/>
                </a:ext>
              </a:extLst>
            </p:cNvPr>
            <p:cNvCxnSpPr>
              <a:cxnSpLocks/>
            </p:cNvCxnSpPr>
            <p:nvPr/>
          </p:nvCxnSpPr>
          <p:spPr bwMode="auto">
            <a:xfrm>
              <a:off x="3504064" y="4587903"/>
              <a:ext cx="0" cy="51116"/>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49AC9F9-D909-4A77-BABC-6540453C0590}"/>
                </a:ext>
              </a:extLst>
            </p:cNvPr>
            <p:cNvCxnSpPr>
              <a:cxnSpLocks/>
            </p:cNvCxnSpPr>
            <p:nvPr/>
          </p:nvCxnSpPr>
          <p:spPr bwMode="auto">
            <a:xfrm>
              <a:off x="3454085" y="4587903"/>
              <a:ext cx="0" cy="51116"/>
            </a:xfrm>
            <a:prstGeom prst="line">
              <a:avLst/>
            </a:prstGeom>
            <a:noFill/>
            <a:ln w="12700" cap="flat" cmpd="sng" algn="ctr">
              <a:solidFill>
                <a:schemeClr val="accent1"/>
              </a:solidFill>
              <a:prstDash val="solid"/>
              <a:round/>
              <a:headEnd type="none" w="med" len="med"/>
              <a:tailEnd type="none" w="med" len="med"/>
            </a:ln>
            <a:effectLst/>
          </p:spPr>
        </p:cxnSp>
      </p:grpSp>
      <p:grpSp>
        <p:nvGrpSpPr>
          <p:cNvPr id="1039" name="Group 1038">
            <a:extLst>
              <a:ext uri="{FF2B5EF4-FFF2-40B4-BE49-F238E27FC236}">
                <a16:creationId xmlns:a16="http://schemas.microsoft.com/office/drawing/2014/main" id="{721D5A28-16CE-4D9F-923D-3FF7289F5077}"/>
              </a:ext>
            </a:extLst>
          </p:cNvPr>
          <p:cNvGrpSpPr/>
          <p:nvPr/>
        </p:nvGrpSpPr>
        <p:grpSpPr>
          <a:xfrm>
            <a:off x="4415022" y="4924990"/>
            <a:ext cx="1567459" cy="186463"/>
            <a:chOff x="3987349" y="4926226"/>
            <a:chExt cx="1709003" cy="186463"/>
          </a:xfrm>
        </p:grpSpPr>
        <p:cxnSp>
          <p:nvCxnSpPr>
            <p:cNvPr id="272" name="Straight Connector 271">
              <a:extLst>
                <a:ext uri="{FF2B5EF4-FFF2-40B4-BE49-F238E27FC236}">
                  <a16:creationId xmlns:a16="http://schemas.microsoft.com/office/drawing/2014/main" id="{7A49CFFD-7C1D-4A0F-ADBA-5398C6576309}"/>
                </a:ext>
              </a:extLst>
            </p:cNvPr>
            <p:cNvCxnSpPr>
              <a:cxnSpLocks/>
            </p:cNvCxnSpPr>
            <p:nvPr/>
          </p:nvCxnSpPr>
          <p:spPr bwMode="auto">
            <a:xfrm>
              <a:off x="5696352"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786AA7C5-484F-4A3B-AF96-40C8F6FB1D3B}"/>
                </a:ext>
              </a:extLst>
            </p:cNvPr>
            <p:cNvCxnSpPr>
              <a:cxnSpLocks/>
            </p:cNvCxnSpPr>
            <p:nvPr/>
          </p:nvCxnSpPr>
          <p:spPr bwMode="auto">
            <a:xfrm>
              <a:off x="5548685"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B61446B-FFA5-4DD9-9A96-73F90B8A0752}"/>
                </a:ext>
              </a:extLst>
            </p:cNvPr>
            <p:cNvCxnSpPr>
              <a:cxnSpLocks/>
            </p:cNvCxnSpPr>
            <p:nvPr/>
          </p:nvCxnSpPr>
          <p:spPr bwMode="auto">
            <a:xfrm>
              <a:off x="5401018"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800991B-5D17-46EE-9C98-DF307DDB45E1}"/>
                </a:ext>
              </a:extLst>
            </p:cNvPr>
            <p:cNvCxnSpPr>
              <a:cxnSpLocks/>
            </p:cNvCxnSpPr>
            <p:nvPr/>
          </p:nvCxnSpPr>
          <p:spPr bwMode="auto">
            <a:xfrm>
              <a:off x="5388523"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9DD8B8B-BA61-4B26-93B9-3061C34C7300}"/>
                </a:ext>
              </a:extLst>
            </p:cNvPr>
            <p:cNvCxnSpPr>
              <a:cxnSpLocks/>
            </p:cNvCxnSpPr>
            <p:nvPr/>
          </p:nvCxnSpPr>
          <p:spPr bwMode="auto">
            <a:xfrm>
              <a:off x="5378300"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4A86267C-7AF4-4909-A29F-24F0B16B0F1B}"/>
                </a:ext>
              </a:extLst>
            </p:cNvPr>
            <p:cNvCxnSpPr>
              <a:cxnSpLocks/>
            </p:cNvCxnSpPr>
            <p:nvPr/>
          </p:nvCxnSpPr>
          <p:spPr bwMode="auto">
            <a:xfrm>
              <a:off x="5289699"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0F0B450-36B0-4E47-9683-F6390767A6EA}"/>
                </a:ext>
              </a:extLst>
            </p:cNvPr>
            <p:cNvCxnSpPr>
              <a:cxnSpLocks/>
            </p:cNvCxnSpPr>
            <p:nvPr/>
          </p:nvCxnSpPr>
          <p:spPr bwMode="auto">
            <a:xfrm>
              <a:off x="5249943" y="5061573"/>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02E42F7-9032-46A0-9FEE-16FED558DB73}"/>
                </a:ext>
              </a:extLst>
            </p:cNvPr>
            <p:cNvCxnSpPr>
              <a:cxnSpLocks/>
            </p:cNvCxnSpPr>
            <p:nvPr/>
          </p:nvCxnSpPr>
          <p:spPr bwMode="auto">
            <a:xfrm>
              <a:off x="5167393"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A809FE4-831B-430F-A807-41F5829446E8}"/>
                </a:ext>
              </a:extLst>
            </p:cNvPr>
            <p:cNvCxnSpPr>
              <a:cxnSpLocks/>
            </p:cNvCxnSpPr>
            <p:nvPr/>
          </p:nvCxnSpPr>
          <p:spPr bwMode="auto">
            <a:xfrm>
              <a:off x="5055209"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39CF631-7CE9-467B-8CB3-E65EDF2DD0A7}"/>
                </a:ext>
              </a:extLst>
            </p:cNvPr>
            <p:cNvCxnSpPr>
              <a:cxnSpLocks/>
            </p:cNvCxnSpPr>
            <p:nvPr/>
          </p:nvCxnSpPr>
          <p:spPr bwMode="auto">
            <a:xfrm>
              <a:off x="5007584"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99689D6-CFBF-480B-870D-5FAE0AB75964}"/>
                </a:ext>
              </a:extLst>
            </p:cNvPr>
            <p:cNvCxnSpPr>
              <a:cxnSpLocks/>
            </p:cNvCxnSpPr>
            <p:nvPr/>
          </p:nvCxnSpPr>
          <p:spPr bwMode="auto">
            <a:xfrm>
              <a:off x="4971601"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086278B-82EC-40C8-8930-19D5A814C51F}"/>
                </a:ext>
              </a:extLst>
            </p:cNvPr>
            <p:cNvCxnSpPr>
              <a:cxnSpLocks/>
            </p:cNvCxnSpPr>
            <p:nvPr/>
          </p:nvCxnSpPr>
          <p:spPr bwMode="auto">
            <a:xfrm>
              <a:off x="4940909"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072F159B-1126-4882-8528-FFB3C8760820}"/>
                </a:ext>
              </a:extLst>
            </p:cNvPr>
            <p:cNvCxnSpPr>
              <a:cxnSpLocks/>
            </p:cNvCxnSpPr>
            <p:nvPr/>
          </p:nvCxnSpPr>
          <p:spPr bwMode="auto">
            <a:xfrm>
              <a:off x="4919742"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0AF627B-850D-41E8-BDDA-C772E88B1C32}"/>
                </a:ext>
              </a:extLst>
            </p:cNvPr>
            <p:cNvCxnSpPr>
              <a:cxnSpLocks/>
            </p:cNvCxnSpPr>
            <p:nvPr/>
          </p:nvCxnSpPr>
          <p:spPr bwMode="auto">
            <a:xfrm>
              <a:off x="4909159"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F50689A-DFD9-407E-87FB-0A17BB14E477}"/>
                </a:ext>
              </a:extLst>
            </p:cNvPr>
            <p:cNvCxnSpPr>
              <a:cxnSpLocks/>
            </p:cNvCxnSpPr>
            <p:nvPr/>
          </p:nvCxnSpPr>
          <p:spPr bwMode="auto">
            <a:xfrm>
              <a:off x="4875293"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41FCF8DB-E716-4FA1-B52B-931BB0A92D44}"/>
                </a:ext>
              </a:extLst>
            </p:cNvPr>
            <p:cNvCxnSpPr>
              <a:cxnSpLocks/>
            </p:cNvCxnSpPr>
            <p:nvPr/>
          </p:nvCxnSpPr>
          <p:spPr bwMode="auto">
            <a:xfrm>
              <a:off x="4867884"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2C3DA62-9593-4C8B-A042-ECCF15D09D31}"/>
                </a:ext>
              </a:extLst>
            </p:cNvPr>
            <p:cNvCxnSpPr>
              <a:cxnSpLocks/>
            </p:cNvCxnSpPr>
            <p:nvPr/>
          </p:nvCxnSpPr>
          <p:spPr bwMode="auto">
            <a:xfrm>
              <a:off x="4859417"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A734A48D-FEDC-41FE-8DBF-3EC93D16B7F2}"/>
                </a:ext>
              </a:extLst>
            </p:cNvPr>
            <p:cNvCxnSpPr>
              <a:cxnSpLocks/>
            </p:cNvCxnSpPr>
            <p:nvPr/>
          </p:nvCxnSpPr>
          <p:spPr bwMode="auto">
            <a:xfrm>
              <a:off x="4840367"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3E730DC-27E1-444E-9199-0F900E79517E}"/>
                </a:ext>
              </a:extLst>
            </p:cNvPr>
            <p:cNvCxnSpPr>
              <a:cxnSpLocks/>
            </p:cNvCxnSpPr>
            <p:nvPr/>
          </p:nvCxnSpPr>
          <p:spPr bwMode="auto">
            <a:xfrm>
              <a:off x="4835075"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EECE3FF-4784-4050-A177-FE97076BD305}"/>
                </a:ext>
              </a:extLst>
            </p:cNvPr>
            <p:cNvCxnSpPr>
              <a:cxnSpLocks/>
            </p:cNvCxnSpPr>
            <p:nvPr/>
          </p:nvCxnSpPr>
          <p:spPr bwMode="auto">
            <a:xfrm>
              <a:off x="4801208"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770FB14-20B4-4A51-B91C-ED83BBE069FE}"/>
                </a:ext>
              </a:extLst>
            </p:cNvPr>
            <p:cNvCxnSpPr>
              <a:cxnSpLocks/>
            </p:cNvCxnSpPr>
            <p:nvPr/>
          </p:nvCxnSpPr>
          <p:spPr bwMode="auto">
            <a:xfrm>
              <a:off x="4783216"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0131D639-682C-4B32-943B-5E696A71345C}"/>
                </a:ext>
              </a:extLst>
            </p:cNvPr>
            <p:cNvCxnSpPr>
              <a:cxnSpLocks/>
            </p:cNvCxnSpPr>
            <p:nvPr/>
          </p:nvCxnSpPr>
          <p:spPr bwMode="auto">
            <a:xfrm>
              <a:off x="4776866"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613DB7D1-4A80-405A-80BE-D9645448D011}"/>
                </a:ext>
              </a:extLst>
            </p:cNvPr>
            <p:cNvCxnSpPr>
              <a:cxnSpLocks/>
            </p:cNvCxnSpPr>
            <p:nvPr/>
          </p:nvCxnSpPr>
          <p:spPr bwMode="auto">
            <a:xfrm>
              <a:off x="4718658"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A0412FE-7B7D-4563-BAEF-0B091B659276}"/>
                </a:ext>
              </a:extLst>
            </p:cNvPr>
            <p:cNvCxnSpPr>
              <a:cxnSpLocks/>
            </p:cNvCxnSpPr>
            <p:nvPr/>
          </p:nvCxnSpPr>
          <p:spPr bwMode="auto">
            <a:xfrm>
              <a:off x="4708074"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FDB8D8C0-582A-4E9B-A4D5-518C652FA3A2}"/>
                </a:ext>
              </a:extLst>
            </p:cNvPr>
            <p:cNvCxnSpPr>
              <a:cxnSpLocks/>
            </p:cNvCxnSpPr>
            <p:nvPr/>
          </p:nvCxnSpPr>
          <p:spPr bwMode="auto">
            <a:xfrm>
              <a:off x="4697491"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04E7A9BC-7C1F-4E19-8F2F-F60A977E60DB}"/>
                </a:ext>
              </a:extLst>
            </p:cNvPr>
            <p:cNvCxnSpPr>
              <a:cxnSpLocks/>
            </p:cNvCxnSpPr>
            <p:nvPr/>
          </p:nvCxnSpPr>
          <p:spPr bwMode="auto">
            <a:xfrm>
              <a:off x="4679500"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ABA42EE7-B371-4C9A-B37A-67BFF69A0CBA}"/>
                </a:ext>
              </a:extLst>
            </p:cNvPr>
            <p:cNvCxnSpPr>
              <a:cxnSpLocks/>
            </p:cNvCxnSpPr>
            <p:nvPr/>
          </p:nvCxnSpPr>
          <p:spPr bwMode="auto">
            <a:xfrm>
              <a:off x="4669975"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C3268FE-4CBF-4C69-ACF6-FF6A7ED74387}"/>
                </a:ext>
              </a:extLst>
            </p:cNvPr>
            <p:cNvCxnSpPr>
              <a:cxnSpLocks/>
            </p:cNvCxnSpPr>
            <p:nvPr/>
          </p:nvCxnSpPr>
          <p:spPr bwMode="auto">
            <a:xfrm>
              <a:off x="4559908"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14D2458-EC4B-4BEE-BD6D-50E1DB4F1A08}"/>
                </a:ext>
              </a:extLst>
            </p:cNvPr>
            <p:cNvCxnSpPr>
              <a:cxnSpLocks/>
            </p:cNvCxnSpPr>
            <p:nvPr/>
          </p:nvCxnSpPr>
          <p:spPr bwMode="auto">
            <a:xfrm>
              <a:off x="4510166" y="5022415"/>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908A17D-27B8-41A8-B89D-05388F81DA54}"/>
                </a:ext>
              </a:extLst>
            </p:cNvPr>
            <p:cNvCxnSpPr>
              <a:cxnSpLocks/>
            </p:cNvCxnSpPr>
            <p:nvPr/>
          </p:nvCxnSpPr>
          <p:spPr bwMode="auto">
            <a:xfrm>
              <a:off x="4334483" y="5009834"/>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660C7E03-3D98-476B-9909-11E4F3ACD82E}"/>
                </a:ext>
              </a:extLst>
            </p:cNvPr>
            <p:cNvCxnSpPr>
              <a:cxnSpLocks/>
            </p:cNvCxnSpPr>
            <p:nvPr/>
          </p:nvCxnSpPr>
          <p:spPr bwMode="auto">
            <a:xfrm>
              <a:off x="4313316" y="5009834"/>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A821B7A1-10D8-4BC0-A8CE-494DA7A808CB}"/>
                </a:ext>
              </a:extLst>
            </p:cNvPr>
            <p:cNvCxnSpPr>
              <a:cxnSpLocks/>
            </p:cNvCxnSpPr>
            <p:nvPr/>
          </p:nvCxnSpPr>
          <p:spPr bwMode="auto">
            <a:xfrm>
              <a:off x="4165149" y="4991842"/>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F3E88D7E-ECD6-44E6-A411-C667193972A8}"/>
                </a:ext>
              </a:extLst>
            </p:cNvPr>
            <p:cNvCxnSpPr>
              <a:cxnSpLocks/>
            </p:cNvCxnSpPr>
            <p:nvPr/>
          </p:nvCxnSpPr>
          <p:spPr bwMode="auto">
            <a:xfrm>
              <a:off x="4155624" y="4991842"/>
              <a:ext cx="0" cy="51116"/>
            </a:xfrm>
            <a:prstGeom prst="line">
              <a:avLst/>
            </a:prstGeom>
            <a:noFill/>
            <a:ln w="1270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79EF9A9-4923-40BA-8983-C95010779763}"/>
                </a:ext>
              </a:extLst>
            </p:cNvPr>
            <p:cNvCxnSpPr>
              <a:cxnSpLocks/>
            </p:cNvCxnSpPr>
            <p:nvPr/>
          </p:nvCxnSpPr>
          <p:spPr bwMode="auto">
            <a:xfrm>
              <a:off x="3987349" y="4926226"/>
              <a:ext cx="0" cy="51116"/>
            </a:xfrm>
            <a:prstGeom prst="line">
              <a:avLst/>
            </a:prstGeom>
            <a:noFill/>
            <a:ln w="12700" cap="flat" cmpd="sng" algn="ctr">
              <a:solidFill>
                <a:schemeClr val="accent3"/>
              </a:solidFill>
              <a:prstDash val="solid"/>
              <a:round/>
              <a:headEnd type="none" w="med" len="med"/>
              <a:tailEnd type="none" w="med" len="med"/>
            </a:ln>
            <a:effectLst/>
          </p:spPr>
        </p:cxnSp>
      </p:grpSp>
      <p:sp>
        <p:nvSpPr>
          <p:cNvPr id="1040" name="TextBox 1039">
            <a:extLst>
              <a:ext uri="{FF2B5EF4-FFF2-40B4-BE49-F238E27FC236}">
                <a16:creationId xmlns:a16="http://schemas.microsoft.com/office/drawing/2014/main" id="{FE332767-CF44-4514-8D07-409BEC97DBF3}"/>
              </a:ext>
            </a:extLst>
          </p:cNvPr>
          <p:cNvSpPr txBox="1"/>
          <p:nvPr/>
        </p:nvSpPr>
        <p:spPr bwMode="auto">
          <a:xfrm>
            <a:off x="7003034" y="5772301"/>
            <a:ext cx="47098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sp>
        <p:nvSpPr>
          <p:cNvPr id="310" name="TextBox 309">
            <a:extLst>
              <a:ext uri="{FF2B5EF4-FFF2-40B4-BE49-F238E27FC236}">
                <a16:creationId xmlns:a16="http://schemas.microsoft.com/office/drawing/2014/main" id="{8F38F6C0-B69A-4F17-8988-E38FA03D6D69}"/>
              </a:ext>
            </a:extLst>
          </p:cNvPr>
          <p:cNvSpPr txBox="1"/>
          <p:nvPr/>
        </p:nvSpPr>
        <p:spPr bwMode="auto">
          <a:xfrm rot="16200000">
            <a:off x="5116300" y="3742260"/>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(Proportion)</a:t>
            </a:r>
          </a:p>
        </p:txBody>
      </p:sp>
      <p:sp>
        <p:nvSpPr>
          <p:cNvPr id="1041" name="Freeform: Shape 1040">
            <a:extLst>
              <a:ext uri="{FF2B5EF4-FFF2-40B4-BE49-F238E27FC236}">
                <a16:creationId xmlns:a16="http://schemas.microsoft.com/office/drawing/2014/main" id="{107CF01C-0831-4016-8B1C-7ED61074FE1E}"/>
              </a:ext>
            </a:extLst>
          </p:cNvPr>
          <p:cNvSpPr/>
          <p:nvPr/>
        </p:nvSpPr>
        <p:spPr bwMode="auto">
          <a:xfrm>
            <a:off x="6989312" y="2032911"/>
            <a:ext cx="4826196" cy="3297489"/>
          </a:xfrm>
          <a:custGeom>
            <a:avLst/>
            <a:gdLst>
              <a:gd name="connsiteX0" fmla="*/ 0 w 4826196"/>
              <a:gd name="connsiteY0" fmla="*/ 0 h 3297489"/>
              <a:gd name="connsiteX1" fmla="*/ 0 w 4826196"/>
              <a:gd name="connsiteY1" fmla="*/ 3297489 h 3297489"/>
              <a:gd name="connsiteX2" fmla="*/ 4826196 w 4826196"/>
              <a:gd name="connsiteY2" fmla="*/ 3297489 h 3297489"/>
            </a:gdLst>
            <a:ahLst/>
            <a:cxnLst>
              <a:cxn ang="0">
                <a:pos x="connsiteX0" y="connsiteY0"/>
              </a:cxn>
              <a:cxn ang="0">
                <a:pos x="connsiteX1" y="connsiteY1"/>
              </a:cxn>
              <a:cxn ang="0">
                <a:pos x="connsiteX2" y="connsiteY2"/>
              </a:cxn>
            </a:cxnLst>
            <a:rect l="l" t="t" r="r" b="b"/>
            <a:pathLst>
              <a:path w="4826196" h="3297489">
                <a:moveTo>
                  <a:pt x="0" y="0"/>
                </a:moveTo>
                <a:lnTo>
                  <a:pt x="0" y="3297489"/>
                </a:lnTo>
                <a:lnTo>
                  <a:pt x="4826196" y="329748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044" name="Group 1043">
            <a:extLst>
              <a:ext uri="{FF2B5EF4-FFF2-40B4-BE49-F238E27FC236}">
                <a16:creationId xmlns:a16="http://schemas.microsoft.com/office/drawing/2014/main" id="{80673C4D-EAF4-47B3-8AE4-4DC759571D6E}"/>
              </a:ext>
            </a:extLst>
          </p:cNvPr>
          <p:cNvGrpSpPr/>
          <p:nvPr/>
        </p:nvGrpSpPr>
        <p:grpSpPr>
          <a:xfrm>
            <a:off x="6902318" y="2175660"/>
            <a:ext cx="96741" cy="3156668"/>
            <a:chOff x="6516757" y="2042159"/>
            <a:chExt cx="381000" cy="3156668"/>
          </a:xfrm>
        </p:grpSpPr>
        <p:cxnSp>
          <p:nvCxnSpPr>
            <p:cNvPr id="1043" name="Straight Connector 1042">
              <a:extLst>
                <a:ext uri="{FF2B5EF4-FFF2-40B4-BE49-F238E27FC236}">
                  <a16:creationId xmlns:a16="http://schemas.microsoft.com/office/drawing/2014/main" id="{2DA97898-CBD1-49D8-9757-F21A17BA3BC9}"/>
                </a:ext>
              </a:extLst>
            </p:cNvPr>
            <p:cNvCxnSpPr/>
            <p:nvPr/>
          </p:nvCxnSpPr>
          <p:spPr bwMode="auto">
            <a:xfrm>
              <a:off x="6516757" y="5198827"/>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F0534C3D-2E77-451C-8F69-EFAE50B66B23}"/>
                </a:ext>
              </a:extLst>
            </p:cNvPr>
            <p:cNvCxnSpPr/>
            <p:nvPr/>
          </p:nvCxnSpPr>
          <p:spPr bwMode="auto">
            <a:xfrm>
              <a:off x="6516757" y="4567495"/>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79424C3-4C01-459A-B35F-B585297515DF}"/>
                </a:ext>
              </a:extLst>
            </p:cNvPr>
            <p:cNvCxnSpPr/>
            <p:nvPr/>
          </p:nvCxnSpPr>
          <p:spPr bwMode="auto">
            <a:xfrm>
              <a:off x="6516757" y="3936161"/>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35F0193D-D742-443B-84A6-35CB8A9CDC6B}"/>
                </a:ext>
              </a:extLst>
            </p:cNvPr>
            <p:cNvCxnSpPr/>
            <p:nvPr/>
          </p:nvCxnSpPr>
          <p:spPr bwMode="auto">
            <a:xfrm>
              <a:off x="6516757" y="3304827"/>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108062E1-47E7-4E3F-B816-F2C305086399}"/>
                </a:ext>
              </a:extLst>
            </p:cNvPr>
            <p:cNvCxnSpPr/>
            <p:nvPr/>
          </p:nvCxnSpPr>
          <p:spPr bwMode="auto">
            <a:xfrm>
              <a:off x="6516757" y="2673493"/>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E0502253-FCFF-4DB5-966F-44FAD8A9F6A0}"/>
                </a:ext>
              </a:extLst>
            </p:cNvPr>
            <p:cNvCxnSpPr/>
            <p:nvPr/>
          </p:nvCxnSpPr>
          <p:spPr bwMode="auto">
            <a:xfrm>
              <a:off x="6516757" y="2042159"/>
              <a:ext cx="3810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A204D96E-AFF3-4293-8AD8-186455AA4F15}"/>
              </a:ext>
            </a:extLst>
          </p:cNvPr>
          <p:cNvGrpSpPr/>
          <p:nvPr/>
        </p:nvGrpSpPr>
        <p:grpSpPr>
          <a:xfrm>
            <a:off x="6990446" y="5336967"/>
            <a:ext cx="4722412" cy="97404"/>
            <a:chOff x="6889143" y="5203466"/>
            <a:chExt cx="4722412" cy="228600"/>
          </a:xfrm>
        </p:grpSpPr>
        <p:cxnSp>
          <p:nvCxnSpPr>
            <p:cNvPr id="1046" name="Straight Connector 1045">
              <a:extLst>
                <a:ext uri="{FF2B5EF4-FFF2-40B4-BE49-F238E27FC236}">
                  <a16:creationId xmlns:a16="http://schemas.microsoft.com/office/drawing/2014/main" id="{EF212F57-37B2-4D25-A9AB-E6820BB20577}"/>
                </a:ext>
              </a:extLst>
            </p:cNvPr>
            <p:cNvCxnSpPr/>
            <p:nvPr/>
          </p:nvCxnSpPr>
          <p:spPr bwMode="auto">
            <a:xfrm>
              <a:off x="6889143"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ACF5D6F-5A42-4CB6-BFFE-7F6C503D1AA2}"/>
                </a:ext>
              </a:extLst>
            </p:cNvPr>
            <p:cNvCxnSpPr/>
            <p:nvPr/>
          </p:nvCxnSpPr>
          <p:spPr bwMode="auto">
            <a:xfrm>
              <a:off x="7282677"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0A2EDE64-8D74-46F1-8ACA-55FBD34309A9}"/>
                </a:ext>
              </a:extLst>
            </p:cNvPr>
            <p:cNvCxnSpPr/>
            <p:nvPr/>
          </p:nvCxnSpPr>
          <p:spPr bwMode="auto">
            <a:xfrm>
              <a:off x="7676211"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5B79357D-2FCA-4844-AE23-6341EA252A46}"/>
                </a:ext>
              </a:extLst>
            </p:cNvPr>
            <p:cNvCxnSpPr/>
            <p:nvPr/>
          </p:nvCxnSpPr>
          <p:spPr bwMode="auto">
            <a:xfrm>
              <a:off x="8069745"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BF0CC1DC-40EB-4A6D-8E0B-3DCE89479ABD}"/>
                </a:ext>
              </a:extLst>
            </p:cNvPr>
            <p:cNvCxnSpPr/>
            <p:nvPr/>
          </p:nvCxnSpPr>
          <p:spPr bwMode="auto">
            <a:xfrm>
              <a:off x="8463279"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F6B75C9-2FB5-47A2-841B-451731EB9D89}"/>
                </a:ext>
              </a:extLst>
            </p:cNvPr>
            <p:cNvCxnSpPr/>
            <p:nvPr/>
          </p:nvCxnSpPr>
          <p:spPr bwMode="auto">
            <a:xfrm>
              <a:off x="8856813"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F1B439B1-E13A-4B7D-B650-B29934305930}"/>
                </a:ext>
              </a:extLst>
            </p:cNvPr>
            <p:cNvCxnSpPr/>
            <p:nvPr/>
          </p:nvCxnSpPr>
          <p:spPr bwMode="auto">
            <a:xfrm>
              <a:off x="9250347"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3C72DD9-43FD-47D3-A88E-D3DD1422E516}"/>
                </a:ext>
              </a:extLst>
            </p:cNvPr>
            <p:cNvCxnSpPr/>
            <p:nvPr/>
          </p:nvCxnSpPr>
          <p:spPr bwMode="auto">
            <a:xfrm>
              <a:off x="9643881"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8188369A-A012-4BB0-A7FB-B3DB4EAD2328}"/>
                </a:ext>
              </a:extLst>
            </p:cNvPr>
            <p:cNvCxnSpPr/>
            <p:nvPr/>
          </p:nvCxnSpPr>
          <p:spPr bwMode="auto">
            <a:xfrm>
              <a:off x="10037415"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0D69728-3096-4D50-8930-11478620B48A}"/>
                </a:ext>
              </a:extLst>
            </p:cNvPr>
            <p:cNvCxnSpPr/>
            <p:nvPr/>
          </p:nvCxnSpPr>
          <p:spPr bwMode="auto">
            <a:xfrm>
              <a:off x="10430949"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2B70D639-992A-4436-A5DD-6EA0C5DA7D6B}"/>
                </a:ext>
              </a:extLst>
            </p:cNvPr>
            <p:cNvCxnSpPr/>
            <p:nvPr/>
          </p:nvCxnSpPr>
          <p:spPr bwMode="auto">
            <a:xfrm>
              <a:off x="10824483"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F277F2AC-FADC-4DE5-B833-8BB0A8827229}"/>
                </a:ext>
              </a:extLst>
            </p:cNvPr>
            <p:cNvCxnSpPr/>
            <p:nvPr/>
          </p:nvCxnSpPr>
          <p:spPr bwMode="auto">
            <a:xfrm>
              <a:off x="11218017" y="5203466"/>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5474BD98-12CF-4A54-8F08-CF67D9DB72FE}"/>
                </a:ext>
              </a:extLst>
            </p:cNvPr>
            <p:cNvCxnSpPr/>
            <p:nvPr/>
          </p:nvCxnSpPr>
          <p:spPr bwMode="auto">
            <a:xfrm>
              <a:off x="11611555" y="5203466"/>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1048" name="TextBox 1047">
            <a:extLst>
              <a:ext uri="{FF2B5EF4-FFF2-40B4-BE49-F238E27FC236}">
                <a16:creationId xmlns:a16="http://schemas.microsoft.com/office/drawing/2014/main" id="{39F40A29-E43D-49DC-8E6D-E8B3BB52EDC6}"/>
              </a:ext>
            </a:extLst>
          </p:cNvPr>
          <p:cNvSpPr txBox="1"/>
          <p:nvPr/>
        </p:nvSpPr>
        <p:spPr bwMode="auto">
          <a:xfrm>
            <a:off x="6835395"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336" name="TextBox 335">
            <a:extLst>
              <a:ext uri="{FF2B5EF4-FFF2-40B4-BE49-F238E27FC236}">
                <a16:creationId xmlns:a16="http://schemas.microsoft.com/office/drawing/2014/main" id="{00C5D499-DEB2-482C-B59D-A7933C5A1A0A}"/>
              </a:ext>
            </a:extLst>
          </p:cNvPr>
          <p:cNvSpPr txBox="1"/>
          <p:nvPr/>
        </p:nvSpPr>
        <p:spPr bwMode="auto">
          <a:xfrm>
            <a:off x="6668418" y="5138184"/>
            <a:ext cx="290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337" name="TextBox 336">
            <a:extLst>
              <a:ext uri="{FF2B5EF4-FFF2-40B4-BE49-F238E27FC236}">
                <a16:creationId xmlns:a16="http://schemas.microsoft.com/office/drawing/2014/main" id="{38D75677-F052-4080-9078-E6E2A5BF4615}"/>
              </a:ext>
            </a:extLst>
          </p:cNvPr>
          <p:cNvSpPr txBox="1"/>
          <p:nvPr/>
        </p:nvSpPr>
        <p:spPr bwMode="auto">
          <a:xfrm>
            <a:off x="7230311"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338" name="TextBox 337">
            <a:extLst>
              <a:ext uri="{FF2B5EF4-FFF2-40B4-BE49-F238E27FC236}">
                <a16:creationId xmlns:a16="http://schemas.microsoft.com/office/drawing/2014/main" id="{1CB88928-B235-440D-B83C-4DB8B7A004B2}"/>
              </a:ext>
            </a:extLst>
          </p:cNvPr>
          <p:cNvSpPr txBox="1"/>
          <p:nvPr/>
        </p:nvSpPr>
        <p:spPr bwMode="auto">
          <a:xfrm>
            <a:off x="7627876"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339" name="TextBox 338">
            <a:extLst>
              <a:ext uri="{FF2B5EF4-FFF2-40B4-BE49-F238E27FC236}">
                <a16:creationId xmlns:a16="http://schemas.microsoft.com/office/drawing/2014/main" id="{DE1483AB-2738-4962-BF7C-79CD62AEEC2A}"/>
              </a:ext>
            </a:extLst>
          </p:cNvPr>
          <p:cNvSpPr txBox="1"/>
          <p:nvPr/>
        </p:nvSpPr>
        <p:spPr bwMode="auto">
          <a:xfrm>
            <a:off x="8028092"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sp>
        <p:nvSpPr>
          <p:cNvPr id="340" name="TextBox 339">
            <a:extLst>
              <a:ext uri="{FF2B5EF4-FFF2-40B4-BE49-F238E27FC236}">
                <a16:creationId xmlns:a16="http://schemas.microsoft.com/office/drawing/2014/main" id="{55683D9F-CEA8-4EF6-B5B1-2FD83F8E65D1}"/>
              </a:ext>
            </a:extLst>
          </p:cNvPr>
          <p:cNvSpPr txBox="1"/>
          <p:nvPr/>
        </p:nvSpPr>
        <p:spPr bwMode="auto">
          <a:xfrm>
            <a:off x="8420357"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341" name="TextBox 340">
            <a:extLst>
              <a:ext uri="{FF2B5EF4-FFF2-40B4-BE49-F238E27FC236}">
                <a16:creationId xmlns:a16="http://schemas.microsoft.com/office/drawing/2014/main" id="{8FD58658-3B30-4FBA-A7A8-F3CD0E2D3E16}"/>
              </a:ext>
            </a:extLst>
          </p:cNvPr>
          <p:cNvSpPr txBox="1"/>
          <p:nvPr/>
        </p:nvSpPr>
        <p:spPr bwMode="auto">
          <a:xfrm>
            <a:off x="8807320"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sp>
        <p:nvSpPr>
          <p:cNvPr id="342" name="TextBox 341">
            <a:extLst>
              <a:ext uri="{FF2B5EF4-FFF2-40B4-BE49-F238E27FC236}">
                <a16:creationId xmlns:a16="http://schemas.microsoft.com/office/drawing/2014/main" id="{5C83BC09-B3E6-4BDB-A408-B99C452C3834}"/>
              </a:ext>
            </a:extLst>
          </p:cNvPr>
          <p:cNvSpPr txBox="1"/>
          <p:nvPr/>
        </p:nvSpPr>
        <p:spPr bwMode="auto">
          <a:xfrm>
            <a:off x="9215486"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a:t>
            </a:r>
          </a:p>
        </p:txBody>
      </p:sp>
      <p:sp>
        <p:nvSpPr>
          <p:cNvPr id="343" name="TextBox 342">
            <a:extLst>
              <a:ext uri="{FF2B5EF4-FFF2-40B4-BE49-F238E27FC236}">
                <a16:creationId xmlns:a16="http://schemas.microsoft.com/office/drawing/2014/main" id="{A39404A6-9961-4D40-8DA8-512E3C0FE422}"/>
              </a:ext>
            </a:extLst>
          </p:cNvPr>
          <p:cNvSpPr txBox="1"/>
          <p:nvPr/>
        </p:nvSpPr>
        <p:spPr bwMode="auto">
          <a:xfrm>
            <a:off x="9591848"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a:t>
            </a:r>
          </a:p>
        </p:txBody>
      </p:sp>
      <p:sp>
        <p:nvSpPr>
          <p:cNvPr id="344" name="TextBox 343">
            <a:extLst>
              <a:ext uri="{FF2B5EF4-FFF2-40B4-BE49-F238E27FC236}">
                <a16:creationId xmlns:a16="http://schemas.microsoft.com/office/drawing/2014/main" id="{05F173A8-1B50-493E-8A18-E5642EDCA919}"/>
              </a:ext>
            </a:extLst>
          </p:cNvPr>
          <p:cNvSpPr txBox="1"/>
          <p:nvPr/>
        </p:nvSpPr>
        <p:spPr bwMode="auto">
          <a:xfrm>
            <a:off x="9989414"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a:t>
            </a:r>
          </a:p>
        </p:txBody>
      </p:sp>
      <p:sp>
        <p:nvSpPr>
          <p:cNvPr id="345" name="TextBox 344">
            <a:extLst>
              <a:ext uri="{FF2B5EF4-FFF2-40B4-BE49-F238E27FC236}">
                <a16:creationId xmlns:a16="http://schemas.microsoft.com/office/drawing/2014/main" id="{EE96062A-F754-4E9B-A135-ED6D4604A7BB}"/>
              </a:ext>
            </a:extLst>
          </p:cNvPr>
          <p:cNvSpPr txBox="1"/>
          <p:nvPr/>
        </p:nvSpPr>
        <p:spPr bwMode="auto">
          <a:xfrm>
            <a:off x="10386979" y="5342268"/>
            <a:ext cx="263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9</a:t>
            </a:r>
          </a:p>
        </p:txBody>
      </p:sp>
      <p:sp>
        <p:nvSpPr>
          <p:cNvPr id="346" name="TextBox 345">
            <a:extLst>
              <a:ext uri="{FF2B5EF4-FFF2-40B4-BE49-F238E27FC236}">
                <a16:creationId xmlns:a16="http://schemas.microsoft.com/office/drawing/2014/main" id="{DD2BA6ED-63EE-49B1-B511-E67532888059}"/>
              </a:ext>
            </a:extLst>
          </p:cNvPr>
          <p:cNvSpPr txBox="1"/>
          <p:nvPr/>
        </p:nvSpPr>
        <p:spPr bwMode="auto">
          <a:xfrm>
            <a:off x="10723583" y="5349557"/>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347" name="TextBox 346">
            <a:extLst>
              <a:ext uri="{FF2B5EF4-FFF2-40B4-BE49-F238E27FC236}">
                <a16:creationId xmlns:a16="http://schemas.microsoft.com/office/drawing/2014/main" id="{23BC2D2A-DB07-4D95-AB2A-98DDD951BCA8}"/>
              </a:ext>
            </a:extLst>
          </p:cNvPr>
          <p:cNvSpPr txBox="1"/>
          <p:nvPr/>
        </p:nvSpPr>
        <p:spPr bwMode="auto">
          <a:xfrm>
            <a:off x="11115847" y="5349557"/>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11</a:t>
            </a:r>
          </a:p>
        </p:txBody>
      </p:sp>
      <p:sp>
        <p:nvSpPr>
          <p:cNvPr id="348" name="TextBox 347">
            <a:extLst>
              <a:ext uri="{FF2B5EF4-FFF2-40B4-BE49-F238E27FC236}">
                <a16:creationId xmlns:a16="http://schemas.microsoft.com/office/drawing/2014/main" id="{ED0EEF15-203B-4346-A495-D2211598022C}"/>
              </a:ext>
            </a:extLst>
          </p:cNvPr>
          <p:cNvSpPr txBox="1"/>
          <p:nvPr/>
        </p:nvSpPr>
        <p:spPr bwMode="auto">
          <a:xfrm>
            <a:off x="11518713" y="5349557"/>
            <a:ext cx="457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a:t>
            </a:r>
          </a:p>
        </p:txBody>
      </p:sp>
      <p:sp>
        <p:nvSpPr>
          <p:cNvPr id="349" name="TextBox 348">
            <a:extLst>
              <a:ext uri="{FF2B5EF4-FFF2-40B4-BE49-F238E27FC236}">
                <a16:creationId xmlns:a16="http://schemas.microsoft.com/office/drawing/2014/main" id="{B4F8239B-E636-4651-9A90-327ABD47850F}"/>
              </a:ext>
            </a:extLst>
          </p:cNvPr>
          <p:cNvSpPr txBox="1"/>
          <p:nvPr/>
        </p:nvSpPr>
        <p:spPr bwMode="auto">
          <a:xfrm>
            <a:off x="6494815" y="4507381"/>
            <a:ext cx="53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350" name="TextBox 349">
            <a:extLst>
              <a:ext uri="{FF2B5EF4-FFF2-40B4-BE49-F238E27FC236}">
                <a16:creationId xmlns:a16="http://schemas.microsoft.com/office/drawing/2014/main" id="{2401115C-F3EA-4962-80AA-F3F8322808A4}"/>
              </a:ext>
            </a:extLst>
          </p:cNvPr>
          <p:cNvSpPr txBox="1"/>
          <p:nvPr/>
        </p:nvSpPr>
        <p:spPr bwMode="auto">
          <a:xfrm>
            <a:off x="6494815" y="3868626"/>
            <a:ext cx="53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351" name="TextBox 350">
            <a:extLst>
              <a:ext uri="{FF2B5EF4-FFF2-40B4-BE49-F238E27FC236}">
                <a16:creationId xmlns:a16="http://schemas.microsoft.com/office/drawing/2014/main" id="{5A9CBF7B-8204-4636-ACE7-579A31CB6DDB}"/>
              </a:ext>
            </a:extLst>
          </p:cNvPr>
          <p:cNvSpPr txBox="1"/>
          <p:nvPr/>
        </p:nvSpPr>
        <p:spPr bwMode="auto">
          <a:xfrm>
            <a:off x="6494815" y="3237823"/>
            <a:ext cx="53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499" name="Rectangle 498">
            <a:extLst>
              <a:ext uri="{FF2B5EF4-FFF2-40B4-BE49-F238E27FC236}">
                <a16:creationId xmlns:a16="http://schemas.microsoft.com/office/drawing/2014/main" id="{F02A9354-92D2-40F6-BEF8-1A91BA281C39}"/>
              </a:ext>
            </a:extLst>
          </p:cNvPr>
          <p:cNvSpPr/>
          <p:nvPr/>
        </p:nvSpPr>
        <p:spPr bwMode="auto">
          <a:xfrm>
            <a:off x="1954658" y="2209800"/>
            <a:ext cx="1017142" cy="40754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 name="Rectangle 6">
            <a:extLst>
              <a:ext uri="{FF2B5EF4-FFF2-40B4-BE49-F238E27FC236}">
                <a16:creationId xmlns:a16="http://schemas.microsoft.com/office/drawing/2014/main" id="{03DB0486-A363-4407-B90A-CAE7C0A3694B}"/>
              </a:ext>
            </a:extLst>
          </p:cNvPr>
          <p:cNvSpPr/>
          <p:nvPr/>
        </p:nvSpPr>
        <p:spPr bwMode="auto">
          <a:xfrm>
            <a:off x="1012004" y="2209800"/>
            <a:ext cx="947792" cy="4075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52" name="TextBox 351">
            <a:extLst>
              <a:ext uri="{FF2B5EF4-FFF2-40B4-BE49-F238E27FC236}">
                <a16:creationId xmlns:a16="http://schemas.microsoft.com/office/drawing/2014/main" id="{2A55C1A3-9EF9-440E-B8BA-19C321EA915F}"/>
              </a:ext>
            </a:extLst>
          </p:cNvPr>
          <p:cNvSpPr txBox="1"/>
          <p:nvPr/>
        </p:nvSpPr>
        <p:spPr bwMode="auto">
          <a:xfrm>
            <a:off x="6494815" y="2620272"/>
            <a:ext cx="5334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353" name="TextBox 352">
            <a:extLst>
              <a:ext uri="{FF2B5EF4-FFF2-40B4-BE49-F238E27FC236}">
                <a16:creationId xmlns:a16="http://schemas.microsoft.com/office/drawing/2014/main" id="{8F403CC3-0E8C-491E-B8E2-4212868D8D24}"/>
              </a:ext>
            </a:extLst>
          </p:cNvPr>
          <p:cNvSpPr txBox="1"/>
          <p:nvPr/>
        </p:nvSpPr>
        <p:spPr bwMode="auto">
          <a:xfrm>
            <a:off x="6461740" y="1968265"/>
            <a:ext cx="497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1049" name="Freeform: Shape 1048">
            <a:extLst>
              <a:ext uri="{FF2B5EF4-FFF2-40B4-BE49-F238E27FC236}">
                <a16:creationId xmlns:a16="http://schemas.microsoft.com/office/drawing/2014/main" id="{BB950260-84E9-4C51-A3EE-5DD335EC369F}"/>
              </a:ext>
            </a:extLst>
          </p:cNvPr>
          <p:cNvSpPr/>
          <p:nvPr/>
        </p:nvSpPr>
        <p:spPr bwMode="auto">
          <a:xfrm>
            <a:off x="7003035" y="2166384"/>
            <a:ext cx="4426226" cy="901148"/>
          </a:xfrm>
          <a:custGeom>
            <a:avLst/>
            <a:gdLst>
              <a:gd name="connsiteX0" fmla="*/ 4426226 w 4426226"/>
              <a:gd name="connsiteY0" fmla="*/ 901148 h 901148"/>
              <a:gd name="connsiteX1" fmla="*/ 1868557 w 4426226"/>
              <a:gd name="connsiteY1" fmla="*/ 901148 h 901148"/>
              <a:gd name="connsiteX2" fmla="*/ 1868557 w 4426226"/>
              <a:gd name="connsiteY2" fmla="*/ 800432 h 901148"/>
              <a:gd name="connsiteX3" fmla="*/ 1754588 w 4426226"/>
              <a:gd name="connsiteY3" fmla="*/ 800432 h 901148"/>
              <a:gd name="connsiteX4" fmla="*/ 1754588 w 4426226"/>
              <a:gd name="connsiteY4" fmla="*/ 726220 h 901148"/>
              <a:gd name="connsiteX5" fmla="*/ 1701579 w 4426226"/>
              <a:gd name="connsiteY5" fmla="*/ 726220 h 901148"/>
              <a:gd name="connsiteX6" fmla="*/ 1701579 w 4426226"/>
              <a:gd name="connsiteY6" fmla="*/ 654658 h 901148"/>
              <a:gd name="connsiteX7" fmla="*/ 1656522 w 4426226"/>
              <a:gd name="connsiteY7" fmla="*/ 654658 h 901148"/>
              <a:gd name="connsiteX8" fmla="*/ 1656522 w 4426226"/>
              <a:gd name="connsiteY8" fmla="*/ 572494 h 901148"/>
              <a:gd name="connsiteX9" fmla="*/ 1463040 w 4426226"/>
              <a:gd name="connsiteY9" fmla="*/ 572494 h 901148"/>
              <a:gd name="connsiteX10" fmla="*/ 1463040 w 4426226"/>
              <a:gd name="connsiteY10" fmla="*/ 514185 h 901148"/>
              <a:gd name="connsiteX11" fmla="*/ 1033670 w 4426226"/>
              <a:gd name="connsiteY11" fmla="*/ 514185 h 901148"/>
              <a:gd name="connsiteX12" fmla="*/ 1033670 w 4426226"/>
              <a:gd name="connsiteY12" fmla="*/ 477079 h 901148"/>
              <a:gd name="connsiteX13" fmla="*/ 885245 w 4426226"/>
              <a:gd name="connsiteY13" fmla="*/ 477079 h 901148"/>
              <a:gd name="connsiteX14" fmla="*/ 885245 w 4426226"/>
              <a:gd name="connsiteY14" fmla="*/ 432021 h 901148"/>
              <a:gd name="connsiteX15" fmla="*/ 667910 w 4426226"/>
              <a:gd name="connsiteY15" fmla="*/ 432021 h 901148"/>
              <a:gd name="connsiteX16" fmla="*/ 667910 w 4426226"/>
              <a:gd name="connsiteY16" fmla="*/ 389614 h 901148"/>
              <a:gd name="connsiteX17" fmla="*/ 630804 w 4426226"/>
              <a:gd name="connsiteY17" fmla="*/ 389614 h 901148"/>
              <a:gd name="connsiteX18" fmla="*/ 630804 w 4426226"/>
              <a:gd name="connsiteY18" fmla="*/ 365760 h 901148"/>
              <a:gd name="connsiteX19" fmla="*/ 495631 w 4426226"/>
              <a:gd name="connsiteY19" fmla="*/ 365760 h 901148"/>
              <a:gd name="connsiteX20" fmla="*/ 495631 w 4426226"/>
              <a:gd name="connsiteY20" fmla="*/ 333955 h 901148"/>
              <a:gd name="connsiteX21" fmla="*/ 368411 w 4426226"/>
              <a:gd name="connsiteY21" fmla="*/ 333955 h 901148"/>
              <a:gd name="connsiteX22" fmla="*/ 368411 w 4426226"/>
              <a:gd name="connsiteY22" fmla="*/ 304800 h 901148"/>
              <a:gd name="connsiteX23" fmla="*/ 323353 w 4426226"/>
              <a:gd name="connsiteY23" fmla="*/ 304800 h 901148"/>
              <a:gd name="connsiteX24" fmla="*/ 323353 w 4426226"/>
              <a:gd name="connsiteY24" fmla="*/ 270345 h 901148"/>
              <a:gd name="connsiteX25" fmla="*/ 233238 w 4426226"/>
              <a:gd name="connsiteY25" fmla="*/ 270345 h 901148"/>
              <a:gd name="connsiteX26" fmla="*/ 233238 w 4426226"/>
              <a:gd name="connsiteY26" fmla="*/ 172279 h 901148"/>
              <a:gd name="connsiteX27" fmla="*/ 201433 w 4426226"/>
              <a:gd name="connsiteY27" fmla="*/ 172279 h 901148"/>
              <a:gd name="connsiteX28" fmla="*/ 201433 w 4426226"/>
              <a:gd name="connsiteY28" fmla="*/ 113969 h 901148"/>
              <a:gd name="connsiteX29" fmla="*/ 174929 w 4426226"/>
              <a:gd name="connsiteY29" fmla="*/ 113969 h 901148"/>
              <a:gd name="connsiteX30" fmla="*/ 174929 w 4426226"/>
              <a:gd name="connsiteY30" fmla="*/ 68912 h 901148"/>
              <a:gd name="connsiteX31" fmla="*/ 129871 w 4426226"/>
              <a:gd name="connsiteY31" fmla="*/ 68912 h 901148"/>
              <a:gd name="connsiteX32" fmla="*/ 129871 w 4426226"/>
              <a:gd name="connsiteY32" fmla="*/ 45058 h 901148"/>
              <a:gd name="connsiteX33" fmla="*/ 0 w 4426226"/>
              <a:gd name="connsiteY33" fmla="*/ 45058 h 901148"/>
              <a:gd name="connsiteX34" fmla="*/ 0 w 4426226"/>
              <a:gd name="connsiteY34" fmla="*/ 0 h 901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426226" h="901148">
                <a:moveTo>
                  <a:pt x="4426226" y="901148"/>
                </a:moveTo>
                <a:lnTo>
                  <a:pt x="1868557" y="901148"/>
                </a:lnTo>
                <a:lnTo>
                  <a:pt x="1868557" y="800432"/>
                </a:lnTo>
                <a:lnTo>
                  <a:pt x="1754588" y="800432"/>
                </a:lnTo>
                <a:lnTo>
                  <a:pt x="1754588" y="726220"/>
                </a:lnTo>
                <a:lnTo>
                  <a:pt x="1701579" y="726220"/>
                </a:lnTo>
                <a:lnTo>
                  <a:pt x="1701579" y="654658"/>
                </a:lnTo>
                <a:lnTo>
                  <a:pt x="1656522" y="654658"/>
                </a:lnTo>
                <a:lnTo>
                  <a:pt x="1656522" y="572494"/>
                </a:lnTo>
                <a:lnTo>
                  <a:pt x="1463040" y="572494"/>
                </a:lnTo>
                <a:lnTo>
                  <a:pt x="1463040" y="514185"/>
                </a:lnTo>
                <a:lnTo>
                  <a:pt x="1033670" y="514185"/>
                </a:lnTo>
                <a:lnTo>
                  <a:pt x="1033670" y="477079"/>
                </a:lnTo>
                <a:lnTo>
                  <a:pt x="885245" y="477079"/>
                </a:lnTo>
                <a:lnTo>
                  <a:pt x="885245" y="432021"/>
                </a:lnTo>
                <a:lnTo>
                  <a:pt x="667910" y="432021"/>
                </a:lnTo>
                <a:lnTo>
                  <a:pt x="667910" y="389614"/>
                </a:lnTo>
                <a:lnTo>
                  <a:pt x="630804" y="389614"/>
                </a:lnTo>
                <a:lnTo>
                  <a:pt x="630804" y="365760"/>
                </a:lnTo>
                <a:lnTo>
                  <a:pt x="495631" y="365760"/>
                </a:lnTo>
                <a:lnTo>
                  <a:pt x="495631" y="333955"/>
                </a:lnTo>
                <a:lnTo>
                  <a:pt x="368411" y="333955"/>
                </a:lnTo>
                <a:lnTo>
                  <a:pt x="368411" y="304800"/>
                </a:lnTo>
                <a:lnTo>
                  <a:pt x="323353" y="304800"/>
                </a:lnTo>
                <a:lnTo>
                  <a:pt x="323353" y="270345"/>
                </a:lnTo>
                <a:lnTo>
                  <a:pt x="233238" y="270345"/>
                </a:lnTo>
                <a:lnTo>
                  <a:pt x="233238" y="172279"/>
                </a:lnTo>
                <a:lnTo>
                  <a:pt x="201433" y="172279"/>
                </a:lnTo>
                <a:lnTo>
                  <a:pt x="201433" y="113969"/>
                </a:lnTo>
                <a:lnTo>
                  <a:pt x="174929" y="113969"/>
                </a:lnTo>
                <a:lnTo>
                  <a:pt x="174929" y="68912"/>
                </a:lnTo>
                <a:lnTo>
                  <a:pt x="129871" y="68912"/>
                </a:lnTo>
                <a:lnTo>
                  <a:pt x="129871" y="45058"/>
                </a:lnTo>
                <a:lnTo>
                  <a:pt x="0" y="45058"/>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500" name="Rectangle 499">
            <a:extLst>
              <a:ext uri="{FF2B5EF4-FFF2-40B4-BE49-F238E27FC236}">
                <a16:creationId xmlns:a16="http://schemas.microsoft.com/office/drawing/2014/main" id="{13593498-9017-43E1-9926-FFF84903CF16}"/>
              </a:ext>
            </a:extLst>
          </p:cNvPr>
          <p:cNvSpPr/>
          <p:nvPr/>
        </p:nvSpPr>
        <p:spPr bwMode="auto">
          <a:xfrm>
            <a:off x="2966662" y="2209800"/>
            <a:ext cx="459769" cy="40754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nvGrpSpPr>
          <p:cNvPr id="1055" name="Group 1054">
            <a:extLst>
              <a:ext uri="{FF2B5EF4-FFF2-40B4-BE49-F238E27FC236}">
                <a16:creationId xmlns:a16="http://schemas.microsoft.com/office/drawing/2014/main" id="{9FE105AA-7DCB-4A93-9920-4479813CE8FA}"/>
              </a:ext>
            </a:extLst>
          </p:cNvPr>
          <p:cNvGrpSpPr/>
          <p:nvPr/>
        </p:nvGrpSpPr>
        <p:grpSpPr>
          <a:xfrm>
            <a:off x="7183013" y="2236948"/>
            <a:ext cx="4254161" cy="898914"/>
            <a:chOff x="7081710" y="2103447"/>
            <a:chExt cx="4254161" cy="898914"/>
          </a:xfrm>
        </p:grpSpPr>
        <p:grpSp>
          <p:nvGrpSpPr>
            <p:cNvPr id="1054" name="Group 1053">
              <a:extLst>
                <a:ext uri="{FF2B5EF4-FFF2-40B4-BE49-F238E27FC236}">
                  <a16:creationId xmlns:a16="http://schemas.microsoft.com/office/drawing/2014/main" id="{E3B9854C-5A86-4683-9960-265441F1869C}"/>
                </a:ext>
              </a:extLst>
            </p:cNvPr>
            <p:cNvGrpSpPr/>
            <p:nvPr/>
          </p:nvGrpSpPr>
          <p:grpSpPr>
            <a:xfrm>
              <a:off x="7247965" y="2282742"/>
              <a:ext cx="4087906" cy="719619"/>
              <a:chOff x="7247965" y="2282742"/>
              <a:chExt cx="4087906" cy="719619"/>
            </a:xfrm>
          </p:grpSpPr>
          <p:cxnSp>
            <p:nvCxnSpPr>
              <p:cNvPr id="1051" name="Straight Connector 1050">
                <a:extLst>
                  <a:ext uri="{FF2B5EF4-FFF2-40B4-BE49-F238E27FC236}">
                    <a16:creationId xmlns:a16="http://schemas.microsoft.com/office/drawing/2014/main" id="{16D40E04-E273-4CF8-8761-DBD678ACE5CE}"/>
                  </a:ext>
                </a:extLst>
              </p:cNvPr>
              <p:cNvCxnSpPr>
                <a:cxnSpLocks/>
              </p:cNvCxnSpPr>
              <p:nvPr/>
            </p:nvCxnSpPr>
            <p:spPr bwMode="auto">
              <a:xfrm>
                <a:off x="11335871"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09C4211D-AA90-40B6-AF89-0720E7155D06}"/>
                  </a:ext>
                </a:extLst>
              </p:cNvPr>
              <p:cNvCxnSpPr>
                <a:cxnSpLocks/>
              </p:cNvCxnSpPr>
              <p:nvPr/>
            </p:nvCxnSpPr>
            <p:spPr bwMode="auto">
              <a:xfrm>
                <a:off x="9919447"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AD90F6F-118F-401A-8D33-CA2E5B10B0B6}"/>
                  </a:ext>
                </a:extLst>
              </p:cNvPr>
              <p:cNvCxnSpPr>
                <a:cxnSpLocks/>
              </p:cNvCxnSpPr>
              <p:nvPr/>
            </p:nvCxnSpPr>
            <p:spPr bwMode="auto">
              <a:xfrm>
                <a:off x="9772751"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02C94C2E-2A05-4011-94AF-00F87181EAD4}"/>
                  </a:ext>
                </a:extLst>
              </p:cNvPr>
              <p:cNvCxnSpPr>
                <a:cxnSpLocks/>
              </p:cNvCxnSpPr>
              <p:nvPr/>
            </p:nvCxnSpPr>
            <p:spPr bwMode="auto">
              <a:xfrm>
                <a:off x="9767862"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B8BF9C29-CA50-4702-9AFD-C5FDB9919098}"/>
                  </a:ext>
                </a:extLst>
              </p:cNvPr>
              <p:cNvCxnSpPr>
                <a:cxnSpLocks/>
              </p:cNvCxnSpPr>
              <p:nvPr/>
            </p:nvCxnSpPr>
            <p:spPr bwMode="auto">
              <a:xfrm>
                <a:off x="9508701"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407DF8B3-4F2B-4722-A64A-D29780675C1B}"/>
                  </a:ext>
                </a:extLst>
              </p:cNvPr>
              <p:cNvCxnSpPr>
                <a:cxnSpLocks/>
              </p:cNvCxnSpPr>
              <p:nvPr/>
            </p:nvCxnSpPr>
            <p:spPr bwMode="auto">
              <a:xfrm>
                <a:off x="9467952"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F733F575-4C85-48AD-9BF0-12DF36E060A1}"/>
                  </a:ext>
                </a:extLst>
              </p:cNvPr>
              <p:cNvCxnSpPr>
                <a:cxnSpLocks/>
              </p:cNvCxnSpPr>
              <p:nvPr/>
            </p:nvCxnSpPr>
            <p:spPr bwMode="auto">
              <a:xfrm>
                <a:off x="9344076"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B6970B9F-BE63-4099-A293-E2842D3D8423}"/>
                  </a:ext>
                </a:extLst>
              </p:cNvPr>
              <p:cNvCxnSpPr>
                <a:cxnSpLocks/>
              </p:cNvCxnSpPr>
              <p:nvPr/>
            </p:nvCxnSpPr>
            <p:spPr bwMode="auto">
              <a:xfrm>
                <a:off x="9252799"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F3CDEED5-DD9C-4669-BD75-ABCA72377C63}"/>
                  </a:ext>
                </a:extLst>
              </p:cNvPr>
              <p:cNvCxnSpPr>
                <a:cxnSpLocks/>
              </p:cNvCxnSpPr>
              <p:nvPr/>
            </p:nvCxnSpPr>
            <p:spPr bwMode="auto">
              <a:xfrm>
                <a:off x="9243019"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0CCF6D94-21C0-4A8B-ACAB-59653093A556}"/>
                  </a:ext>
                </a:extLst>
              </p:cNvPr>
              <p:cNvCxnSpPr>
                <a:cxnSpLocks/>
              </p:cNvCxnSpPr>
              <p:nvPr/>
            </p:nvCxnSpPr>
            <p:spPr bwMode="auto">
              <a:xfrm>
                <a:off x="9233239"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DFDED744-D35D-4D6E-A872-218E8FAB3012}"/>
                  </a:ext>
                </a:extLst>
              </p:cNvPr>
              <p:cNvCxnSpPr>
                <a:cxnSpLocks/>
              </p:cNvCxnSpPr>
              <p:nvPr/>
            </p:nvCxnSpPr>
            <p:spPr bwMode="auto">
              <a:xfrm>
                <a:off x="9122403"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F4F4D4B9-286A-486C-9863-DC2DCAF74F0E}"/>
                  </a:ext>
                </a:extLst>
              </p:cNvPr>
              <p:cNvCxnSpPr>
                <a:cxnSpLocks/>
              </p:cNvCxnSpPr>
              <p:nvPr/>
            </p:nvCxnSpPr>
            <p:spPr bwMode="auto">
              <a:xfrm>
                <a:off x="9058835"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2FC30870-67FE-4975-862E-83E78FC16F9E}"/>
                  </a:ext>
                </a:extLst>
              </p:cNvPr>
              <p:cNvCxnSpPr>
                <a:cxnSpLocks/>
              </p:cNvCxnSpPr>
              <p:nvPr/>
            </p:nvCxnSpPr>
            <p:spPr bwMode="auto">
              <a:xfrm>
                <a:off x="9005047"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B247564E-ADB0-452B-A1E6-45A745E78A94}"/>
                  </a:ext>
                </a:extLst>
              </p:cNvPr>
              <p:cNvCxnSpPr>
                <a:cxnSpLocks/>
              </p:cNvCxnSpPr>
              <p:nvPr/>
            </p:nvCxnSpPr>
            <p:spPr bwMode="auto">
              <a:xfrm>
                <a:off x="8933329"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90A3EFAC-3C99-47FC-946D-B6ACE2872AC7}"/>
                  </a:ext>
                </a:extLst>
              </p:cNvPr>
              <p:cNvCxnSpPr>
                <a:cxnSpLocks/>
              </p:cNvCxnSpPr>
              <p:nvPr/>
            </p:nvCxnSpPr>
            <p:spPr bwMode="auto">
              <a:xfrm>
                <a:off x="8913770"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D95AEC8-9E3E-4213-A046-1C2D0D259928}"/>
                  </a:ext>
                </a:extLst>
              </p:cNvPr>
              <p:cNvCxnSpPr>
                <a:cxnSpLocks/>
              </p:cNvCxnSpPr>
              <p:nvPr/>
            </p:nvCxnSpPr>
            <p:spPr bwMode="auto">
              <a:xfrm>
                <a:off x="8899100"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547BED9-8EC3-467A-AF86-D7471B793DC5}"/>
                  </a:ext>
                </a:extLst>
              </p:cNvPr>
              <p:cNvCxnSpPr>
                <a:cxnSpLocks/>
              </p:cNvCxnSpPr>
              <p:nvPr/>
            </p:nvCxnSpPr>
            <p:spPr bwMode="auto">
              <a:xfrm>
                <a:off x="8884431"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9A596A7E-1811-4350-9025-1A8A6834D4DE}"/>
                  </a:ext>
                </a:extLst>
              </p:cNvPr>
              <p:cNvCxnSpPr>
                <a:cxnSpLocks/>
              </p:cNvCxnSpPr>
              <p:nvPr/>
            </p:nvCxnSpPr>
            <p:spPr bwMode="auto">
              <a:xfrm>
                <a:off x="8807823"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83E641BD-AA6D-4A1D-AD47-FA014C1C8418}"/>
                  </a:ext>
                </a:extLst>
              </p:cNvPr>
              <p:cNvCxnSpPr>
                <a:cxnSpLocks/>
              </p:cNvCxnSpPr>
              <p:nvPr/>
            </p:nvCxnSpPr>
            <p:spPr bwMode="auto">
              <a:xfrm>
                <a:off x="8773595" y="2877671"/>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0858E52D-4F38-4017-AF1C-73B5BD5B3FF4}"/>
                  </a:ext>
                </a:extLst>
              </p:cNvPr>
              <p:cNvCxnSpPr>
                <a:cxnSpLocks/>
              </p:cNvCxnSpPr>
              <p:nvPr/>
            </p:nvCxnSpPr>
            <p:spPr bwMode="auto">
              <a:xfrm>
                <a:off x="8739366" y="27978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8CAE5323-5709-4939-A9A7-3CC4AD8E1084}"/>
                  </a:ext>
                </a:extLst>
              </p:cNvPr>
              <p:cNvCxnSpPr>
                <a:cxnSpLocks/>
              </p:cNvCxnSpPr>
              <p:nvPr/>
            </p:nvCxnSpPr>
            <p:spPr bwMode="auto">
              <a:xfrm>
                <a:off x="8698618" y="27978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DE097F2F-1B06-4BC0-A84C-682F3FD4FC7D}"/>
                  </a:ext>
                </a:extLst>
              </p:cNvPr>
              <p:cNvCxnSpPr>
                <a:cxnSpLocks/>
              </p:cNvCxnSpPr>
              <p:nvPr/>
            </p:nvCxnSpPr>
            <p:spPr bwMode="auto">
              <a:xfrm>
                <a:off x="8675799" y="27978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62F3351-B656-416C-AEF4-E69D71951805}"/>
                  </a:ext>
                </a:extLst>
              </p:cNvPr>
              <p:cNvCxnSpPr>
                <a:cxnSpLocks/>
              </p:cNvCxnSpPr>
              <p:nvPr/>
            </p:nvCxnSpPr>
            <p:spPr bwMode="auto">
              <a:xfrm>
                <a:off x="8659499" y="27978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0B31442-CB7C-4ABF-82AD-E0DC388E2D7F}"/>
                  </a:ext>
                </a:extLst>
              </p:cNvPr>
              <p:cNvCxnSpPr>
                <a:cxnSpLocks/>
              </p:cNvCxnSpPr>
              <p:nvPr/>
            </p:nvCxnSpPr>
            <p:spPr bwMode="auto">
              <a:xfrm>
                <a:off x="8610600" y="2714677"/>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D56A017B-C664-4888-B24A-E16050F50CCE}"/>
                  </a:ext>
                </a:extLst>
              </p:cNvPr>
              <p:cNvCxnSpPr>
                <a:cxnSpLocks/>
              </p:cNvCxnSpPr>
              <p:nvPr/>
            </p:nvCxnSpPr>
            <p:spPr bwMode="auto">
              <a:xfrm>
                <a:off x="8597561" y="2634809"/>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6FB0648-CC4C-4CD7-9F6A-7495A558E3AB}"/>
                  </a:ext>
                </a:extLst>
              </p:cNvPr>
              <p:cNvCxnSpPr>
                <a:cxnSpLocks/>
              </p:cNvCxnSpPr>
              <p:nvPr/>
            </p:nvCxnSpPr>
            <p:spPr bwMode="auto">
              <a:xfrm>
                <a:off x="8551922"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C1A5090-EBA4-4FD1-82F9-7AEA9E487840}"/>
                  </a:ext>
                </a:extLst>
              </p:cNvPr>
              <p:cNvCxnSpPr>
                <a:cxnSpLocks/>
              </p:cNvCxnSpPr>
              <p:nvPr/>
            </p:nvCxnSpPr>
            <p:spPr bwMode="auto">
              <a:xfrm>
                <a:off x="8543773"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CDB1ECC8-6BDC-42EB-A8DC-5AED0E52AE78}"/>
                  </a:ext>
                </a:extLst>
              </p:cNvPr>
              <p:cNvCxnSpPr>
                <a:cxnSpLocks/>
              </p:cNvCxnSpPr>
              <p:nvPr/>
            </p:nvCxnSpPr>
            <p:spPr bwMode="auto">
              <a:xfrm>
                <a:off x="8493244"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7EE771B-6474-4F59-800A-9BE30DECF304}"/>
                  </a:ext>
                </a:extLst>
              </p:cNvPr>
              <p:cNvCxnSpPr>
                <a:cxnSpLocks/>
              </p:cNvCxnSpPr>
              <p:nvPr/>
            </p:nvCxnSpPr>
            <p:spPr bwMode="auto">
              <a:xfrm>
                <a:off x="8454126"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76664C02-AE3B-464A-8A71-8BD61BBDF2E1}"/>
                  </a:ext>
                </a:extLst>
              </p:cNvPr>
              <p:cNvCxnSpPr>
                <a:cxnSpLocks/>
              </p:cNvCxnSpPr>
              <p:nvPr/>
            </p:nvCxnSpPr>
            <p:spPr bwMode="auto">
              <a:xfrm>
                <a:off x="8415007"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5179C509-3CE1-4CB5-9C75-E7056253D66D}"/>
                  </a:ext>
                </a:extLst>
              </p:cNvPr>
              <p:cNvCxnSpPr>
                <a:cxnSpLocks/>
              </p:cNvCxnSpPr>
              <p:nvPr/>
            </p:nvCxnSpPr>
            <p:spPr bwMode="auto">
              <a:xfrm>
                <a:off x="8375888" y="255005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24CB4F4B-A638-4837-9190-0E9B566ABAE5}"/>
                  </a:ext>
                </a:extLst>
              </p:cNvPr>
              <p:cNvCxnSpPr>
                <a:cxnSpLocks/>
              </p:cNvCxnSpPr>
              <p:nvPr/>
            </p:nvCxnSpPr>
            <p:spPr bwMode="auto">
              <a:xfrm>
                <a:off x="8322100"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5B39990C-A6A6-49EF-AEEE-2EF2B9C04B0B}"/>
                  </a:ext>
                </a:extLst>
              </p:cNvPr>
              <p:cNvCxnSpPr>
                <a:cxnSpLocks/>
              </p:cNvCxnSpPr>
              <p:nvPr/>
            </p:nvCxnSpPr>
            <p:spPr bwMode="auto">
              <a:xfrm>
                <a:off x="8297651"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DD9B1995-F50E-4A5C-A7A7-E3AEDEFF3285}"/>
                  </a:ext>
                </a:extLst>
              </p:cNvPr>
              <p:cNvCxnSpPr>
                <a:cxnSpLocks/>
              </p:cNvCxnSpPr>
              <p:nvPr/>
            </p:nvCxnSpPr>
            <p:spPr bwMode="auto">
              <a:xfrm>
                <a:off x="8253642"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C7A44B74-7F17-4100-B6FC-61D9329EB6A1}"/>
                  </a:ext>
                </a:extLst>
              </p:cNvPr>
              <p:cNvCxnSpPr>
                <a:cxnSpLocks/>
              </p:cNvCxnSpPr>
              <p:nvPr/>
            </p:nvCxnSpPr>
            <p:spPr bwMode="auto">
              <a:xfrm>
                <a:off x="8216153"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0059BDFD-E9F1-4AE9-B62C-E80BFFC5A271}"/>
                  </a:ext>
                </a:extLst>
              </p:cNvPr>
              <p:cNvCxnSpPr>
                <a:cxnSpLocks/>
              </p:cNvCxnSpPr>
              <p:nvPr/>
            </p:nvCxnSpPr>
            <p:spPr bwMode="auto">
              <a:xfrm>
                <a:off x="8181924"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69A82F26-D52C-463C-B2EB-849D3FFB86C5}"/>
                  </a:ext>
                </a:extLst>
              </p:cNvPr>
              <p:cNvCxnSpPr>
                <a:cxnSpLocks/>
              </p:cNvCxnSpPr>
              <p:nvPr/>
            </p:nvCxnSpPr>
            <p:spPr bwMode="auto">
              <a:xfrm>
                <a:off x="8142805"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5A9A4D42-D001-490C-82F8-04FA5AA34AF9}"/>
                  </a:ext>
                </a:extLst>
              </p:cNvPr>
              <p:cNvCxnSpPr>
                <a:cxnSpLocks/>
              </p:cNvCxnSpPr>
              <p:nvPr/>
            </p:nvCxnSpPr>
            <p:spPr bwMode="auto">
              <a:xfrm>
                <a:off x="8133026"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D608F9D1-CF0A-403D-8FE1-4C1EE0A731C1}"/>
                  </a:ext>
                </a:extLst>
              </p:cNvPr>
              <p:cNvCxnSpPr>
                <a:cxnSpLocks/>
              </p:cNvCxnSpPr>
              <p:nvPr/>
            </p:nvCxnSpPr>
            <p:spPr bwMode="auto">
              <a:xfrm>
                <a:off x="8150955"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DEFB66DC-C9D6-42C7-8B19-E41607A15321}"/>
                  </a:ext>
                </a:extLst>
              </p:cNvPr>
              <p:cNvCxnSpPr>
                <a:cxnSpLocks/>
              </p:cNvCxnSpPr>
              <p:nvPr/>
            </p:nvCxnSpPr>
            <p:spPr bwMode="auto">
              <a:xfrm>
                <a:off x="8095537"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A71A89E7-5A84-47A7-9204-A468A5E3249D}"/>
                  </a:ext>
                </a:extLst>
              </p:cNvPr>
              <p:cNvCxnSpPr>
                <a:cxnSpLocks/>
              </p:cNvCxnSpPr>
              <p:nvPr/>
            </p:nvCxnSpPr>
            <p:spPr bwMode="auto">
              <a:xfrm>
                <a:off x="8072718"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71857996-BF90-4C6F-AC10-F513B75F0D4D}"/>
                  </a:ext>
                </a:extLst>
              </p:cNvPr>
              <p:cNvCxnSpPr>
                <a:cxnSpLocks/>
              </p:cNvCxnSpPr>
              <p:nvPr/>
            </p:nvCxnSpPr>
            <p:spPr bwMode="auto">
              <a:xfrm>
                <a:off x="8066198"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A8935827-ECF2-42BB-A99B-137173FD45F8}"/>
                  </a:ext>
                </a:extLst>
              </p:cNvPr>
              <p:cNvCxnSpPr>
                <a:cxnSpLocks/>
              </p:cNvCxnSpPr>
              <p:nvPr/>
            </p:nvCxnSpPr>
            <p:spPr bwMode="auto">
              <a:xfrm>
                <a:off x="8015669"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3C1115B-C924-4F2F-A0E9-F5BEACF49B3D}"/>
                  </a:ext>
                </a:extLst>
              </p:cNvPr>
              <p:cNvCxnSpPr>
                <a:cxnSpLocks/>
              </p:cNvCxnSpPr>
              <p:nvPr/>
            </p:nvCxnSpPr>
            <p:spPr bwMode="auto">
              <a:xfrm>
                <a:off x="7997740"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2710E653-2AB0-48E5-891B-C709AFFE6E55}"/>
                  </a:ext>
                </a:extLst>
              </p:cNvPr>
              <p:cNvCxnSpPr>
                <a:cxnSpLocks/>
              </p:cNvCxnSpPr>
              <p:nvPr/>
            </p:nvCxnSpPr>
            <p:spPr bwMode="auto">
              <a:xfrm>
                <a:off x="7984701" y="2493004"/>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FAA573C1-1611-48CC-BBB8-33D2E633707D}"/>
                  </a:ext>
                </a:extLst>
              </p:cNvPr>
              <p:cNvCxnSpPr>
                <a:cxnSpLocks/>
              </p:cNvCxnSpPr>
              <p:nvPr/>
            </p:nvCxnSpPr>
            <p:spPr bwMode="auto">
              <a:xfrm>
                <a:off x="7868975" y="2463665"/>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63336F2B-48A1-4EEC-B5CD-EB25643E9254}"/>
                  </a:ext>
                </a:extLst>
              </p:cNvPr>
              <p:cNvCxnSpPr>
                <a:cxnSpLocks/>
              </p:cNvCxnSpPr>
              <p:nvPr/>
            </p:nvCxnSpPr>
            <p:spPr bwMode="auto">
              <a:xfrm>
                <a:off x="7847785" y="2463665"/>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95E5BCAF-C46B-4A4F-9896-A382F2BA393D}"/>
                  </a:ext>
                </a:extLst>
              </p:cNvPr>
              <p:cNvCxnSpPr>
                <a:cxnSpLocks/>
              </p:cNvCxnSpPr>
              <p:nvPr/>
            </p:nvCxnSpPr>
            <p:spPr bwMode="auto">
              <a:xfrm>
                <a:off x="7815186" y="2463665"/>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9160F8CD-9807-4A0C-9BB0-504A710AC812}"/>
                  </a:ext>
                </a:extLst>
              </p:cNvPr>
              <p:cNvCxnSpPr>
                <a:cxnSpLocks/>
              </p:cNvCxnSpPr>
              <p:nvPr/>
            </p:nvCxnSpPr>
            <p:spPr bwMode="auto">
              <a:xfrm>
                <a:off x="7758138" y="2426177"/>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1D55FDE-9727-4133-963C-057715697B03}"/>
                  </a:ext>
                </a:extLst>
              </p:cNvPr>
              <p:cNvCxnSpPr>
                <a:cxnSpLocks/>
              </p:cNvCxnSpPr>
              <p:nvPr/>
            </p:nvCxnSpPr>
            <p:spPr bwMode="auto">
              <a:xfrm>
                <a:off x="7743468" y="2426177"/>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16BFA0DE-1F9E-4B7C-832C-AECF9C4FCF16}"/>
                  </a:ext>
                </a:extLst>
              </p:cNvPr>
              <p:cNvCxnSpPr>
                <a:cxnSpLocks/>
              </p:cNvCxnSpPr>
              <p:nvPr/>
            </p:nvCxnSpPr>
            <p:spPr bwMode="auto">
              <a:xfrm>
                <a:off x="7707609" y="2426177"/>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1C331BE-60D5-447A-AEFE-6555BF9ACD83}"/>
                  </a:ext>
                </a:extLst>
              </p:cNvPr>
              <p:cNvCxnSpPr>
                <a:cxnSpLocks/>
              </p:cNvCxnSpPr>
              <p:nvPr/>
            </p:nvCxnSpPr>
            <p:spPr bwMode="auto">
              <a:xfrm>
                <a:off x="7632632" y="2426177"/>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F81E7E3A-B11C-4643-A24A-65440A8BABA1}"/>
                  </a:ext>
                </a:extLst>
              </p:cNvPr>
              <p:cNvCxnSpPr>
                <a:cxnSpLocks/>
              </p:cNvCxnSpPr>
              <p:nvPr/>
            </p:nvCxnSpPr>
            <p:spPr bwMode="auto">
              <a:xfrm>
                <a:off x="7565804" y="2398468"/>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8EDA09B5-6E14-4C16-966A-2D95BD099F2F}"/>
                  </a:ext>
                </a:extLst>
              </p:cNvPr>
              <p:cNvCxnSpPr>
                <a:cxnSpLocks/>
              </p:cNvCxnSpPr>
              <p:nvPr/>
            </p:nvCxnSpPr>
            <p:spPr bwMode="auto">
              <a:xfrm>
                <a:off x="7552764" y="2352830"/>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27C5F46F-580D-46A7-8D71-66726C1FB4F8}"/>
                  </a:ext>
                </a:extLst>
              </p:cNvPr>
              <p:cNvCxnSpPr>
                <a:cxnSpLocks/>
              </p:cNvCxnSpPr>
              <p:nvPr/>
            </p:nvCxnSpPr>
            <p:spPr bwMode="auto">
              <a:xfrm>
                <a:off x="7521795" y="2352830"/>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13E1CF07-0394-424B-8554-E4DCAFC19465}"/>
                  </a:ext>
                </a:extLst>
              </p:cNvPr>
              <p:cNvCxnSpPr>
                <a:cxnSpLocks/>
              </p:cNvCxnSpPr>
              <p:nvPr/>
            </p:nvCxnSpPr>
            <p:spPr bwMode="auto">
              <a:xfrm>
                <a:off x="7453338" y="2352830"/>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72869CE2-453F-4A7A-9D35-8422F691E1C2}"/>
                  </a:ext>
                </a:extLst>
              </p:cNvPr>
              <p:cNvCxnSpPr>
                <a:cxnSpLocks/>
              </p:cNvCxnSpPr>
              <p:nvPr/>
            </p:nvCxnSpPr>
            <p:spPr bwMode="auto">
              <a:xfrm>
                <a:off x="7287083" y="2287632"/>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CFDD33BF-E673-4E38-9AD8-68C6560C16CC}"/>
                  </a:ext>
                </a:extLst>
              </p:cNvPr>
              <p:cNvCxnSpPr>
                <a:cxnSpLocks/>
              </p:cNvCxnSpPr>
              <p:nvPr/>
            </p:nvCxnSpPr>
            <p:spPr bwMode="auto">
              <a:xfrm>
                <a:off x="7247965" y="2282742"/>
                <a:ext cx="0" cy="124690"/>
              </a:xfrm>
              <a:prstGeom prst="line">
                <a:avLst/>
              </a:prstGeom>
              <a:noFill/>
              <a:ln w="28575" cap="flat" cmpd="sng" algn="ctr">
                <a:solidFill>
                  <a:schemeClr val="accent1"/>
                </a:solidFill>
                <a:prstDash val="solid"/>
                <a:round/>
                <a:headEnd type="none" w="med" len="med"/>
                <a:tailEnd type="none" w="med" len="med"/>
              </a:ln>
              <a:effectLst/>
            </p:spPr>
          </p:cxnSp>
        </p:grpSp>
        <p:cxnSp>
          <p:nvCxnSpPr>
            <p:cNvPr id="417" name="Straight Connector 416">
              <a:extLst>
                <a:ext uri="{FF2B5EF4-FFF2-40B4-BE49-F238E27FC236}">
                  <a16:creationId xmlns:a16="http://schemas.microsoft.com/office/drawing/2014/main" id="{3D0E2527-7475-4321-9769-7E7ADCB0932C}"/>
                </a:ext>
              </a:extLst>
            </p:cNvPr>
            <p:cNvCxnSpPr>
              <a:cxnSpLocks/>
            </p:cNvCxnSpPr>
            <p:nvPr/>
          </p:nvCxnSpPr>
          <p:spPr bwMode="auto">
            <a:xfrm>
              <a:off x="7135498" y="2170275"/>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BED7A58-7441-44A6-BA2F-0C491017406B}"/>
                </a:ext>
              </a:extLst>
            </p:cNvPr>
            <p:cNvCxnSpPr>
              <a:cxnSpLocks/>
            </p:cNvCxnSpPr>
            <p:nvPr/>
          </p:nvCxnSpPr>
          <p:spPr bwMode="auto">
            <a:xfrm>
              <a:off x="7117569" y="2144196"/>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D01EC80B-E8F3-459F-A757-BD1B4EE0B8D1}"/>
                </a:ext>
              </a:extLst>
            </p:cNvPr>
            <p:cNvCxnSpPr>
              <a:cxnSpLocks/>
            </p:cNvCxnSpPr>
            <p:nvPr/>
          </p:nvCxnSpPr>
          <p:spPr bwMode="auto">
            <a:xfrm>
              <a:off x="7104529" y="2136046"/>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099AADA-5E09-4CFA-94B7-43D3D21159DA}"/>
                </a:ext>
              </a:extLst>
            </p:cNvPr>
            <p:cNvCxnSpPr>
              <a:cxnSpLocks/>
            </p:cNvCxnSpPr>
            <p:nvPr/>
          </p:nvCxnSpPr>
          <p:spPr bwMode="auto">
            <a:xfrm>
              <a:off x="7099639" y="2129526"/>
              <a:ext cx="0" cy="124690"/>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63EF8370-B459-4E10-874F-6ECC1FD17091}"/>
                </a:ext>
              </a:extLst>
            </p:cNvPr>
            <p:cNvCxnSpPr>
              <a:cxnSpLocks/>
            </p:cNvCxnSpPr>
            <p:nvPr/>
          </p:nvCxnSpPr>
          <p:spPr bwMode="auto">
            <a:xfrm>
              <a:off x="7081710" y="2103447"/>
              <a:ext cx="0" cy="124690"/>
            </a:xfrm>
            <a:prstGeom prst="line">
              <a:avLst/>
            </a:prstGeom>
            <a:noFill/>
            <a:ln w="28575" cap="flat" cmpd="sng" algn="ctr">
              <a:solidFill>
                <a:schemeClr val="accent1"/>
              </a:solidFill>
              <a:prstDash val="solid"/>
              <a:round/>
              <a:headEnd type="none" w="med" len="med"/>
              <a:tailEnd type="none" w="med" len="med"/>
            </a:ln>
            <a:effectLst/>
          </p:spPr>
        </p:cxnSp>
      </p:grpSp>
      <p:sp>
        <p:nvSpPr>
          <p:cNvPr id="133" name="Freeform: Shape 132">
            <a:extLst>
              <a:ext uri="{FF2B5EF4-FFF2-40B4-BE49-F238E27FC236}">
                <a16:creationId xmlns:a16="http://schemas.microsoft.com/office/drawing/2014/main" id="{6F59C57B-7D6A-4F1E-8A5F-EFDDFF0574EB}"/>
              </a:ext>
            </a:extLst>
          </p:cNvPr>
          <p:cNvSpPr/>
          <p:nvPr/>
        </p:nvSpPr>
        <p:spPr bwMode="auto">
          <a:xfrm>
            <a:off x="6995977" y="2183974"/>
            <a:ext cx="4063456" cy="1991794"/>
          </a:xfrm>
          <a:custGeom>
            <a:avLst/>
            <a:gdLst>
              <a:gd name="connsiteX0" fmla="*/ 4063456 w 4063456"/>
              <a:gd name="connsiteY0" fmla="*/ 1991794 h 1991794"/>
              <a:gd name="connsiteX1" fmla="*/ 2541086 w 4063456"/>
              <a:gd name="connsiteY1" fmla="*/ 1991794 h 1991794"/>
              <a:gd name="connsiteX2" fmla="*/ 2541086 w 4063456"/>
              <a:gd name="connsiteY2" fmla="*/ 1709814 h 1991794"/>
              <a:gd name="connsiteX3" fmla="*/ 2454699 w 4063456"/>
              <a:gd name="connsiteY3" fmla="*/ 1709814 h 1991794"/>
              <a:gd name="connsiteX4" fmla="*/ 2454699 w 4063456"/>
              <a:gd name="connsiteY4" fmla="*/ 1488141 h 1991794"/>
              <a:gd name="connsiteX5" fmla="*/ 2190648 w 4063456"/>
              <a:gd name="connsiteY5" fmla="*/ 1488141 h 1991794"/>
              <a:gd name="connsiteX6" fmla="*/ 2190648 w 4063456"/>
              <a:gd name="connsiteY6" fmla="*/ 1375675 h 1991794"/>
              <a:gd name="connsiteX7" fmla="*/ 2156419 w 4063456"/>
              <a:gd name="connsiteY7" fmla="*/ 1375675 h 1991794"/>
              <a:gd name="connsiteX8" fmla="*/ 2156419 w 4063456"/>
              <a:gd name="connsiteY8" fmla="*/ 1235499 h 1991794"/>
              <a:gd name="connsiteX9" fmla="*/ 1768492 w 4063456"/>
              <a:gd name="connsiteY9" fmla="*/ 1235499 h 1991794"/>
              <a:gd name="connsiteX10" fmla="*/ 1768492 w 4063456"/>
              <a:gd name="connsiteY10" fmla="*/ 1165411 h 1991794"/>
              <a:gd name="connsiteX11" fmla="*/ 1553339 w 4063456"/>
              <a:gd name="connsiteY11" fmla="*/ 1165411 h 1991794"/>
              <a:gd name="connsiteX12" fmla="*/ 1553339 w 4063456"/>
              <a:gd name="connsiteY12" fmla="*/ 1127923 h 1991794"/>
              <a:gd name="connsiteX13" fmla="*/ 1517480 w 4063456"/>
              <a:gd name="connsiteY13" fmla="*/ 1127923 h 1991794"/>
              <a:gd name="connsiteX14" fmla="*/ 1517480 w 4063456"/>
              <a:gd name="connsiteY14" fmla="*/ 1100214 h 1991794"/>
              <a:gd name="connsiteX15" fmla="*/ 1447392 w 4063456"/>
              <a:gd name="connsiteY15" fmla="*/ 1100214 h 1991794"/>
              <a:gd name="connsiteX16" fmla="*/ 1447392 w 4063456"/>
              <a:gd name="connsiteY16" fmla="*/ 1075764 h 1991794"/>
              <a:gd name="connsiteX17" fmla="*/ 1421313 w 4063456"/>
              <a:gd name="connsiteY17" fmla="*/ 1075764 h 1991794"/>
              <a:gd name="connsiteX18" fmla="*/ 1421313 w 4063456"/>
              <a:gd name="connsiteY18" fmla="*/ 1048055 h 1991794"/>
              <a:gd name="connsiteX19" fmla="*/ 1240389 w 4063456"/>
              <a:gd name="connsiteY19" fmla="*/ 1048055 h 1991794"/>
              <a:gd name="connsiteX20" fmla="*/ 1240389 w 4063456"/>
              <a:gd name="connsiteY20" fmla="*/ 1005677 h 1991794"/>
              <a:gd name="connsiteX21" fmla="*/ 852462 w 4063456"/>
              <a:gd name="connsiteY21" fmla="*/ 1005677 h 1991794"/>
              <a:gd name="connsiteX22" fmla="*/ 852462 w 4063456"/>
              <a:gd name="connsiteY22" fmla="*/ 986117 h 1991794"/>
              <a:gd name="connsiteX23" fmla="*/ 738366 w 4063456"/>
              <a:gd name="connsiteY23" fmla="*/ 986117 h 1991794"/>
              <a:gd name="connsiteX24" fmla="*/ 738366 w 4063456"/>
              <a:gd name="connsiteY24" fmla="*/ 948629 h 1991794"/>
              <a:gd name="connsiteX25" fmla="*/ 713916 w 4063456"/>
              <a:gd name="connsiteY25" fmla="*/ 948629 h 1991794"/>
              <a:gd name="connsiteX26" fmla="*/ 713916 w 4063456"/>
              <a:gd name="connsiteY26" fmla="*/ 901360 h 1991794"/>
              <a:gd name="connsiteX27" fmla="*/ 632419 w 4063456"/>
              <a:gd name="connsiteY27" fmla="*/ 901360 h 1991794"/>
              <a:gd name="connsiteX28" fmla="*/ 632419 w 4063456"/>
              <a:gd name="connsiteY28" fmla="*/ 860611 h 1991794"/>
              <a:gd name="connsiteX29" fmla="*/ 607970 w 4063456"/>
              <a:gd name="connsiteY29" fmla="*/ 860611 h 1991794"/>
              <a:gd name="connsiteX30" fmla="*/ 607970 w 4063456"/>
              <a:gd name="connsiteY30" fmla="*/ 821493 h 1991794"/>
              <a:gd name="connsiteX31" fmla="*/ 573741 w 4063456"/>
              <a:gd name="connsiteY31" fmla="*/ 821493 h 1991794"/>
              <a:gd name="connsiteX32" fmla="*/ 573741 w 4063456"/>
              <a:gd name="connsiteY32" fmla="*/ 759555 h 1991794"/>
              <a:gd name="connsiteX33" fmla="*/ 552552 w 4063456"/>
              <a:gd name="connsiteY33" fmla="*/ 759555 h 1991794"/>
              <a:gd name="connsiteX34" fmla="*/ 552552 w 4063456"/>
              <a:gd name="connsiteY34" fmla="*/ 733476 h 1991794"/>
              <a:gd name="connsiteX35" fmla="*/ 528102 w 4063456"/>
              <a:gd name="connsiteY35" fmla="*/ 733476 h 1991794"/>
              <a:gd name="connsiteX36" fmla="*/ 528102 w 4063456"/>
              <a:gd name="connsiteY36" fmla="*/ 686207 h 1991794"/>
              <a:gd name="connsiteX37" fmla="*/ 467794 w 4063456"/>
              <a:gd name="connsiteY37" fmla="*/ 686207 h 1991794"/>
              <a:gd name="connsiteX38" fmla="*/ 467794 w 4063456"/>
              <a:gd name="connsiteY38" fmla="*/ 665018 h 1991794"/>
              <a:gd name="connsiteX39" fmla="*/ 400967 w 4063456"/>
              <a:gd name="connsiteY39" fmla="*/ 665018 h 1991794"/>
              <a:gd name="connsiteX40" fmla="*/ 400967 w 4063456"/>
              <a:gd name="connsiteY40" fmla="*/ 635679 h 1991794"/>
              <a:gd name="connsiteX41" fmla="*/ 373258 w 4063456"/>
              <a:gd name="connsiteY41" fmla="*/ 635679 h 1991794"/>
              <a:gd name="connsiteX42" fmla="*/ 373258 w 4063456"/>
              <a:gd name="connsiteY42" fmla="*/ 581891 h 1991794"/>
              <a:gd name="connsiteX43" fmla="*/ 335769 w 4063456"/>
              <a:gd name="connsiteY43" fmla="*/ 581891 h 1991794"/>
              <a:gd name="connsiteX44" fmla="*/ 335769 w 4063456"/>
              <a:gd name="connsiteY44" fmla="*/ 505283 h 1991794"/>
              <a:gd name="connsiteX45" fmla="*/ 272201 w 4063456"/>
              <a:gd name="connsiteY45" fmla="*/ 505283 h 1991794"/>
              <a:gd name="connsiteX46" fmla="*/ 272201 w 4063456"/>
              <a:gd name="connsiteY46" fmla="*/ 440085 h 1991794"/>
              <a:gd name="connsiteX47" fmla="*/ 189074 w 4063456"/>
              <a:gd name="connsiteY47" fmla="*/ 440085 h 1991794"/>
              <a:gd name="connsiteX48" fmla="*/ 189074 w 4063456"/>
              <a:gd name="connsiteY48" fmla="*/ 389557 h 1991794"/>
              <a:gd name="connsiteX49" fmla="*/ 154845 w 4063456"/>
              <a:gd name="connsiteY49" fmla="*/ 389557 h 1991794"/>
              <a:gd name="connsiteX50" fmla="*/ 154845 w 4063456"/>
              <a:gd name="connsiteY50" fmla="*/ 363478 h 1991794"/>
              <a:gd name="connsiteX51" fmla="*/ 120616 w 4063456"/>
              <a:gd name="connsiteY51" fmla="*/ 363478 h 1991794"/>
              <a:gd name="connsiteX52" fmla="*/ 120616 w 4063456"/>
              <a:gd name="connsiteY52" fmla="*/ 317839 h 1991794"/>
              <a:gd name="connsiteX53" fmla="*/ 78237 w 4063456"/>
              <a:gd name="connsiteY53" fmla="*/ 317839 h 1991794"/>
              <a:gd name="connsiteX54" fmla="*/ 78237 w 4063456"/>
              <a:gd name="connsiteY54" fmla="*/ 270571 h 1991794"/>
              <a:gd name="connsiteX55" fmla="*/ 61938 w 4063456"/>
              <a:gd name="connsiteY55" fmla="*/ 270571 h 1991794"/>
              <a:gd name="connsiteX56" fmla="*/ 61938 w 4063456"/>
              <a:gd name="connsiteY56" fmla="*/ 158105 h 1991794"/>
              <a:gd name="connsiteX57" fmla="*/ 21189 w 4063456"/>
              <a:gd name="connsiteY57" fmla="*/ 158105 h 1991794"/>
              <a:gd name="connsiteX58" fmla="*/ 21189 w 4063456"/>
              <a:gd name="connsiteY58" fmla="*/ 109206 h 1991794"/>
              <a:gd name="connsiteX59" fmla="*/ 0 w 4063456"/>
              <a:gd name="connsiteY59" fmla="*/ 109206 h 1991794"/>
              <a:gd name="connsiteX60" fmla="*/ 0 w 4063456"/>
              <a:gd name="connsiteY60" fmla="*/ 0 h 199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63456" h="1991794">
                <a:moveTo>
                  <a:pt x="4063456" y="1991794"/>
                </a:moveTo>
                <a:lnTo>
                  <a:pt x="2541086" y="1991794"/>
                </a:lnTo>
                <a:lnTo>
                  <a:pt x="2541086" y="1709814"/>
                </a:lnTo>
                <a:lnTo>
                  <a:pt x="2454699" y="1709814"/>
                </a:lnTo>
                <a:lnTo>
                  <a:pt x="2454699" y="1488141"/>
                </a:lnTo>
                <a:lnTo>
                  <a:pt x="2190648" y="1488141"/>
                </a:lnTo>
                <a:lnTo>
                  <a:pt x="2190648" y="1375675"/>
                </a:lnTo>
                <a:lnTo>
                  <a:pt x="2156419" y="1375675"/>
                </a:lnTo>
                <a:lnTo>
                  <a:pt x="2156419" y="1235499"/>
                </a:lnTo>
                <a:lnTo>
                  <a:pt x="1768492" y="1235499"/>
                </a:lnTo>
                <a:lnTo>
                  <a:pt x="1768492" y="1165411"/>
                </a:lnTo>
                <a:lnTo>
                  <a:pt x="1553339" y="1165411"/>
                </a:lnTo>
                <a:lnTo>
                  <a:pt x="1553339" y="1127923"/>
                </a:lnTo>
                <a:lnTo>
                  <a:pt x="1517480" y="1127923"/>
                </a:lnTo>
                <a:lnTo>
                  <a:pt x="1517480" y="1100214"/>
                </a:lnTo>
                <a:lnTo>
                  <a:pt x="1447392" y="1100214"/>
                </a:lnTo>
                <a:lnTo>
                  <a:pt x="1447392" y="1075764"/>
                </a:lnTo>
                <a:lnTo>
                  <a:pt x="1421313" y="1075764"/>
                </a:lnTo>
                <a:lnTo>
                  <a:pt x="1421313" y="1048055"/>
                </a:lnTo>
                <a:lnTo>
                  <a:pt x="1240389" y="1048055"/>
                </a:lnTo>
                <a:lnTo>
                  <a:pt x="1240389" y="1005677"/>
                </a:lnTo>
                <a:lnTo>
                  <a:pt x="852462" y="1005677"/>
                </a:lnTo>
                <a:lnTo>
                  <a:pt x="852462" y="986117"/>
                </a:lnTo>
                <a:lnTo>
                  <a:pt x="738366" y="986117"/>
                </a:lnTo>
                <a:lnTo>
                  <a:pt x="738366" y="948629"/>
                </a:lnTo>
                <a:lnTo>
                  <a:pt x="713916" y="948629"/>
                </a:lnTo>
                <a:lnTo>
                  <a:pt x="713916" y="901360"/>
                </a:lnTo>
                <a:lnTo>
                  <a:pt x="632419" y="901360"/>
                </a:lnTo>
                <a:lnTo>
                  <a:pt x="632419" y="860611"/>
                </a:lnTo>
                <a:lnTo>
                  <a:pt x="607970" y="860611"/>
                </a:lnTo>
                <a:lnTo>
                  <a:pt x="607970" y="821493"/>
                </a:lnTo>
                <a:lnTo>
                  <a:pt x="573741" y="821493"/>
                </a:lnTo>
                <a:lnTo>
                  <a:pt x="573741" y="759555"/>
                </a:lnTo>
                <a:lnTo>
                  <a:pt x="552552" y="759555"/>
                </a:lnTo>
                <a:lnTo>
                  <a:pt x="552552" y="733476"/>
                </a:lnTo>
                <a:lnTo>
                  <a:pt x="528102" y="733476"/>
                </a:lnTo>
                <a:lnTo>
                  <a:pt x="528102" y="686207"/>
                </a:lnTo>
                <a:lnTo>
                  <a:pt x="467794" y="686207"/>
                </a:lnTo>
                <a:lnTo>
                  <a:pt x="467794" y="665018"/>
                </a:lnTo>
                <a:lnTo>
                  <a:pt x="400967" y="665018"/>
                </a:lnTo>
                <a:lnTo>
                  <a:pt x="400967" y="635679"/>
                </a:lnTo>
                <a:lnTo>
                  <a:pt x="373258" y="635679"/>
                </a:lnTo>
                <a:lnTo>
                  <a:pt x="373258" y="581891"/>
                </a:lnTo>
                <a:lnTo>
                  <a:pt x="335769" y="581891"/>
                </a:lnTo>
                <a:lnTo>
                  <a:pt x="335769" y="505283"/>
                </a:lnTo>
                <a:lnTo>
                  <a:pt x="272201" y="505283"/>
                </a:lnTo>
                <a:lnTo>
                  <a:pt x="272201" y="440085"/>
                </a:lnTo>
                <a:lnTo>
                  <a:pt x="189074" y="440085"/>
                </a:lnTo>
                <a:lnTo>
                  <a:pt x="189074" y="389557"/>
                </a:lnTo>
                <a:lnTo>
                  <a:pt x="154845" y="389557"/>
                </a:lnTo>
                <a:lnTo>
                  <a:pt x="154845" y="363478"/>
                </a:lnTo>
                <a:lnTo>
                  <a:pt x="120616" y="363478"/>
                </a:lnTo>
                <a:lnTo>
                  <a:pt x="120616" y="317839"/>
                </a:lnTo>
                <a:lnTo>
                  <a:pt x="78237" y="317839"/>
                </a:lnTo>
                <a:lnTo>
                  <a:pt x="78237" y="270571"/>
                </a:lnTo>
                <a:lnTo>
                  <a:pt x="61938" y="270571"/>
                </a:lnTo>
                <a:lnTo>
                  <a:pt x="61938" y="158105"/>
                </a:lnTo>
                <a:lnTo>
                  <a:pt x="21189" y="158105"/>
                </a:lnTo>
                <a:lnTo>
                  <a:pt x="21189" y="109206"/>
                </a:lnTo>
                <a:lnTo>
                  <a:pt x="0" y="109206"/>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62" name="Group 161">
            <a:extLst>
              <a:ext uri="{FF2B5EF4-FFF2-40B4-BE49-F238E27FC236}">
                <a16:creationId xmlns:a16="http://schemas.microsoft.com/office/drawing/2014/main" id="{C496CE85-DE2A-4C6F-B91D-A4504F56E3A4}"/>
              </a:ext>
            </a:extLst>
          </p:cNvPr>
          <p:cNvGrpSpPr/>
          <p:nvPr/>
        </p:nvGrpSpPr>
        <p:grpSpPr>
          <a:xfrm>
            <a:off x="7053427" y="2302959"/>
            <a:ext cx="4004784" cy="1942081"/>
            <a:chOff x="6952124" y="2169458"/>
            <a:chExt cx="4004784" cy="1942081"/>
          </a:xfrm>
        </p:grpSpPr>
        <p:grpSp>
          <p:nvGrpSpPr>
            <p:cNvPr id="134" name="Group 133">
              <a:extLst>
                <a:ext uri="{FF2B5EF4-FFF2-40B4-BE49-F238E27FC236}">
                  <a16:creationId xmlns:a16="http://schemas.microsoft.com/office/drawing/2014/main" id="{B4436891-1BD9-4778-A606-8CC5B057B8B0}"/>
                </a:ext>
              </a:extLst>
            </p:cNvPr>
            <p:cNvGrpSpPr/>
            <p:nvPr/>
          </p:nvGrpSpPr>
          <p:grpSpPr>
            <a:xfrm>
              <a:off x="7256923" y="2604653"/>
              <a:ext cx="3699985" cy="1506886"/>
              <a:chOff x="7256923" y="2604653"/>
              <a:chExt cx="3699985" cy="1506886"/>
            </a:xfrm>
          </p:grpSpPr>
          <p:cxnSp>
            <p:nvCxnSpPr>
              <p:cNvPr id="425" name="Straight Connector 424">
                <a:extLst>
                  <a:ext uri="{FF2B5EF4-FFF2-40B4-BE49-F238E27FC236}">
                    <a16:creationId xmlns:a16="http://schemas.microsoft.com/office/drawing/2014/main" id="{0109B33E-8E05-4401-B07D-EFF0DAF178F5}"/>
                  </a:ext>
                </a:extLst>
              </p:cNvPr>
              <p:cNvCxnSpPr>
                <a:cxnSpLocks/>
              </p:cNvCxnSpPr>
              <p:nvPr/>
            </p:nvCxnSpPr>
            <p:spPr bwMode="auto">
              <a:xfrm>
                <a:off x="10956908" y="3986849"/>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A1CF7EE5-DEFE-4BC4-95F6-6536E8D4479A}"/>
                  </a:ext>
                </a:extLst>
              </p:cNvPr>
              <p:cNvCxnSpPr>
                <a:cxnSpLocks/>
              </p:cNvCxnSpPr>
              <p:nvPr/>
            </p:nvCxnSpPr>
            <p:spPr bwMode="auto">
              <a:xfrm>
                <a:off x="9563303" y="3986849"/>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29865F60-7F80-4365-9CBF-A4222A7385F3}"/>
                  </a:ext>
                </a:extLst>
              </p:cNvPr>
              <p:cNvCxnSpPr>
                <a:cxnSpLocks/>
              </p:cNvCxnSpPr>
              <p:nvPr/>
            </p:nvCxnSpPr>
            <p:spPr bwMode="auto">
              <a:xfrm>
                <a:off x="9498105" y="3986849"/>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3AA03E1-8039-49C2-B17E-78F17C3027F6}"/>
                  </a:ext>
                </a:extLst>
              </p:cNvPr>
              <p:cNvCxnSpPr>
                <a:cxnSpLocks/>
              </p:cNvCxnSpPr>
              <p:nvPr/>
            </p:nvCxnSpPr>
            <p:spPr bwMode="auto">
              <a:xfrm>
                <a:off x="9452466" y="3986849"/>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051A953E-4B40-4400-9A15-72ECF77C9F22}"/>
                  </a:ext>
                </a:extLst>
              </p:cNvPr>
              <p:cNvCxnSpPr>
                <a:cxnSpLocks/>
              </p:cNvCxnSpPr>
              <p:nvPr/>
            </p:nvCxnSpPr>
            <p:spPr bwMode="auto">
              <a:xfrm>
                <a:off x="9419867" y="370812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D7E38BA1-E2F7-41E4-8BDD-91C47BB166AD}"/>
                  </a:ext>
                </a:extLst>
              </p:cNvPr>
              <p:cNvCxnSpPr>
                <a:cxnSpLocks/>
              </p:cNvCxnSpPr>
              <p:nvPr/>
            </p:nvCxnSpPr>
            <p:spPr bwMode="auto">
              <a:xfrm>
                <a:off x="9397048" y="370812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F8DA3F3B-0413-4DD1-8ABC-D45D8333E047}"/>
                  </a:ext>
                </a:extLst>
              </p:cNvPr>
              <p:cNvCxnSpPr>
                <a:cxnSpLocks/>
              </p:cNvCxnSpPr>
              <p:nvPr/>
            </p:nvCxnSpPr>
            <p:spPr bwMode="auto">
              <a:xfrm>
                <a:off x="9351409" y="3497865"/>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3C44D9DC-959D-4B17-B830-868D96C1BB50}"/>
                  </a:ext>
                </a:extLst>
              </p:cNvPr>
              <p:cNvCxnSpPr>
                <a:cxnSpLocks/>
              </p:cNvCxnSpPr>
              <p:nvPr/>
            </p:nvCxnSpPr>
            <p:spPr bwMode="auto">
              <a:xfrm>
                <a:off x="9305771" y="3497865"/>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27749BA7-F17C-4202-8A45-43A3E1449D1E}"/>
                  </a:ext>
                </a:extLst>
              </p:cNvPr>
              <p:cNvCxnSpPr>
                <a:cxnSpLocks/>
              </p:cNvCxnSpPr>
              <p:nvPr/>
            </p:nvCxnSpPr>
            <p:spPr bwMode="auto">
              <a:xfrm>
                <a:off x="9260132" y="3497865"/>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914B8B0-F1D7-4D6C-A4AB-66F0F99A2FDA}"/>
                  </a:ext>
                </a:extLst>
              </p:cNvPr>
              <p:cNvCxnSpPr>
                <a:cxnSpLocks/>
              </p:cNvCxnSpPr>
              <p:nvPr/>
            </p:nvCxnSpPr>
            <p:spPr bwMode="auto">
              <a:xfrm>
                <a:off x="9129737" y="3497865"/>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69550E6F-D984-4E57-8401-3B3670525CA7}"/>
                  </a:ext>
                </a:extLst>
              </p:cNvPr>
              <p:cNvCxnSpPr>
                <a:cxnSpLocks/>
              </p:cNvCxnSpPr>
              <p:nvPr/>
            </p:nvCxnSpPr>
            <p:spPr bwMode="auto">
              <a:xfrm>
                <a:off x="9102027" y="3497865"/>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7B7CFC52-117E-4BC9-9889-CC6057B12414}"/>
                  </a:ext>
                </a:extLst>
              </p:cNvPr>
              <p:cNvCxnSpPr>
                <a:cxnSpLocks/>
              </p:cNvCxnSpPr>
              <p:nvPr/>
            </p:nvCxnSpPr>
            <p:spPr bwMode="auto">
              <a:xfrm>
                <a:off x="8986301" y="324359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A1D6574F-A187-4781-9DD8-47A099E3F579}"/>
                  </a:ext>
                </a:extLst>
              </p:cNvPr>
              <p:cNvCxnSpPr>
                <a:cxnSpLocks/>
              </p:cNvCxnSpPr>
              <p:nvPr/>
            </p:nvCxnSpPr>
            <p:spPr bwMode="auto">
              <a:xfrm>
                <a:off x="8842866" y="324359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19099D1A-52ED-4610-ACC7-EABE09F8D389}"/>
                  </a:ext>
                </a:extLst>
              </p:cNvPr>
              <p:cNvCxnSpPr>
                <a:cxnSpLocks/>
              </p:cNvCxnSpPr>
              <p:nvPr/>
            </p:nvCxnSpPr>
            <p:spPr bwMode="auto">
              <a:xfrm>
                <a:off x="8829826" y="324359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A3A3C09B-E429-427C-87F3-5886737E9DD7}"/>
                  </a:ext>
                </a:extLst>
              </p:cNvPr>
              <p:cNvCxnSpPr>
                <a:cxnSpLocks/>
              </p:cNvCxnSpPr>
              <p:nvPr/>
            </p:nvCxnSpPr>
            <p:spPr bwMode="auto">
              <a:xfrm>
                <a:off x="8798857" y="324359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4626530D-51BE-4CCF-9804-CF4E9D842F77}"/>
                  </a:ext>
                </a:extLst>
              </p:cNvPr>
              <p:cNvCxnSpPr>
                <a:cxnSpLocks/>
              </p:cNvCxnSpPr>
              <p:nvPr/>
            </p:nvCxnSpPr>
            <p:spPr bwMode="auto">
              <a:xfrm>
                <a:off x="8790707" y="324359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AA41F3A9-DDFE-4C87-AECE-1F0E4EAC0C39}"/>
                  </a:ext>
                </a:extLst>
              </p:cNvPr>
              <p:cNvCxnSpPr>
                <a:cxnSpLocks/>
              </p:cNvCxnSpPr>
              <p:nvPr/>
            </p:nvCxnSpPr>
            <p:spPr bwMode="auto">
              <a:xfrm>
                <a:off x="8630972"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68B6C326-22E7-428F-BEE7-74CA3EA16372}"/>
                  </a:ext>
                </a:extLst>
              </p:cNvPr>
              <p:cNvCxnSpPr>
                <a:cxnSpLocks/>
              </p:cNvCxnSpPr>
              <p:nvPr/>
            </p:nvCxnSpPr>
            <p:spPr bwMode="auto">
              <a:xfrm>
                <a:off x="8616302"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AA894195-E53C-44CC-9665-D9BDDA74D3BE}"/>
                  </a:ext>
                </a:extLst>
              </p:cNvPr>
              <p:cNvCxnSpPr>
                <a:cxnSpLocks/>
              </p:cNvCxnSpPr>
              <p:nvPr/>
            </p:nvCxnSpPr>
            <p:spPr bwMode="auto">
              <a:xfrm>
                <a:off x="8586963"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36776BFD-402A-4A59-9515-4C24C358F460}"/>
                  </a:ext>
                </a:extLst>
              </p:cNvPr>
              <p:cNvCxnSpPr>
                <a:cxnSpLocks/>
              </p:cNvCxnSpPr>
              <p:nvPr/>
            </p:nvCxnSpPr>
            <p:spPr bwMode="auto">
              <a:xfrm>
                <a:off x="8549474"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FF679A92-9121-47DC-90B2-4E50B50982B9}"/>
                  </a:ext>
                </a:extLst>
              </p:cNvPr>
              <p:cNvCxnSpPr>
                <a:cxnSpLocks/>
              </p:cNvCxnSpPr>
              <p:nvPr/>
            </p:nvCxnSpPr>
            <p:spPr bwMode="auto">
              <a:xfrm>
                <a:off x="8521764"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BBAFDE92-A45B-458D-B7CE-EAFB8000F9DF}"/>
                  </a:ext>
                </a:extLst>
              </p:cNvPr>
              <p:cNvCxnSpPr>
                <a:cxnSpLocks/>
              </p:cNvCxnSpPr>
              <p:nvPr/>
            </p:nvCxnSpPr>
            <p:spPr bwMode="auto">
              <a:xfrm>
                <a:off x="8459827"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6C179F29-B983-44CE-89AB-917AA281C529}"/>
                  </a:ext>
                </a:extLst>
              </p:cNvPr>
              <p:cNvCxnSpPr>
                <a:cxnSpLocks/>
              </p:cNvCxnSpPr>
              <p:nvPr/>
            </p:nvCxnSpPr>
            <p:spPr bwMode="auto">
              <a:xfrm>
                <a:off x="8477756"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593B401F-174D-4B52-8386-84B9454FC873}"/>
                  </a:ext>
                </a:extLst>
              </p:cNvPr>
              <p:cNvCxnSpPr>
                <a:cxnSpLocks/>
              </p:cNvCxnSpPr>
              <p:nvPr/>
            </p:nvCxnSpPr>
            <p:spPr bwMode="auto">
              <a:xfrm>
                <a:off x="8443527" y="316209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963302A4-C9B7-4401-B1C7-AE721DE9F291}"/>
                  </a:ext>
                </a:extLst>
              </p:cNvPr>
              <p:cNvCxnSpPr>
                <a:cxnSpLocks/>
              </p:cNvCxnSpPr>
              <p:nvPr/>
            </p:nvCxnSpPr>
            <p:spPr bwMode="auto">
              <a:xfrm>
                <a:off x="8420708" y="310830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209BFB73-E363-4D4D-AF95-89BC807C4829}"/>
                  </a:ext>
                </a:extLst>
              </p:cNvPr>
              <p:cNvCxnSpPr>
                <a:cxnSpLocks/>
              </p:cNvCxnSpPr>
              <p:nvPr/>
            </p:nvCxnSpPr>
            <p:spPr bwMode="auto">
              <a:xfrm>
                <a:off x="8402778" y="310830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6E9FD758-FB11-48EB-80D7-24A7D597FDE3}"/>
                  </a:ext>
                </a:extLst>
              </p:cNvPr>
              <p:cNvCxnSpPr>
                <a:cxnSpLocks/>
              </p:cNvCxnSpPr>
              <p:nvPr/>
            </p:nvCxnSpPr>
            <p:spPr bwMode="auto">
              <a:xfrm>
                <a:off x="8360400" y="310830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24839FD0-2B97-4E1E-A7FE-105D2D2C52B2}"/>
                  </a:ext>
                </a:extLst>
              </p:cNvPr>
              <p:cNvCxnSpPr>
                <a:cxnSpLocks/>
              </p:cNvCxnSpPr>
              <p:nvPr/>
            </p:nvCxnSpPr>
            <p:spPr bwMode="auto">
              <a:xfrm>
                <a:off x="8344100" y="310830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E31024E-C1A0-47FC-9653-DF3956E3C732}"/>
                  </a:ext>
                </a:extLst>
              </p:cNvPr>
              <p:cNvCxnSpPr>
                <a:cxnSpLocks/>
              </p:cNvCxnSpPr>
              <p:nvPr/>
            </p:nvCxnSpPr>
            <p:spPr bwMode="auto">
              <a:xfrm>
                <a:off x="8306611"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28A12B18-4903-4BA9-9854-3A88C9D26224}"/>
                  </a:ext>
                </a:extLst>
              </p:cNvPr>
              <p:cNvCxnSpPr>
                <a:cxnSpLocks/>
              </p:cNvCxnSpPr>
              <p:nvPr/>
            </p:nvCxnSpPr>
            <p:spPr bwMode="auto">
              <a:xfrm>
                <a:off x="8265862"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B8FA61D5-0934-422D-BD10-891C8F2E21E8}"/>
                  </a:ext>
                </a:extLst>
              </p:cNvPr>
              <p:cNvCxnSpPr>
                <a:cxnSpLocks/>
              </p:cNvCxnSpPr>
              <p:nvPr/>
            </p:nvCxnSpPr>
            <p:spPr bwMode="auto">
              <a:xfrm>
                <a:off x="8247932"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548E1F67-94B4-4C70-ADD6-5B5A006BD945}"/>
                  </a:ext>
                </a:extLst>
              </p:cNvPr>
              <p:cNvCxnSpPr>
                <a:cxnSpLocks/>
              </p:cNvCxnSpPr>
              <p:nvPr/>
            </p:nvCxnSpPr>
            <p:spPr bwMode="auto">
              <a:xfrm>
                <a:off x="8243043"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18A47744-8217-4594-B7C0-673718388C11}"/>
                  </a:ext>
                </a:extLst>
              </p:cNvPr>
              <p:cNvCxnSpPr>
                <a:cxnSpLocks/>
              </p:cNvCxnSpPr>
              <p:nvPr/>
            </p:nvCxnSpPr>
            <p:spPr bwMode="auto">
              <a:xfrm>
                <a:off x="8213704"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9BC9CFAA-1E90-4E5C-8C0D-47989AB0153E}"/>
                  </a:ext>
                </a:extLst>
              </p:cNvPr>
              <p:cNvCxnSpPr>
                <a:cxnSpLocks/>
              </p:cNvCxnSpPr>
              <p:nvPr/>
            </p:nvCxnSpPr>
            <p:spPr bwMode="auto">
              <a:xfrm>
                <a:off x="8208814"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DDDD235C-B4E4-4465-A7BB-05C39BECB237}"/>
                  </a:ext>
                </a:extLst>
              </p:cNvPr>
              <p:cNvCxnSpPr>
                <a:cxnSpLocks/>
              </p:cNvCxnSpPr>
              <p:nvPr/>
            </p:nvCxnSpPr>
            <p:spPr bwMode="auto">
              <a:xfrm>
                <a:off x="8176215"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B78711E8-E6BF-4712-B2FD-E51BAB0EA14F}"/>
                  </a:ext>
                </a:extLst>
              </p:cNvPr>
              <p:cNvCxnSpPr>
                <a:cxnSpLocks/>
              </p:cNvCxnSpPr>
              <p:nvPr/>
            </p:nvCxnSpPr>
            <p:spPr bwMode="auto">
              <a:xfrm>
                <a:off x="8151766" y="304311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C56F5F03-A4FB-4D46-958E-FD3F554B5930}"/>
                  </a:ext>
                </a:extLst>
              </p:cNvPr>
              <p:cNvCxnSpPr>
                <a:cxnSpLocks/>
              </p:cNvCxnSpPr>
              <p:nvPr/>
            </p:nvCxnSpPr>
            <p:spPr bwMode="auto">
              <a:xfrm>
                <a:off x="8093088"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14212E5F-43FC-4CE2-BF1B-D20C6C2A7B80}"/>
                  </a:ext>
                </a:extLst>
              </p:cNvPr>
              <p:cNvCxnSpPr>
                <a:cxnSpLocks/>
              </p:cNvCxnSpPr>
              <p:nvPr/>
            </p:nvCxnSpPr>
            <p:spPr bwMode="auto">
              <a:xfrm>
                <a:off x="8078418"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D86C3FB3-1390-4924-8232-C235F95EDF99}"/>
                  </a:ext>
                </a:extLst>
              </p:cNvPr>
              <p:cNvCxnSpPr>
                <a:cxnSpLocks/>
              </p:cNvCxnSpPr>
              <p:nvPr/>
            </p:nvCxnSpPr>
            <p:spPr bwMode="auto">
              <a:xfrm>
                <a:off x="8070268"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94470FBB-0F61-4767-BD58-704E005DF7AF}"/>
                  </a:ext>
                </a:extLst>
              </p:cNvPr>
              <p:cNvCxnSpPr>
                <a:cxnSpLocks/>
              </p:cNvCxnSpPr>
              <p:nvPr/>
            </p:nvCxnSpPr>
            <p:spPr bwMode="auto">
              <a:xfrm>
                <a:off x="8057228"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243E2255-E3D2-4E4D-A7CA-1C75C1B066D4}"/>
                  </a:ext>
                </a:extLst>
              </p:cNvPr>
              <p:cNvCxnSpPr>
                <a:cxnSpLocks/>
              </p:cNvCxnSpPr>
              <p:nvPr/>
            </p:nvCxnSpPr>
            <p:spPr bwMode="auto">
              <a:xfrm>
                <a:off x="8045818"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ED52C2F5-3ED8-4843-A6BF-BA5E7BCEE470}"/>
                  </a:ext>
                </a:extLst>
              </p:cNvPr>
              <p:cNvCxnSpPr>
                <a:cxnSpLocks/>
              </p:cNvCxnSpPr>
              <p:nvPr/>
            </p:nvCxnSpPr>
            <p:spPr bwMode="auto">
              <a:xfrm>
                <a:off x="7995290"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97E83981-8CB8-47D5-B17A-FD46110C23DC}"/>
                  </a:ext>
                </a:extLst>
              </p:cNvPr>
              <p:cNvCxnSpPr>
                <a:cxnSpLocks/>
              </p:cNvCxnSpPr>
              <p:nvPr/>
            </p:nvCxnSpPr>
            <p:spPr bwMode="auto">
              <a:xfrm>
                <a:off x="7983880"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7D65F486-D61E-474D-8683-96916F865B7F}"/>
                  </a:ext>
                </a:extLst>
              </p:cNvPr>
              <p:cNvCxnSpPr>
                <a:cxnSpLocks/>
              </p:cNvCxnSpPr>
              <p:nvPr/>
            </p:nvCxnSpPr>
            <p:spPr bwMode="auto">
              <a:xfrm>
                <a:off x="7978990"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70E1840E-D818-4521-80A7-5A8D3033B832}"/>
                  </a:ext>
                </a:extLst>
              </p:cNvPr>
              <p:cNvCxnSpPr>
                <a:cxnSpLocks/>
              </p:cNvCxnSpPr>
              <p:nvPr/>
            </p:nvCxnSpPr>
            <p:spPr bwMode="auto">
              <a:xfrm>
                <a:off x="7967580"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8F77B19E-13C9-4D2A-9FF1-4F116747F786}"/>
                  </a:ext>
                </a:extLst>
              </p:cNvPr>
              <p:cNvCxnSpPr>
                <a:cxnSpLocks/>
              </p:cNvCxnSpPr>
              <p:nvPr/>
            </p:nvCxnSpPr>
            <p:spPr bwMode="auto">
              <a:xfrm>
                <a:off x="7934981"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8A83EA0F-51F3-42D8-AA38-92ECE1919AFA}"/>
                  </a:ext>
                </a:extLst>
              </p:cNvPr>
              <p:cNvCxnSpPr>
                <a:cxnSpLocks/>
              </p:cNvCxnSpPr>
              <p:nvPr/>
            </p:nvCxnSpPr>
            <p:spPr bwMode="auto">
              <a:xfrm>
                <a:off x="7917052"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84E765B-0DF7-4C45-93C9-47F50584375C}"/>
                  </a:ext>
                </a:extLst>
              </p:cNvPr>
              <p:cNvCxnSpPr>
                <a:cxnSpLocks/>
              </p:cNvCxnSpPr>
              <p:nvPr/>
            </p:nvCxnSpPr>
            <p:spPr bwMode="auto">
              <a:xfrm>
                <a:off x="7912162"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CC578148-0F1B-44B4-9D42-D2FF9C6B5F34}"/>
                  </a:ext>
                </a:extLst>
              </p:cNvPr>
              <p:cNvCxnSpPr>
                <a:cxnSpLocks/>
              </p:cNvCxnSpPr>
              <p:nvPr/>
            </p:nvCxnSpPr>
            <p:spPr bwMode="auto">
              <a:xfrm>
                <a:off x="7894232"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A105052-8214-4645-B415-A07CBB97764C}"/>
                  </a:ext>
                </a:extLst>
              </p:cNvPr>
              <p:cNvCxnSpPr>
                <a:cxnSpLocks/>
              </p:cNvCxnSpPr>
              <p:nvPr/>
            </p:nvCxnSpPr>
            <p:spPr bwMode="auto">
              <a:xfrm>
                <a:off x="7866523"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FC0C1444-4186-4797-AF3F-1712B4229DAA}"/>
                  </a:ext>
                </a:extLst>
              </p:cNvPr>
              <p:cNvCxnSpPr>
                <a:cxnSpLocks/>
              </p:cNvCxnSpPr>
              <p:nvPr/>
            </p:nvCxnSpPr>
            <p:spPr bwMode="auto">
              <a:xfrm>
                <a:off x="7825774"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934E84A2-7D45-42ED-BA74-AB273314B675}"/>
                  </a:ext>
                </a:extLst>
              </p:cNvPr>
              <p:cNvCxnSpPr>
                <a:cxnSpLocks/>
              </p:cNvCxnSpPr>
              <p:nvPr/>
            </p:nvCxnSpPr>
            <p:spPr bwMode="auto">
              <a:xfrm>
                <a:off x="7817624"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3CC1444D-5EBB-4252-90EC-29C6D20AEAC4}"/>
                  </a:ext>
                </a:extLst>
              </p:cNvPr>
              <p:cNvCxnSpPr>
                <a:cxnSpLocks/>
              </p:cNvCxnSpPr>
              <p:nvPr/>
            </p:nvCxnSpPr>
            <p:spPr bwMode="auto">
              <a:xfrm>
                <a:off x="7765466" y="30072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49031CF2-7C48-483E-9407-514521983A98}"/>
                  </a:ext>
                </a:extLst>
              </p:cNvPr>
              <p:cNvCxnSpPr>
                <a:cxnSpLocks/>
              </p:cNvCxnSpPr>
              <p:nvPr/>
            </p:nvCxnSpPr>
            <p:spPr bwMode="auto">
              <a:xfrm>
                <a:off x="7757316" y="2979543"/>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AA0F5D7E-B49E-4D0E-8854-67F20C8D05B3}"/>
                  </a:ext>
                </a:extLst>
              </p:cNvPr>
              <p:cNvCxnSpPr>
                <a:cxnSpLocks/>
              </p:cNvCxnSpPr>
              <p:nvPr/>
            </p:nvCxnSpPr>
            <p:spPr bwMode="auto">
              <a:xfrm>
                <a:off x="7724717" y="2979543"/>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5A5C514B-0FD3-4A79-A40C-6EEFB768D81E}"/>
                  </a:ext>
                </a:extLst>
              </p:cNvPr>
              <p:cNvCxnSpPr>
                <a:cxnSpLocks/>
              </p:cNvCxnSpPr>
              <p:nvPr/>
            </p:nvCxnSpPr>
            <p:spPr bwMode="auto">
              <a:xfrm>
                <a:off x="7687228" y="2979543"/>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F5F6E004-8721-422E-A917-F55C4C5DBA5B}"/>
                  </a:ext>
                </a:extLst>
              </p:cNvPr>
              <p:cNvCxnSpPr>
                <a:cxnSpLocks/>
              </p:cNvCxnSpPr>
              <p:nvPr/>
            </p:nvCxnSpPr>
            <p:spPr bwMode="auto">
              <a:xfrm>
                <a:off x="7633440" y="2961614"/>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A8A69F04-9A55-4019-B81C-AD07EBCCD506}"/>
                  </a:ext>
                </a:extLst>
              </p:cNvPr>
              <p:cNvCxnSpPr>
                <a:cxnSpLocks/>
              </p:cNvCxnSpPr>
              <p:nvPr/>
            </p:nvCxnSpPr>
            <p:spPr bwMode="auto">
              <a:xfrm>
                <a:off x="7599212" y="290782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718F9982-8E52-4B8E-B7B9-8142BFA114D3}"/>
                  </a:ext>
                </a:extLst>
              </p:cNvPr>
              <p:cNvCxnSpPr>
                <a:cxnSpLocks/>
              </p:cNvCxnSpPr>
              <p:nvPr/>
            </p:nvCxnSpPr>
            <p:spPr bwMode="auto">
              <a:xfrm>
                <a:off x="7574763" y="290782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651B1C32-2C5F-465F-AC6D-144BEA6E6A9D}"/>
                  </a:ext>
                </a:extLst>
              </p:cNvPr>
              <p:cNvCxnSpPr>
                <a:cxnSpLocks/>
              </p:cNvCxnSpPr>
              <p:nvPr/>
            </p:nvCxnSpPr>
            <p:spPr bwMode="auto">
              <a:xfrm>
                <a:off x="7553573" y="290782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904BA7E5-7B9D-4C8B-8894-40D4CB1370A6}"/>
                  </a:ext>
                </a:extLst>
              </p:cNvPr>
              <p:cNvCxnSpPr>
                <a:cxnSpLocks/>
              </p:cNvCxnSpPr>
              <p:nvPr/>
            </p:nvCxnSpPr>
            <p:spPr bwMode="auto">
              <a:xfrm>
                <a:off x="7545424" y="290782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48A28BB0-B2D8-413C-A08A-8A2E5820E275}"/>
                  </a:ext>
                </a:extLst>
              </p:cNvPr>
              <p:cNvCxnSpPr>
                <a:cxnSpLocks/>
              </p:cNvCxnSpPr>
              <p:nvPr/>
            </p:nvCxnSpPr>
            <p:spPr bwMode="auto">
              <a:xfrm>
                <a:off x="7538904" y="288174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C2907C38-F10A-4FA7-9E1D-3C4201B9BB5B}"/>
                  </a:ext>
                </a:extLst>
              </p:cNvPr>
              <p:cNvCxnSpPr>
                <a:cxnSpLocks/>
              </p:cNvCxnSpPr>
              <p:nvPr/>
            </p:nvCxnSpPr>
            <p:spPr bwMode="auto">
              <a:xfrm>
                <a:off x="7524234" y="288174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51E0278-2085-4AE7-A140-F4971CC36154}"/>
                  </a:ext>
                </a:extLst>
              </p:cNvPr>
              <p:cNvCxnSpPr>
                <a:cxnSpLocks/>
              </p:cNvCxnSpPr>
              <p:nvPr/>
            </p:nvCxnSpPr>
            <p:spPr bwMode="auto">
              <a:xfrm>
                <a:off x="7517715" y="2881746"/>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ACD6A0D3-42EF-48C8-A6BA-B4E8DCE12EC8}"/>
                  </a:ext>
                </a:extLst>
              </p:cNvPr>
              <p:cNvCxnSpPr>
                <a:cxnSpLocks/>
              </p:cNvCxnSpPr>
              <p:nvPr/>
            </p:nvCxnSpPr>
            <p:spPr bwMode="auto">
              <a:xfrm>
                <a:off x="7506305" y="2844257"/>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0D97BEB0-FD9F-47AD-9329-3E0F5984416A}"/>
                  </a:ext>
                </a:extLst>
              </p:cNvPr>
              <p:cNvCxnSpPr>
                <a:cxnSpLocks/>
              </p:cNvCxnSpPr>
              <p:nvPr/>
            </p:nvCxnSpPr>
            <p:spPr bwMode="auto">
              <a:xfrm>
                <a:off x="7476966" y="2800248"/>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6C176D02-51A8-4CB8-A2B1-B261CC774120}"/>
                  </a:ext>
                </a:extLst>
              </p:cNvPr>
              <p:cNvCxnSpPr>
                <a:cxnSpLocks/>
              </p:cNvCxnSpPr>
              <p:nvPr/>
            </p:nvCxnSpPr>
            <p:spPr bwMode="auto">
              <a:xfrm>
                <a:off x="7431327" y="270082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C0C449BA-A206-4ACD-A97E-3F863255D37D}"/>
                  </a:ext>
                </a:extLst>
              </p:cNvPr>
              <p:cNvCxnSpPr>
                <a:cxnSpLocks/>
              </p:cNvCxnSpPr>
              <p:nvPr/>
            </p:nvCxnSpPr>
            <p:spPr bwMode="auto">
              <a:xfrm>
                <a:off x="7325381" y="267148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F370D33B-D07D-4094-9F4A-4110A21EEE26}"/>
                  </a:ext>
                </a:extLst>
              </p:cNvPr>
              <p:cNvCxnSpPr>
                <a:cxnSpLocks/>
              </p:cNvCxnSpPr>
              <p:nvPr/>
            </p:nvCxnSpPr>
            <p:spPr bwMode="auto">
              <a:xfrm>
                <a:off x="7296042" y="2653552"/>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B15AD8D9-29D4-414D-B3F7-8E43B29C6D2D}"/>
                  </a:ext>
                </a:extLst>
              </p:cNvPr>
              <p:cNvCxnSpPr>
                <a:cxnSpLocks/>
              </p:cNvCxnSpPr>
              <p:nvPr/>
            </p:nvCxnSpPr>
            <p:spPr bwMode="auto">
              <a:xfrm>
                <a:off x="7256923" y="2604653"/>
                <a:ext cx="0" cy="1246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BC05EA63-980C-46C0-8D53-A4C2663EE1C1}"/>
                </a:ext>
              </a:extLst>
            </p:cNvPr>
            <p:cNvGrpSpPr/>
            <p:nvPr/>
          </p:nvGrpSpPr>
          <p:grpSpPr>
            <a:xfrm>
              <a:off x="6952124" y="2169458"/>
              <a:ext cx="231452" cy="450679"/>
              <a:chOff x="6952124" y="2169458"/>
              <a:chExt cx="231452" cy="450679"/>
            </a:xfrm>
          </p:grpSpPr>
          <p:cxnSp>
            <p:nvCxnSpPr>
              <p:cNvPr id="495" name="Straight Connector 494">
                <a:extLst>
                  <a:ext uri="{FF2B5EF4-FFF2-40B4-BE49-F238E27FC236}">
                    <a16:creationId xmlns:a16="http://schemas.microsoft.com/office/drawing/2014/main" id="{0334F093-C338-4ED7-806E-008604E53119}"/>
                  </a:ext>
                </a:extLst>
              </p:cNvPr>
              <p:cNvCxnSpPr>
                <a:cxnSpLocks/>
              </p:cNvCxnSpPr>
              <p:nvPr/>
            </p:nvCxnSpPr>
            <p:spPr bwMode="auto">
              <a:xfrm>
                <a:off x="7183576" y="2495447"/>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4823BCCD-70EE-4E50-B1F8-647D88DB7DA5}"/>
                  </a:ext>
                </a:extLst>
              </p:cNvPr>
              <p:cNvCxnSpPr>
                <a:cxnSpLocks/>
              </p:cNvCxnSpPr>
              <p:nvPr/>
            </p:nvCxnSpPr>
            <p:spPr bwMode="auto">
              <a:xfrm>
                <a:off x="7033621" y="2361791"/>
                <a:ext cx="0" cy="124690"/>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4C6D0512-1841-4725-B02F-FC0BA84D0C61}"/>
                  </a:ext>
                </a:extLst>
              </p:cNvPr>
              <p:cNvCxnSpPr>
                <a:cxnSpLocks/>
              </p:cNvCxnSpPr>
              <p:nvPr/>
            </p:nvCxnSpPr>
            <p:spPr bwMode="auto">
              <a:xfrm>
                <a:off x="6952124" y="2169458"/>
                <a:ext cx="0" cy="12469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501" name="TextBox 500">
            <a:extLst>
              <a:ext uri="{FF2B5EF4-FFF2-40B4-BE49-F238E27FC236}">
                <a16:creationId xmlns:a16="http://schemas.microsoft.com/office/drawing/2014/main" id="{0AE77FB9-F0CD-4B32-9F2C-6083C5E88314}"/>
              </a:ext>
            </a:extLst>
          </p:cNvPr>
          <p:cNvSpPr txBox="1"/>
          <p:nvPr/>
        </p:nvSpPr>
        <p:spPr bwMode="auto">
          <a:xfrm>
            <a:off x="9633592" y="2700447"/>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 (n = 100)</a:t>
            </a:r>
          </a:p>
        </p:txBody>
      </p:sp>
      <p:sp>
        <p:nvSpPr>
          <p:cNvPr id="502" name="TextBox 501">
            <a:extLst>
              <a:ext uri="{FF2B5EF4-FFF2-40B4-BE49-F238E27FC236}">
                <a16:creationId xmlns:a16="http://schemas.microsoft.com/office/drawing/2014/main" id="{1F951D35-86A9-415D-AC3E-EA2266E76CAA}"/>
              </a:ext>
            </a:extLst>
          </p:cNvPr>
          <p:cNvSpPr txBox="1"/>
          <p:nvPr/>
        </p:nvSpPr>
        <p:spPr bwMode="auto">
          <a:xfrm>
            <a:off x="9662747" y="3821581"/>
            <a:ext cx="2112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Non-GCB (n = 141)</a:t>
            </a:r>
          </a:p>
        </p:txBody>
      </p:sp>
      <p:sp>
        <p:nvSpPr>
          <p:cNvPr id="503" name="TextBox 502">
            <a:extLst>
              <a:ext uri="{FF2B5EF4-FFF2-40B4-BE49-F238E27FC236}">
                <a16:creationId xmlns:a16="http://schemas.microsoft.com/office/drawing/2014/main" id="{8EC77850-7F32-4A73-A0A5-7B970F753B66}"/>
              </a:ext>
            </a:extLst>
          </p:cNvPr>
          <p:cNvSpPr txBox="1"/>
          <p:nvPr/>
        </p:nvSpPr>
        <p:spPr bwMode="auto">
          <a:xfrm>
            <a:off x="7035570" y="4945535"/>
            <a:ext cx="1042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.0018</a:t>
            </a:r>
            <a:endPar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cxnSp>
        <p:nvCxnSpPr>
          <p:cNvPr id="177" name="Straight Arrow Connector 176">
            <a:extLst>
              <a:ext uri="{FF2B5EF4-FFF2-40B4-BE49-F238E27FC236}">
                <a16:creationId xmlns:a16="http://schemas.microsoft.com/office/drawing/2014/main" id="{7FA48C0C-604B-41CE-8087-7301703DA62A}"/>
              </a:ext>
            </a:extLst>
          </p:cNvPr>
          <p:cNvCxnSpPr>
            <a:cxnSpLocks/>
          </p:cNvCxnSpPr>
          <p:nvPr/>
        </p:nvCxnSpPr>
        <p:spPr bwMode="auto">
          <a:xfrm flipH="1">
            <a:off x="1717482" y="1979875"/>
            <a:ext cx="553941" cy="209384"/>
          </a:xfrm>
          <a:prstGeom prst="straightConnector1">
            <a:avLst/>
          </a:prstGeom>
          <a:noFill/>
          <a:ln w="28575" cap="flat" cmpd="sng" algn="ctr">
            <a:solidFill>
              <a:schemeClr val="bg1"/>
            </a:solidFill>
            <a:prstDash val="solid"/>
            <a:round/>
            <a:headEnd type="none" w="med" len="med"/>
            <a:tailEnd type="triangle"/>
          </a:ln>
          <a:effectLst/>
        </p:spPr>
      </p:cxnSp>
      <p:cxnSp>
        <p:nvCxnSpPr>
          <p:cNvPr id="182" name="Straight Arrow Connector 181">
            <a:extLst>
              <a:ext uri="{FF2B5EF4-FFF2-40B4-BE49-F238E27FC236}">
                <a16:creationId xmlns:a16="http://schemas.microsoft.com/office/drawing/2014/main" id="{6263EF8E-B806-4BC2-9A93-BB2A2E8213D7}"/>
              </a:ext>
            </a:extLst>
          </p:cNvPr>
          <p:cNvCxnSpPr>
            <a:cxnSpLocks/>
          </p:cNvCxnSpPr>
          <p:nvPr/>
        </p:nvCxnSpPr>
        <p:spPr bwMode="auto">
          <a:xfrm>
            <a:off x="2274073" y="1974574"/>
            <a:ext cx="771277" cy="217336"/>
          </a:xfrm>
          <a:prstGeom prst="straightConnector1">
            <a:avLst/>
          </a:prstGeom>
          <a:noFill/>
          <a:ln w="28575" cap="flat" cmpd="sng" algn="ctr">
            <a:solidFill>
              <a:schemeClr val="bg1"/>
            </a:solidFill>
            <a:prstDash val="solid"/>
            <a:round/>
            <a:headEnd type="none" w="med" len="med"/>
            <a:tailEnd type="triangle"/>
          </a:ln>
          <a:effectLst/>
        </p:spPr>
      </p:cxnSp>
      <p:cxnSp>
        <p:nvCxnSpPr>
          <p:cNvPr id="206" name="Straight Arrow Connector 205">
            <a:extLst>
              <a:ext uri="{FF2B5EF4-FFF2-40B4-BE49-F238E27FC236}">
                <a16:creationId xmlns:a16="http://schemas.microsoft.com/office/drawing/2014/main" id="{4A384128-BB72-439C-8144-76A39C1B8D2D}"/>
              </a:ext>
            </a:extLst>
          </p:cNvPr>
          <p:cNvCxnSpPr>
            <a:cxnSpLocks/>
          </p:cNvCxnSpPr>
          <p:nvPr/>
        </p:nvCxnSpPr>
        <p:spPr bwMode="auto">
          <a:xfrm>
            <a:off x="2279373" y="1969273"/>
            <a:ext cx="723" cy="249945"/>
          </a:xfrm>
          <a:prstGeom prst="straightConnector1">
            <a:avLst/>
          </a:prstGeom>
          <a:noFill/>
          <a:ln w="28575" cap="flat" cmpd="sng" algn="ctr">
            <a:solidFill>
              <a:schemeClr val="bg1"/>
            </a:solidFill>
            <a:prstDash val="solid"/>
            <a:round/>
            <a:headEnd type="none" w="med" len="med"/>
            <a:tailEnd type="triangle"/>
          </a:ln>
          <a:effectLst/>
        </p:spPr>
      </p:cxnSp>
      <p:sp>
        <p:nvSpPr>
          <p:cNvPr id="207" name="TextBox 206">
            <a:extLst>
              <a:ext uri="{FF2B5EF4-FFF2-40B4-BE49-F238E27FC236}">
                <a16:creationId xmlns:a16="http://schemas.microsoft.com/office/drawing/2014/main" id="{E7926E28-B3CB-4733-B93F-E6618BAFC767}"/>
              </a:ext>
            </a:extLst>
          </p:cNvPr>
          <p:cNvSpPr txBox="1"/>
          <p:nvPr/>
        </p:nvSpPr>
        <p:spPr bwMode="auto">
          <a:xfrm>
            <a:off x="948647" y="2193917"/>
            <a:ext cx="1066800" cy="48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ts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Activated </a:t>
            </a:r>
            <a:b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b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B-Cell</a:t>
            </a:r>
            <a:r>
              <a:rPr kumimoji="0" lang="en-US" sz="1050" b="0" i="0" u="none" strike="noStrike" kern="1200" cap="none" spc="0" normalizeH="0" baseline="0" noProof="0" dirty="0">
                <a:ln>
                  <a:noFill/>
                </a:ln>
                <a:solidFill>
                  <a:srgbClr val="FFFFFF"/>
                </a:solidFill>
                <a:effectLst/>
                <a:uLnTx/>
                <a:uFillTx/>
                <a:ea typeface="ＭＳ Ｐゴシック" pitchFamily="34" charset="-128"/>
              </a:rPr>
              <a:t>–</a:t>
            </a: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Like DLBCL (ABC)</a:t>
            </a:r>
          </a:p>
        </p:txBody>
      </p:sp>
      <p:sp>
        <p:nvSpPr>
          <p:cNvPr id="511" name="TextBox 510">
            <a:extLst>
              <a:ext uri="{FF2B5EF4-FFF2-40B4-BE49-F238E27FC236}">
                <a16:creationId xmlns:a16="http://schemas.microsoft.com/office/drawing/2014/main" id="{D8D50CF6-672B-408D-B683-5904BD4E34CB}"/>
              </a:ext>
            </a:extLst>
          </p:cNvPr>
          <p:cNvSpPr txBox="1"/>
          <p:nvPr/>
        </p:nvSpPr>
        <p:spPr bwMode="auto">
          <a:xfrm>
            <a:off x="1894726" y="2193917"/>
            <a:ext cx="1143000" cy="480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000"/>
              </a:lnSpc>
              <a:spcBef>
                <a:spcPts val="0"/>
              </a:spcBef>
              <a:spcAft>
                <a:spcPct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Germinal Center B Cell</a:t>
            </a:r>
            <a:r>
              <a:rPr kumimoji="0" lang="en-US" sz="1050" b="0" i="0" u="none" strike="noStrike" kern="1200" cap="none" spc="0" normalizeH="0" baseline="0" noProof="0" dirty="0">
                <a:ln>
                  <a:noFill/>
                </a:ln>
                <a:solidFill>
                  <a:srgbClr val="FFFFFF"/>
                </a:solidFill>
                <a:effectLst/>
                <a:uLnTx/>
                <a:uFillTx/>
                <a:ea typeface="ＭＳ Ｐゴシック" pitchFamily="34" charset="-128"/>
              </a:rPr>
              <a:t>–</a:t>
            </a: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Like DLBCL (GCB)</a:t>
            </a:r>
          </a:p>
        </p:txBody>
      </p:sp>
      <p:sp>
        <p:nvSpPr>
          <p:cNvPr id="512" name="TextBox 511">
            <a:extLst>
              <a:ext uri="{FF2B5EF4-FFF2-40B4-BE49-F238E27FC236}">
                <a16:creationId xmlns:a16="http://schemas.microsoft.com/office/drawing/2014/main" id="{0E851199-2938-42F0-9366-71ADB26F88EA}"/>
              </a:ext>
            </a:extLst>
          </p:cNvPr>
          <p:cNvSpPr txBox="1"/>
          <p:nvPr/>
        </p:nvSpPr>
        <p:spPr bwMode="auto">
          <a:xfrm>
            <a:off x="2893032" y="2218921"/>
            <a:ext cx="609600" cy="40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600"/>
              </a:lnSpc>
              <a:spcBef>
                <a:spcPts val="0"/>
              </a:spcBef>
              <a:spcAft>
                <a:spcPct val="0"/>
              </a:spcAft>
              <a:buClrTx/>
              <a:buSzTx/>
              <a:buFontTx/>
              <a:buNone/>
              <a:tabLst/>
              <a:defRPr/>
            </a:pPr>
            <a:r>
              <a:rPr kumimoji="0" lang="en-US" sz="7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Primary Mediastinal B-Cell Lymphoma</a:t>
            </a:r>
          </a:p>
        </p:txBody>
      </p:sp>
      <p:pic>
        <p:nvPicPr>
          <p:cNvPr id="498" name="Picture 497">
            <a:extLst>
              <a:ext uri="{FF2B5EF4-FFF2-40B4-BE49-F238E27FC236}">
                <a16:creationId xmlns:a16="http://schemas.microsoft.com/office/drawing/2014/main" id="{6C4D2529-BD94-46AC-B0A9-7B7F8640F64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0764" t="33435" r="25653" b="55687"/>
          <a:stretch/>
        </p:blipFill>
        <p:spPr bwMode="auto">
          <a:xfrm>
            <a:off x="4004354" y="3010328"/>
            <a:ext cx="226030" cy="547099"/>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06" name="TextBox 505">
            <a:extLst>
              <a:ext uri="{FF2B5EF4-FFF2-40B4-BE49-F238E27FC236}">
                <a16:creationId xmlns:a16="http://schemas.microsoft.com/office/drawing/2014/main" id="{9DFEB2D1-6F2A-4D85-8887-37C24F59FE79}"/>
              </a:ext>
            </a:extLst>
          </p:cNvPr>
          <p:cNvSpPr txBox="1"/>
          <p:nvPr/>
        </p:nvSpPr>
        <p:spPr bwMode="auto">
          <a:xfrm rot="16200000">
            <a:off x="-336535" y="4919101"/>
            <a:ext cx="1484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(Proportion)</a:t>
            </a:r>
          </a:p>
        </p:txBody>
      </p:sp>
      <p:sp>
        <p:nvSpPr>
          <p:cNvPr id="507" name="TextBox 506">
            <a:extLst>
              <a:ext uri="{FF2B5EF4-FFF2-40B4-BE49-F238E27FC236}">
                <a16:creationId xmlns:a16="http://schemas.microsoft.com/office/drawing/2014/main" id="{AB0DD9BE-4DC6-4071-B87D-25F307C38A56}"/>
              </a:ext>
            </a:extLst>
          </p:cNvPr>
          <p:cNvSpPr txBox="1"/>
          <p:nvPr/>
        </p:nvSpPr>
        <p:spPr bwMode="auto">
          <a:xfrm rot="16200000">
            <a:off x="2627057" y="4934198"/>
            <a:ext cx="1484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(Proportion)</a:t>
            </a:r>
          </a:p>
        </p:txBody>
      </p:sp>
      <p:grpSp>
        <p:nvGrpSpPr>
          <p:cNvPr id="504" name="Group 503">
            <a:extLst>
              <a:ext uri="{FF2B5EF4-FFF2-40B4-BE49-F238E27FC236}">
                <a16:creationId xmlns:a16="http://schemas.microsoft.com/office/drawing/2014/main" id="{28B19C40-7C07-44B8-8B3D-5EC29B1AA34E}"/>
              </a:ext>
            </a:extLst>
          </p:cNvPr>
          <p:cNvGrpSpPr/>
          <p:nvPr/>
        </p:nvGrpSpPr>
        <p:grpSpPr>
          <a:xfrm>
            <a:off x="9392911" y="6207927"/>
            <a:ext cx="2488502" cy="454909"/>
            <a:chOff x="9392911" y="6207927"/>
            <a:chExt cx="2488502" cy="454909"/>
          </a:xfrm>
        </p:grpSpPr>
        <p:pic>
          <p:nvPicPr>
            <p:cNvPr id="505" name="Picture 504" descr="A picture containing text, ax, wheel&#10;&#10;Description automatically generated">
              <a:extLst>
                <a:ext uri="{FF2B5EF4-FFF2-40B4-BE49-F238E27FC236}">
                  <a16:creationId xmlns:a16="http://schemas.microsoft.com/office/drawing/2014/main" id="{44864C77-602D-4D70-AB25-75E642106B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08" name="Rectangle 507">
              <a:extLst>
                <a:ext uri="{FF2B5EF4-FFF2-40B4-BE49-F238E27FC236}">
                  <a16:creationId xmlns:a16="http://schemas.microsoft.com/office/drawing/2014/main" id="{6725A68F-4233-481C-A95D-951C7EF085B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35138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3">
            <a:extLst>
              <a:ext uri="{FF2B5EF4-FFF2-40B4-BE49-F238E27FC236}">
                <a16:creationId xmlns:a16="http://schemas.microsoft.com/office/drawing/2014/main" id="{3F51E162-B2C9-9442-859C-2D94F241865C}"/>
              </a:ext>
            </a:extLst>
          </p:cNvPr>
          <p:cNvSpPr/>
          <p:nvPr/>
        </p:nvSpPr>
        <p:spPr bwMode="auto">
          <a:xfrm>
            <a:off x="1354355" y="1731818"/>
            <a:ext cx="3749963" cy="1099127"/>
          </a:xfrm>
          <a:custGeom>
            <a:avLst/>
            <a:gdLst>
              <a:gd name="connsiteX0" fmla="*/ 3749963 w 3749963"/>
              <a:gd name="connsiteY0" fmla="*/ 1099127 h 1099127"/>
              <a:gd name="connsiteX1" fmla="*/ 3662218 w 3749963"/>
              <a:gd name="connsiteY1" fmla="*/ 1089891 h 1099127"/>
              <a:gd name="connsiteX2" fmla="*/ 3616036 w 3749963"/>
              <a:gd name="connsiteY2" fmla="*/ 1071418 h 1099127"/>
              <a:gd name="connsiteX3" fmla="*/ 3565236 w 3749963"/>
              <a:gd name="connsiteY3" fmla="*/ 1062182 h 1099127"/>
              <a:gd name="connsiteX4" fmla="*/ 3491345 w 3749963"/>
              <a:gd name="connsiteY4" fmla="*/ 1057564 h 1099127"/>
              <a:gd name="connsiteX5" fmla="*/ 3389745 w 3749963"/>
              <a:gd name="connsiteY5" fmla="*/ 1048327 h 1099127"/>
              <a:gd name="connsiteX6" fmla="*/ 3348181 w 3749963"/>
              <a:gd name="connsiteY6" fmla="*/ 1034473 h 1099127"/>
              <a:gd name="connsiteX7" fmla="*/ 3306618 w 3749963"/>
              <a:gd name="connsiteY7" fmla="*/ 1029855 h 1099127"/>
              <a:gd name="connsiteX8" fmla="*/ 3274290 w 3749963"/>
              <a:gd name="connsiteY8" fmla="*/ 1006764 h 1099127"/>
              <a:gd name="connsiteX9" fmla="*/ 3218872 w 3749963"/>
              <a:gd name="connsiteY9" fmla="*/ 1002146 h 1099127"/>
              <a:gd name="connsiteX10" fmla="*/ 3218872 w 3749963"/>
              <a:gd name="connsiteY10" fmla="*/ 1002146 h 1099127"/>
              <a:gd name="connsiteX11" fmla="*/ 3144981 w 3749963"/>
              <a:gd name="connsiteY11" fmla="*/ 992909 h 1099127"/>
              <a:gd name="connsiteX12" fmla="*/ 3089563 w 3749963"/>
              <a:gd name="connsiteY12" fmla="*/ 974437 h 1099127"/>
              <a:gd name="connsiteX13" fmla="*/ 3038763 w 3749963"/>
              <a:gd name="connsiteY13" fmla="*/ 969818 h 1099127"/>
              <a:gd name="connsiteX14" fmla="*/ 2964872 w 3749963"/>
              <a:gd name="connsiteY14" fmla="*/ 955964 h 1099127"/>
              <a:gd name="connsiteX15" fmla="*/ 2909454 w 3749963"/>
              <a:gd name="connsiteY15" fmla="*/ 937491 h 1099127"/>
              <a:gd name="connsiteX16" fmla="*/ 2821709 w 3749963"/>
              <a:gd name="connsiteY16" fmla="*/ 923637 h 1099127"/>
              <a:gd name="connsiteX17" fmla="*/ 2770909 w 3749963"/>
              <a:gd name="connsiteY17" fmla="*/ 895927 h 1099127"/>
              <a:gd name="connsiteX18" fmla="*/ 2701636 w 3749963"/>
              <a:gd name="connsiteY18" fmla="*/ 886691 h 1099127"/>
              <a:gd name="connsiteX19" fmla="*/ 2632363 w 3749963"/>
              <a:gd name="connsiteY19" fmla="*/ 877455 h 1099127"/>
              <a:gd name="connsiteX20" fmla="*/ 2586181 w 3749963"/>
              <a:gd name="connsiteY20" fmla="*/ 868218 h 1099127"/>
              <a:gd name="connsiteX21" fmla="*/ 2535381 w 3749963"/>
              <a:gd name="connsiteY21" fmla="*/ 868218 h 1099127"/>
              <a:gd name="connsiteX22" fmla="*/ 2479963 w 3749963"/>
              <a:gd name="connsiteY22" fmla="*/ 854364 h 1099127"/>
              <a:gd name="connsiteX23" fmla="*/ 2429163 w 3749963"/>
              <a:gd name="connsiteY23" fmla="*/ 845127 h 1099127"/>
              <a:gd name="connsiteX24" fmla="*/ 2387600 w 3749963"/>
              <a:gd name="connsiteY24" fmla="*/ 835891 h 1099127"/>
              <a:gd name="connsiteX25" fmla="*/ 2336800 w 3749963"/>
              <a:gd name="connsiteY25" fmla="*/ 826655 h 1099127"/>
              <a:gd name="connsiteX26" fmla="*/ 2309090 w 3749963"/>
              <a:gd name="connsiteY26" fmla="*/ 822037 h 1099127"/>
              <a:gd name="connsiteX27" fmla="*/ 2262909 w 3749963"/>
              <a:gd name="connsiteY27" fmla="*/ 817418 h 1099127"/>
              <a:gd name="connsiteX28" fmla="*/ 2212109 w 3749963"/>
              <a:gd name="connsiteY28" fmla="*/ 798946 h 1099127"/>
              <a:gd name="connsiteX29" fmla="*/ 2142836 w 3749963"/>
              <a:gd name="connsiteY29" fmla="*/ 794327 h 1099127"/>
              <a:gd name="connsiteX30" fmla="*/ 2101272 w 3749963"/>
              <a:gd name="connsiteY30" fmla="*/ 780473 h 1099127"/>
              <a:gd name="connsiteX31" fmla="*/ 2050472 w 3749963"/>
              <a:gd name="connsiteY31" fmla="*/ 775855 h 1099127"/>
              <a:gd name="connsiteX32" fmla="*/ 1985818 w 3749963"/>
              <a:gd name="connsiteY32" fmla="*/ 757382 h 1099127"/>
              <a:gd name="connsiteX33" fmla="*/ 1935018 w 3749963"/>
              <a:gd name="connsiteY33" fmla="*/ 752764 h 1099127"/>
              <a:gd name="connsiteX34" fmla="*/ 1884218 w 3749963"/>
              <a:gd name="connsiteY34" fmla="*/ 734291 h 1099127"/>
              <a:gd name="connsiteX35" fmla="*/ 1810327 w 3749963"/>
              <a:gd name="connsiteY35" fmla="*/ 729673 h 1099127"/>
              <a:gd name="connsiteX36" fmla="*/ 1750290 w 3749963"/>
              <a:gd name="connsiteY36" fmla="*/ 715818 h 1099127"/>
              <a:gd name="connsiteX37" fmla="*/ 1708727 w 3749963"/>
              <a:gd name="connsiteY37" fmla="*/ 706582 h 1099127"/>
              <a:gd name="connsiteX38" fmla="*/ 1708727 w 3749963"/>
              <a:gd name="connsiteY38" fmla="*/ 706582 h 1099127"/>
              <a:gd name="connsiteX39" fmla="*/ 1644072 w 3749963"/>
              <a:gd name="connsiteY39" fmla="*/ 697346 h 1099127"/>
              <a:gd name="connsiteX40" fmla="*/ 1593272 w 3749963"/>
              <a:gd name="connsiteY40" fmla="*/ 692727 h 1099127"/>
              <a:gd name="connsiteX41" fmla="*/ 1593272 w 3749963"/>
              <a:gd name="connsiteY41" fmla="*/ 692727 h 1099127"/>
              <a:gd name="connsiteX42" fmla="*/ 1496290 w 3749963"/>
              <a:gd name="connsiteY42" fmla="*/ 674255 h 1099127"/>
              <a:gd name="connsiteX43" fmla="*/ 1431636 w 3749963"/>
              <a:gd name="connsiteY43" fmla="*/ 665018 h 1099127"/>
              <a:gd name="connsiteX44" fmla="*/ 1371600 w 3749963"/>
              <a:gd name="connsiteY44" fmla="*/ 660400 h 1099127"/>
              <a:gd name="connsiteX45" fmla="*/ 1371600 w 3749963"/>
              <a:gd name="connsiteY45" fmla="*/ 660400 h 1099127"/>
              <a:gd name="connsiteX46" fmla="*/ 1288472 w 3749963"/>
              <a:gd name="connsiteY46" fmla="*/ 628073 h 1099127"/>
              <a:gd name="connsiteX47" fmla="*/ 1228436 w 3749963"/>
              <a:gd name="connsiteY47" fmla="*/ 614218 h 1099127"/>
              <a:gd name="connsiteX48" fmla="*/ 1149927 w 3749963"/>
              <a:gd name="connsiteY48" fmla="*/ 604982 h 1099127"/>
              <a:gd name="connsiteX49" fmla="*/ 1066800 w 3749963"/>
              <a:gd name="connsiteY49" fmla="*/ 586509 h 1099127"/>
              <a:gd name="connsiteX50" fmla="*/ 1066800 w 3749963"/>
              <a:gd name="connsiteY50" fmla="*/ 586509 h 1099127"/>
              <a:gd name="connsiteX51" fmla="*/ 974436 w 3749963"/>
              <a:gd name="connsiteY51" fmla="*/ 563418 h 1099127"/>
              <a:gd name="connsiteX52" fmla="*/ 928254 w 3749963"/>
              <a:gd name="connsiteY52" fmla="*/ 554182 h 1099127"/>
              <a:gd name="connsiteX53" fmla="*/ 872836 w 3749963"/>
              <a:gd name="connsiteY53" fmla="*/ 540327 h 1099127"/>
              <a:gd name="connsiteX54" fmla="*/ 840509 w 3749963"/>
              <a:gd name="connsiteY54" fmla="*/ 526473 h 1099127"/>
              <a:gd name="connsiteX55" fmla="*/ 785090 w 3749963"/>
              <a:gd name="connsiteY55" fmla="*/ 517237 h 1099127"/>
              <a:gd name="connsiteX56" fmla="*/ 729672 w 3749963"/>
              <a:gd name="connsiteY56" fmla="*/ 508000 h 1099127"/>
              <a:gd name="connsiteX57" fmla="*/ 706581 w 3749963"/>
              <a:gd name="connsiteY57" fmla="*/ 498764 h 1099127"/>
              <a:gd name="connsiteX58" fmla="*/ 660400 w 3749963"/>
              <a:gd name="connsiteY58" fmla="*/ 489527 h 1099127"/>
              <a:gd name="connsiteX59" fmla="*/ 577272 w 3749963"/>
              <a:gd name="connsiteY59" fmla="*/ 466437 h 1099127"/>
              <a:gd name="connsiteX60" fmla="*/ 526472 w 3749963"/>
              <a:gd name="connsiteY60" fmla="*/ 447964 h 1099127"/>
              <a:gd name="connsiteX61" fmla="*/ 443345 w 3749963"/>
              <a:gd name="connsiteY61" fmla="*/ 392546 h 1099127"/>
              <a:gd name="connsiteX62" fmla="*/ 374072 w 3749963"/>
              <a:gd name="connsiteY62" fmla="*/ 346364 h 1099127"/>
              <a:gd name="connsiteX63" fmla="*/ 327890 w 3749963"/>
              <a:gd name="connsiteY63" fmla="*/ 304800 h 1099127"/>
              <a:gd name="connsiteX64" fmla="*/ 258618 w 3749963"/>
              <a:gd name="connsiteY64" fmla="*/ 254000 h 1099127"/>
              <a:gd name="connsiteX65" fmla="*/ 249381 w 3749963"/>
              <a:gd name="connsiteY65" fmla="*/ 230909 h 1099127"/>
              <a:gd name="connsiteX66" fmla="*/ 207818 w 3749963"/>
              <a:gd name="connsiteY66" fmla="*/ 203200 h 1099127"/>
              <a:gd name="connsiteX67" fmla="*/ 189345 w 3749963"/>
              <a:gd name="connsiteY67" fmla="*/ 175491 h 1099127"/>
              <a:gd name="connsiteX68" fmla="*/ 147781 w 3749963"/>
              <a:gd name="connsiteY68" fmla="*/ 143164 h 1099127"/>
              <a:gd name="connsiteX69" fmla="*/ 115454 w 3749963"/>
              <a:gd name="connsiteY69" fmla="*/ 101600 h 1099127"/>
              <a:gd name="connsiteX70" fmla="*/ 60036 w 3749963"/>
              <a:gd name="connsiteY70" fmla="*/ 64655 h 1099127"/>
              <a:gd name="connsiteX71" fmla="*/ 36945 w 3749963"/>
              <a:gd name="connsiteY71" fmla="*/ 23091 h 1099127"/>
              <a:gd name="connsiteX72" fmla="*/ 0 w 3749963"/>
              <a:gd name="connsiteY72" fmla="*/ 0 h 1099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749963" h="1099127">
                <a:moveTo>
                  <a:pt x="3749963" y="1099127"/>
                </a:moveTo>
                <a:lnTo>
                  <a:pt x="3662218" y="1089891"/>
                </a:lnTo>
                <a:lnTo>
                  <a:pt x="3616036" y="1071418"/>
                </a:lnTo>
                <a:lnTo>
                  <a:pt x="3565236" y="1062182"/>
                </a:lnTo>
                <a:lnTo>
                  <a:pt x="3491345" y="1057564"/>
                </a:lnTo>
                <a:lnTo>
                  <a:pt x="3389745" y="1048327"/>
                </a:lnTo>
                <a:lnTo>
                  <a:pt x="3348181" y="1034473"/>
                </a:lnTo>
                <a:lnTo>
                  <a:pt x="3306618" y="1029855"/>
                </a:lnTo>
                <a:lnTo>
                  <a:pt x="3274290" y="1006764"/>
                </a:lnTo>
                <a:lnTo>
                  <a:pt x="3218872" y="1002146"/>
                </a:lnTo>
                <a:lnTo>
                  <a:pt x="3218872" y="1002146"/>
                </a:lnTo>
                <a:lnTo>
                  <a:pt x="3144981" y="992909"/>
                </a:lnTo>
                <a:lnTo>
                  <a:pt x="3089563" y="974437"/>
                </a:lnTo>
                <a:lnTo>
                  <a:pt x="3038763" y="969818"/>
                </a:lnTo>
                <a:lnTo>
                  <a:pt x="2964872" y="955964"/>
                </a:lnTo>
                <a:lnTo>
                  <a:pt x="2909454" y="937491"/>
                </a:lnTo>
                <a:lnTo>
                  <a:pt x="2821709" y="923637"/>
                </a:lnTo>
                <a:lnTo>
                  <a:pt x="2770909" y="895927"/>
                </a:lnTo>
                <a:lnTo>
                  <a:pt x="2701636" y="886691"/>
                </a:lnTo>
                <a:lnTo>
                  <a:pt x="2632363" y="877455"/>
                </a:lnTo>
                <a:lnTo>
                  <a:pt x="2586181" y="868218"/>
                </a:lnTo>
                <a:lnTo>
                  <a:pt x="2535381" y="868218"/>
                </a:lnTo>
                <a:lnTo>
                  <a:pt x="2479963" y="854364"/>
                </a:lnTo>
                <a:lnTo>
                  <a:pt x="2429163" y="845127"/>
                </a:lnTo>
                <a:lnTo>
                  <a:pt x="2387600" y="835891"/>
                </a:lnTo>
                <a:lnTo>
                  <a:pt x="2336800" y="826655"/>
                </a:lnTo>
                <a:lnTo>
                  <a:pt x="2309090" y="822037"/>
                </a:lnTo>
                <a:lnTo>
                  <a:pt x="2262909" y="817418"/>
                </a:lnTo>
                <a:lnTo>
                  <a:pt x="2212109" y="798946"/>
                </a:lnTo>
                <a:lnTo>
                  <a:pt x="2142836" y="794327"/>
                </a:lnTo>
                <a:lnTo>
                  <a:pt x="2101272" y="780473"/>
                </a:lnTo>
                <a:lnTo>
                  <a:pt x="2050472" y="775855"/>
                </a:lnTo>
                <a:lnTo>
                  <a:pt x="1985818" y="757382"/>
                </a:lnTo>
                <a:lnTo>
                  <a:pt x="1935018" y="752764"/>
                </a:lnTo>
                <a:lnTo>
                  <a:pt x="1884218" y="734291"/>
                </a:lnTo>
                <a:lnTo>
                  <a:pt x="1810327" y="729673"/>
                </a:lnTo>
                <a:lnTo>
                  <a:pt x="1750290" y="715818"/>
                </a:lnTo>
                <a:lnTo>
                  <a:pt x="1708727" y="706582"/>
                </a:lnTo>
                <a:lnTo>
                  <a:pt x="1708727" y="706582"/>
                </a:lnTo>
                <a:lnTo>
                  <a:pt x="1644072" y="697346"/>
                </a:lnTo>
                <a:lnTo>
                  <a:pt x="1593272" y="692727"/>
                </a:lnTo>
                <a:lnTo>
                  <a:pt x="1593272" y="692727"/>
                </a:lnTo>
                <a:lnTo>
                  <a:pt x="1496290" y="674255"/>
                </a:lnTo>
                <a:lnTo>
                  <a:pt x="1431636" y="665018"/>
                </a:lnTo>
                <a:lnTo>
                  <a:pt x="1371600" y="660400"/>
                </a:lnTo>
                <a:lnTo>
                  <a:pt x="1371600" y="660400"/>
                </a:lnTo>
                <a:lnTo>
                  <a:pt x="1288472" y="628073"/>
                </a:lnTo>
                <a:lnTo>
                  <a:pt x="1228436" y="614218"/>
                </a:lnTo>
                <a:lnTo>
                  <a:pt x="1149927" y="604982"/>
                </a:lnTo>
                <a:lnTo>
                  <a:pt x="1066800" y="586509"/>
                </a:lnTo>
                <a:lnTo>
                  <a:pt x="1066800" y="586509"/>
                </a:lnTo>
                <a:lnTo>
                  <a:pt x="974436" y="563418"/>
                </a:lnTo>
                <a:lnTo>
                  <a:pt x="928254" y="554182"/>
                </a:lnTo>
                <a:lnTo>
                  <a:pt x="872836" y="540327"/>
                </a:lnTo>
                <a:lnTo>
                  <a:pt x="840509" y="526473"/>
                </a:lnTo>
                <a:lnTo>
                  <a:pt x="785090" y="517237"/>
                </a:lnTo>
                <a:lnTo>
                  <a:pt x="729672" y="508000"/>
                </a:lnTo>
                <a:lnTo>
                  <a:pt x="706581" y="498764"/>
                </a:lnTo>
                <a:lnTo>
                  <a:pt x="660400" y="489527"/>
                </a:lnTo>
                <a:lnTo>
                  <a:pt x="577272" y="466437"/>
                </a:lnTo>
                <a:lnTo>
                  <a:pt x="526472" y="447964"/>
                </a:lnTo>
                <a:lnTo>
                  <a:pt x="443345" y="392546"/>
                </a:lnTo>
                <a:lnTo>
                  <a:pt x="374072" y="346364"/>
                </a:lnTo>
                <a:lnTo>
                  <a:pt x="327890" y="304800"/>
                </a:lnTo>
                <a:lnTo>
                  <a:pt x="258618" y="254000"/>
                </a:lnTo>
                <a:lnTo>
                  <a:pt x="249381" y="230909"/>
                </a:lnTo>
                <a:lnTo>
                  <a:pt x="207818" y="203200"/>
                </a:lnTo>
                <a:lnTo>
                  <a:pt x="189345" y="175491"/>
                </a:lnTo>
                <a:lnTo>
                  <a:pt x="147781" y="143164"/>
                </a:lnTo>
                <a:lnTo>
                  <a:pt x="115454" y="101600"/>
                </a:lnTo>
                <a:lnTo>
                  <a:pt x="60036" y="64655"/>
                </a:lnTo>
                <a:lnTo>
                  <a:pt x="36945" y="23091"/>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33" name="Freeform 32">
            <a:extLst>
              <a:ext uri="{FF2B5EF4-FFF2-40B4-BE49-F238E27FC236}">
                <a16:creationId xmlns:a16="http://schemas.microsoft.com/office/drawing/2014/main" id="{14ACAE63-8D5A-1947-8929-5EC4BCA9029B}"/>
              </a:ext>
            </a:extLst>
          </p:cNvPr>
          <p:cNvSpPr/>
          <p:nvPr/>
        </p:nvSpPr>
        <p:spPr bwMode="auto">
          <a:xfrm>
            <a:off x="1368209" y="1741055"/>
            <a:ext cx="3731491" cy="1205345"/>
          </a:xfrm>
          <a:custGeom>
            <a:avLst/>
            <a:gdLst>
              <a:gd name="connsiteX0" fmla="*/ 3731491 w 3731491"/>
              <a:gd name="connsiteY0" fmla="*/ 1205345 h 1205345"/>
              <a:gd name="connsiteX1" fmla="*/ 3652982 w 3731491"/>
              <a:gd name="connsiteY1" fmla="*/ 1186872 h 1205345"/>
              <a:gd name="connsiteX2" fmla="*/ 3620655 w 3731491"/>
              <a:gd name="connsiteY2" fmla="*/ 1177636 h 1205345"/>
              <a:gd name="connsiteX3" fmla="*/ 3579091 w 3731491"/>
              <a:gd name="connsiteY3" fmla="*/ 1168400 h 1205345"/>
              <a:gd name="connsiteX4" fmla="*/ 3491346 w 3731491"/>
              <a:gd name="connsiteY4" fmla="*/ 1159163 h 1205345"/>
              <a:gd name="connsiteX5" fmla="*/ 3412836 w 3731491"/>
              <a:gd name="connsiteY5" fmla="*/ 1154545 h 1205345"/>
              <a:gd name="connsiteX6" fmla="*/ 3362036 w 3731491"/>
              <a:gd name="connsiteY6" fmla="*/ 1149927 h 1205345"/>
              <a:gd name="connsiteX7" fmla="*/ 3315855 w 3731491"/>
              <a:gd name="connsiteY7" fmla="*/ 1131454 h 1205345"/>
              <a:gd name="connsiteX8" fmla="*/ 3251200 w 3731491"/>
              <a:gd name="connsiteY8" fmla="*/ 1108363 h 1205345"/>
              <a:gd name="connsiteX9" fmla="*/ 3200400 w 3731491"/>
              <a:gd name="connsiteY9" fmla="*/ 1108363 h 1205345"/>
              <a:gd name="connsiteX10" fmla="*/ 3126509 w 3731491"/>
              <a:gd name="connsiteY10" fmla="*/ 1094509 h 1205345"/>
              <a:gd name="connsiteX11" fmla="*/ 3084946 w 3731491"/>
              <a:gd name="connsiteY11" fmla="*/ 1085272 h 1205345"/>
              <a:gd name="connsiteX12" fmla="*/ 3020291 w 3731491"/>
              <a:gd name="connsiteY12" fmla="*/ 1076036 h 1205345"/>
              <a:gd name="connsiteX13" fmla="*/ 2960255 w 3731491"/>
              <a:gd name="connsiteY13" fmla="*/ 1066800 h 1205345"/>
              <a:gd name="connsiteX14" fmla="*/ 2914073 w 3731491"/>
              <a:gd name="connsiteY14" fmla="*/ 1052945 h 1205345"/>
              <a:gd name="connsiteX15" fmla="*/ 2890982 w 3731491"/>
              <a:gd name="connsiteY15" fmla="*/ 1043709 h 1205345"/>
              <a:gd name="connsiteX16" fmla="*/ 2890982 w 3731491"/>
              <a:gd name="connsiteY16" fmla="*/ 1043709 h 1205345"/>
              <a:gd name="connsiteX17" fmla="*/ 2803236 w 3731491"/>
              <a:gd name="connsiteY17" fmla="*/ 1034472 h 1205345"/>
              <a:gd name="connsiteX18" fmla="*/ 2761673 w 3731491"/>
              <a:gd name="connsiteY18" fmla="*/ 1020618 h 1205345"/>
              <a:gd name="connsiteX19" fmla="*/ 2701636 w 3731491"/>
              <a:gd name="connsiteY19" fmla="*/ 997527 h 1205345"/>
              <a:gd name="connsiteX20" fmla="*/ 2655455 w 3731491"/>
              <a:gd name="connsiteY20" fmla="*/ 983672 h 1205345"/>
              <a:gd name="connsiteX21" fmla="*/ 2595418 w 3731491"/>
              <a:gd name="connsiteY21" fmla="*/ 979054 h 1205345"/>
              <a:gd name="connsiteX22" fmla="*/ 2516909 w 3731491"/>
              <a:gd name="connsiteY22" fmla="*/ 974436 h 1205345"/>
              <a:gd name="connsiteX23" fmla="*/ 2447636 w 3731491"/>
              <a:gd name="connsiteY23" fmla="*/ 951345 h 1205345"/>
              <a:gd name="connsiteX24" fmla="*/ 2396836 w 3731491"/>
              <a:gd name="connsiteY24" fmla="*/ 951345 h 1205345"/>
              <a:gd name="connsiteX25" fmla="*/ 2373746 w 3731491"/>
              <a:gd name="connsiteY25" fmla="*/ 937490 h 1205345"/>
              <a:gd name="connsiteX26" fmla="*/ 2318327 w 3731491"/>
              <a:gd name="connsiteY26" fmla="*/ 932872 h 1205345"/>
              <a:gd name="connsiteX27" fmla="*/ 2304473 w 3731491"/>
              <a:gd name="connsiteY27" fmla="*/ 919018 h 1205345"/>
              <a:gd name="connsiteX28" fmla="*/ 2253673 w 3731491"/>
              <a:gd name="connsiteY28" fmla="*/ 919018 h 1205345"/>
              <a:gd name="connsiteX29" fmla="*/ 2253673 w 3731491"/>
              <a:gd name="connsiteY29" fmla="*/ 919018 h 1205345"/>
              <a:gd name="connsiteX30" fmla="*/ 2161309 w 3731491"/>
              <a:gd name="connsiteY30" fmla="*/ 905163 h 1205345"/>
              <a:gd name="connsiteX31" fmla="*/ 2092036 w 3731491"/>
              <a:gd name="connsiteY31" fmla="*/ 886690 h 1205345"/>
              <a:gd name="connsiteX32" fmla="*/ 2041236 w 3731491"/>
              <a:gd name="connsiteY32" fmla="*/ 868218 h 1205345"/>
              <a:gd name="connsiteX33" fmla="*/ 1985818 w 3731491"/>
              <a:gd name="connsiteY33" fmla="*/ 858981 h 1205345"/>
              <a:gd name="connsiteX34" fmla="*/ 1925782 w 3731491"/>
              <a:gd name="connsiteY34" fmla="*/ 858981 h 1205345"/>
              <a:gd name="connsiteX35" fmla="*/ 1778000 w 3731491"/>
              <a:gd name="connsiteY35" fmla="*/ 822036 h 1205345"/>
              <a:gd name="connsiteX36" fmla="*/ 1653309 w 3731491"/>
              <a:gd name="connsiteY36" fmla="*/ 798945 h 1205345"/>
              <a:gd name="connsiteX37" fmla="*/ 1602509 w 3731491"/>
              <a:gd name="connsiteY37" fmla="*/ 789709 h 1205345"/>
              <a:gd name="connsiteX38" fmla="*/ 1537855 w 3731491"/>
              <a:gd name="connsiteY38" fmla="*/ 780472 h 1205345"/>
              <a:gd name="connsiteX39" fmla="*/ 1468582 w 3731491"/>
              <a:gd name="connsiteY39" fmla="*/ 766618 h 1205345"/>
              <a:gd name="connsiteX40" fmla="*/ 1316182 w 3731491"/>
              <a:gd name="connsiteY40" fmla="*/ 738909 h 1205345"/>
              <a:gd name="connsiteX41" fmla="*/ 1214582 w 3731491"/>
              <a:gd name="connsiteY41" fmla="*/ 711200 h 1205345"/>
              <a:gd name="connsiteX42" fmla="*/ 1149927 w 3731491"/>
              <a:gd name="connsiteY42" fmla="*/ 701963 h 1205345"/>
              <a:gd name="connsiteX43" fmla="*/ 1071418 w 3731491"/>
              <a:gd name="connsiteY43" fmla="*/ 688109 h 1205345"/>
              <a:gd name="connsiteX44" fmla="*/ 969818 w 3731491"/>
              <a:gd name="connsiteY44" fmla="*/ 665018 h 1205345"/>
              <a:gd name="connsiteX45" fmla="*/ 877455 w 3731491"/>
              <a:gd name="connsiteY45" fmla="*/ 637309 h 1205345"/>
              <a:gd name="connsiteX46" fmla="*/ 817418 w 3731491"/>
              <a:gd name="connsiteY46" fmla="*/ 628072 h 1205345"/>
              <a:gd name="connsiteX47" fmla="*/ 771236 w 3731491"/>
              <a:gd name="connsiteY47" fmla="*/ 604981 h 1205345"/>
              <a:gd name="connsiteX48" fmla="*/ 715818 w 3731491"/>
              <a:gd name="connsiteY48" fmla="*/ 600363 h 1205345"/>
              <a:gd name="connsiteX49" fmla="*/ 655782 w 3731491"/>
              <a:gd name="connsiteY49" fmla="*/ 581890 h 1205345"/>
              <a:gd name="connsiteX50" fmla="*/ 591127 w 3731491"/>
              <a:gd name="connsiteY50" fmla="*/ 577272 h 1205345"/>
              <a:gd name="connsiteX51" fmla="*/ 512618 w 3731491"/>
              <a:gd name="connsiteY51" fmla="*/ 568036 h 1205345"/>
              <a:gd name="connsiteX52" fmla="*/ 461818 w 3731491"/>
              <a:gd name="connsiteY52" fmla="*/ 544945 h 1205345"/>
              <a:gd name="connsiteX53" fmla="*/ 392546 w 3731491"/>
              <a:gd name="connsiteY53" fmla="*/ 512618 h 1205345"/>
              <a:gd name="connsiteX54" fmla="*/ 323273 w 3731491"/>
              <a:gd name="connsiteY54" fmla="*/ 457200 h 1205345"/>
              <a:gd name="connsiteX55" fmla="*/ 263236 w 3731491"/>
              <a:gd name="connsiteY55" fmla="*/ 392545 h 1205345"/>
              <a:gd name="connsiteX56" fmla="*/ 217055 w 3731491"/>
              <a:gd name="connsiteY56" fmla="*/ 346363 h 1205345"/>
              <a:gd name="connsiteX57" fmla="*/ 161636 w 3731491"/>
              <a:gd name="connsiteY57" fmla="*/ 249381 h 1205345"/>
              <a:gd name="connsiteX58" fmla="*/ 106218 w 3731491"/>
              <a:gd name="connsiteY58" fmla="*/ 157018 h 1205345"/>
              <a:gd name="connsiteX59" fmla="*/ 73891 w 3731491"/>
              <a:gd name="connsiteY59" fmla="*/ 110836 h 1205345"/>
              <a:gd name="connsiteX60" fmla="*/ 41564 w 3731491"/>
              <a:gd name="connsiteY60" fmla="*/ 64654 h 1205345"/>
              <a:gd name="connsiteX61" fmla="*/ 0 w 3731491"/>
              <a:gd name="connsiteY61" fmla="*/ 0 h 1205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31491" h="1205345">
                <a:moveTo>
                  <a:pt x="3731491" y="1205345"/>
                </a:moveTo>
                <a:lnTo>
                  <a:pt x="3652982" y="1186872"/>
                </a:lnTo>
                <a:lnTo>
                  <a:pt x="3620655" y="1177636"/>
                </a:lnTo>
                <a:lnTo>
                  <a:pt x="3579091" y="1168400"/>
                </a:lnTo>
                <a:lnTo>
                  <a:pt x="3491346" y="1159163"/>
                </a:lnTo>
                <a:lnTo>
                  <a:pt x="3412836" y="1154545"/>
                </a:lnTo>
                <a:lnTo>
                  <a:pt x="3362036" y="1149927"/>
                </a:lnTo>
                <a:lnTo>
                  <a:pt x="3315855" y="1131454"/>
                </a:lnTo>
                <a:lnTo>
                  <a:pt x="3251200" y="1108363"/>
                </a:lnTo>
                <a:lnTo>
                  <a:pt x="3200400" y="1108363"/>
                </a:lnTo>
                <a:lnTo>
                  <a:pt x="3126509" y="1094509"/>
                </a:lnTo>
                <a:lnTo>
                  <a:pt x="3084946" y="1085272"/>
                </a:lnTo>
                <a:lnTo>
                  <a:pt x="3020291" y="1076036"/>
                </a:lnTo>
                <a:lnTo>
                  <a:pt x="2960255" y="1066800"/>
                </a:lnTo>
                <a:lnTo>
                  <a:pt x="2914073" y="1052945"/>
                </a:lnTo>
                <a:lnTo>
                  <a:pt x="2890982" y="1043709"/>
                </a:lnTo>
                <a:lnTo>
                  <a:pt x="2890982" y="1043709"/>
                </a:lnTo>
                <a:lnTo>
                  <a:pt x="2803236" y="1034472"/>
                </a:lnTo>
                <a:lnTo>
                  <a:pt x="2761673" y="1020618"/>
                </a:lnTo>
                <a:lnTo>
                  <a:pt x="2701636" y="997527"/>
                </a:lnTo>
                <a:lnTo>
                  <a:pt x="2655455" y="983672"/>
                </a:lnTo>
                <a:lnTo>
                  <a:pt x="2595418" y="979054"/>
                </a:lnTo>
                <a:lnTo>
                  <a:pt x="2516909" y="974436"/>
                </a:lnTo>
                <a:lnTo>
                  <a:pt x="2447636" y="951345"/>
                </a:lnTo>
                <a:lnTo>
                  <a:pt x="2396836" y="951345"/>
                </a:lnTo>
                <a:lnTo>
                  <a:pt x="2373746" y="937490"/>
                </a:lnTo>
                <a:lnTo>
                  <a:pt x="2318327" y="932872"/>
                </a:lnTo>
                <a:lnTo>
                  <a:pt x="2304473" y="919018"/>
                </a:lnTo>
                <a:lnTo>
                  <a:pt x="2253673" y="919018"/>
                </a:lnTo>
                <a:lnTo>
                  <a:pt x="2253673" y="919018"/>
                </a:lnTo>
                <a:lnTo>
                  <a:pt x="2161309" y="905163"/>
                </a:lnTo>
                <a:lnTo>
                  <a:pt x="2092036" y="886690"/>
                </a:lnTo>
                <a:lnTo>
                  <a:pt x="2041236" y="868218"/>
                </a:lnTo>
                <a:lnTo>
                  <a:pt x="1985818" y="858981"/>
                </a:lnTo>
                <a:lnTo>
                  <a:pt x="1925782" y="858981"/>
                </a:lnTo>
                <a:lnTo>
                  <a:pt x="1778000" y="822036"/>
                </a:lnTo>
                <a:lnTo>
                  <a:pt x="1653309" y="798945"/>
                </a:lnTo>
                <a:lnTo>
                  <a:pt x="1602509" y="789709"/>
                </a:lnTo>
                <a:lnTo>
                  <a:pt x="1537855" y="780472"/>
                </a:lnTo>
                <a:lnTo>
                  <a:pt x="1468582" y="766618"/>
                </a:lnTo>
                <a:lnTo>
                  <a:pt x="1316182" y="738909"/>
                </a:lnTo>
                <a:lnTo>
                  <a:pt x="1214582" y="711200"/>
                </a:lnTo>
                <a:lnTo>
                  <a:pt x="1149927" y="701963"/>
                </a:lnTo>
                <a:lnTo>
                  <a:pt x="1071418" y="688109"/>
                </a:lnTo>
                <a:lnTo>
                  <a:pt x="969818" y="665018"/>
                </a:lnTo>
                <a:lnTo>
                  <a:pt x="877455" y="637309"/>
                </a:lnTo>
                <a:lnTo>
                  <a:pt x="817418" y="628072"/>
                </a:lnTo>
                <a:lnTo>
                  <a:pt x="771236" y="604981"/>
                </a:lnTo>
                <a:lnTo>
                  <a:pt x="715818" y="600363"/>
                </a:lnTo>
                <a:lnTo>
                  <a:pt x="655782" y="581890"/>
                </a:lnTo>
                <a:lnTo>
                  <a:pt x="591127" y="577272"/>
                </a:lnTo>
                <a:lnTo>
                  <a:pt x="512618" y="568036"/>
                </a:lnTo>
                <a:lnTo>
                  <a:pt x="461818" y="544945"/>
                </a:lnTo>
                <a:lnTo>
                  <a:pt x="392546" y="512618"/>
                </a:lnTo>
                <a:lnTo>
                  <a:pt x="323273" y="457200"/>
                </a:lnTo>
                <a:lnTo>
                  <a:pt x="263236" y="392545"/>
                </a:lnTo>
                <a:lnTo>
                  <a:pt x="217055" y="346363"/>
                </a:lnTo>
                <a:lnTo>
                  <a:pt x="161636" y="249381"/>
                </a:lnTo>
                <a:lnTo>
                  <a:pt x="106218" y="157018"/>
                </a:lnTo>
                <a:lnTo>
                  <a:pt x="73891" y="110836"/>
                </a:lnTo>
                <a:lnTo>
                  <a:pt x="41564" y="64654"/>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 name="Freeform 31">
            <a:extLst>
              <a:ext uri="{FF2B5EF4-FFF2-40B4-BE49-F238E27FC236}">
                <a16:creationId xmlns:a16="http://schemas.microsoft.com/office/drawing/2014/main" id="{4B430BD7-8269-7643-AF41-622A48506053}"/>
              </a:ext>
            </a:extLst>
          </p:cNvPr>
          <p:cNvSpPr/>
          <p:nvPr/>
        </p:nvSpPr>
        <p:spPr bwMode="auto">
          <a:xfrm>
            <a:off x="1372827" y="1736436"/>
            <a:ext cx="3726873" cy="854364"/>
          </a:xfrm>
          <a:custGeom>
            <a:avLst/>
            <a:gdLst>
              <a:gd name="connsiteX0" fmla="*/ 3726873 w 3726873"/>
              <a:gd name="connsiteY0" fmla="*/ 854364 h 854364"/>
              <a:gd name="connsiteX1" fmla="*/ 3592946 w 3726873"/>
              <a:gd name="connsiteY1" fmla="*/ 854364 h 854364"/>
              <a:gd name="connsiteX2" fmla="*/ 3505200 w 3726873"/>
              <a:gd name="connsiteY2" fmla="*/ 854364 h 854364"/>
              <a:gd name="connsiteX3" fmla="*/ 3491346 w 3726873"/>
              <a:gd name="connsiteY3" fmla="*/ 845128 h 854364"/>
              <a:gd name="connsiteX4" fmla="*/ 3362037 w 3726873"/>
              <a:gd name="connsiteY4" fmla="*/ 849746 h 854364"/>
              <a:gd name="connsiteX5" fmla="*/ 3315855 w 3726873"/>
              <a:gd name="connsiteY5" fmla="*/ 831273 h 854364"/>
              <a:gd name="connsiteX6" fmla="*/ 3121891 w 3726873"/>
              <a:gd name="connsiteY6" fmla="*/ 835891 h 854364"/>
              <a:gd name="connsiteX7" fmla="*/ 3080328 w 3726873"/>
              <a:gd name="connsiteY7" fmla="*/ 822037 h 854364"/>
              <a:gd name="connsiteX8" fmla="*/ 2992582 w 3726873"/>
              <a:gd name="connsiteY8" fmla="*/ 822037 h 854364"/>
              <a:gd name="connsiteX9" fmla="*/ 2946400 w 3726873"/>
              <a:gd name="connsiteY9" fmla="*/ 812800 h 854364"/>
              <a:gd name="connsiteX10" fmla="*/ 2840182 w 3726873"/>
              <a:gd name="connsiteY10" fmla="*/ 812800 h 854364"/>
              <a:gd name="connsiteX11" fmla="*/ 2830946 w 3726873"/>
              <a:gd name="connsiteY11" fmla="*/ 808182 h 854364"/>
              <a:gd name="connsiteX12" fmla="*/ 2770909 w 3726873"/>
              <a:gd name="connsiteY12" fmla="*/ 808182 h 854364"/>
              <a:gd name="connsiteX13" fmla="*/ 2729346 w 3726873"/>
              <a:gd name="connsiteY13" fmla="*/ 803564 h 854364"/>
              <a:gd name="connsiteX14" fmla="*/ 2692400 w 3726873"/>
              <a:gd name="connsiteY14" fmla="*/ 780473 h 854364"/>
              <a:gd name="connsiteX15" fmla="*/ 2553855 w 3726873"/>
              <a:gd name="connsiteY15" fmla="*/ 785091 h 854364"/>
              <a:gd name="connsiteX16" fmla="*/ 2484582 w 3726873"/>
              <a:gd name="connsiteY16" fmla="*/ 775855 h 854364"/>
              <a:gd name="connsiteX17" fmla="*/ 2378364 w 3726873"/>
              <a:gd name="connsiteY17" fmla="*/ 757382 h 854364"/>
              <a:gd name="connsiteX18" fmla="*/ 2327564 w 3726873"/>
              <a:gd name="connsiteY18" fmla="*/ 757382 h 854364"/>
              <a:gd name="connsiteX19" fmla="*/ 2286000 w 3726873"/>
              <a:gd name="connsiteY19" fmla="*/ 752764 h 854364"/>
              <a:gd name="connsiteX20" fmla="*/ 2286000 w 3726873"/>
              <a:gd name="connsiteY20" fmla="*/ 752764 h 854364"/>
              <a:gd name="connsiteX21" fmla="*/ 2216728 w 3726873"/>
              <a:gd name="connsiteY21" fmla="*/ 738909 h 854364"/>
              <a:gd name="connsiteX22" fmla="*/ 2165928 w 3726873"/>
              <a:gd name="connsiteY22" fmla="*/ 743528 h 854364"/>
              <a:gd name="connsiteX23" fmla="*/ 2101273 w 3726873"/>
              <a:gd name="connsiteY23" fmla="*/ 743528 h 854364"/>
              <a:gd name="connsiteX24" fmla="*/ 2041237 w 3726873"/>
              <a:gd name="connsiteY24" fmla="*/ 720437 h 854364"/>
              <a:gd name="connsiteX25" fmla="*/ 1930400 w 3726873"/>
              <a:gd name="connsiteY25" fmla="*/ 720437 h 854364"/>
              <a:gd name="connsiteX26" fmla="*/ 1865746 w 3726873"/>
              <a:gd name="connsiteY26" fmla="*/ 715819 h 854364"/>
              <a:gd name="connsiteX27" fmla="*/ 1773382 w 3726873"/>
              <a:gd name="connsiteY27" fmla="*/ 711200 h 854364"/>
              <a:gd name="connsiteX28" fmla="*/ 1690255 w 3726873"/>
              <a:gd name="connsiteY28" fmla="*/ 697346 h 854364"/>
              <a:gd name="connsiteX29" fmla="*/ 1542473 w 3726873"/>
              <a:gd name="connsiteY29" fmla="*/ 697346 h 854364"/>
              <a:gd name="connsiteX30" fmla="*/ 1427018 w 3726873"/>
              <a:gd name="connsiteY30" fmla="*/ 678873 h 854364"/>
              <a:gd name="connsiteX31" fmla="*/ 1330037 w 3726873"/>
              <a:gd name="connsiteY31" fmla="*/ 669637 h 854364"/>
              <a:gd name="connsiteX32" fmla="*/ 1237673 w 3726873"/>
              <a:gd name="connsiteY32" fmla="*/ 646546 h 854364"/>
              <a:gd name="connsiteX33" fmla="*/ 1154546 w 3726873"/>
              <a:gd name="connsiteY33" fmla="*/ 646546 h 854364"/>
              <a:gd name="connsiteX34" fmla="*/ 1154546 w 3726873"/>
              <a:gd name="connsiteY34" fmla="*/ 646546 h 854364"/>
              <a:gd name="connsiteX35" fmla="*/ 974437 w 3726873"/>
              <a:gd name="connsiteY35" fmla="*/ 623455 h 854364"/>
              <a:gd name="connsiteX36" fmla="*/ 923637 w 3726873"/>
              <a:gd name="connsiteY36" fmla="*/ 614219 h 854364"/>
              <a:gd name="connsiteX37" fmla="*/ 845128 w 3726873"/>
              <a:gd name="connsiteY37" fmla="*/ 604982 h 854364"/>
              <a:gd name="connsiteX38" fmla="*/ 775855 w 3726873"/>
              <a:gd name="connsiteY38" fmla="*/ 581891 h 854364"/>
              <a:gd name="connsiteX39" fmla="*/ 715818 w 3726873"/>
              <a:gd name="connsiteY39" fmla="*/ 577273 h 854364"/>
              <a:gd name="connsiteX40" fmla="*/ 674255 w 3726873"/>
              <a:gd name="connsiteY40" fmla="*/ 568037 h 854364"/>
              <a:gd name="connsiteX41" fmla="*/ 614218 w 3726873"/>
              <a:gd name="connsiteY41" fmla="*/ 568037 h 854364"/>
              <a:gd name="connsiteX42" fmla="*/ 614218 w 3726873"/>
              <a:gd name="connsiteY42" fmla="*/ 568037 h 854364"/>
              <a:gd name="connsiteX43" fmla="*/ 531091 w 3726873"/>
              <a:gd name="connsiteY43" fmla="*/ 554182 h 854364"/>
              <a:gd name="connsiteX44" fmla="*/ 475673 w 3726873"/>
              <a:gd name="connsiteY44" fmla="*/ 535709 h 854364"/>
              <a:gd name="connsiteX45" fmla="*/ 424873 w 3726873"/>
              <a:gd name="connsiteY45" fmla="*/ 521855 h 854364"/>
              <a:gd name="connsiteX46" fmla="*/ 364837 w 3726873"/>
              <a:gd name="connsiteY46" fmla="*/ 484909 h 854364"/>
              <a:gd name="connsiteX47" fmla="*/ 281709 w 3726873"/>
              <a:gd name="connsiteY47" fmla="*/ 411019 h 854364"/>
              <a:gd name="connsiteX48" fmla="*/ 217055 w 3726873"/>
              <a:gd name="connsiteY48" fmla="*/ 360219 h 854364"/>
              <a:gd name="connsiteX49" fmla="*/ 152400 w 3726873"/>
              <a:gd name="connsiteY49" fmla="*/ 240146 h 854364"/>
              <a:gd name="connsiteX50" fmla="*/ 96982 w 3726873"/>
              <a:gd name="connsiteY50" fmla="*/ 143164 h 854364"/>
              <a:gd name="connsiteX51" fmla="*/ 55418 w 3726873"/>
              <a:gd name="connsiteY51" fmla="*/ 92364 h 854364"/>
              <a:gd name="connsiteX52" fmla="*/ 0 w 3726873"/>
              <a:gd name="connsiteY52" fmla="*/ 0 h 85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726873" h="854364">
                <a:moveTo>
                  <a:pt x="3726873" y="854364"/>
                </a:moveTo>
                <a:lnTo>
                  <a:pt x="3592946" y="854364"/>
                </a:lnTo>
                <a:lnTo>
                  <a:pt x="3505200" y="854364"/>
                </a:lnTo>
                <a:lnTo>
                  <a:pt x="3491346" y="845128"/>
                </a:lnTo>
                <a:lnTo>
                  <a:pt x="3362037" y="849746"/>
                </a:lnTo>
                <a:lnTo>
                  <a:pt x="3315855" y="831273"/>
                </a:lnTo>
                <a:lnTo>
                  <a:pt x="3121891" y="835891"/>
                </a:lnTo>
                <a:lnTo>
                  <a:pt x="3080328" y="822037"/>
                </a:lnTo>
                <a:lnTo>
                  <a:pt x="2992582" y="822037"/>
                </a:lnTo>
                <a:lnTo>
                  <a:pt x="2946400" y="812800"/>
                </a:lnTo>
                <a:lnTo>
                  <a:pt x="2840182" y="812800"/>
                </a:lnTo>
                <a:lnTo>
                  <a:pt x="2830946" y="808182"/>
                </a:lnTo>
                <a:lnTo>
                  <a:pt x="2770909" y="808182"/>
                </a:lnTo>
                <a:lnTo>
                  <a:pt x="2729346" y="803564"/>
                </a:lnTo>
                <a:lnTo>
                  <a:pt x="2692400" y="780473"/>
                </a:lnTo>
                <a:lnTo>
                  <a:pt x="2553855" y="785091"/>
                </a:lnTo>
                <a:lnTo>
                  <a:pt x="2484582" y="775855"/>
                </a:lnTo>
                <a:lnTo>
                  <a:pt x="2378364" y="757382"/>
                </a:lnTo>
                <a:lnTo>
                  <a:pt x="2327564" y="757382"/>
                </a:lnTo>
                <a:lnTo>
                  <a:pt x="2286000" y="752764"/>
                </a:lnTo>
                <a:lnTo>
                  <a:pt x="2286000" y="752764"/>
                </a:lnTo>
                <a:lnTo>
                  <a:pt x="2216728" y="738909"/>
                </a:lnTo>
                <a:lnTo>
                  <a:pt x="2165928" y="743528"/>
                </a:lnTo>
                <a:lnTo>
                  <a:pt x="2101273" y="743528"/>
                </a:lnTo>
                <a:lnTo>
                  <a:pt x="2041237" y="720437"/>
                </a:lnTo>
                <a:lnTo>
                  <a:pt x="1930400" y="720437"/>
                </a:lnTo>
                <a:lnTo>
                  <a:pt x="1865746" y="715819"/>
                </a:lnTo>
                <a:lnTo>
                  <a:pt x="1773382" y="711200"/>
                </a:lnTo>
                <a:lnTo>
                  <a:pt x="1690255" y="697346"/>
                </a:lnTo>
                <a:lnTo>
                  <a:pt x="1542473" y="697346"/>
                </a:lnTo>
                <a:lnTo>
                  <a:pt x="1427018" y="678873"/>
                </a:lnTo>
                <a:lnTo>
                  <a:pt x="1330037" y="669637"/>
                </a:lnTo>
                <a:lnTo>
                  <a:pt x="1237673" y="646546"/>
                </a:lnTo>
                <a:lnTo>
                  <a:pt x="1154546" y="646546"/>
                </a:lnTo>
                <a:lnTo>
                  <a:pt x="1154546" y="646546"/>
                </a:lnTo>
                <a:lnTo>
                  <a:pt x="974437" y="623455"/>
                </a:lnTo>
                <a:lnTo>
                  <a:pt x="923637" y="614219"/>
                </a:lnTo>
                <a:lnTo>
                  <a:pt x="845128" y="604982"/>
                </a:lnTo>
                <a:lnTo>
                  <a:pt x="775855" y="581891"/>
                </a:lnTo>
                <a:lnTo>
                  <a:pt x="715818" y="577273"/>
                </a:lnTo>
                <a:lnTo>
                  <a:pt x="674255" y="568037"/>
                </a:lnTo>
                <a:lnTo>
                  <a:pt x="614218" y="568037"/>
                </a:lnTo>
                <a:lnTo>
                  <a:pt x="614218" y="568037"/>
                </a:lnTo>
                <a:lnTo>
                  <a:pt x="531091" y="554182"/>
                </a:lnTo>
                <a:lnTo>
                  <a:pt x="475673" y="535709"/>
                </a:lnTo>
                <a:lnTo>
                  <a:pt x="424873" y="521855"/>
                </a:lnTo>
                <a:lnTo>
                  <a:pt x="364837" y="484909"/>
                </a:lnTo>
                <a:lnTo>
                  <a:pt x="281709" y="411019"/>
                </a:lnTo>
                <a:lnTo>
                  <a:pt x="217055" y="360219"/>
                </a:lnTo>
                <a:lnTo>
                  <a:pt x="152400" y="240146"/>
                </a:lnTo>
                <a:lnTo>
                  <a:pt x="96982" y="143164"/>
                </a:lnTo>
                <a:lnTo>
                  <a:pt x="55418" y="92364"/>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972" name="Title 1">
            <a:extLst>
              <a:ext uri="{FF2B5EF4-FFF2-40B4-BE49-F238E27FC236}">
                <a16:creationId xmlns:a16="http://schemas.microsoft.com/office/drawing/2014/main" id="{31BAA240-BF0C-4A3D-94AF-690D4AA1381B}"/>
              </a:ext>
            </a:extLst>
          </p:cNvPr>
          <p:cNvSpPr>
            <a:spLocks noGrp="1"/>
          </p:cNvSpPr>
          <p:nvPr>
            <p:ph type="title"/>
          </p:nvPr>
        </p:nvSpPr>
        <p:spPr/>
        <p:txBody>
          <a:bodyPr/>
          <a:lstStyle/>
          <a:p>
            <a:r>
              <a:rPr lang="en-US" dirty="0"/>
              <a:t>Molecular Diagnosis of Large B-Cell Lymphoma</a:t>
            </a:r>
          </a:p>
        </p:txBody>
      </p:sp>
      <p:sp>
        <p:nvSpPr>
          <p:cNvPr id="2" name="Content Placeholder 1">
            <a:extLst>
              <a:ext uri="{FF2B5EF4-FFF2-40B4-BE49-F238E27FC236}">
                <a16:creationId xmlns:a16="http://schemas.microsoft.com/office/drawing/2014/main" id="{8B984454-1DA4-824C-B609-A5B41DE0CA2C}"/>
              </a:ext>
            </a:extLst>
          </p:cNvPr>
          <p:cNvSpPr>
            <a:spLocks noGrp="1"/>
          </p:cNvSpPr>
          <p:nvPr>
            <p:ph idx="1"/>
          </p:nvPr>
        </p:nvSpPr>
        <p:spPr>
          <a:xfrm>
            <a:off x="604676" y="4425081"/>
            <a:ext cx="4835230" cy="1738651"/>
          </a:xfrm>
        </p:spPr>
        <p:txBody>
          <a:bodyPr/>
          <a:lstStyle/>
          <a:p>
            <a:pPr>
              <a:spcAft>
                <a:spcPts val="0"/>
              </a:spcAft>
            </a:pPr>
            <a:r>
              <a:rPr lang="en-US" sz="1400" b="1" dirty="0"/>
              <a:t>Risk factors: </a:t>
            </a:r>
            <a:r>
              <a:rPr lang="en-US" sz="1400" dirty="0"/>
              <a:t>family history; genetic susceptibility (TNF/LTA; 6p25.3; 6p21.33; 2p23.3; 8q24-21); EBV, HCV, HIV, and  HHV8 virus; solid organ transplantation; autoimmune disorders (SLE, Sjogren syndrome, celiac disease) </a:t>
            </a:r>
          </a:p>
          <a:p>
            <a:pPr>
              <a:spcAft>
                <a:spcPts val="0"/>
              </a:spcAft>
            </a:pPr>
            <a:r>
              <a:rPr lang="en-US" sz="1400" b="1" dirty="0"/>
              <a:t>Increased risk: </a:t>
            </a:r>
            <a:r>
              <a:rPr lang="en-US" sz="1400" dirty="0"/>
              <a:t>allergies (hay fever), blood transfusion, alcohol consumption, vegetable consumption, and sun exposure</a:t>
            </a:r>
          </a:p>
          <a:p>
            <a:pPr>
              <a:spcAft>
                <a:spcPts val="0"/>
              </a:spcAft>
            </a:pPr>
            <a:r>
              <a:rPr lang="en-US" sz="1400" b="1" dirty="0"/>
              <a:t>No significant effect: </a:t>
            </a:r>
            <a:r>
              <a:rPr lang="en-US" sz="1400" dirty="0"/>
              <a:t>type 2 diabetes</a:t>
            </a:r>
          </a:p>
        </p:txBody>
      </p:sp>
      <p:sp>
        <p:nvSpPr>
          <p:cNvPr id="1974" name="Text Box 11">
            <a:extLst>
              <a:ext uri="{FF2B5EF4-FFF2-40B4-BE49-F238E27FC236}">
                <a16:creationId xmlns:a16="http://schemas.microsoft.com/office/drawing/2014/main" id="{7A7C769C-D325-48DC-97E8-2B905AE3EC1A}"/>
              </a:ext>
            </a:extLst>
          </p:cNvPr>
          <p:cNvSpPr txBox="1">
            <a:spLocks noChangeArrowheads="1"/>
          </p:cNvSpPr>
          <p:nvPr/>
        </p:nvSpPr>
        <p:spPr bwMode="auto">
          <a:xfrm>
            <a:off x="436985" y="639672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ＭＳ Ｐゴシック" pitchFamily="34" charset="-128"/>
                <a:cs typeface="+mn-cs"/>
              </a:rPr>
              <a:t>Sehn. NEJM. 2021;484:842.</a:t>
            </a:r>
          </a:p>
        </p:txBody>
      </p:sp>
      <p:grpSp>
        <p:nvGrpSpPr>
          <p:cNvPr id="1975" name="Group 1974">
            <a:extLst>
              <a:ext uri="{FF2B5EF4-FFF2-40B4-BE49-F238E27FC236}">
                <a16:creationId xmlns:a16="http://schemas.microsoft.com/office/drawing/2014/main" id="{FEBB6927-D02D-4322-B06A-8B664E5B8688}"/>
              </a:ext>
            </a:extLst>
          </p:cNvPr>
          <p:cNvGrpSpPr/>
          <p:nvPr/>
        </p:nvGrpSpPr>
        <p:grpSpPr>
          <a:xfrm>
            <a:off x="9392911" y="6207927"/>
            <a:ext cx="2488502" cy="454909"/>
            <a:chOff x="9392911" y="6207927"/>
            <a:chExt cx="2488502" cy="454909"/>
          </a:xfrm>
        </p:grpSpPr>
        <p:pic>
          <p:nvPicPr>
            <p:cNvPr id="1977" name="Picture 1976" descr="A picture containing text, ax, wheel&#10;&#10;Description automatically generated">
              <a:extLst>
                <a:ext uri="{FF2B5EF4-FFF2-40B4-BE49-F238E27FC236}">
                  <a16:creationId xmlns:a16="http://schemas.microsoft.com/office/drawing/2014/main" id="{1A0E1CDF-82FE-4E3A-9C4C-4D342DA22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79" name="Rectangle 1978">
              <a:extLst>
                <a:ext uri="{FF2B5EF4-FFF2-40B4-BE49-F238E27FC236}">
                  <a16:creationId xmlns:a16="http://schemas.microsoft.com/office/drawing/2014/main" id="{B08F32B2-438C-49FD-BC7D-B1883C8A596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985" name="Rectangle: Rounded Corners 1984">
            <a:extLst>
              <a:ext uri="{FF2B5EF4-FFF2-40B4-BE49-F238E27FC236}">
                <a16:creationId xmlns:a16="http://schemas.microsoft.com/office/drawing/2014/main" id="{95FD4A1A-6190-4528-9913-F618276C2E74}"/>
              </a:ext>
            </a:extLst>
          </p:cNvPr>
          <p:cNvSpPr/>
          <p:nvPr/>
        </p:nvSpPr>
        <p:spPr bwMode="auto">
          <a:xfrm>
            <a:off x="5916772" y="1250027"/>
            <a:ext cx="1823156" cy="1044733"/>
          </a:xfrm>
          <a:prstGeom prst="roundRect">
            <a:avLst/>
          </a:prstGeom>
          <a:solidFill>
            <a:schemeClr val="accent2">
              <a:lumMod val="20000"/>
              <a:lumOff val="80000"/>
            </a:schemeClr>
          </a:solidFill>
          <a:ln w="9525">
            <a:solidFill>
              <a:schemeClr val="bg1"/>
            </a:solidFill>
            <a:miter lim="800000"/>
            <a:headEnd/>
            <a:tailEnd/>
          </a:ln>
        </p:spPr>
        <p:txBody>
          <a:bodyPr rtlCol="0" anchor="b"/>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cs typeface="Calibri" panose="020F0502020204030204" pitchFamily="34" charset="0"/>
              </a:rPr>
              <a:t>GCB</a:t>
            </a: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Similar to LZGCC</a:t>
            </a: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Somatic hypermutation of immunoglobulin  Genetic lesions*</a:t>
            </a:r>
          </a:p>
        </p:txBody>
      </p:sp>
      <p:sp>
        <p:nvSpPr>
          <p:cNvPr id="1987" name="Rectangle: Rounded Corners 1986">
            <a:extLst>
              <a:ext uri="{FF2B5EF4-FFF2-40B4-BE49-F238E27FC236}">
                <a16:creationId xmlns:a16="http://schemas.microsoft.com/office/drawing/2014/main" id="{A89F1785-9E63-4DBB-87DA-D244C16F27F7}"/>
              </a:ext>
            </a:extLst>
          </p:cNvPr>
          <p:cNvSpPr/>
          <p:nvPr/>
        </p:nvSpPr>
        <p:spPr bwMode="auto">
          <a:xfrm>
            <a:off x="7819479" y="1254106"/>
            <a:ext cx="1823648" cy="1044733"/>
          </a:xfrm>
          <a:prstGeom prst="roundRect">
            <a:avLst/>
          </a:prstGeom>
          <a:solidFill>
            <a:schemeClr val="accent2">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400" dirty="0">
                <a:solidFill>
                  <a:schemeClr val="bg1"/>
                </a:solidFill>
                <a:latin typeface="Calibri" panose="020F0502020204030204" pitchFamily="34" charset="0"/>
                <a:cs typeface="Calibri" panose="020F0502020204030204" pitchFamily="34" charset="0"/>
              </a:rPr>
              <a:t>Unclassifiable</a:t>
            </a:r>
          </a:p>
        </p:txBody>
      </p:sp>
      <p:sp>
        <p:nvSpPr>
          <p:cNvPr id="1989" name="Rectangle: Rounded Corners 1988">
            <a:extLst>
              <a:ext uri="{FF2B5EF4-FFF2-40B4-BE49-F238E27FC236}">
                <a16:creationId xmlns:a16="http://schemas.microsoft.com/office/drawing/2014/main" id="{719A656D-EC9E-48A1-95A0-118855499ABE}"/>
              </a:ext>
            </a:extLst>
          </p:cNvPr>
          <p:cNvSpPr/>
          <p:nvPr/>
        </p:nvSpPr>
        <p:spPr bwMode="auto">
          <a:xfrm>
            <a:off x="9720983" y="1244799"/>
            <a:ext cx="1823155" cy="1054040"/>
          </a:xfrm>
          <a:prstGeom prst="roundRect">
            <a:avLst/>
          </a:prstGeom>
          <a:solidFill>
            <a:schemeClr val="accent2">
              <a:lumMod val="20000"/>
              <a:lumOff val="80000"/>
            </a:schemeClr>
          </a:solidFill>
          <a:ln w="9525">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400" dirty="0">
                <a:solidFill>
                  <a:schemeClr val="bg1"/>
                </a:solidFill>
                <a:latin typeface="Calibri" panose="020F0502020204030204" pitchFamily="34" charset="0"/>
                <a:cs typeface="Calibri" panose="020F0502020204030204" pitchFamily="34" charset="0"/>
              </a:rPr>
              <a:t>ABC</a:t>
            </a:r>
            <a:endParaRPr lang="en-US" sz="1200" dirty="0">
              <a:solidFill>
                <a:schemeClr val="bg1"/>
              </a:solidFill>
              <a:latin typeface="Calibri" panose="020F0502020204030204" pitchFamily="34" charset="0"/>
              <a:cs typeface="Calibri" panose="020F0502020204030204" pitchFamily="34" charset="0"/>
            </a:endParaRP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Early plasmacytic regulatory program</a:t>
            </a: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Enhanced BCR signaling</a:t>
            </a: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Genetic lesions</a:t>
            </a:r>
            <a:r>
              <a:rPr lang="en-US" sz="1200" b="0" baseline="30000" dirty="0">
                <a:solidFill>
                  <a:schemeClr val="bg1"/>
                </a:solidFill>
                <a:latin typeface="Calibri" panose="020F0502020204030204" pitchFamily="34" charset="0"/>
                <a:cs typeface="Calibri" panose="020F0502020204030204" pitchFamily="34" charset="0"/>
              </a:rPr>
              <a:t>†</a:t>
            </a:r>
          </a:p>
        </p:txBody>
      </p:sp>
      <p:sp>
        <p:nvSpPr>
          <p:cNvPr id="1991" name="Rectangle: Rounded Corners 1990">
            <a:extLst>
              <a:ext uri="{FF2B5EF4-FFF2-40B4-BE49-F238E27FC236}">
                <a16:creationId xmlns:a16="http://schemas.microsoft.com/office/drawing/2014/main" id="{70C99A36-60E3-4AC5-A476-5939FBCF355B}"/>
              </a:ext>
            </a:extLst>
          </p:cNvPr>
          <p:cNvSpPr/>
          <p:nvPr/>
        </p:nvSpPr>
        <p:spPr bwMode="auto">
          <a:xfrm>
            <a:off x="6010258" y="3558080"/>
            <a:ext cx="691640" cy="372959"/>
          </a:xfrm>
          <a:prstGeom prst="roundRect">
            <a:avLst/>
          </a:prstGeom>
          <a:solidFill>
            <a:schemeClr val="accent4"/>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cs typeface="Calibri" panose="020F0502020204030204" pitchFamily="34" charset="0"/>
              </a:rPr>
              <a:t>C3</a:t>
            </a:r>
          </a:p>
        </p:txBody>
      </p:sp>
      <p:sp>
        <p:nvSpPr>
          <p:cNvPr id="1997" name="TextBox 1996">
            <a:extLst>
              <a:ext uri="{FF2B5EF4-FFF2-40B4-BE49-F238E27FC236}">
                <a16:creationId xmlns:a16="http://schemas.microsoft.com/office/drawing/2014/main" id="{F539D8A4-8839-4949-81C0-D944CA52DCAC}"/>
              </a:ext>
            </a:extLst>
          </p:cNvPr>
          <p:cNvSpPr txBox="1"/>
          <p:nvPr/>
        </p:nvSpPr>
        <p:spPr bwMode="auto">
          <a:xfrm>
            <a:off x="5867436" y="5892917"/>
            <a:ext cx="504817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100" b="0" i="1" dirty="0">
                <a:solidFill>
                  <a:schemeClr val="bg1"/>
                </a:solidFill>
                <a:latin typeface="Calibri" panose="020F0502020204030204" pitchFamily="34" charset="0"/>
              </a:rPr>
              <a:t>*Lesion in t14;18, BCL2, PTEN, miR17-92, GNA13, EZH2, KMT2D, CREBBP, and EP300.</a:t>
            </a:r>
          </a:p>
          <a:p>
            <a:pPr algn="l">
              <a:lnSpc>
                <a:spcPct val="100000"/>
              </a:lnSpc>
              <a:spcBef>
                <a:spcPts val="0"/>
              </a:spcBef>
              <a:spcAft>
                <a:spcPct val="0"/>
              </a:spcAft>
              <a:buClrTx/>
              <a:buFontTx/>
              <a:buNone/>
            </a:pPr>
            <a:r>
              <a:rPr lang="en-US" sz="1100" b="0" i="1" baseline="30000" dirty="0">
                <a:solidFill>
                  <a:schemeClr val="bg1"/>
                </a:solidFill>
                <a:latin typeface="Calibri" panose="020F0502020204030204" pitchFamily="34" charset="0"/>
              </a:rPr>
              <a:t>†</a:t>
            </a:r>
            <a:r>
              <a:rPr lang="en-US" sz="1100" b="0" i="1" dirty="0">
                <a:solidFill>
                  <a:schemeClr val="bg1"/>
                </a:solidFill>
                <a:latin typeface="Calibri" panose="020F0502020204030204" pitchFamily="34" charset="0"/>
              </a:rPr>
              <a:t>Lesion in CARD11, CD79A/B, TNFAIP3 (activation in NF</a:t>
            </a:r>
            <a:r>
              <a:rPr lang="el-GR" sz="1100" b="0" i="1" dirty="0">
                <a:solidFill>
                  <a:schemeClr val="bg1"/>
                </a:solidFill>
                <a:latin typeface="Calibri" panose="020F0502020204030204" pitchFamily="34" charset="0"/>
              </a:rPr>
              <a:t>κ</a:t>
            </a:r>
            <a:r>
              <a:rPr lang="en-US" sz="1100" b="0" i="1" dirty="0">
                <a:solidFill>
                  <a:schemeClr val="bg1"/>
                </a:solidFill>
                <a:latin typeface="Calibri" panose="020F0502020204030204" pitchFamily="34" charset="0"/>
              </a:rPr>
              <a:t>B), PRDM1, BCL2 (gain).</a:t>
            </a:r>
          </a:p>
          <a:p>
            <a:pPr algn="l">
              <a:lnSpc>
                <a:spcPct val="100000"/>
              </a:lnSpc>
              <a:spcBef>
                <a:spcPts val="0"/>
              </a:spcBef>
              <a:spcAft>
                <a:spcPct val="0"/>
              </a:spcAft>
              <a:buClrTx/>
              <a:buFontTx/>
              <a:buNone/>
            </a:pPr>
            <a:r>
              <a:rPr lang="en-US" sz="1100" b="0" i="1" baseline="30000" dirty="0">
                <a:solidFill>
                  <a:schemeClr val="bg1"/>
                </a:solidFill>
                <a:latin typeface="Calibri" panose="020F0502020204030204" pitchFamily="34" charset="0"/>
              </a:rPr>
              <a:t>‡</a:t>
            </a:r>
            <a:r>
              <a:rPr lang="en-US" sz="1100" b="0" i="1" dirty="0">
                <a:solidFill>
                  <a:schemeClr val="bg1"/>
                </a:solidFill>
                <a:latin typeface="Calibri" panose="020F0502020204030204" pitchFamily="34" charset="0"/>
              </a:rPr>
              <a:t>CNS, testis, or skin.</a:t>
            </a:r>
            <a:endParaRPr lang="en-US" sz="1100" b="0" i="1" baseline="30000" dirty="0">
              <a:solidFill>
                <a:schemeClr val="bg1"/>
              </a:solidFill>
              <a:latin typeface="Calibri" panose="020F0502020204030204" pitchFamily="34" charset="0"/>
            </a:endParaRPr>
          </a:p>
        </p:txBody>
      </p:sp>
      <p:sp>
        <p:nvSpPr>
          <p:cNvPr id="1999" name="Rectangle: Rounded Corners 1998">
            <a:extLst>
              <a:ext uri="{FF2B5EF4-FFF2-40B4-BE49-F238E27FC236}">
                <a16:creationId xmlns:a16="http://schemas.microsoft.com/office/drawing/2014/main" id="{35F0B82C-F1C8-46FC-8C52-17B47841C8B8}"/>
              </a:ext>
            </a:extLst>
          </p:cNvPr>
          <p:cNvSpPr/>
          <p:nvPr/>
        </p:nvSpPr>
        <p:spPr bwMode="auto">
          <a:xfrm>
            <a:off x="7074408" y="2831804"/>
            <a:ext cx="617517" cy="338120"/>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ST2</a:t>
            </a:r>
          </a:p>
        </p:txBody>
      </p:sp>
      <p:sp>
        <p:nvSpPr>
          <p:cNvPr id="2019" name="Rectangle: Rounded Corners 2018">
            <a:extLst>
              <a:ext uri="{FF2B5EF4-FFF2-40B4-BE49-F238E27FC236}">
                <a16:creationId xmlns:a16="http://schemas.microsoft.com/office/drawing/2014/main" id="{6ACED0C5-3DFA-4E0B-81DF-A46C732D0077}"/>
              </a:ext>
            </a:extLst>
          </p:cNvPr>
          <p:cNvSpPr/>
          <p:nvPr/>
        </p:nvSpPr>
        <p:spPr bwMode="auto">
          <a:xfrm>
            <a:off x="6010258" y="2831804"/>
            <a:ext cx="691640" cy="338120"/>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EZB</a:t>
            </a:r>
          </a:p>
        </p:txBody>
      </p:sp>
      <p:sp>
        <p:nvSpPr>
          <p:cNvPr id="2021" name="Rectangle: Rounded Corners 2020">
            <a:extLst>
              <a:ext uri="{FF2B5EF4-FFF2-40B4-BE49-F238E27FC236}">
                <a16:creationId xmlns:a16="http://schemas.microsoft.com/office/drawing/2014/main" id="{0A81978A-559D-46BC-90A3-AAB85DB46B8D}"/>
              </a:ext>
            </a:extLst>
          </p:cNvPr>
          <p:cNvSpPr/>
          <p:nvPr/>
        </p:nvSpPr>
        <p:spPr bwMode="auto">
          <a:xfrm>
            <a:off x="8399461" y="2816889"/>
            <a:ext cx="617517" cy="338120"/>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BN2</a:t>
            </a:r>
          </a:p>
        </p:txBody>
      </p:sp>
      <p:sp>
        <p:nvSpPr>
          <p:cNvPr id="2027" name="Rectangle: Rounded Corners 2026">
            <a:extLst>
              <a:ext uri="{FF2B5EF4-FFF2-40B4-BE49-F238E27FC236}">
                <a16:creationId xmlns:a16="http://schemas.microsoft.com/office/drawing/2014/main" id="{BF5075F8-AE17-4F6D-A908-FA6AF1A12210}"/>
              </a:ext>
            </a:extLst>
          </p:cNvPr>
          <p:cNvSpPr/>
          <p:nvPr/>
        </p:nvSpPr>
        <p:spPr bwMode="auto">
          <a:xfrm>
            <a:off x="9649347" y="2815353"/>
            <a:ext cx="617517" cy="338120"/>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A53</a:t>
            </a:r>
          </a:p>
        </p:txBody>
      </p:sp>
      <p:sp>
        <p:nvSpPr>
          <p:cNvPr id="2029" name="Rectangle: Rounded Corners 2028">
            <a:extLst>
              <a:ext uri="{FF2B5EF4-FFF2-40B4-BE49-F238E27FC236}">
                <a16:creationId xmlns:a16="http://schemas.microsoft.com/office/drawing/2014/main" id="{6AE5C382-9D95-47C1-B453-E836F2C5AF35}"/>
              </a:ext>
            </a:extLst>
          </p:cNvPr>
          <p:cNvSpPr/>
          <p:nvPr/>
        </p:nvSpPr>
        <p:spPr bwMode="auto">
          <a:xfrm>
            <a:off x="10317742" y="2809360"/>
            <a:ext cx="617517" cy="326186"/>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N1</a:t>
            </a:r>
          </a:p>
        </p:txBody>
      </p:sp>
      <p:sp>
        <p:nvSpPr>
          <p:cNvPr id="2031" name="Rectangle: Rounded Corners 2030">
            <a:extLst>
              <a:ext uri="{FF2B5EF4-FFF2-40B4-BE49-F238E27FC236}">
                <a16:creationId xmlns:a16="http://schemas.microsoft.com/office/drawing/2014/main" id="{F0B1C2EC-995E-4079-9C1F-634620873005}"/>
              </a:ext>
            </a:extLst>
          </p:cNvPr>
          <p:cNvSpPr/>
          <p:nvPr/>
        </p:nvSpPr>
        <p:spPr bwMode="auto">
          <a:xfrm>
            <a:off x="11003117" y="2814825"/>
            <a:ext cx="617517" cy="316192"/>
          </a:xfrm>
          <a:prstGeom prst="roundRect">
            <a:avLst/>
          </a:prstGeom>
          <a:solidFill>
            <a:schemeClr val="accent6"/>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r>
              <a:rPr lang="en-US" sz="1400" i="1" dirty="0">
                <a:latin typeface="Calibri" panose="020F0502020204030204" pitchFamily="34" charset="0"/>
                <a:cs typeface="Calibri" panose="020F0502020204030204" pitchFamily="34" charset="0"/>
              </a:rPr>
              <a:t>MCD</a:t>
            </a:r>
          </a:p>
        </p:txBody>
      </p:sp>
      <p:sp>
        <p:nvSpPr>
          <p:cNvPr id="2050" name="Rectangle: Rounded Corners 2049">
            <a:extLst>
              <a:ext uri="{FF2B5EF4-FFF2-40B4-BE49-F238E27FC236}">
                <a16:creationId xmlns:a16="http://schemas.microsoft.com/office/drawing/2014/main" id="{18101F16-E397-46D2-A547-BC05DDCDDA79}"/>
              </a:ext>
            </a:extLst>
          </p:cNvPr>
          <p:cNvSpPr/>
          <p:nvPr/>
        </p:nvSpPr>
        <p:spPr bwMode="auto">
          <a:xfrm>
            <a:off x="5680720" y="4100834"/>
            <a:ext cx="1593774" cy="515526"/>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Favorable; poor if EZB-MYC+ or HGBCL-DH/TH</a:t>
            </a:r>
          </a:p>
        </p:txBody>
      </p:sp>
      <p:sp>
        <p:nvSpPr>
          <p:cNvPr id="2069" name="Rectangle: Rounded Corners 2068">
            <a:extLst>
              <a:ext uri="{FF2B5EF4-FFF2-40B4-BE49-F238E27FC236}">
                <a16:creationId xmlns:a16="http://schemas.microsoft.com/office/drawing/2014/main" id="{C3F59D70-B58F-4757-A840-5A0BA9B9425B}"/>
              </a:ext>
            </a:extLst>
          </p:cNvPr>
          <p:cNvSpPr/>
          <p:nvPr/>
        </p:nvSpPr>
        <p:spPr bwMode="auto">
          <a:xfrm>
            <a:off x="7301722" y="4100834"/>
            <a:ext cx="875534" cy="498364"/>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Favorable</a:t>
            </a:r>
          </a:p>
        </p:txBody>
      </p:sp>
      <p:sp>
        <p:nvSpPr>
          <p:cNvPr id="2071" name="Rectangle: Rounded Corners 2070">
            <a:extLst>
              <a:ext uri="{FF2B5EF4-FFF2-40B4-BE49-F238E27FC236}">
                <a16:creationId xmlns:a16="http://schemas.microsoft.com/office/drawing/2014/main" id="{5D1B3132-CA48-4F04-BA2E-BFFB9F649134}"/>
              </a:ext>
            </a:extLst>
          </p:cNvPr>
          <p:cNvSpPr/>
          <p:nvPr/>
        </p:nvSpPr>
        <p:spPr bwMode="auto">
          <a:xfrm>
            <a:off x="8204484" y="4100834"/>
            <a:ext cx="991376" cy="498364"/>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Intermediate</a:t>
            </a:r>
          </a:p>
        </p:txBody>
      </p:sp>
      <p:sp>
        <p:nvSpPr>
          <p:cNvPr id="2072" name="Rectangle: Rounded Corners 2071">
            <a:extLst>
              <a:ext uri="{FF2B5EF4-FFF2-40B4-BE49-F238E27FC236}">
                <a16:creationId xmlns:a16="http://schemas.microsoft.com/office/drawing/2014/main" id="{A2DC0F78-06EC-4D7D-A534-5837CDDC0E6D}"/>
              </a:ext>
            </a:extLst>
          </p:cNvPr>
          <p:cNvSpPr/>
          <p:nvPr/>
        </p:nvSpPr>
        <p:spPr bwMode="auto">
          <a:xfrm>
            <a:off x="11045104" y="4100834"/>
            <a:ext cx="991376" cy="486536"/>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Poor</a:t>
            </a:r>
          </a:p>
          <a:p>
            <a:pPr algn="ctr" eaLnBrk="1" hangingPunct="1">
              <a:spcBef>
                <a:spcPts val="0"/>
              </a:spcBef>
              <a:spcAft>
                <a:spcPts val="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Intermediate</a:t>
            </a:r>
          </a:p>
        </p:txBody>
      </p:sp>
      <p:sp>
        <p:nvSpPr>
          <p:cNvPr id="2074" name="Rectangle: Rounded Corners 2073">
            <a:extLst>
              <a:ext uri="{FF2B5EF4-FFF2-40B4-BE49-F238E27FC236}">
                <a16:creationId xmlns:a16="http://schemas.microsoft.com/office/drawing/2014/main" id="{95EFB74E-E198-446B-8FE5-61961A808028}"/>
              </a:ext>
            </a:extLst>
          </p:cNvPr>
          <p:cNvSpPr/>
          <p:nvPr/>
        </p:nvSpPr>
        <p:spPr bwMode="auto">
          <a:xfrm>
            <a:off x="9223088" y="4100834"/>
            <a:ext cx="991376" cy="498364"/>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Poor</a:t>
            </a:r>
          </a:p>
          <a:p>
            <a:pPr algn="ctr" eaLnBrk="1" hangingPunct="1">
              <a:spcBef>
                <a:spcPts val="0"/>
              </a:spcBef>
              <a:spcAft>
                <a:spcPts val="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Intermediate</a:t>
            </a:r>
          </a:p>
        </p:txBody>
      </p:sp>
      <p:sp>
        <p:nvSpPr>
          <p:cNvPr id="2075" name="Rectangle: Rounded Corners 2074">
            <a:extLst>
              <a:ext uri="{FF2B5EF4-FFF2-40B4-BE49-F238E27FC236}">
                <a16:creationId xmlns:a16="http://schemas.microsoft.com/office/drawing/2014/main" id="{42BEEBD8-3547-44F7-BC18-D4480D8FDCF4}"/>
              </a:ext>
            </a:extLst>
          </p:cNvPr>
          <p:cNvSpPr/>
          <p:nvPr/>
        </p:nvSpPr>
        <p:spPr bwMode="auto">
          <a:xfrm>
            <a:off x="10237547" y="4100834"/>
            <a:ext cx="784474" cy="498364"/>
          </a:xfrm>
          <a:prstGeom prst="roundRect">
            <a:avLst/>
          </a:prstGeom>
          <a:solidFill>
            <a:schemeClr val="accent5">
              <a:lumMod val="20000"/>
              <a:lumOff val="80000"/>
            </a:schemeClr>
          </a:solidFill>
          <a:ln w="9525">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100" b="0" dirty="0">
                <a:solidFill>
                  <a:schemeClr val="bg1"/>
                </a:solidFill>
                <a:latin typeface="Calibri" panose="020F0502020204030204" pitchFamily="34" charset="0"/>
                <a:cs typeface="Calibri" panose="020F0502020204030204" pitchFamily="34" charset="0"/>
              </a:rPr>
              <a:t>Unknown</a:t>
            </a:r>
          </a:p>
        </p:txBody>
      </p:sp>
      <p:sp>
        <p:nvSpPr>
          <p:cNvPr id="2077" name="Rectangle: Rounded Corners 2076">
            <a:extLst>
              <a:ext uri="{FF2B5EF4-FFF2-40B4-BE49-F238E27FC236}">
                <a16:creationId xmlns:a16="http://schemas.microsoft.com/office/drawing/2014/main" id="{B023E782-63DF-4B46-B9A2-83394B11D372}"/>
              </a:ext>
            </a:extLst>
          </p:cNvPr>
          <p:cNvSpPr/>
          <p:nvPr/>
        </p:nvSpPr>
        <p:spPr bwMode="auto">
          <a:xfrm>
            <a:off x="5848177" y="4805658"/>
            <a:ext cx="1051620" cy="699974"/>
          </a:xfrm>
          <a:prstGeom prst="roundRect">
            <a:avLst/>
          </a:prstGeom>
          <a:solidFill>
            <a:schemeClr val="accent6">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Follicular lymphoma</a:t>
            </a:r>
          </a:p>
        </p:txBody>
      </p:sp>
      <p:sp>
        <p:nvSpPr>
          <p:cNvPr id="2078" name="Rectangle: Rounded Corners 2077">
            <a:extLst>
              <a:ext uri="{FF2B5EF4-FFF2-40B4-BE49-F238E27FC236}">
                <a16:creationId xmlns:a16="http://schemas.microsoft.com/office/drawing/2014/main" id="{700ECE18-834F-4BCF-B310-5EBE79EDF962}"/>
              </a:ext>
            </a:extLst>
          </p:cNvPr>
          <p:cNvSpPr/>
          <p:nvPr/>
        </p:nvSpPr>
        <p:spPr bwMode="auto">
          <a:xfrm>
            <a:off x="7391085" y="4805658"/>
            <a:ext cx="846423" cy="543296"/>
          </a:xfrm>
          <a:prstGeom prst="roundRect">
            <a:avLst/>
          </a:prstGeom>
          <a:solidFill>
            <a:schemeClr val="accent6">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MZL</a:t>
            </a:r>
          </a:p>
        </p:txBody>
      </p:sp>
      <p:sp>
        <p:nvSpPr>
          <p:cNvPr id="2080" name="Rectangle: Rounded Corners 2079">
            <a:extLst>
              <a:ext uri="{FF2B5EF4-FFF2-40B4-BE49-F238E27FC236}">
                <a16:creationId xmlns:a16="http://schemas.microsoft.com/office/drawing/2014/main" id="{524BF5B6-ABE6-4F20-8070-0F9E98A45AD2}"/>
              </a:ext>
            </a:extLst>
          </p:cNvPr>
          <p:cNvSpPr/>
          <p:nvPr/>
        </p:nvSpPr>
        <p:spPr bwMode="auto">
          <a:xfrm>
            <a:off x="8432717" y="4805658"/>
            <a:ext cx="1279262" cy="656881"/>
          </a:xfrm>
          <a:prstGeom prst="roundRect">
            <a:avLst/>
          </a:prstGeom>
          <a:solidFill>
            <a:schemeClr val="accent6">
              <a:lumMod val="20000"/>
              <a:lumOff val="80000"/>
            </a:schemeClr>
          </a:solidFill>
          <a:ln w="9525">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Lymphocyte-predominant HL</a:t>
            </a:r>
          </a:p>
          <a:p>
            <a:pPr algn="ctr" eaLnBrk="1" hangingPunct="1">
              <a:spcBef>
                <a:spcPts val="0"/>
              </a:spcBef>
              <a:spcAft>
                <a:spcPts val="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T-cell lymphoma</a:t>
            </a:r>
          </a:p>
        </p:txBody>
      </p:sp>
      <p:sp>
        <p:nvSpPr>
          <p:cNvPr id="2081" name="Rectangle: Rounded Corners 2080">
            <a:extLst>
              <a:ext uri="{FF2B5EF4-FFF2-40B4-BE49-F238E27FC236}">
                <a16:creationId xmlns:a16="http://schemas.microsoft.com/office/drawing/2014/main" id="{C7291AAD-0880-4A95-9096-765A41BA1C7D}"/>
              </a:ext>
            </a:extLst>
          </p:cNvPr>
          <p:cNvSpPr/>
          <p:nvPr/>
        </p:nvSpPr>
        <p:spPr bwMode="auto">
          <a:xfrm>
            <a:off x="9779028" y="4805658"/>
            <a:ext cx="1051620" cy="638771"/>
          </a:xfrm>
          <a:prstGeom prst="roundRect">
            <a:avLst/>
          </a:prstGeom>
          <a:solidFill>
            <a:schemeClr val="accent6">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Chronic lymphocytic leukemia</a:t>
            </a:r>
          </a:p>
        </p:txBody>
      </p:sp>
      <p:sp>
        <p:nvSpPr>
          <p:cNvPr id="2083" name="Rectangle: Rounded Corners 2082">
            <a:extLst>
              <a:ext uri="{FF2B5EF4-FFF2-40B4-BE49-F238E27FC236}">
                <a16:creationId xmlns:a16="http://schemas.microsoft.com/office/drawing/2014/main" id="{60895BE1-4E45-4058-B8AC-0BA574FECEBE}"/>
              </a:ext>
            </a:extLst>
          </p:cNvPr>
          <p:cNvSpPr/>
          <p:nvPr/>
        </p:nvSpPr>
        <p:spPr bwMode="auto">
          <a:xfrm>
            <a:off x="10912994" y="4805658"/>
            <a:ext cx="1051620" cy="1053982"/>
          </a:xfrm>
          <a:prstGeom prst="roundRect">
            <a:avLst/>
          </a:prstGeom>
          <a:solidFill>
            <a:schemeClr val="accent6">
              <a:lumMod val="20000"/>
              <a:lumOff val="80000"/>
            </a:schemeClr>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cs typeface="Calibri" panose="020F0502020204030204" pitchFamily="34" charset="0"/>
              </a:rPr>
              <a:t>Primary extranodal</a:t>
            </a:r>
            <a:r>
              <a:rPr lang="en-US" sz="1200" b="0" baseline="30000" dirty="0">
                <a:solidFill>
                  <a:schemeClr val="bg1"/>
                </a:solidFill>
                <a:latin typeface="Calibri" panose="020F0502020204030204" pitchFamily="34" charset="0"/>
                <a:cs typeface="Calibri" panose="020F0502020204030204" pitchFamily="34" charset="0"/>
              </a:rPr>
              <a:t>‡ </a:t>
            </a:r>
            <a:r>
              <a:rPr lang="en-US" sz="1200" b="0" dirty="0">
                <a:solidFill>
                  <a:schemeClr val="bg1"/>
                </a:solidFill>
                <a:latin typeface="Calibri" panose="020F0502020204030204" pitchFamily="34" charset="0"/>
                <a:cs typeface="Calibri" panose="020F0502020204030204" pitchFamily="34" charset="0"/>
              </a:rPr>
              <a:t>lymphoplasmacytic lymphoma</a:t>
            </a:r>
            <a:endParaRPr lang="en-US" sz="1200" b="0" baseline="30000" dirty="0">
              <a:solidFill>
                <a:schemeClr val="bg1"/>
              </a:solidFill>
              <a:latin typeface="Calibri" panose="020F0502020204030204" pitchFamily="34" charset="0"/>
              <a:cs typeface="Calibri" panose="020F0502020204030204" pitchFamily="34" charset="0"/>
            </a:endParaRPr>
          </a:p>
        </p:txBody>
      </p:sp>
      <p:sp>
        <p:nvSpPr>
          <p:cNvPr id="2084" name="Rectangle: Rounded Corners 2083">
            <a:extLst>
              <a:ext uri="{FF2B5EF4-FFF2-40B4-BE49-F238E27FC236}">
                <a16:creationId xmlns:a16="http://schemas.microsoft.com/office/drawing/2014/main" id="{E6CFD374-DE96-4DC0-8CC8-07EE702AF26E}"/>
              </a:ext>
            </a:extLst>
          </p:cNvPr>
          <p:cNvSpPr/>
          <p:nvPr/>
        </p:nvSpPr>
        <p:spPr bwMode="auto">
          <a:xfrm>
            <a:off x="7076788" y="3561701"/>
            <a:ext cx="615137" cy="369338"/>
          </a:xfrm>
          <a:prstGeom prst="roundRect">
            <a:avLst/>
          </a:prstGeom>
          <a:solidFill>
            <a:schemeClr val="accent4"/>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latin typeface="Calibri" panose="020F0502020204030204" pitchFamily="34" charset="0"/>
                <a:cs typeface="Calibri" panose="020F0502020204030204" pitchFamily="34" charset="0"/>
              </a:rPr>
              <a:t>C4</a:t>
            </a:r>
            <a:endParaRPr lang="en-US" sz="1800" b="0" dirty="0">
              <a:latin typeface="Calibri" panose="020F0502020204030204" pitchFamily="34" charset="0"/>
              <a:cs typeface="Calibri" panose="020F0502020204030204" pitchFamily="34" charset="0"/>
            </a:endParaRPr>
          </a:p>
        </p:txBody>
      </p:sp>
      <p:sp>
        <p:nvSpPr>
          <p:cNvPr id="2086" name="Rectangle: Rounded Corners 2085">
            <a:extLst>
              <a:ext uri="{FF2B5EF4-FFF2-40B4-BE49-F238E27FC236}">
                <a16:creationId xmlns:a16="http://schemas.microsoft.com/office/drawing/2014/main" id="{1063D26E-8D53-4CF1-B0CA-903EDFAB6E07}"/>
              </a:ext>
            </a:extLst>
          </p:cNvPr>
          <p:cNvSpPr/>
          <p:nvPr/>
        </p:nvSpPr>
        <p:spPr bwMode="auto">
          <a:xfrm>
            <a:off x="8361361" y="3558080"/>
            <a:ext cx="691640" cy="372959"/>
          </a:xfrm>
          <a:prstGeom prst="roundRect">
            <a:avLst/>
          </a:prstGeom>
          <a:solidFill>
            <a:schemeClr val="accent4"/>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latin typeface="Calibri" panose="020F0502020204030204" pitchFamily="34" charset="0"/>
                <a:cs typeface="Calibri" panose="020F0502020204030204" pitchFamily="34" charset="0"/>
              </a:rPr>
              <a:t>C1</a:t>
            </a:r>
          </a:p>
        </p:txBody>
      </p:sp>
      <p:sp>
        <p:nvSpPr>
          <p:cNvPr id="2087" name="Rectangle: Rounded Corners 2086">
            <a:extLst>
              <a:ext uri="{FF2B5EF4-FFF2-40B4-BE49-F238E27FC236}">
                <a16:creationId xmlns:a16="http://schemas.microsoft.com/office/drawing/2014/main" id="{3F8989AC-3941-4B91-BF4B-9F5270DCEA2F}"/>
              </a:ext>
            </a:extLst>
          </p:cNvPr>
          <p:cNvSpPr/>
          <p:nvPr/>
        </p:nvSpPr>
        <p:spPr bwMode="auto">
          <a:xfrm>
            <a:off x="9651727" y="3561701"/>
            <a:ext cx="615137" cy="369338"/>
          </a:xfrm>
          <a:prstGeom prst="roundRect">
            <a:avLst/>
          </a:prstGeom>
          <a:solidFill>
            <a:schemeClr val="accent4"/>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latin typeface="Calibri" panose="020F0502020204030204" pitchFamily="34" charset="0"/>
                <a:cs typeface="Calibri" panose="020F0502020204030204" pitchFamily="34" charset="0"/>
              </a:rPr>
              <a:t>C2</a:t>
            </a:r>
            <a:endParaRPr lang="en-US" sz="1800" b="0" dirty="0">
              <a:latin typeface="Calibri" panose="020F0502020204030204" pitchFamily="34" charset="0"/>
              <a:cs typeface="Calibri" panose="020F0502020204030204" pitchFamily="34" charset="0"/>
            </a:endParaRPr>
          </a:p>
        </p:txBody>
      </p:sp>
      <p:sp>
        <p:nvSpPr>
          <p:cNvPr id="2089" name="Rectangle: Rounded Corners 2088">
            <a:extLst>
              <a:ext uri="{FF2B5EF4-FFF2-40B4-BE49-F238E27FC236}">
                <a16:creationId xmlns:a16="http://schemas.microsoft.com/office/drawing/2014/main" id="{9C5CFC90-778F-4BA3-992B-3071BF5C4E70}"/>
              </a:ext>
            </a:extLst>
          </p:cNvPr>
          <p:cNvSpPr/>
          <p:nvPr/>
        </p:nvSpPr>
        <p:spPr bwMode="auto">
          <a:xfrm>
            <a:off x="11022021" y="3558080"/>
            <a:ext cx="615137" cy="369338"/>
          </a:xfrm>
          <a:prstGeom prst="roundRect">
            <a:avLst/>
          </a:prstGeom>
          <a:solidFill>
            <a:schemeClr val="accent4"/>
          </a:solidFill>
          <a:ln w="9525">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b="0" dirty="0">
                <a:latin typeface="Calibri" panose="020F0502020204030204" pitchFamily="34" charset="0"/>
                <a:cs typeface="Calibri" panose="020F0502020204030204" pitchFamily="34" charset="0"/>
              </a:rPr>
              <a:t>C5</a:t>
            </a:r>
            <a:endParaRPr lang="en-US" sz="1800" b="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D94F0CC-7014-4834-8873-2EEF5A1106B0}"/>
              </a:ext>
            </a:extLst>
          </p:cNvPr>
          <p:cNvSpPr txBox="1"/>
          <p:nvPr/>
        </p:nvSpPr>
        <p:spPr bwMode="auto">
          <a:xfrm>
            <a:off x="6430423" y="3078006"/>
            <a:ext cx="572593" cy="430887"/>
          </a:xfrm>
          <a:prstGeom prst="rect">
            <a:avLst/>
          </a:prstGeom>
          <a:solidFill>
            <a:schemeClr val="tx1"/>
          </a:solidFill>
          <a:ln>
            <a:solidFill>
              <a:schemeClr val="accent3"/>
            </a:solidFill>
          </a:ln>
        </p:spPr>
        <p:txBody>
          <a:bodyPr wrap="none" rtlCol="0">
            <a:spAutoFit/>
          </a:bodyPr>
          <a:lstStyle/>
          <a:p>
            <a:pPr algn="l">
              <a:lnSpc>
                <a:spcPct val="100000"/>
              </a:lnSpc>
              <a:spcBef>
                <a:spcPts val="0"/>
              </a:spcBef>
              <a:spcAft>
                <a:spcPct val="0"/>
              </a:spcAft>
              <a:buClrTx/>
              <a:buFontTx/>
              <a:buNone/>
            </a:pPr>
            <a:r>
              <a:rPr lang="en-US" sz="1100" b="0" i="1" dirty="0">
                <a:solidFill>
                  <a:schemeClr val="accent3"/>
                </a:solidFill>
                <a:latin typeface="Calibri" panose="020F0502020204030204" pitchFamily="34" charset="0"/>
              </a:rPr>
              <a:t>HGBCL</a:t>
            </a:r>
          </a:p>
          <a:p>
            <a:pPr algn="l">
              <a:lnSpc>
                <a:spcPct val="100000"/>
              </a:lnSpc>
              <a:spcBef>
                <a:spcPts val="0"/>
              </a:spcBef>
              <a:spcAft>
                <a:spcPct val="0"/>
              </a:spcAft>
              <a:buClrTx/>
              <a:buFontTx/>
              <a:buNone/>
            </a:pPr>
            <a:r>
              <a:rPr lang="en-US" sz="1100" b="0" i="1" dirty="0">
                <a:solidFill>
                  <a:schemeClr val="accent3"/>
                </a:solidFill>
                <a:latin typeface="Calibri" panose="020F0502020204030204" pitchFamily="34" charset="0"/>
              </a:rPr>
              <a:t>DH/TH</a:t>
            </a:r>
          </a:p>
        </p:txBody>
      </p:sp>
      <p:cxnSp>
        <p:nvCxnSpPr>
          <p:cNvPr id="6" name="Straight Arrow Connector 5">
            <a:extLst>
              <a:ext uri="{FF2B5EF4-FFF2-40B4-BE49-F238E27FC236}">
                <a16:creationId xmlns:a16="http://schemas.microsoft.com/office/drawing/2014/main" id="{225FCA14-5DE5-4B42-B580-0BFB2BCF5875}"/>
              </a:ext>
            </a:extLst>
          </p:cNvPr>
          <p:cNvCxnSpPr>
            <a:stCxn id="2019" idx="2"/>
            <a:endCxn id="1991" idx="0"/>
          </p:cNvCxnSpPr>
          <p:nvPr/>
        </p:nvCxnSpPr>
        <p:spPr bwMode="auto">
          <a:xfrm>
            <a:off x="6356078" y="3169924"/>
            <a:ext cx="0" cy="388156"/>
          </a:xfrm>
          <a:prstGeom prst="straightConnector1">
            <a:avLst/>
          </a:prstGeom>
          <a:noFill/>
          <a:ln w="28575" cap="flat" cmpd="sng" algn="ctr">
            <a:solidFill>
              <a:schemeClr val="bg1"/>
            </a:solidFill>
            <a:prstDash val="solid"/>
            <a:round/>
            <a:headEnd type="triangle"/>
            <a:tailEnd type="triangle"/>
          </a:ln>
          <a:effectLst/>
        </p:spPr>
      </p:cxnSp>
      <p:cxnSp>
        <p:nvCxnSpPr>
          <p:cNvPr id="8" name="Straight Arrow Connector 7">
            <a:extLst>
              <a:ext uri="{FF2B5EF4-FFF2-40B4-BE49-F238E27FC236}">
                <a16:creationId xmlns:a16="http://schemas.microsoft.com/office/drawing/2014/main" id="{98485D07-62F1-45A8-85E6-D5858FF315A2}"/>
              </a:ext>
            </a:extLst>
          </p:cNvPr>
          <p:cNvCxnSpPr>
            <a:cxnSpLocks/>
          </p:cNvCxnSpPr>
          <p:nvPr/>
        </p:nvCxnSpPr>
        <p:spPr bwMode="auto">
          <a:xfrm flipV="1">
            <a:off x="6416330" y="2381331"/>
            <a:ext cx="0" cy="384048"/>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54EB7525-1C03-4218-9E16-A7CB77182DFE}"/>
              </a:ext>
            </a:extLst>
          </p:cNvPr>
          <p:cNvSpPr txBox="1"/>
          <p:nvPr/>
        </p:nvSpPr>
        <p:spPr bwMode="auto">
          <a:xfrm rot="16200000">
            <a:off x="5116166" y="1467820"/>
            <a:ext cx="10223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Lymph/Gen</a:t>
            </a:r>
          </a:p>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Classification</a:t>
            </a:r>
          </a:p>
        </p:txBody>
      </p:sp>
      <p:sp>
        <p:nvSpPr>
          <p:cNvPr id="2090" name="TextBox 2089">
            <a:extLst>
              <a:ext uri="{FF2B5EF4-FFF2-40B4-BE49-F238E27FC236}">
                <a16:creationId xmlns:a16="http://schemas.microsoft.com/office/drawing/2014/main" id="{FB546FF0-48E0-4F87-A68F-E73432B63848}"/>
              </a:ext>
            </a:extLst>
          </p:cNvPr>
          <p:cNvSpPr txBox="1"/>
          <p:nvPr/>
        </p:nvSpPr>
        <p:spPr bwMode="auto">
          <a:xfrm rot="16200000">
            <a:off x="5012484" y="2546697"/>
            <a:ext cx="1229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Potential </a:t>
            </a:r>
          </a:p>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Correspondence</a:t>
            </a:r>
          </a:p>
        </p:txBody>
      </p:sp>
      <p:sp>
        <p:nvSpPr>
          <p:cNvPr id="2092" name="TextBox 2091">
            <a:extLst>
              <a:ext uri="{FF2B5EF4-FFF2-40B4-BE49-F238E27FC236}">
                <a16:creationId xmlns:a16="http://schemas.microsoft.com/office/drawing/2014/main" id="{EFB6BE34-C31B-4013-927C-31667587A578}"/>
              </a:ext>
            </a:extLst>
          </p:cNvPr>
          <p:cNvSpPr txBox="1"/>
          <p:nvPr/>
        </p:nvSpPr>
        <p:spPr bwMode="auto">
          <a:xfrm rot="16200000">
            <a:off x="5220041" y="3550759"/>
            <a:ext cx="6299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Cluster</a:t>
            </a:r>
          </a:p>
        </p:txBody>
      </p:sp>
      <p:sp>
        <p:nvSpPr>
          <p:cNvPr id="2093" name="TextBox 2092">
            <a:extLst>
              <a:ext uri="{FF2B5EF4-FFF2-40B4-BE49-F238E27FC236}">
                <a16:creationId xmlns:a16="http://schemas.microsoft.com/office/drawing/2014/main" id="{00FE6852-9D14-41DB-8723-EDC3CEE5F428}"/>
              </a:ext>
            </a:extLst>
          </p:cNvPr>
          <p:cNvSpPr txBox="1"/>
          <p:nvPr/>
        </p:nvSpPr>
        <p:spPr bwMode="auto">
          <a:xfrm rot="16200000">
            <a:off x="5133414" y="4248199"/>
            <a:ext cx="8031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Prognosis</a:t>
            </a:r>
          </a:p>
        </p:txBody>
      </p:sp>
      <p:sp>
        <p:nvSpPr>
          <p:cNvPr id="2095" name="TextBox 2094">
            <a:extLst>
              <a:ext uri="{FF2B5EF4-FFF2-40B4-BE49-F238E27FC236}">
                <a16:creationId xmlns:a16="http://schemas.microsoft.com/office/drawing/2014/main" id="{308DCC56-BBFF-4AEE-9FC7-212A49511B50}"/>
              </a:ext>
            </a:extLst>
          </p:cNvPr>
          <p:cNvSpPr txBox="1"/>
          <p:nvPr/>
        </p:nvSpPr>
        <p:spPr bwMode="auto">
          <a:xfrm rot="16200000">
            <a:off x="4772674" y="5265433"/>
            <a:ext cx="17093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Similarities</a:t>
            </a:r>
          </a:p>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With Other Lymphomas</a:t>
            </a:r>
          </a:p>
        </p:txBody>
      </p:sp>
      <p:cxnSp>
        <p:nvCxnSpPr>
          <p:cNvPr id="12" name="Straight Arrow Connector 11">
            <a:extLst>
              <a:ext uri="{FF2B5EF4-FFF2-40B4-BE49-F238E27FC236}">
                <a16:creationId xmlns:a16="http://schemas.microsoft.com/office/drawing/2014/main" id="{67576051-480A-48DA-AB83-A7392E55BAAE}"/>
              </a:ext>
            </a:extLst>
          </p:cNvPr>
          <p:cNvCxnSpPr>
            <a:cxnSpLocks/>
          </p:cNvCxnSpPr>
          <p:nvPr/>
        </p:nvCxnSpPr>
        <p:spPr bwMode="auto">
          <a:xfrm flipH="1">
            <a:off x="7437858" y="2382956"/>
            <a:ext cx="0" cy="403731"/>
          </a:xfrm>
          <a:prstGeom prst="straightConnector1">
            <a:avLst/>
          </a:prstGeom>
          <a:noFill/>
          <a:ln w="28575" cap="flat" cmpd="sng" algn="ctr">
            <a:solidFill>
              <a:schemeClr val="bg1"/>
            </a:solidFill>
            <a:prstDash val="sysDot"/>
            <a:round/>
            <a:headEnd type="triangle"/>
            <a:tailEnd type="triangle"/>
          </a:ln>
          <a:effectLst/>
        </p:spPr>
      </p:cxnSp>
      <p:cxnSp>
        <p:nvCxnSpPr>
          <p:cNvPr id="2096" name="Straight Arrow Connector 2095">
            <a:extLst>
              <a:ext uri="{FF2B5EF4-FFF2-40B4-BE49-F238E27FC236}">
                <a16:creationId xmlns:a16="http://schemas.microsoft.com/office/drawing/2014/main" id="{DBCB8D04-2C00-4FCC-AFE1-7B29B96E9478}"/>
              </a:ext>
            </a:extLst>
          </p:cNvPr>
          <p:cNvCxnSpPr>
            <a:cxnSpLocks/>
          </p:cNvCxnSpPr>
          <p:nvPr/>
        </p:nvCxnSpPr>
        <p:spPr bwMode="auto">
          <a:xfrm>
            <a:off x="7449381" y="3169924"/>
            <a:ext cx="0" cy="391777"/>
          </a:xfrm>
          <a:prstGeom prst="straightConnector1">
            <a:avLst/>
          </a:prstGeom>
          <a:noFill/>
          <a:ln w="28575" cap="flat" cmpd="sng" algn="ctr">
            <a:solidFill>
              <a:schemeClr val="bg1"/>
            </a:solidFill>
            <a:prstDash val="sysDot"/>
            <a:round/>
            <a:headEnd type="triangle"/>
            <a:tailEnd type="triangle"/>
          </a:ln>
          <a:effectLst/>
        </p:spPr>
      </p:cxnSp>
      <p:cxnSp>
        <p:nvCxnSpPr>
          <p:cNvPr id="2098" name="Straight Arrow Connector 2097">
            <a:extLst>
              <a:ext uri="{FF2B5EF4-FFF2-40B4-BE49-F238E27FC236}">
                <a16:creationId xmlns:a16="http://schemas.microsoft.com/office/drawing/2014/main" id="{562C0393-EA53-430A-8201-3894B4A70B87}"/>
              </a:ext>
            </a:extLst>
          </p:cNvPr>
          <p:cNvCxnSpPr>
            <a:cxnSpLocks/>
            <a:stCxn id="2021" idx="2"/>
            <a:endCxn id="2086" idx="0"/>
          </p:cNvCxnSpPr>
          <p:nvPr/>
        </p:nvCxnSpPr>
        <p:spPr bwMode="auto">
          <a:xfrm flipH="1">
            <a:off x="8707181" y="3155009"/>
            <a:ext cx="1039" cy="403071"/>
          </a:xfrm>
          <a:prstGeom prst="straightConnector1">
            <a:avLst/>
          </a:prstGeom>
          <a:noFill/>
          <a:ln w="28575" cap="flat" cmpd="sng" algn="ctr">
            <a:solidFill>
              <a:schemeClr val="bg1"/>
            </a:solidFill>
            <a:prstDash val="solid"/>
            <a:round/>
            <a:headEnd type="triangle"/>
            <a:tailEnd type="triangle"/>
          </a:ln>
          <a:effectLst/>
        </p:spPr>
      </p:cxnSp>
      <p:cxnSp>
        <p:nvCxnSpPr>
          <p:cNvPr id="57" name="Straight Arrow Connector 56">
            <a:extLst>
              <a:ext uri="{FF2B5EF4-FFF2-40B4-BE49-F238E27FC236}">
                <a16:creationId xmlns:a16="http://schemas.microsoft.com/office/drawing/2014/main" id="{1E5500D1-28C9-44BF-8F56-1AB24EFFE598}"/>
              </a:ext>
            </a:extLst>
          </p:cNvPr>
          <p:cNvCxnSpPr>
            <a:cxnSpLocks/>
          </p:cNvCxnSpPr>
          <p:nvPr/>
        </p:nvCxnSpPr>
        <p:spPr bwMode="auto">
          <a:xfrm flipH="1" flipV="1">
            <a:off x="8700172" y="2381331"/>
            <a:ext cx="0" cy="380142"/>
          </a:xfrm>
          <a:prstGeom prst="straightConnector1">
            <a:avLst/>
          </a:prstGeom>
          <a:noFill/>
          <a:ln w="28575" cap="flat" cmpd="sng" algn="ctr">
            <a:solidFill>
              <a:schemeClr val="bg1"/>
            </a:solidFill>
            <a:prstDash val="solid"/>
            <a:round/>
            <a:headEnd type="none" w="med" len="med"/>
            <a:tailEnd type="triangle"/>
          </a:ln>
          <a:effectLst/>
        </p:spPr>
      </p:cxnSp>
      <p:cxnSp>
        <p:nvCxnSpPr>
          <p:cNvPr id="2099" name="Straight Arrow Connector 2098">
            <a:extLst>
              <a:ext uri="{FF2B5EF4-FFF2-40B4-BE49-F238E27FC236}">
                <a16:creationId xmlns:a16="http://schemas.microsoft.com/office/drawing/2014/main" id="{E78FF721-EB33-4E5B-9D03-8E50660471D0}"/>
              </a:ext>
            </a:extLst>
          </p:cNvPr>
          <p:cNvCxnSpPr>
            <a:cxnSpLocks/>
          </p:cNvCxnSpPr>
          <p:nvPr/>
        </p:nvCxnSpPr>
        <p:spPr bwMode="auto">
          <a:xfrm flipV="1">
            <a:off x="8937575" y="2292917"/>
            <a:ext cx="841453" cy="472462"/>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1B553148-562C-42FD-BD35-645BC8E6AEF1}"/>
              </a:ext>
            </a:extLst>
          </p:cNvPr>
          <p:cNvCxnSpPr>
            <a:cxnSpLocks/>
          </p:cNvCxnSpPr>
          <p:nvPr/>
        </p:nvCxnSpPr>
        <p:spPr bwMode="auto">
          <a:xfrm flipH="1" flipV="1">
            <a:off x="7721504" y="2284703"/>
            <a:ext cx="785674" cy="480676"/>
          </a:xfrm>
          <a:prstGeom prst="straightConnector1">
            <a:avLst/>
          </a:prstGeom>
          <a:noFill/>
          <a:ln w="28575" cap="flat" cmpd="sng" algn="ctr">
            <a:solidFill>
              <a:schemeClr val="bg1"/>
            </a:solidFill>
            <a:prstDash val="sysDot"/>
            <a:round/>
            <a:headEnd type="none" w="med" len="med"/>
            <a:tailEnd type="triangle"/>
          </a:ln>
          <a:effectLst/>
        </p:spPr>
      </p:cxnSp>
      <p:cxnSp>
        <p:nvCxnSpPr>
          <p:cNvPr id="2101" name="Straight Arrow Connector 2100">
            <a:extLst>
              <a:ext uri="{FF2B5EF4-FFF2-40B4-BE49-F238E27FC236}">
                <a16:creationId xmlns:a16="http://schemas.microsoft.com/office/drawing/2014/main" id="{DDFE7396-1EB0-47F3-8D2C-D54D3D93B014}"/>
              </a:ext>
            </a:extLst>
          </p:cNvPr>
          <p:cNvCxnSpPr>
            <a:cxnSpLocks/>
          </p:cNvCxnSpPr>
          <p:nvPr/>
        </p:nvCxnSpPr>
        <p:spPr bwMode="auto">
          <a:xfrm flipH="1" flipV="1">
            <a:off x="10018357" y="2381331"/>
            <a:ext cx="0" cy="380142"/>
          </a:xfrm>
          <a:prstGeom prst="straightConnector1">
            <a:avLst/>
          </a:prstGeom>
          <a:noFill/>
          <a:ln w="28575" cap="flat" cmpd="sng" algn="ctr">
            <a:solidFill>
              <a:schemeClr val="bg1"/>
            </a:solidFill>
            <a:prstDash val="solid"/>
            <a:round/>
            <a:headEnd type="none" w="med" len="med"/>
            <a:tailEnd type="triangle"/>
          </a:ln>
          <a:effectLst/>
        </p:spPr>
      </p:cxnSp>
      <p:cxnSp>
        <p:nvCxnSpPr>
          <p:cNvPr id="2102" name="Straight Arrow Connector 2101">
            <a:extLst>
              <a:ext uri="{FF2B5EF4-FFF2-40B4-BE49-F238E27FC236}">
                <a16:creationId xmlns:a16="http://schemas.microsoft.com/office/drawing/2014/main" id="{DB0C510E-F398-417C-9D55-89D2B9E86A45}"/>
              </a:ext>
            </a:extLst>
          </p:cNvPr>
          <p:cNvCxnSpPr>
            <a:cxnSpLocks/>
          </p:cNvCxnSpPr>
          <p:nvPr/>
        </p:nvCxnSpPr>
        <p:spPr bwMode="auto">
          <a:xfrm flipH="1" flipV="1">
            <a:off x="10669882" y="2381331"/>
            <a:ext cx="0" cy="380142"/>
          </a:xfrm>
          <a:prstGeom prst="straightConnector1">
            <a:avLst/>
          </a:prstGeom>
          <a:noFill/>
          <a:ln w="28575" cap="flat" cmpd="sng" algn="ctr">
            <a:solidFill>
              <a:schemeClr val="bg1"/>
            </a:solidFill>
            <a:prstDash val="solid"/>
            <a:round/>
            <a:headEnd type="none" w="med" len="med"/>
            <a:tailEnd type="triangle"/>
          </a:ln>
          <a:effectLst/>
        </p:spPr>
      </p:cxnSp>
      <p:cxnSp>
        <p:nvCxnSpPr>
          <p:cNvPr id="2104" name="Straight Arrow Connector 2103">
            <a:extLst>
              <a:ext uri="{FF2B5EF4-FFF2-40B4-BE49-F238E27FC236}">
                <a16:creationId xmlns:a16="http://schemas.microsoft.com/office/drawing/2014/main" id="{D44A5076-7B90-43B7-98DA-158CDDBF4DF2}"/>
              </a:ext>
            </a:extLst>
          </p:cNvPr>
          <p:cNvCxnSpPr>
            <a:cxnSpLocks/>
          </p:cNvCxnSpPr>
          <p:nvPr/>
        </p:nvCxnSpPr>
        <p:spPr bwMode="auto">
          <a:xfrm flipH="1" flipV="1">
            <a:off x="11392513" y="2381331"/>
            <a:ext cx="0" cy="380142"/>
          </a:xfrm>
          <a:prstGeom prst="straightConnector1">
            <a:avLst/>
          </a:prstGeom>
          <a:noFill/>
          <a:ln w="28575" cap="flat" cmpd="sng" algn="ctr">
            <a:solidFill>
              <a:schemeClr val="bg1"/>
            </a:solidFill>
            <a:prstDash val="solid"/>
            <a:round/>
            <a:headEnd type="none" w="med" len="med"/>
            <a:tailEnd type="triangle"/>
          </a:ln>
          <a:effectLst/>
        </p:spPr>
      </p:cxnSp>
      <p:cxnSp>
        <p:nvCxnSpPr>
          <p:cNvPr id="2105" name="Straight Arrow Connector 2104">
            <a:extLst>
              <a:ext uri="{FF2B5EF4-FFF2-40B4-BE49-F238E27FC236}">
                <a16:creationId xmlns:a16="http://schemas.microsoft.com/office/drawing/2014/main" id="{93D2D29B-9646-4B6D-9F0A-A5F9437DF0EC}"/>
              </a:ext>
            </a:extLst>
          </p:cNvPr>
          <p:cNvCxnSpPr>
            <a:cxnSpLocks/>
          </p:cNvCxnSpPr>
          <p:nvPr/>
        </p:nvCxnSpPr>
        <p:spPr bwMode="auto">
          <a:xfrm>
            <a:off x="10021519" y="3144524"/>
            <a:ext cx="0" cy="384048"/>
          </a:xfrm>
          <a:prstGeom prst="straightConnector1">
            <a:avLst/>
          </a:prstGeom>
          <a:noFill/>
          <a:ln w="28575" cap="flat" cmpd="sng" algn="ctr">
            <a:solidFill>
              <a:schemeClr val="bg1"/>
            </a:solidFill>
            <a:prstDash val="sysDot"/>
            <a:round/>
            <a:headEnd type="triangle"/>
            <a:tailEnd type="triangle"/>
          </a:ln>
          <a:effectLst/>
        </p:spPr>
      </p:cxnSp>
      <p:cxnSp>
        <p:nvCxnSpPr>
          <p:cNvPr id="2107" name="Straight Arrow Connector 2106">
            <a:extLst>
              <a:ext uri="{FF2B5EF4-FFF2-40B4-BE49-F238E27FC236}">
                <a16:creationId xmlns:a16="http://schemas.microsoft.com/office/drawing/2014/main" id="{CC9B0B54-BA00-4169-A919-3F4E273CB043}"/>
              </a:ext>
            </a:extLst>
          </p:cNvPr>
          <p:cNvCxnSpPr>
            <a:cxnSpLocks/>
          </p:cNvCxnSpPr>
          <p:nvPr/>
        </p:nvCxnSpPr>
        <p:spPr bwMode="auto">
          <a:xfrm flipH="1">
            <a:off x="11409033" y="3155009"/>
            <a:ext cx="1039" cy="375078"/>
          </a:xfrm>
          <a:prstGeom prst="straightConnector1">
            <a:avLst/>
          </a:prstGeom>
          <a:noFill/>
          <a:ln w="28575" cap="flat" cmpd="sng" algn="ctr">
            <a:solidFill>
              <a:schemeClr val="bg1"/>
            </a:solidFill>
            <a:prstDash val="solid"/>
            <a:round/>
            <a:headEnd type="triangle"/>
            <a:tailEnd type="triangle"/>
          </a:ln>
          <a:effectLst/>
        </p:spPr>
      </p:cxnSp>
      <p:cxnSp>
        <p:nvCxnSpPr>
          <p:cNvPr id="16" name="Straight Connector 15">
            <a:extLst>
              <a:ext uri="{FF2B5EF4-FFF2-40B4-BE49-F238E27FC236}">
                <a16:creationId xmlns:a16="http://schemas.microsoft.com/office/drawing/2014/main" id="{CB2BBDAE-3552-F549-9C3E-0F76D3DEBB5F}"/>
              </a:ext>
            </a:extLst>
          </p:cNvPr>
          <p:cNvCxnSpPr>
            <a:cxnSpLocks/>
          </p:cNvCxnSpPr>
          <p:nvPr/>
        </p:nvCxnSpPr>
        <p:spPr bwMode="auto">
          <a:xfrm flipV="1">
            <a:off x="1342164" y="1726162"/>
            <a:ext cx="0" cy="2145271"/>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5AED696-334B-A047-B926-8C53C99C9D39}"/>
              </a:ext>
            </a:extLst>
          </p:cNvPr>
          <p:cNvCxnSpPr>
            <a:cxnSpLocks/>
          </p:cNvCxnSpPr>
          <p:nvPr/>
        </p:nvCxnSpPr>
        <p:spPr bwMode="auto">
          <a:xfrm>
            <a:off x="1342164" y="3871433"/>
            <a:ext cx="374302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6BE29DC-E14D-5A42-B8CB-0490F0C0290C}"/>
              </a:ext>
            </a:extLst>
          </p:cNvPr>
          <p:cNvCxnSpPr>
            <a:cxnSpLocks/>
          </p:cNvCxnSpPr>
          <p:nvPr/>
        </p:nvCxnSpPr>
        <p:spPr bwMode="auto">
          <a:xfrm>
            <a:off x="1342164"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FDBA448-7599-A64C-AB8C-3074212281AD}"/>
              </a:ext>
            </a:extLst>
          </p:cNvPr>
          <p:cNvCxnSpPr>
            <a:cxnSpLocks/>
          </p:cNvCxnSpPr>
          <p:nvPr/>
        </p:nvCxnSpPr>
        <p:spPr bwMode="auto">
          <a:xfrm>
            <a:off x="1716466"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91FD8B3-E797-3846-ACBC-B4F9C3FD7E71}"/>
              </a:ext>
            </a:extLst>
          </p:cNvPr>
          <p:cNvCxnSpPr>
            <a:cxnSpLocks/>
          </p:cNvCxnSpPr>
          <p:nvPr/>
        </p:nvCxnSpPr>
        <p:spPr bwMode="auto">
          <a:xfrm>
            <a:off x="2090768"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7B79D9B-9A02-9049-BD31-9A80F0529B3B}"/>
              </a:ext>
            </a:extLst>
          </p:cNvPr>
          <p:cNvCxnSpPr>
            <a:cxnSpLocks/>
          </p:cNvCxnSpPr>
          <p:nvPr/>
        </p:nvCxnSpPr>
        <p:spPr bwMode="auto">
          <a:xfrm>
            <a:off x="2465070"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22EE4AF-FBDD-214B-9C74-163B100D9070}"/>
              </a:ext>
            </a:extLst>
          </p:cNvPr>
          <p:cNvCxnSpPr>
            <a:cxnSpLocks/>
          </p:cNvCxnSpPr>
          <p:nvPr/>
        </p:nvCxnSpPr>
        <p:spPr bwMode="auto">
          <a:xfrm>
            <a:off x="2839372"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3E2116D-5137-7B4F-BBC9-7EAE33E9B770}"/>
              </a:ext>
            </a:extLst>
          </p:cNvPr>
          <p:cNvCxnSpPr>
            <a:cxnSpLocks/>
          </p:cNvCxnSpPr>
          <p:nvPr/>
        </p:nvCxnSpPr>
        <p:spPr bwMode="auto">
          <a:xfrm>
            <a:off x="3213674"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D8FDB88-18DE-C84E-AB0C-21DA92C7E810}"/>
              </a:ext>
            </a:extLst>
          </p:cNvPr>
          <p:cNvCxnSpPr>
            <a:cxnSpLocks/>
          </p:cNvCxnSpPr>
          <p:nvPr/>
        </p:nvCxnSpPr>
        <p:spPr bwMode="auto">
          <a:xfrm>
            <a:off x="3587976"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F3F8C11-4BE6-B74E-834D-A921B8D8887A}"/>
              </a:ext>
            </a:extLst>
          </p:cNvPr>
          <p:cNvCxnSpPr>
            <a:cxnSpLocks/>
          </p:cNvCxnSpPr>
          <p:nvPr/>
        </p:nvCxnSpPr>
        <p:spPr bwMode="auto">
          <a:xfrm>
            <a:off x="3962278"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6589763-363B-3E4C-963F-127E43AE0747}"/>
              </a:ext>
            </a:extLst>
          </p:cNvPr>
          <p:cNvCxnSpPr>
            <a:cxnSpLocks/>
          </p:cNvCxnSpPr>
          <p:nvPr/>
        </p:nvCxnSpPr>
        <p:spPr bwMode="auto">
          <a:xfrm>
            <a:off x="4336580"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2C473BE-E339-B84B-B2E6-405689204810}"/>
              </a:ext>
            </a:extLst>
          </p:cNvPr>
          <p:cNvCxnSpPr>
            <a:cxnSpLocks/>
          </p:cNvCxnSpPr>
          <p:nvPr/>
        </p:nvCxnSpPr>
        <p:spPr bwMode="auto">
          <a:xfrm>
            <a:off x="4710882"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3F4B736-B9AE-2940-9342-FEBD1638CF3A}"/>
              </a:ext>
            </a:extLst>
          </p:cNvPr>
          <p:cNvCxnSpPr>
            <a:cxnSpLocks/>
          </p:cNvCxnSpPr>
          <p:nvPr/>
        </p:nvCxnSpPr>
        <p:spPr bwMode="auto">
          <a:xfrm>
            <a:off x="5075854" y="387143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32DF077-5009-3C44-A038-6928D595AA07}"/>
              </a:ext>
            </a:extLst>
          </p:cNvPr>
          <p:cNvCxnSpPr>
            <a:cxnSpLocks/>
          </p:cNvCxnSpPr>
          <p:nvPr/>
        </p:nvCxnSpPr>
        <p:spPr bwMode="auto">
          <a:xfrm>
            <a:off x="1276848" y="17354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885F7BE-0423-E646-BAF0-4C80A3A74292}"/>
              </a:ext>
            </a:extLst>
          </p:cNvPr>
          <p:cNvCxnSpPr>
            <a:cxnSpLocks/>
          </p:cNvCxnSpPr>
          <p:nvPr/>
        </p:nvCxnSpPr>
        <p:spPr bwMode="auto">
          <a:xfrm>
            <a:off x="1276848" y="2269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3B82194-384B-3A4D-87CA-129B0D14B0F5}"/>
              </a:ext>
            </a:extLst>
          </p:cNvPr>
          <p:cNvCxnSpPr>
            <a:cxnSpLocks/>
          </p:cNvCxnSpPr>
          <p:nvPr/>
        </p:nvCxnSpPr>
        <p:spPr bwMode="auto">
          <a:xfrm>
            <a:off x="1276848" y="28034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98A0391-9358-0C4E-A7AF-9DF1F04810A4}"/>
              </a:ext>
            </a:extLst>
          </p:cNvPr>
          <p:cNvCxnSpPr>
            <a:cxnSpLocks/>
          </p:cNvCxnSpPr>
          <p:nvPr/>
        </p:nvCxnSpPr>
        <p:spPr bwMode="auto">
          <a:xfrm>
            <a:off x="1276848" y="33374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58760DE-6AC9-A745-A8DF-CCEC67B85E28}"/>
              </a:ext>
            </a:extLst>
          </p:cNvPr>
          <p:cNvCxnSpPr>
            <a:cxnSpLocks/>
          </p:cNvCxnSpPr>
          <p:nvPr/>
        </p:nvCxnSpPr>
        <p:spPr bwMode="auto">
          <a:xfrm>
            <a:off x="1276848" y="3871433"/>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0CA6A4A7-FC4E-1C49-A784-C8D916BD9277}"/>
              </a:ext>
            </a:extLst>
          </p:cNvPr>
          <p:cNvGrpSpPr/>
          <p:nvPr/>
        </p:nvGrpSpPr>
        <p:grpSpPr>
          <a:xfrm>
            <a:off x="1645640" y="2994670"/>
            <a:ext cx="2233576" cy="738664"/>
            <a:chOff x="1849624" y="2994670"/>
            <a:chExt cx="2233576" cy="738664"/>
          </a:xfrm>
        </p:grpSpPr>
        <p:sp>
          <p:nvSpPr>
            <p:cNvPr id="26" name="TextBox 25">
              <a:extLst>
                <a:ext uri="{FF2B5EF4-FFF2-40B4-BE49-F238E27FC236}">
                  <a16:creationId xmlns:a16="http://schemas.microsoft.com/office/drawing/2014/main" id="{DEF19EDD-E0F6-6E45-89D1-AFEBA4C2E78F}"/>
                </a:ext>
              </a:extLst>
            </p:cNvPr>
            <p:cNvSpPr txBox="1"/>
            <p:nvPr/>
          </p:nvSpPr>
          <p:spPr bwMode="auto">
            <a:xfrm>
              <a:off x="2029352" y="2994670"/>
              <a:ext cx="20538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Time to progression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Progression-free survival</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Overall survival</a:t>
              </a:r>
            </a:p>
          </p:txBody>
        </p:sp>
        <p:cxnSp>
          <p:nvCxnSpPr>
            <p:cNvPr id="28" name="Straight Connector 27">
              <a:extLst>
                <a:ext uri="{FF2B5EF4-FFF2-40B4-BE49-F238E27FC236}">
                  <a16:creationId xmlns:a16="http://schemas.microsoft.com/office/drawing/2014/main" id="{4E559748-329F-2040-98A1-BE1080AB8C32}"/>
                </a:ext>
              </a:extLst>
            </p:cNvPr>
            <p:cNvCxnSpPr>
              <a:cxnSpLocks/>
            </p:cNvCxnSpPr>
            <p:nvPr/>
          </p:nvCxnSpPr>
          <p:spPr bwMode="auto">
            <a:xfrm>
              <a:off x="1849624" y="3153473"/>
              <a:ext cx="190193" cy="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0327B08-899D-0C4B-BA14-40CD6122C798}"/>
                </a:ext>
              </a:extLst>
            </p:cNvPr>
            <p:cNvCxnSpPr>
              <a:cxnSpLocks/>
            </p:cNvCxnSpPr>
            <p:nvPr/>
          </p:nvCxnSpPr>
          <p:spPr bwMode="auto">
            <a:xfrm>
              <a:off x="1849624" y="3588909"/>
              <a:ext cx="190193" cy="0"/>
            </a:xfrm>
            <a:prstGeom prst="line">
              <a:avLst/>
            </a:prstGeom>
            <a:noFill/>
            <a:ln w="28575"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179AC55-0ED0-8541-A0C9-9CE1DC500300}"/>
                </a:ext>
              </a:extLst>
            </p:cNvPr>
            <p:cNvCxnSpPr>
              <a:cxnSpLocks/>
            </p:cNvCxnSpPr>
            <p:nvPr/>
          </p:nvCxnSpPr>
          <p:spPr bwMode="auto">
            <a:xfrm>
              <a:off x="1849624" y="3371191"/>
              <a:ext cx="190193" cy="0"/>
            </a:xfrm>
            <a:prstGeom prst="line">
              <a:avLst/>
            </a:prstGeom>
            <a:noFill/>
            <a:ln w="28575" cap="flat" cmpd="sng" algn="ctr">
              <a:solidFill>
                <a:schemeClr val="accent3"/>
              </a:solidFill>
              <a:prstDash val="solid"/>
              <a:round/>
              <a:headEnd type="none" w="med" len="med"/>
              <a:tailEnd type="none" w="med" len="med"/>
            </a:ln>
            <a:effectLst/>
          </p:spPr>
        </p:cxnSp>
      </p:grpSp>
      <p:sp>
        <p:nvSpPr>
          <p:cNvPr id="30" name="TextBox 29">
            <a:extLst>
              <a:ext uri="{FF2B5EF4-FFF2-40B4-BE49-F238E27FC236}">
                <a16:creationId xmlns:a16="http://schemas.microsoft.com/office/drawing/2014/main" id="{A645ACFE-BBBB-264D-ABEA-EFA6B25C9F57}"/>
              </a:ext>
            </a:extLst>
          </p:cNvPr>
          <p:cNvSpPr txBox="1"/>
          <p:nvPr/>
        </p:nvSpPr>
        <p:spPr bwMode="auto">
          <a:xfrm>
            <a:off x="1446247" y="1356830"/>
            <a:ext cx="36296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Outcomes of Patients With DLBCL</a:t>
            </a:r>
          </a:p>
        </p:txBody>
      </p:sp>
      <p:sp>
        <p:nvSpPr>
          <p:cNvPr id="94" name="TextBox 93">
            <a:extLst>
              <a:ext uri="{FF2B5EF4-FFF2-40B4-BE49-F238E27FC236}">
                <a16:creationId xmlns:a16="http://schemas.microsoft.com/office/drawing/2014/main" id="{C536F293-1884-8D43-A87D-C63AC2EAACAE}"/>
              </a:ext>
            </a:extLst>
          </p:cNvPr>
          <p:cNvSpPr txBox="1"/>
          <p:nvPr/>
        </p:nvSpPr>
        <p:spPr bwMode="auto">
          <a:xfrm>
            <a:off x="1360928" y="4092643"/>
            <a:ext cx="3714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95" name="TextBox 94">
            <a:extLst>
              <a:ext uri="{FF2B5EF4-FFF2-40B4-BE49-F238E27FC236}">
                <a16:creationId xmlns:a16="http://schemas.microsoft.com/office/drawing/2014/main" id="{AFFBB8DA-5A3C-3F41-90A2-63DBA14733CB}"/>
              </a:ext>
            </a:extLst>
          </p:cNvPr>
          <p:cNvSpPr txBox="1"/>
          <p:nvPr/>
        </p:nvSpPr>
        <p:spPr bwMode="auto">
          <a:xfrm rot="16200000">
            <a:off x="-536171" y="2618797"/>
            <a:ext cx="23664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Survival</a:t>
            </a:r>
          </a:p>
        </p:txBody>
      </p:sp>
      <p:sp>
        <p:nvSpPr>
          <p:cNvPr id="31" name="TextBox 30">
            <a:extLst>
              <a:ext uri="{FF2B5EF4-FFF2-40B4-BE49-F238E27FC236}">
                <a16:creationId xmlns:a16="http://schemas.microsoft.com/office/drawing/2014/main" id="{F37DE63D-FB7A-1E4D-8774-92700789BDB0}"/>
              </a:ext>
            </a:extLst>
          </p:cNvPr>
          <p:cNvSpPr txBox="1"/>
          <p:nvPr/>
        </p:nvSpPr>
        <p:spPr bwMode="auto">
          <a:xfrm>
            <a:off x="670063" y="1547994"/>
            <a:ext cx="668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7" name="TextBox 96">
            <a:extLst>
              <a:ext uri="{FF2B5EF4-FFF2-40B4-BE49-F238E27FC236}">
                <a16:creationId xmlns:a16="http://schemas.microsoft.com/office/drawing/2014/main" id="{4FA99998-2C43-AB4A-8AA9-BC03350F00EE}"/>
              </a:ext>
            </a:extLst>
          </p:cNvPr>
          <p:cNvSpPr txBox="1"/>
          <p:nvPr/>
        </p:nvSpPr>
        <p:spPr bwMode="auto">
          <a:xfrm>
            <a:off x="670063" y="2082688"/>
            <a:ext cx="668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98" name="TextBox 97">
            <a:extLst>
              <a:ext uri="{FF2B5EF4-FFF2-40B4-BE49-F238E27FC236}">
                <a16:creationId xmlns:a16="http://schemas.microsoft.com/office/drawing/2014/main" id="{4726F4E7-14D4-034D-8DC8-56C03D46D380}"/>
              </a:ext>
            </a:extLst>
          </p:cNvPr>
          <p:cNvSpPr txBox="1"/>
          <p:nvPr/>
        </p:nvSpPr>
        <p:spPr bwMode="auto">
          <a:xfrm>
            <a:off x="670063" y="2617382"/>
            <a:ext cx="668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99" name="TextBox 98">
            <a:extLst>
              <a:ext uri="{FF2B5EF4-FFF2-40B4-BE49-F238E27FC236}">
                <a16:creationId xmlns:a16="http://schemas.microsoft.com/office/drawing/2014/main" id="{0942E711-17B3-2145-A3D7-E89ED481EEA4}"/>
              </a:ext>
            </a:extLst>
          </p:cNvPr>
          <p:cNvSpPr txBox="1"/>
          <p:nvPr/>
        </p:nvSpPr>
        <p:spPr bwMode="auto">
          <a:xfrm>
            <a:off x="670063" y="3152076"/>
            <a:ext cx="668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100" name="TextBox 99">
            <a:extLst>
              <a:ext uri="{FF2B5EF4-FFF2-40B4-BE49-F238E27FC236}">
                <a16:creationId xmlns:a16="http://schemas.microsoft.com/office/drawing/2014/main" id="{DEC5087B-9062-714E-B5AC-43774C3F5B73}"/>
              </a:ext>
            </a:extLst>
          </p:cNvPr>
          <p:cNvSpPr txBox="1"/>
          <p:nvPr/>
        </p:nvSpPr>
        <p:spPr bwMode="auto">
          <a:xfrm>
            <a:off x="670063" y="3686768"/>
            <a:ext cx="6684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101" name="TextBox 100">
            <a:extLst>
              <a:ext uri="{FF2B5EF4-FFF2-40B4-BE49-F238E27FC236}">
                <a16:creationId xmlns:a16="http://schemas.microsoft.com/office/drawing/2014/main" id="{7F953317-9A3B-6C4A-9469-3CAD41B529D1}"/>
              </a:ext>
            </a:extLst>
          </p:cNvPr>
          <p:cNvSpPr txBox="1"/>
          <p:nvPr/>
        </p:nvSpPr>
        <p:spPr bwMode="auto">
          <a:xfrm>
            <a:off x="4806624"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102" name="TextBox 101">
            <a:extLst>
              <a:ext uri="{FF2B5EF4-FFF2-40B4-BE49-F238E27FC236}">
                <a16:creationId xmlns:a16="http://schemas.microsoft.com/office/drawing/2014/main" id="{2440A5A7-E3E8-3E48-8577-47518C344CB0}"/>
              </a:ext>
            </a:extLst>
          </p:cNvPr>
          <p:cNvSpPr txBox="1"/>
          <p:nvPr/>
        </p:nvSpPr>
        <p:spPr bwMode="auto">
          <a:xfrm>
            <a:off x="1085670"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2D658DB1-F79B-894C-B44B-C6CEE0FB1B94}"/>
              </a:ext>
            </a:extLst>
          </p:cNvPr>
          <p:cNvSpPr txBox="1"/>
          <p:nvPr/>
        </p:nvSpPr>
        <p:spPr bwMode="auto">
          <a:xfrm>
            <a:off x="1457765"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104" name="TextBox 103">
            <a:extLst>
              <a:ext uri="{FF2B5EF4-FFF2-40B4-BE49-F238E27FC236}">
                <a16:creationId xmlns:a16="http://schemas.microsoft.com/office/drawing/2014/main" id="{3C8CA07D-46A0-5442-A42F-EFE04A9EB710}"/>
              </a:ext>
            </a:extLst>
          </p:cNvPr>
          <p:cNvSpPr txBox="1"/>
          <p:nvPr/>
        </p:nvSpPr>
        <p:spPr bwMode="auto">
          <a:xfrm>
            <a:off x="1829860"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05" name="TextBox 104">
            <a:extLst>
              <a:ext uri="{FF2B5EF4-FFF2-40B4-BE49-F238E27FC236}">
                <a16:creationId xmlns:a16="http://schemas.microsoft.com/office/drawing/2014/main" id="{D9A452C2-FB45-3F44-A5A7-EA3558D935D1}"/>
              </a:ext>
            </a:extLst>
          </p:cNvPr>
          <p:cNvSpPr txBox="1"/>
          <p:nvPr/>
        </p:nvSpPr>
        <p:spPr bwMode="auto">
          <a:xfrm>
            <a:off x="2201955"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06" name="TextBox 105">
            <a:extLst>
              <a:ext uri="{FF2B5EF4-FFF2-40B4-BE49-F238E27FC236}">
                <a16:creationId xmlns:a16="http://schemas.microsoft.com/office/drawing/2014/main" id="{6BD79225-018E-3C4F-9140-15A475E5140C}"/>
              </a:ext>
            </a:extLst>
          </p:cNvPr>
          <p:cNvSpPr txBox="1"/>
          <p:nvPr/>
        </p:nvSpPr>
        <p:spPr bwMode="auto">
          <a:xfrm>
            <a:off x="2574050"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07" name="TextBox 106">
            <a:extLst>
              <a:ext uri="{FF2B5EF4-FFF2-40B4-BE49-F238E27FC236}">
                <a16:creationId xmlns:a16="http://schemas.microsoft.com/office/drawing/2014/main" id="{41D72CDA-D177-EE4F-88F5-CA25B0553755}"/>
              </a:ext>
            </a:extLst>
          </p:cNvPr>
          <p:cNvSpPr txBox="1"/>
          <p:nvPr/>
        </p:nvSpPr>
        <p:spPr bwMode="auto">
          <a:xfrm>
            <a:off x="2946145"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08" name="TextBox 107">
            <a:extLst>
              <a:ext uri="{FF2B5EF4-FFF2-40B4-BE49-F238E27FC236}">
                <a16:creationId xmlns:a16="http://schemas.microsoft.com/office/drawing/2014/main" id="{B193A727-893F-FD46-A7B8-F5D4AC7DAAB1}"/>
              </a:ext>
            </a:extLst>
          </p:cNvPr>
          <p:cNvSpPr txBox="1"/>
          <p:nvPr/>
        </p:nvSpPr>
        <p:spPr bwMode="auto">
          <a:xfrm>
            <a:off x="3318240"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09" name="TextBox 108">
            <a:extLst>
              <a:ext uri="{FF2B5EF4-FFF2-40B4-BE49-F238E27FC236}">
                <a16:creationId xmlns:a16="http://schemas.microsoft.com/office/drawing/2014/main" id="{E18AD3E1-FDCB-574D-A2CB-84B224B51045}"/>
              </a:ext>
            </a:extLst>
          </p:cNvPr>
          <p:cNvSpPr txBox="1"/>
          <p:nvPr/>
        </p:nvSpPr>
        <p:spPr bwMode="auto">
          <a:xfrm>
            <a:off x="3690335"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110" name="TextBox 109">
            <a:extLst>
              <a:ext uri="{FF2B5EF4-FFF2-40B4-BE49-F238E27FC236}">
                <a16:creationId xmlns:a16="http://schemas.microsoft.com/office/drawing/2014/main" id="{5C068A88-3B2F-9C46-9C7E-F4EB67EEEB31}"/>
              </a:ext>
            </a:extLst>
          </p:cNvPr>
          <p:cNvSpPr txBox="1"/>
          <p:nvPr/>
        </p:nvSpPr>
        <p:spPr bwMode="auto">
          <a:xfrm>
            <a:off x="4062430"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111" name="TextBox 110">
            <a:extLst>
              <a:ext uri="{FF2B5EF4-FFF2-40B4-BE49-F238E27FC236}">
                <a16:creationId xmlns:a16="http://schemas.microsoft.com/office/drawing/2014/main" id="{512AC95F-8D88-5746-8F2F-556D9C83CE14}"/>
              </a:ext>
            </a:extLst>
          </p:cNvPr>
          <p:cNvSpPr txBox="1"/>
          <p:nvPr/>
        </p:nvSpPr>
        <p:spPr bwMode="auto">
          <a:xfrm>
            <a:off x="4434525" y="3869100"/>
            <a:ext cx="510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Tree>
    <p:extLst>
      <p:ext uri="{BB962C8B-B14F-4D97-AF65-F5344CB8AC3E}">
        <p14:creationId xmlns:p14="http://schemas.microsoft.com/office/powerpoint/2010/main" val="35186367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A7A3FFE5-6F07-5346-9A00-1C9224CF3521}"/>
              </a:ext>
            </a:extLst>
          </p:cNvPr>
          <p:cNvSpPr/>
          <p:nvPr/>
        </p:nvSpPr>
        <p:spPr bwMode="auto">
          <a:xfrm>
            <a:off x="7063273" y="2806490"/>
            <a:ext cx="3573625" cy="1614196"/>
          </a:xfrm>
          <a:custGeom>
            <a:avLst/>
            <a:gdLst>
              <a:gd name="connsiteX0" fmla="*/ 3573625 w 3573625"/>
              <a:gd name="connsiteY0" fmla="*/ 1614196 h 1614196"/>
              <a:gd name="connsiteX1" fmla="*/ 2794519 w 3573625"/>
              <a:gd name="connsiteY1" fmla="*/ 1614196 h 1614196"/>
              <a:gd name="connsiteX2" fmla="*/ 2794519 w 3573625"/>
              <a:gd name="connsiteY2" fmla="*/ 1558213 h 1614196"/>
              <a:gd name="connsiteX3" fmla="*/ 2598576 w 3573625"/>
              <a:gd name="connsiteY3" fmla="*/ 1558213 h 1614196"/>
              <a:gd name="connsiteX4" fmla="*/ 2598576 w 3573625"/>
              <a:gd name="connsiteY4" fmla="*/ 1506894 h 1614196"/>
              <a:gd name="connsiteX5" fmla="*/ 2313992 w 3573625"/>
              <a:gd name="connsiteY5" fmla="*/ 1506894 h 1614196"/>
              <a:gd name="connsiteX6" fmla="*/ 2188029 w 3573625"/>
              <a:gd name="connsiteY6" fmla="*/ 1432249 h 1614196"/>
              <a:gd name="connsiteX7" fmla="*/ 2104054 w 3573625"/>
              <a:gd name="connsiteY7" fmla="*/ 1436915 h 1614196"/>
              <a:gd name="connsiteX8" fmla="*/ 2001417 w 3573625"/>
              <a:gd name="connsiteY8" fmla="*/ 1394927 h 1614196"/>
              <a:gd name="connsiteX9" fmla="*/ 1842796 w 3573625"/>
              <a:gd name="connsiteY9" fmla="*/ 1399592 h 1614196"/>
              <a:gd name="connsiteX10" fmla="*/ 1786813 w 3573625"/>
              <a:gd name="connsiteY10" fmla="*/ 1380931 h 1614196"/>
              <a:gd name="connsiteX11" fmla="*/ 1595535 w 3573625"/>
              <a:gd name="connsiteY11" fmla="*/ 1385596 h 1614196"/>
              <a:gd name="connsiteX12" fmla="*/ 1576874 w 3573625"/>
              <a:gd name="connsiteY12" fmla="*/ 1366935 h 1614196"/>
              <a:gd name="connsiteX13" fmla="*/ 1497564 w 3573625"/>
              <a:gd name="connsiteY13" fmla="*/ 1371600 h 1614196"/>
              <a:gd name="connsiteX14" fmla="*/ 1352939 w 3573625"/>
              <a:gd name="connsiteY14" fmla="*/ 1306286 h 1614196"/>
              <a:gd name="connsiteX15" fmla="*/ 1250303 w 3573625"/>
              <a:gd name="connsiteY15" fmla="*/ 1273629 h 1614196"/>
              <a:gd name="connsiteX16" fmla="*/ 1124339 w 3573625"/>
              <a:gd name="connsiteY16" fmla="*/ 1264298 h 1614196"/>
              <a:gd name="connsiteX17" fmla="*/ 1012372 w 3573625"/>
              <a:gd name="connsiteY17" fmla="*/ 1236307 h 1614196"/>
              <a:gd name="connsiteX18" fmla="*/ 863082 w 3573625"/>
              <a:gd name="connsiteY18" fmla="*/ 1170992 h 1614196"/>
              <a:gd name="connsiteX19" fmla="*/ 779107 w 3573625"/>
              <a:gd name="connsiteY19" fmla="*/ 1105678 h 1614196"/>
              <a:gd name="connsiteX20" fmla="*/ 653143 w 3573625"/>
              <a:gd name="connsiteY20" fmla="*/ 1031033 h 1614196"/>
              <a:gd name="connsiteX21" fmla="*/ 471196 w 3573625"/>
              <a:gd name="connsiteY21" fmla="*/ 844421 h 1614196"/>
              <a:gd name="connsiteX22" fmla="*/ 415213 w 3573625"/>
              <a:gd name="connsiteY22" fmla="*/ 755780 h 1614196"/>
              <a:gd name="connsiteX23" fmla="*/ 284584 w 3573625"/>
              <a:gd name="connsiteY23" fmla="*/ 564502 h 1614196"/>
              <a:gd name="connsiteX24" fmla="*/ 153956 w 3573625"/>
              <a:gd name="connsiteY24" fmla="*/ 359229 h 1614196"/>
              <a:gd name="connsiteX25" fmla="*/ 74645 w 3573625"/>
              <a:gd name="connsiteY25" fmla="*/ 181947 h 1614196"/>
              <a:gd name="connsiteX26" fmla="*/ 0 w 3573625"/>
              <a:gd name="connsiteY26" fmla="*/ 0 h 1614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573625" h="1614196">
                <a:moveTo>
                  <a:pt x="3573625" y="1614196"/>
                </a:moveTo>
                <a:lnTo>
                  <a:pt x="2794519" y="1614196"/>
                </a:lnTo>
                <a:lnTo>
                  <a:pt x="2794519" y="1558213"/>
                </a:lnTo>
                <a:lnTo>
                  <a:pt x="2598576" y="1558213"/>
                </a:lnTo>
                <a:lnTo>
                  <a:pt x="2598576" y="1506894"/>
                </a:lnTo>
                <a:lnTo>
                  <a:pt x="2313992" y="1506894"/>
                </a:lnTo>
                <a:lnTo>
                  <a:pt x="2188029" y="1432249"/>
                </a:lnTo>
                <a:lnTo>
                  <a:pt x="2104054" y="1436915"/>
                </a:lnTo>
                <a:lnTo>
                  <a:pt x="2001417" y="1394927"/>
                </a:lnTo>
                <a:lnTo>
                  <a:pt x="1842796" y="1399592"/>
                </a:lnTo>
                <a:lnTo>
                  <a:pt x="1786813" y="1380931"/>
                </a:lnTo>
                <a:lnTo>
                  <a:pt x="1595535" y="1385596"/>
                </a:lnTo>
                <a:lnTo>
                  <a:pt x="1576874" y="1366935"/>
                </a:lnTo>
                <a:lnTo>
                  <a:pt x="1497564" y="1371600"/>
                </a:lnTo>
                <a:lnTo>
                  <a:pt x="1352939" y="1306286"/>
                </a:lnTo>
                <a:lnTo>
                  <a:pt x="1250303" y="1273629"/>
                </a:lnTo>
                <a:lnTo>
                  <a:pt x="1124339" y="1264298"/>
                </a:lnTo>
                <a:lnTo>
                  <a:pt x="1012372" y="1236307"/>
                </a:lnTo>
                <a:lnTo>
                  <a:pt x="863082" y="1170992"/>
                </a:lnTo>
                <a:lnTo>
                  <a:pt x="779107" y="1105678"/>
                </a:lnTo>
                <a:lnTo>
                  <a:pt x="653143" y="1031033"/>
                </a:lnTo>
                <a:lnTo>
                  <a:pt x="471196" y="844421"/>
                </a:lnTo>
                <a:lnTo>
                  <a:pt x="415213" y="755780"/>
                </a:lnTo>
                <a:lnTo>
                  <a:pt x="284584" y="564502"/>
                </a:lnTo>
                <a:lnTo>
                  <a:pt x="153956" y="359229"/>
                </a:lnTo>
                <a:lnTo>
                  <a:pt x="74645" y="181947"/>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34818" name="Rectangle 2"/>
          <p:cNvSpPr>
            <a:spLocks noGrp="1" noChangeArrowheads="1"/>
          </p:cNvSpPr>
          <p:nvPr>
            <p:ph type="title"/>
          </p:nvPr>
        </p:nvSpPr>
        <p:spPr/>
        <p:txBody>
          <a:bodyPr/>
          <a:lstStyle/>
          <a:p>
            <a:r>
              <a:rPr lang="en-US" dirty="0"/>
              <a:t>International Prognostic Index</a:t>
            </a:r>
          </a:p>
        </p:txBody>
      </p:sp>
      <p:sp>
        <p:nvSpPr>
          <p:cNvPr id="3" name="Content Placeholder 2">
            <a:extLst>
              <a:ext uri="{FF2B5EF4-FFF2-40B4-BE49-F238E27FC236}">
                <a16:creationId xmlns:a16="http://schemas.microsoft.com/office/drawing/2014/main" id="{54B3DBEE-30D6-4F46-99EE-1A9F4786D611}"/>
              </a:ext>
            </a:extLst>
          </p:cNvPr>
          <p:cNvSpPr>
            <a:spLocks noGrp="1"/>
          </p:cNvSpPr>
          <p:nvPr>
            <p:ph idx="1"/>
          </p:nvPr>
        </p:nvSpPr>
        <p:spPr/>
        <p:txBody>
          <a:bodyPr/>
          <a:lstStyle/>
          <a:p>
            <a:pPr>
              <a:spcAft>
                <a:spcPts val="100"/>
              </a:spcAft>
            </a:pPr>
            <a:r>
              <a:rPr lang="en-US" sz="2400" dirty="0"/>
              <a:t>Independent predictors of adverse outcome at diagnosis</a:t>
            </a:r>
          </a:p>
          <a:p>
            <a:pPr lvl="1">
              <a:spcAft>
                <a:spcPts val="100"/>
              </a:spcAft>
            </a:pPr>
            <a:r>
              <a:rPr lang="en-US" sz="2200" dirty="0"/>
              <a:t>Aged &gt;60 </a:t>
            </a:r>
            <a:r>
              <a:rPr lang="en-US" sz="2200" dirty="0" err="1"/>
              <a:t>yr</a:t>
            </a:r>
            <a:endParaRPr lang="en-US" sz="2200" dirty="0"/>
          </a:p>
          <a:p>
            <a:pPr lvl="1">
              <a:spcAft>
                <a:spcPts val="100"/>
              </a:spcAft>
            </a:pPr>
            <a:r>
              <a:rPr lang="en-US" sz="2200" dirty="0"/>
              <a:t>Poor performance status (2-4)</a:t>
            </a:r>
          </a:p>
          <a:p>
            <a:pPr lvl="1">
              <a:spcAft>
                <a:spcPts val="100"/>
              </a:spcAft>
            </a:pPr>
            <a:r>
              <a:rPr lang="en-US" sz="2200" dirty="0"/>
              <a:t>Elevated LDH</a:t>
            </a:r>
          </a:p>
          <a:p>
            <a:pPr lvl="1">
              <a:spcAft>
                <a:spcPts val="100"/>
              </a:spcAft>
            </a:pPr>
            <a:r>
              <a:rPr lang="en-US" sz="2200" dirty="0"/>
              <a:t>Advanced Ann Arbor stage (III/IV)</a:t>
            </a:r>
          </a:p>
          <a:p>
            <a:pPr lvl="1">
              <a:spcAft>
                <a:spcPts val="100"/>
              </a:spcAft>
            </a:pPr>
            <a:r>
              <a:rPr lang="en-US" sz="2200" dirty="0"/>
              <a:t>Multiple </a:t>
            </a:r>
            <a:r>
              <a:rPr lang="en-US" sz="2200" dirty="0" err="1"/>
              <a:t>extranodal</a:t>
            </a:r>
            <a:r>
              <a:rPr lang="en-US" sz="2200" dirty="0"/>
              <a:t> sites</a:t>
            </a:r>
          </a:p>
          <a:p>
            <a:pPr>
              <a:spcAft>
                <a:spcPts val="100"/>
              </a:spcAft>
            </a:pPr>
            <a:r>
              <a:rPr lang="en-US" sz="2400" dirty="0"/>
              <a:t>Risk groups</a:t>
            </a:r>
          </a:p>
          <a:p>
            <a:pPr lvl="1">
              <a:spcAft>
                <a:spcPts val="100"/>
              </a:spcAft>
            </a:pPr>
            <a:r>
              <a:rPr lang="en-US" sz="2200" dirty="0"/>
              <a:t>Low (0-1)</a:t>
            </a:r>
          </a:p>
          <a:p>
            <a:pPr lvl="1">
              <a:spcAft>
                <a:spcPts val="100"/>
              </a:spcAft>
            </a:pPr>
            <a:r>
              <a:rPr lang="en-US" sz="2200" dirty="0"/>
              <a:t>Low-intermediate (2)</a:t>
            </a:r>
          </a:p>
          <a:p>
            <a:pPr lvl="1">
              <a:spcAft>
                <a:spcPts val="100"/>
              </a:spcAft>
            </a:pPr>
            <a:r>
              <a:rPr lang="en-US" sz="2200" dirty="0"/>
              <a:t>High-intermediate (3)</a:t>
            </a:r>
          </a:p>
          <a:p>
            <a:pPr lvl="1">
              <a:spcAft>
                <a:spcPts val="100"/>
              </a:spcAft>
            </a:pPr>
            <a:r>
              <a:rPr lang="en-US" sz="2200" dirty="0"/>
              <a:t>High (4-5)</a:t>
            </a:r>
            <a:endParaRPr lang="en-US" dirty="0"/>
          </a:p>
        </p:txBody>
      </p:sp>
      <p:sp>
        <p:nvSpPr>
          <p:cNvPr id="15" name="Text Box 11">
            <a:extLst>
              <a:ext uri="{FF2B5EF4-FFF2-40B4-BE49-F238E27FC236}">
                <a16:creationId xmlns:a16="http://schemas.microsoft.com/office/drawing/2014/main" id="{CE487E49-EF96-4E23-97EA-4B6ABD98499B}"/>
              </a:ext>
            </a:extLst>
          </p:cNvPr>
          <p:cNvSpPr txBox="1">
            <a:spLocks noChangeArrowheads="1"/>
          </p:cNvSpPr>
          <p:nvPr/>
        </p:nvSpPr>
        <p:spPr bwMode="auto">
          <a:xfrm>
            <a:off x="433193" y="639378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INHLPFP. NEJM. 1993;329:987. Sehn. Blood. 2007;109:1857.</a:t>
            </a:r>
          </a:p>
        </p:txBody>
      </p:sp>
      <p:sp>
        <p:nvSpPr>
          <p:cNvPr id="2" name="TextBox 1">
            <a:extLst>
              <a:ext uri="{FF2B5EF4-FFF2-40B4-BE49-F238E27FC236}">
                <a16:creationId xmlns:a16="http://schemas.microsoft.com/office/drawing/2014/main" id="{61FEB663-5106-4E4A-9371-827E0E7F7599}"/>
              </a:ext>
            </a:extLst>
          </p:cNvPr>
          <p:cNvSpPr txBox="1"/>
          <p:nvPr/>
        </p:nvSpPr>
        <p:spPr bwMode="auto">
          <a:xfrm>
            <a:off x="7051249" y="2131039"/>
            <a:ext cx="43269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DLBCL OS by IPI Risk Category</a:t>
            </a:r>
          </a:p>
        </p:txBody>
      </p:sp>
      <p:grpSp>
        <p:nvGrpSpPr>
          <p:cNvPr id="293" name="Group 292">
            <a:extLst>
              <a:ext uri="{FF2B5EF4-FFF2-40B4-BE49-F238E27FC236}">
                <a16:creationId xmlns:a16="http://schemas.microsoft.com/office/drawing/2014/main" id="{880410D3-B473-4FEA-8209-81AF5890E98E}"/>
              </a:ext>
            </a:extLst>
          </p:cNvPr>
          <p:cNvGrpSpPr/>
          <p:nvPr/>
        </p:nvGrpSpPr>
        <p:grpSpPr>
          <a:xfrm>
            <a:off x="9392911" y="6207927"/>
            <a:ext cx="2488502" cy="454909"/>
            <a:chOff x="9392911" y="6207927"/>
            <a:chExt cx="2488502" cy="454909"/>
          </a:xfrm>
        </p:grpSpPr>
        <p:pic>
          <p:nvPicPr>
            <p:cNvPr id="298" name="Picture 297" descr="A picture containing text, ax, wheel&#10;&#10;Description automatically generated">
              <a:extLst>
                <a:ext uri="{FF2B5EF4-FFF2-40B4-BE49-F238E27FC236}">
                  <a16:creationId xmlns:a16="http://schemas.microsoft.com/office/drawing/2014/main" id="{2612422C-40DE-45DA-B1F2-E8C7BCC74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9" name="Rectangle 298">
              <a:extLst>
                <a:ext uri="{FF2B5EF4-FFF2-40B4-BE49-F238E27FC236}">
                  <a16:creationId xmlns:a16="http://schemas.microsoft.com/office/drawing/2014/main" id="{E2FA3254-6203-4C30-8C38-679E9E4F305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Box 7">
            <a:extLst>
              <a:ext uri="{FF2B5EF4-FFF2-40B4-BE49-F238E27FC236}">
                <a16:creationId xmlns:a16="http://schemas.microsoft.com/office/drawing/2014/main" id="{3F6CAC4E-E9F0-4751-BF3B-A3A89A0FCF04}"/>
              </a:ext>
            </a:extLst>
          </p:cNvPr>
          <p:cNvSpPr txBox="1"/>
          <p:nvPr/>
        </p:nvSpPr>
        <p:spPr bwMode="auto">
          <a:xfrm rot="16200000">
            <a:off x="4889706" y="3946798"/>
            <a:ext cx="28484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p>
        </p:txBody>
      </p:sp>
      <p:sp>
        <p:nvSpPr>
          <p:cNvPr id="303" name="TextBox 302">
            <a:extLst>
              <a:ext uri="{FF2B5EF4-FFF2-40B4-BE49-F238E27FC236}">
                <a16:creationId xmlns:a16="http://schemas.microsoft.com/office/drawing/2014/main" id="{5B2BE916-97C4-447A-B85B-DB94EEF00CD6}"/>
              </a:ext>
            </a:extLst>
          </p:cNvPr>
          <p:cNvSpPr txBox="1"/>
          <p:nvPr/>
        </p:nvSpPr>
        <p:spPr bwMode="auto">
          <a:xfrm>
            <a:off x="7051249" y="5570689"/>
            <a:ext cx="43269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cxnSp>
        <p:nvCxnSpPr>
          <p:cNvPr id="4" name="Straight Connector 3">
            <a:extLst>
              <a:ext uri="{FF2B5EF4-FFF2-40B4-BE49-F238E27FC236}">
                <a16:creationId xmlns:a16="http://schemas.microsoft.com/office/drawing/2014/main" id="{2D535F1B-F5CE-D549-8FF4-F47420177D81}"/>
              </a:ext>
            </a:extLst>
          </p:cNvPr>
          <p:cNvCxnSpPr>
            <a:cxnSpLocks/>
          </p:cNvCxnSpPr>
          <p:nvPr/>
        </p:nvCxnSpPr>
        <p:spPr bwMode="auto">
          <a:xfrm>
            <a:off x="6983282" y="5224047"/>
            <a:ext cx="4442004" cy="0"/>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38F21505-D741-0E41-8A1E-247F63D493DA}"/>
              </a:ext>
            </a:extLst>
          </p:cNvPr>
          <p:cNvCxnSpPr>
            <a:cxnSpLocks/>
          </p:cNvCxnSpPr>
          <p:nvPr/>
        </p:nvCxnSpPr>
        <p:spPr bwMode="auto">
          <a:xfrm flipV="1">
            <a:off x="6994687" y="2759171"/>
            <a:ext cx="0" cy="2464876"/>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8C4695E2-5621-AE4D-997A-7EB662DE7430}"/>
              </a:ext>
            </a:extLst>
          </p:cNvPr>
          <p:cNvCxnSpPr>
            <a:cxnSpLocks/>
          </p:cNvCxnSpPr>
          <p:nvPr/>
        </p:nvCxnSpPr>
        <p:spPr bwMode="auto">
          <a:xfrm flipH="1">
            <a:off x="6928510" y="27497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66A14DB-6BE7-B241-BF41-22F10993B472}"/>
              </a:ext>
            </a:extLst>
          </p:cNvPr>
          <p:cNvCxnSpPr>
            <a:cxnSpLocks/>
          </p:cNvCxnSpPr>
          <p:nvPr/>
        </p:nvCxnSpPr>
        <p:spPr bwMode="auto">
          <a:xfrm flipH="1">
            <a:off x="6919274" y="398689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DBCCED4-9303-C64E-B865-2CE9BD765A68}"/>
              </a:ext>
            </a:extLst>
          </p:cNvPr>
          <p:cNvCxnSpPr>
            <a:cxnSpLocks/>
          </p:cNvCxnSpPr>
          <p:nvPr/>
        </p:nvCxnSpPr>
        <p:spPr bwMode="auto">
          <a:xfrm flipH="1">
            <a:off x="6919274" y="52240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3AB7976-43E8-C045-A665-A3F6CC358553}"/>
              </a:ext>
            </a:extLst>
          </p:cNvPr>
          <p:cNvCxnSpPr>
            <a:cxnSpLocks/>
          </p:cNvCxnSpPr>
          <p:nvPr/>
        </p:nvCxnSpPr>
        <p:spPr bwMode="auto">
          <a:xfrm>
            <a:off x="6994687" y="5233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84A6B2F-A9AE-6D4F-8E07-B0B270B2E3E7}"/>
              </a:ext>
            </a:extLst>
          </p:cNvPr>
          <p:cNvCxnSpPr>
            <a:cxnSpLocks/>
          </p:cNvCxnSpPr>
          <p:nvPr/>
        </p:nvCxnSpPr>
        <p:spPr bwMode="auto">
          <a:xfrm>
            <a:off x="7880807" y="5233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8055CF2-9E9C-8746-B9D0-4500A218A5B1}"/>
              </a:ext>
            </a:extLst>
          </p:cNvPr>
          <p:cNvCxnSpPr>
            <a:cxnSpLocks/>
          </p:cNvCxnSpPr>
          <p:nvPr/>
        </p:nvCxnSpPr>
        <p:spPr bwMode="auto">
          <a:xfrm>
            <a:off x="8766927" y="5233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F7E134D-B305-E240-B714-48C46436724C}"/>
              </a:ext>
            </a:extLst>
          </p:cNvPr>
          <p:cNvCxnSpPr>
            <a:cxnSpLocks/>
          </p:cNvCxnSpPr>
          <p:nvPr/>
        </p:nvCxnSpPr>
        <p:spPr bwMode="auto">
          <a:xfrm>
            <a:off x="9653047" y="5233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E66A105-4434-A548-A4DD-C67E1D831377}"/>
              </a:ext>
            </a:extLst>
          </p:cNvPr>
          <p:cNvCxnSpPr>
            <a:cxnSpLocks/>
          </p:cNvCxnSpPr>
          <p:nvPr/>
        </p:nvCxnSpPr>
        <p:spPr bwMode="auto">
          <a:xfrm>
            <a:off x="10539167" y="52334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FDC8122-ECAA-E34E-96F0-A784AE0B8ADC}"/>
              </a:ext>
            </a:extLst>
          </p:cNvPr>
          <p:cNvCxnSpPr>
            <a:cxnSpLocks/>
          </p:cNvCxnSpPr>
          <p:nvPr/>
        </p:nvCxnSpPr>
        <p:spPr bwMode="auto">
          <a:xfrm>
            <a:off x="11416050" y="52334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D61C425D-8D97-7E46-8377-1E6AAC4C267E}"/>
              </a:ext>
            </a:extLst>
          </p:cNvPr>
          <p:cNvSpPr txBox="1"/>
          <p:nvPr/>
        </p:nvSpPr>
        <p:spPr bwMode="auto">
          <a:xfrm>
            <a:off x="6287802" y="2565077"/>
            <a:ext cx="6975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45446B0C-7A35-0D43-A8EE-600739A93560}"/>
              </a:ext>
            </a:extLst>
          </p:cNvPr>
          <p:cNvSpPr txBox="1"/>
          <p:nvPr/>
        </p:nvSpPr>
        <p:spPr bwMode="auto">
          <a:xfrm>
            <a:off x="6278566" y="3806943"/>
            <a:ext cx="6975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2" name="TextBox 31">
            <a:extLst>
              <a:ext uri="{FF2B5EF4-FFF2-40B4-BE49-F238E27FC236}">
                <a16:creationId xmlns:a16="http://schemas.microsoft.com/office/drawing/2014/main" id="{41500833-1E69-9140-B293-E6F6906FCACE}"/>
              </a:ext>
            </a:extLst>
          </p:cNvPr>
          <p:cNvSpPr txBox="1"/>
          <p:nvPr/>
        </p:nvSpPr>
        <p:spPr bwMode="auto">
          <a:xfrm>
            <a:off x="6278566" y="5048808"/>
            <a:ext cx="6975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ACEE8F21-B4F0-D945-8661-F8C1B00DDFAF}"/>
              </a:ext>
            </a:extLst>
          </p:cNvPr>
          <p:cNvSpPr txBox="1"/>
          <p:nvPr/>
        </p:nvSpPr>
        <p:spPr bwMode="auto">
          <a:xfrm>
            <a:off x="11114086"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4" name="TextBox 33">
            <a:extLst>
              <a:ext uri="{FF2B5EF4-FFF2-40B4-BE49-F238E27FC236}">
                <a16:creationId xmlns:a16="http://schemas.microsoft.com/office/drawing/2014/main" id="{F3F8B844-4337-BF4E-A5FC-A1D2662FF55D}"/>
              </a:ext>
            </a:extLst>
          </p:cNvPr>
          <p:cNvSpPr txBox="1"/>
          <p:nvPr/>
        </p:nvSpPr>
        <p:spPr bwMode="auto">
          <a:xfrm>
            <a:off x="6708376"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F4100D68-2E92-2544-81A9-A9A307BB086D}"/>
              </a:ext>
            </a:extLst>
          </p:cNvPr>
          <p:cNvSpPr txBox="1"/>
          <p:nvPr/>
        </p:nvSpPr>
        <p:spPr bwMode="auto">
          <a:xfrm>
            <a:off x="7589518"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6" name="TextBox 35">
            <a:extLst>
              <a:ext uri="{FF2B5EF4-FFF2-40B4-BE49-F238E27FC236}">
                <a16:creationId xmlns:a16="http://schemas.microsoft.com/office/drawing/2014/main" id="{FA9CE9FD-B0E9-6544-934E-3C05F2F44431}"/>
              </a:ext>
            </a:extLst>
          </p:cNvPr>
          <p:cNvSpPr txBox="1"/>
          <p:nvPr/>
        </p:nvSpPr>
        <p:spPr bwMode="auto">
          <a:xfrm>
            <a:off x="8470660"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7" name="TextBox 36">
            <a:extLst>
              <a:ext uri="{FF2B5EF4-FFF2-40B4-BE49-F238E27FC236}">
                <a16:creationId xmlns:a16="http://schemas.microsoft.com/office/drawing/2014/main" id="{22856CDF-E109-CE40-927D-9EEB68C0B20A}"/>
              </a:ext>
            </a:extLst>
          </p:cNvPr>
          <p:cNvSpPr txBox="1"/>
          <p:nvPr/>
        </p:nvSpPr>
        <p:spPr bwMode="auto">
          <a:xfrm>
            <a:off x="9361038"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8" name="TextBox 37">
            <a:extLst>
              <a:ext uri="{FF2B5EF4-FFF2-40B4-BE49-F238E27FC236}">
                <a16:creationId xmlns:a16="http://schemas.microsoft.com/office/drawing/2014/main" id="{75773BF1-2BE2-6543-A05C-405C74C98778}"/>
              </a:ext>
            </a:extLst>
          </p:cNvPr>
          <p:cNvSpPr txBox="1"/>
          <p:nvPr/>
        </p:nvSpPr>
        <p:spPr bwMode="auto">
          <a:xfrm>
            <a:off x="10251416" y="523070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9" name="TextBox 38">
            <a:extLst>
              <a:ext uri="{FF2B5EF4-FFF2-40B4-BE49-F238E27FC236}">
                <a16:creationId xmlns:a16="http://schemas.microsoft.com/office/drawing/2014/main" id="{003ED3F6-DEC7-0548-A7F4-EAE713F3AFF5}"/>
              </a:ext>
            </a:extLst>
          </p:cNvPr>
          <p:cNvSpPr txBox="1"/>
          <p:nvPr/>
        </p:nvSpPr>
        <p:spPr bwMode="auto">
          <a:xfrm>
            <a:off x="10925946" y="363576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L</a:t>
            </a:r>
          </a:p>
        </p:txBody>
      </p:sp>
      <p:sp>
        <p:nvSpPr>
          <p:cNvPr id="40" name="TextBox 39">
            <a:extLst>
              <a:ext uri="{FF2B5EF4-FFF2-40B4-BE49-F238E27FC236}">
                <a16:creationId xmlns:a16="http://schemas.microsoft.com/office/drawing/2014/main" id="{33BED3B8-04F6-524B-A757-7C407341EFEF}"/>
              </a:ext>
            </a:extLst>
          </p:cNvPr>
          <p:cNvSpPr txBox="1"/>
          <p:nvPr/>
        </p:nvSpPr>
        <p:spPr bwMode="auto">
          <a:xfrm>
            <a:off x="10925946" y="4069186"/>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LI</a:t>
            </a:r>
          </a:p>
        </p:txBody>
      </p:sp>
      <p:sp>
        <p:nvSpPr>
          <p:cNvPr id="41" name="TextBox 40">
            <a:extLst>
              <a:ext uri="{FF2B5EF4-FFF2-40B4-BE49-F238E27FC236}">
                <a16:creationId xmlns:a16="http://schemas.microsoft.com/office/drawing/2014/main" id="{52B970A5-A3BA-7348-A852-D60E7EE375CB}"/>
              </a:ext>
            </a:extLst>
          </p:cNvPr>
          <p:cNvSpPr txBox="1"/>
          <p:nvPr/>
        </p:nvSpPr>
        <p:spPr bwMode="auto">
          <a:xfrm>
            <a:off x="10618785" y="4241167"/>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HI</a:t>
            </a:r>
          </a:p>
        </p:txBody>
      </p:sp>
      <p:sp>
        <p:nvSpPr>
          <p:cNvPr id="42" name="TextBox 41">
            <a:extLst>
              <a:ext uri="{FF2B5EF4-FFF2-40B4-BE49-F238E27FC236}">
                <a16:creationId xmlns:a16="http://schemas.microsoft.com/office/drawing/2014/main" id="{CEB987DC-CBE6-0C4B-A6A5-18342D175981}"/>
              </a:ext>
            </a:extLst>
          </p:cNvPr>
          <p:cNvSpPr txBox="1"/>
          <p:nvPr/>
        </p:nvSpPr>
        <p:spPr bwMode="auto">
          <a:xfrm>
            <a:off x="10855372" y="4609884"/>
            <a:ext cx="5699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H</a:t>
            </a:r>
          </a:p>
        </p:txBody>
      </p:sp>
      <p:sp>
        <p:nvSpPr>
          <p:cNvPr id="19" name="Freeform 18">
            <a:extLst>
              <a:ext uri="{FF2B5EF4-FFF2-40B4-BE49-F238E27FC236}">
                <a16:creationId xmlns:a16="http://schemas.microsoft.com/office/drawing/2014/main" id="{52E70903-029D-1F43-B28A-0C512FCC31D4}"/>
              </a:ext>
            </a:extLst>
          </p:cNvPr>
          <p:cNvSpPr/>
          <p:nvPr/>
        </p:nvSpPr>
        <p:spPr bwMode="auto">
          <a:xfrm>
            <a:off x="7016620" y="2773833"/>
            <a:ext cx="3970176" cy="1502229"/>
          </a:xfrm>
          <a:custGeom>
            <a:avLst/>
            <a:gdLst>
              <a:gd name="connsiteX0" fmla="*/ 3970176 w 3970176"/>
              <a:gd name="connsiteY0" fmla="*/ 1502229 h 1502229"/>
              <a:gd name="connsiteX1" fmla="*/ 3209731 w 3970176"/>
              <a:gd name="connsiteY1" fmla="*/ 1502229 h 1502229"/>
              <a:gd name="connsiteX2" fmla="*/ 3209731 w 3970176"/>
              <a:gd name="connsiteY2" fmla="*/ 1413588 h 1502229"/>
              <a:gd name="connsiteX3" fmla="*/ 2929813 w 3970176"/>
              <a:gd name="connsiteY3" fmla="*/ 1413588 h 1502229"/>
              <a:gd name="connsiteX4" fmla="*/ 2929813 w 3970176"/>
              <a:gd name="connsiteY4" fmla="*/ 1371600 h 1502229"/>
              <a:gd name="connsiteX5" fmla="*/ 2682551 w 3970176"/>
              <a:gd name="connsiteY5" fmla="*/ 1371600 h 1502229"/>
              <a:gd name="connsiteX6" fmla="*/ 2682551 w 3970176"/>
              <a:gd name="connsiteY6" fmla="*/ 1324947 h 1502229"/>
              <a:gd name="connsiteX7" fmla="*/ 2565919 w 3970176"/>
              <a:gd name="connsiteY7" fmla="*/ 1324947 h 1502229"/>
              <a:gd name="connsiteX8" fmla="*/ 2519266 w 3970176"/>
              <a:gd name="connsiteY8" fmla="*/ 1324947 h 1502229"/>
              <a:gd name="connsiteX9" fmla="*/ 2383972 w 3970176"/>
              <a:gd name="connsiteY9" fmla="*/ 1324947 h 1502229"/>
              <a:gd name="connsiteX10" fmla="*/ 2323323 w 3970176"/>
              <a:gd name="connsiteY10" fmla="*/ 1264298 h 1502229"/>
              <a:gd name="connsiteX11" fmla="*/ 2202025 w 3970176"/>
              <a:gd name="connsiteY11" fmla="*/ 1264298 h 1502229"/>
              <a:gd name="connsiteX12" fmla="*/ 2155372 w 3970176"/>
              <a:gd name="connsiteY12" fmla="*/ 1264298 h 1502229"/>
              <a:gd name="connsiteX13" fmla="*/ 1968760 w 3970176"/>
              <a:gd name="connsiteY13" fmla="*/ 1264298 h 1502229"/>
              <a:gd name="connsiteX14" fmla="*/ 1968760 w 3970176"/>
              <a:gd name="connsiteY14" fmla="*/ 1240972 h 1502229"/>
              <a:gd name="connsiteX15" fmla="*/ 1898780 w 3970176"/>
              <a:gd name="connsiteY15" fmla="*/ 1240972 h 1502229"/>
              <a:gd name="connsiteX16" fmla="*/ 1838131 w 3970176"/>
              <a:gd name="connsiteY16" fmla="*/ 1180323 h 1502229"/>
              <a:gd name="connsiteX17" fmla="*/ 1642188 w 3970176"/>
              <a:gd name="connsiteY17" fmla="*/ 1091682 h 1502229"/>
              <a:gd name="connsiteX18" fmla="*/ 1329613 w 3970176"/>
              <a:gd name="connsiteY18" fmla="*/ 1026368 h 1502229"/>
              <a:gd name="connsiteX19" fmla="*/ 1124339 w 3970176"/>
              <a:gd name="connsiteY19" fmla="*/ 956388 h 1502229"/>
              <a:gd name="connsiteX20" fmla="*/ 933062 w 3970176"/>
              <a:gd name="connsiteY20" fmla="*/ 900404 h 1502229"/>
              <a:gd name="connsiteX21" fmla="*/ 746449 w 3970176"/>
              <a:gd name="connsiteY21" fmla="*/ 849086 h 1502229"/>
              <a:gd name="connsiteX22" fmla="*/ 699796 w 3970176"/>
              <a:gd name="connsiteY22" fmla="*/ 849086 h 1502229"/>
              <a:gd name="connsiteX23" fmla="*/ 601825 w 3970176"/>
              <a:gd name="connsiteY23" fmla="*/ 755780 h 1502229"/>
              <a:gd name="connsiteX24" fmla="*/ 536511 w 3970176"/>
              <a:gd name="connsiteY24" fmla="*/ 723123 h 1502229"/>
              <a:gd name="connsiteX25" fmla="*/ 433874 w 3970176"/>
              <a:gd name="connsiteY25" fmla="*/ 569168 h 1502229"/>
              <a:gd name="connsiteX26" fmla="*/ 275253 w 3970176"/>
              <a:gd name="connsiteY26" fmla="*/ 335902 h 1502229"/>
              <a:gd name="connsiteX27" fmla="*/ 153956 w 3970176"/>
              <a:gd name="connsiteY27" fmla="*/ 181947 h 1502229"/>
              <a:gd name="connsiteX28" fmla="*/ 55984 w 3970176"/>
              <a:gd name="connsiteY28" fmla="*/ 46653 h 1502229"/>
              <a:gd name="connsiteX29" fmla="*/ 0 w 3970176"/>
              <a:gd name="connsiteY29" fmla="*/ 0 h 1502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70176" h="1502229">
                <a:moveTo>
                  <a:pt x="3970176" y="1502229"/>
                </a:moveTo>
                <a:lnTo>
                  <a:pt x="3209731" y="1502229"/>
                </a:lnTo>
                <a:lnTo>
                  <a:pt x="3209731" y="1413588"/>
                </a:lnTo>
                <a:lnTo>
                  <a:pt x="2929813" y="1413588"/>
                </a:lnTo>
                <a:lnTo>
                  <a:pt x="2929813" y="1371600"/>
                </a:lnTo>
                <a:lnTo>
                  <a:pt x="2682551" y="1371600"/>
                </a:lnTo>
                <a:lnTo>
                  <a:pt x="2682551" y="1324947"/>
                </a:lnTo>
                <a:lnTo>
                  <a:pt x="2565919" y="1324947"/>
                </a:lnTo>
                <a:lnTo>
                  <a:pt x="2519266" y="1324947"/>
                </a:lnTo>
                <a:lnTo>
                  <a:pt x="2383972" y="1324947"/>
                </a:lnTo>
                <a:lnTo>
                  <a:pt x="2323323" y="1264298"/>
                </a:lnTo>
                <a:lnTo>
                  <a:pt x="2202025" y="1264298"/>
                </a:lnTo>
                <a:lnTo>
                  <a:pt x="2155372" y="1264298"/>
                </a:lnTo>
                <a:lnTo>
                  <a:pt x="1968760" y="1264298"/>
                </a:lnTo>
                <a:lnTo>
                  <a:pt x="1968760" y="1240972"/>
                </a:lnTo>
                <a:lnTo>
                  <a:pt x="1898780" y="1240972"/>
                </a:lnTo>
                <a:lnTo>
                  <a:pt x="1838131" y="1180323"/>
                </a:lnTo>
                <a:lnTo>
                  <a:pt x="1642188" y="1091682"/>
                </a:lnTo>
                <a:lnTo>
                  <a:pt x="1329613" y="1026368"/>
                </a:lnTo>
                <a:lnTo>
                  <a:pt x="1124339" y="956388"/>
                </a:lnTo>
                <a:lnTo>
                  <a:pt x="933062" y="900404"/>
                </a:lnTo>
                <a:lnTo>
                  <a:pt x="746449" y="849086"/>
                </a:lnTo>
                <a:lnTo>
                  <a:pt x="699796" y="849086"/>
                </a:lnTo>
                <a:lnTo>
                  <a:pt x="601825" y="755780"/>
                </a:lnTo>
                <a:lnTo>
                  <a:pt x="536511" y="723123"/>
                </a:lnTo>
                <a:lnTo>
                  <a:pt x="433874" y="569168"/>
                </a:lnTo>
                <a:lnTo>
                  <a:pt x="275253" y="335902"/>
                </a:lnTo>
                <a:lnTo>
                  <a:pt x="153956" y="181947"/>
                </a:lnTo>
                <a:lnTo>
                  <a:pt x="55984" y="46653"/>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17">
            <a:extLst>
              <a:ext uri="{FF2B5EF4-FFF2-40B4-BE49-F238E27FC236}">
                <a16:creationId xmlns:a16="http://schemas.microsoft.com/office/drawing/2014/main" id="{E6503907-F3A4-1448-AA0C-EB44E975391C}"/>
              </a:ext>
            </a:extLst>
          </p:cNvPr>
          <p:cNvSpPr/>
          <p:nvPr/>
        </p:nvSpPr>
        <p:spPr bwMode="auto">
          <a:xfrm>
            <a:off x="6993294" y="2755172"/>
            <a:ext cx="3965510" cy="1082351"/>
          </a:xfrm>
          <a:custGeom>
            <a:avLst/>
            <a:gdLst>
              <a:gd name="connsiteX0" fmla="*/ 3965510 w 3965510"/>
              <a:gd name="connsiteY0" fmla="*/ 1082351 h 1082351"/>
              <a:gd name="connsiteX1" fmla="*/ 3596951 w 3965510"/>
              <a:gd name="connsiteY1" fmla="*/ 1082351 h 1082351"/>
              <a:gd name="connsiteX2" fmla="*/ 3596951 w 3965510"/>
              <a:gd name="connsiteY2" fmla="*/ 956388 h 1082351"/>
              <a:gd name="connsiteX3" fmla="*/ 3139751 w 3965510"/>
              <a:gd name="connsiteY3" fmla="*/ 956388 h 1082351"/>
              <a:gd name="connsiteX4" fmla="*/ 3139751 w 3965510"/>
              <a:gd name="connsiteY4" fmla="*/ 923731 h 1082351"/>
              <a:gd name="connsiteX5" fmla="*/ 2906486 w 3965510"/>
              <a:gd name="connsiteY5" fmla="*/ 923731 h 1082351"/>
              <a:gd name="connsiteX6" fmla="*/ 2906486 w 3965510"/>
              <a:gd name="connsiteY6" fmla="*/ 923731 h 1082351"/>
              <a:gd name="connsiteX7" fmla="*/ 2873828 w 3965510"/>
              <a:gd name="connsiteY7" fmla="*/ 891073 h 1082351"/>
              <a:gd name="connsiteX8" fmla="*/ 2873828 w 3965510"/>
              <a:gd name="connsiteY8" fmla="*/ 849086 h 1082351"/>
              <a:gd name="connsiteX9" fmla="*/ 2710543 w 3965510"/>
              <a:gd name="connsiteY9" fmla="*/ 849086 h 1082351"/>
              <a:gd name="connsiteX10" fmla="*/ 2710543 w 3965510"/>
              <a:gd name="connsiteY10" fmla="*/ 760445 h 1082351"/>
              <a:gd name="connsiteX11" fmla="*/ 2472612 w 3965510"/>
              <a:gd name="connsiteY11" fmla="*/ 760445 h 1082351"/>
              <a:gd name="connsiteX12" fmla="*/ 2472612 w 3965510"/>
              <a:gd name="connsiteY12" fmla="*/ 741784 h 1082351"/>
              <a:gd name="connsiteX13" fmla="*/ 2304661 w 3965510"/>
              <a:gd name="connsiteY13" fmla="*/ 741784 h 1082351"/>
              <a:gd name="connsiteX14" fmla="*/ 2304661 w 3965510"/>
              <a:gd name="connsiteY14" fmla="*/ 723122 h 1082351"/>
              <a:gd name="connsiteX15" fmla="*/ 2188028 w 3965510"/>
              <a:gd name="connsiteY15" fmla="*/ 723122 h 1082351"/>
              <a:gd name="connsiteX16" fmla="*/ 2188028 w 3965510"/>
              <a:gd name="connsiteY16" fmla="*/ 699796 h 1082351"/>
              <a:gd name="connsiteX17" fmla="*/ 2066730 w 3965510"/>
              <a:gd name="connsiteY17" fmla="*/ 699796 h 1082351"/>
              <a:gd name="connsiteX18" fmla="*/ 2066730 w 3965510"/>
              <a:gd name="connsiteY18" fmla="*/ 671804 h 1082351"/>
              <a:gd name="connsiteX19" fmla="*/ 1940767 w 3965510"/>
              <a:gd name="connsiteY19" fmla="*/ 671804 h 1082351"/>
              <a:gd name="connsiteX20" fmla="*/ 1940767 w 3965510"/>
              <a:gd name="connsiteY20" fmla="*/ 643812 h 1082351"/>
              <a:gd name="connsiteX21" fmla="*/ 1814804 w 3965510"/>
              <a:gd name="connsiteY21" fmla="*/ 643812 h 1082351"/>
              <a:gd name="connsiteX22" fmla="*/ 1814804 w 3965510"/>
              <a:gd name="connsiteY22" fmla="*/ 620486 h 1082351"/>
              <a:gd name="connsiteX23" fmla="*/ 1656184 w 3965510"/>
              <a:gd name="connsiteY23" fmla="*/ 620486 h 1082351"/>
              <a:gd name="connsiteX24" fmla="*/ 1656184 w 3965510"/>
              <a:gd name="connsiteY24" fmla="*/ 587829 h 1082351"/>
              <a:gd name="connsiteX25" fmla="*/ 1548882 w 3965510"/>
              <a:gd name="connsiteY25" fmla="*/ 587829 h 1082351"/>
              <a:gd name="connsiteX26" fmla="*/ 1492898 w 3965510"/>
              <a:gd name="connsiteY26" fmla="*/ 587829 h 1082351"/>
              <a:gd name="connsiteX27" fmla="*/ 1492898 w 3965510"/>
              <a:gd name="connsiteY27" fmla="*/ 555171 h 1082351"/>
              <a:gd name="connsiteX28" fmla="*/ 1338943 w 3965510"/>
              <a:gd name="connsiteY28" fmla="*/ 555171 h 1082351"/>
              <a:gd name="connsiteX29" fmla="*/ 1115008 w 3965510"/>
              <a:gd name="connsiteY29" fmla="*/ 461865 h 1082351"/>
              <a:gd name="connsiteX30" fmla="*/ 1026367 w 3965510"/>
              <a:gd name="connsiteY30" fmla="*/ 461865 h 1082351"/>
              <a:gd name="connsiteX31" fmla="*/ 1026367 w 3965510"/>
              <a:gd name="connsiteY31" fmla="*/ 447869 h 1082351"/>
              <a:gd name="connsiteX32" fmla="*/ 928396 w 3965510"/>
              <a:gd name="connsiteY32" fmla="*/ 447869 h 1082351"/>
              <a:gd name="connsiteX33" fmla="*/ 494522 w 3965510"/>
              <a:gd name="connsiteY33" fmla="*/ 237931 h 1082351"/>
              <a:gd name="connsiteX34" fmla="*/ 223935 w 3965510"/>
              <a:gd name="connsiteY34" fmla="*/ 97971 h 1082351"/>
              <a:gd name="connsiteX35" fmla="*/ 0 w 3965510"/>
              <a:gd name="connsiteY35" fmla="*/ 0 h 108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965510" h="1082351">
                <a:moveTo>
                  <a:pt x="3965510" y="1082351"/>
                </a:moveTo>
                <a:lnTo>
                  <a:pt x="3596951" y="1082351"/>
                </a:lnTo>
                <a:lnTo>
                  <a:pt x="3596951" y="956388"/>
                </a:lnTo>
                <a:lnTo>
                  <a:pt x="3139751" y="956388"/>
                </a:lnTo>
                <a:lnTo>
                  <a:pt x="3139751" y="923731"/>
                </a:lnTo>
                <a:lnTo>
                  <a:pt x="2906486" y="923731"/>
                </a:lnTo>
                <a:lnTo>
                  <a:pt x="2906486" y="923731"/>
                </a:lnTo>
                <a:lnTo>
                  <a:pt x="2873828" y="891073"/>
                </a:lnTo>
                <a:lnTo>
                  <a:pt x="2873828" y="849086"/>
                </a:lnTo>
                <a:lnTo>
                  <a:pt x="2710543" y="849086"/>
                </a:lnTo>
                <a:lnTo>
                  <a:pt x="2710543" y="760445"/>
                </a:lnTo>
                <a:lnTo>
                  <a:pt x="2472612" y="760445"/>
                </a:lnTo>
                <a:lnTo>
                  <a:pt x="2472612" y="741784"/>
                </a:lnTo>
                <a:lnTo>
                  <a:pt x="2304661" y="741784"/>
                </a:lnTo>
                <a:lnTo>
                  <a:pt x="2304661" y="723122"/>
                </a:lnTo>
                <a:lnTo>
                  <a:pt x="2188028" y="723122"/>
                </a:lnTo>
                <a:lnTo>
                  <a:pt x="2188028" y="699796"/>
                </a:lnTo>
                <a:lnTo>
                  <a:pt x="2066730" y="699796"/>
                </a:lnTo>
                <a:lnTo>
                  <a:pt x="2066730" y="671804"/>
                </a:lnTo>
                <a:lnTo>
                  <a:pt x="1940767" y="671804"/>
                </a:lnTo>
                <a:lnTo>
                  <a:pt x="1940767" y="643812"/>
                </a:lnTo>
                <a:lnTo>
                  <a:pt x="1814804" y="643812"/>
                </a:lnTo>
                <a:lnTo>
                  <a:pt x="1814804" y="620486"/>
                </a:lnTo>
                <a:lnTo>
                  <a:pt x="1656184" y="620486"/>
                </a:lnTo>
                <a:lnTo>
                  <a:pt x="1656184" y="587829"/>
                </a:lnTo>
                <a:lnTo>
                  <a:pt x="1548882" y="587829"/>
                </a:lnTo>
                <a:lnTo>
                  <a:pt x="1492898" y="587829"/>
                </a:lnTo>
                <a:lnTo>
                  <a:pt x="1492898" y="555171"/>
                </a:lnTo>
                <a:lnTo>
                  <a:pt x="1338943" y="555171"/>
                </a:lnTo>
                <a:lnTo>
                  <a:pt x="1115008" y="461865"/>
                </a:lnTo>
                <a:lnTo>
                  <a:pt x="1026367" y="461865"/>
                </a:lnTo>
                <a:lnTo>
                  <a:pt x="1026367" y="447869"/>
                </a:lnTo>
                <a:lnTo>
                  <a:pt x="928396" y="447869"/>
                </a:lnTo>
                <a:lnTo>
                  <a:pt x="494522" y="237931"/>
                </a:lnTo>
                <a:lnTo>
                  <a:pt x="223935" y="97971"/>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3" name="Freeform 22">
            <a:extLst>
              <a:ext uri="{FF2B5EF4-FFF2-40B4-BE49-F238E27FC236}">
                <a16:creationId xmlns:a16="http://schemas.microsoft.com/office/drawing/2014/main" id="{B49871E7-B245-BA4D-9805-013F60B7B388}"/>
              </a:ext>
            </a:extLst>
          </p:cNvPr>
          <p:cNvSpPr/>
          <p:nvPr/>
        </p:nvSpPr>
        <p:spPr bwMode="auto">
          <a:xfrm>
            <a:off x="7007290" y="2773833"/>
            <a:ext cx="3904861" cy="2010747"/>
          </a:xfrm>
          <a:custGeom>
            <a:avLst/>
            <a:gdLst>
              <a:gd name="connsiteX0" fmla="*/ 3904861 w 3904861"/>
              <a:gd name="connsiteY0" fmla="*/ 2010747 h 2010747"/>
              <a:gd name="connsiteX1" fmla="*/ 2691881 w 3904861"/>
              <a:gd name="connsiteY1" fmla="*/ 2010747 h 2010747"/>
              <a:gd name="connsiteX2" fmla="*/ 2645228 w 3904861"/>
              <a:gd name="connsiteY2" fmla="*/ 1954764 h 2010747"/>
              <a:gd name="connsiteX3" fmla="*/ 2407298 w 3904861"/>
              <a:gd name="connsiteY3" fmla="*/ 1950098 h 2010747"/>
              <a:gd name="connsiteX4" fmla="*/ 2365310 w 3904861"/>
              <a:gd name="connsiteY4" fmla="*/ 1917441 h 2010747"/>
              <a:gd name="connsiteX5" fmla="*/ 2127379 w 3904861"/>
              <a:gd name="connsiteY5" fmla="*/ 1922106 h 2010747"/>
              <a:gd name="connsiteX6" fmla="*/ 2062065 w 3904861"/>
              <a:gd name="connsiteY6" fmla="*/ 1861457 h 2010747"/>
              <a:gd name="connsiteX7" fmla="*/ 1940767 w 3904861"/>
              <a:gd name="connsiteY7" fmla="*/ 1861457 h 2010747"/>
              <a:gd name="connsiteX8" fmla="*/ 1894114 w 3904861"/>
              <a:gd name="connsiteY8" fmla="*/ 1852127 h 2010747"/>
              <a:gd name="connsiteX9" fmla="*/ 1586204 w 3904861"/>
              <a:gd name="connsiteY9" fmla="*/ 1847461 h 2010747"/>
              <a:gd name="connsiteX10" fmla="*/ 1488232 w 3904861"/>
              <a:gd name="connsiteY10" fmla="*/ 1796143 h 2010747"/>
              <a:gd name="connsiteX11" fmla="*/ 1366934 w 3904861"/>
              <a:gd name="connsiteY11" fmla="*/ 1796143 h 2010747"/>
              <a:gd name="connsiteX12" fmla="*/ 1315616 w 3904861"/>
              <a:gd name="connsiteY12" fmla="*/ 1768151 h 2010747"/>
              <a:gd name="connsiteX13" fmla="*/ 1175657 w 3904861"/>
              <a:gd name="connsiteY13" fmla="*/ 1768151 h 2010747"/>
              <a:gd name="connsiteX14" fmla="*/ 1119673 w 3904861"/>
              <a:gd name="connsiteY14" fmla="*/ 1740159 h 2010747"/>
              <a:gd name="connsiteX15" fmla="*/ 998375 w 3904861"/>
              <a:gd name="connsiteY15" fmla="*/ 1740159 h 2010747"/>
              <a:gd name="connsiteX16" fmla="*/ 961053 w 3904861"/>
              <a:gd name="connsiteY16" fmla="*/ 1707502 h 2010747"/>
              <a:gd name="connsiteX17" fmla="*/ 774441 w 3904861"/>
              <a:gd name="connsiteY17" fmla="*/ 1702837 h 2010747"/>
              <a:gd name="connsiteX18" fmla="*/ 573832 w 3904861"/>
              <a:gd name="connsiteY18" fmla="*/ 1562878 h 2010747"/>
              <a:gd name="connsiteX19" fmla="*/ 433873 w 3904861"/>
              <a:gd name="connsiteY19" fmla="*/ 1413588 h 2010747"/>
              <a:gd name="connsiteX20" fmla="*/ 345232 w 3904861"/>
              <a:gd name="connsiteY20" fmla="*/ 1278294 h 2010747"/>
              <a:gd name="connsiteX21" fmla="*/ 312575 w 3904861"/>
              <a:gd name="connsiteY21" fmla="*/ 1166327 h 2010747"/>
              <a:gd name="connsiteX22" fmla="*/ 237930 w 3904861"/>
              <a:gd name="connsiteY22" fmla="*/ 1101012 h 2010747"/>
              <a:gd name="connsiteX23" fmla="*/ 181947 w 3904861"/>
              <a:gd name="connsiteY23" fmla="*/ 909735 h 2010747"/>
              <a:gd name="connsiteX24" fmla="*/ 130628 w 3904861"/>
              <a:gd name="connsiteY24" fmla="*/ 671804 h 2010747"/>
              <a:gd name="connsiteX25" fmla="*/ 111967 w 3904861"/>
              <a:gd name="connsiteY25" fmla="*/ 527180 h 2010747"/>
              <a:gd name="connsiteX26" fmla="*/ 60649 w 3904861"/>
              <a:gd name="connsiteY26" fmla="*/ 363894 h 2010747"/>
              <a:gd name="connsiteX27" fmla="*/ 27992 w 3904861"/>
              <a:gd name="connsiteY27" fmla="*/ 191278 h 2010747"/>
              <a:gd name="connsiteX28" fmla="*/ 18661 w 3904861"/>
              <a:gd name="connsiteY28" fmla="*/ 116633 h 2010747"/>
              <a:gd name="connsiteX29" fmla="*/ 0 w 3904861"/>
              <a:gd name="connsiteY29" fmla="*/ 0 h 201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04861" h="2010747">
                <a:moveTo>
                  <a:pt x="3904861" y="2010747"/>
                </a:moveTo>
                <a:lnTo>
                  <a:pt x="2691881" y="2010747"/>
                </a:lnTo>
                <a:lnTo>
                  <a:pt x="2645228" y="1954764"/>
                </a:lnTo>
                <a:lnTo>
                  <a:pt x="2407298" y="1950098"/>
                </a:lnTo>
                <a:lnTo>
                  <a:pt x="2365310" y="1917441"/>
                </a:lnTo>
                <a:lnTo>
                  <a:pt x="2127379" y="1922106"/>
                </a:lnTo>
                <a:lnTo>
                  <a:pt x="2062065" y="1861457"/>
                </a:lnTo>
                <a:lnTo>
                  <a:pt x="1940767" y="1861457"/>
                </a:lnTo>
                <a:lnTo>
                  <a:pt x="1894114" y="1852127"/>
                </a:lnTo>
                <a:lnTo>
                  <a:pt x="1586204" y="1847461"/>
                </a:lnTo>
                <a:lnTo>
                  <a:pt x="1488232" y="1796143"/>
                </a:lnTo>
                <a:lnTo>
                  <a:pt x="1366934" y="1796143"/>
                </a:lnTo>
                <a:lnTo>
                  <a:pt x="1315616" y="1768151"/>
                </a:lnTo>
                <a:lnTo>
                  <a:pt x="1175657" y="1768151"/>
                </a:lnTo>
                <a:lnTo>
                  <a:pt x="1119673" y="1740159"/>
                </a:lnTo>
                <a:lnTo>
                  <a:pt x="998375" y="1740159"/>
                </a:lnTo>
                <a:lnTo>
                  <a:pt x="961053" y="1707502"/>
                </a:lnTo>
                <a:lnTo>
                  <a:pt x="774441" y="1702837"/>
                </a:lnTo>
                <a:lnTo>
                  <a:pt x="573832" y="1562878"/>
                </a:lnTo>
                <a:lnTo>
                  <a:pt x="433873" y="1413588"/>
                </a:lnTo>
                <a:lnTo>
                  <a:pt x="345232" y="1278294"/>
                </a:lnTo>
                <a:lnTo>
                  <a:pt x="312575" y="1166327"/>
                </a:lnTo>
                <a:lnTo>
                  <a:pt x="237930" y="1101012"/>
                </a:lnTo>
                <a:lnTo>
                  <a:pt x="181947" y="909735"/>
                </a:lnTo>
                <a:lnTo>
                  <a:pt x="130628" y="671804"/>
                </a:lnTo>
                <a:lnTo>
                  <a:pt x="111967" y="527180"/>
                </a:lnTo>
                <a:lnTo>
                  <a:pt x="60649" y="363894"/>
                </a:lnTo>
                <a:lnTo>
                  <a:pt x="27992" y="191278"/>
                </a:lnTo>
                <a:lnTo>
                  <a:pt x="18661" y="116633"/>
                </a:lnTo>
                <a:lnTo>
                  <a:pt x="0" y="0"/>
                </a:lnTo>
              </a:path>
            </a:pathLst>
          </a:custGeom>
          <a:noFill/>
          <a:ln w="28575">
            <a:solidFill>
              <a:schemeClr val="accent6"/>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08372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Box 12"/>
          <p:cNvSpPr txBox="1">
            <a:spLocks noChangeArrowheads="1"/>
          </p:cNvSpPr>
          <p:nvPr/>
        </p:nvSpPr>
        <p:spPr bwMode="auto">
          <a:xfrm>
            <a:off x="9706075" y="2083018"/>
            <a:ext cx="421910" cy="1815882"/>
          </a:xfrm>
          <a:prstGeom prst="rect">
            <a:avLst/>
          </a:prstGeom>
          <a:noFill/>
          <a:ln w="9525">
            <a:noFill/>
            <a:miter lim="800000"/>
            <a:headEnd/>
            <a:tailEnd/>
          </a:ln>
          <a:effectLst/>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0</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1-2</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Calibri" panose="020F0502020204030204" pitchFamily="34" charset="0"/>
              </a:rPr>
              <a:t>3-5</a:t>
            </a:r>
          </a:p>
        </p:txBody>
      </p:sp>
      <p:sp>
        <p:nvSpPr>
          <p:cNvPr id="2" name="TextBox 1">
            <a:extLst>
              <a:ext uri="{FF2B5EF4-FFF2-40B4-BE49-F238E27FC236}">
                <a16:creationId xmlns:a16="http://schemas.microsoft.com/office/drawing/2014/main" id="{61FEB663-5106-4E4A-9371-827E0E7F7599}"/>
              </a:ext>
            </a:extLst>
          </p:cNvPr>
          <p:cNvSpPr txBox="1"/>
          <p:nvPr/>
        </p:nvSpPr>
        <p:spPr bwMode="auto">
          <a:xfrm>
            <a:off x="7132700" y="1848565"/>
            <a:ext cx="4419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DLBCL OS By Revised IPI Risk Category</a:t>
            </a:r>
          </a:p>
        </p:txBody>
      </p:sp>
      <p:sp>
        <p:nvSpPr>
          <p:cNvPr id="3" name="TextBox 2">
            <a:extLst>
              <a:ext uri="{FF2B5EF4-FFF2-40B4-BE49-F238E27FC236}">
                <a16:creationId xmlns:a16="http://schemas.microsoft.com/office/drawing/2014/main" id="{4483EB0C-BA1E-4C94-AB5E-7A3181E6DC37}"/>
              </a:ext>
            </a:extLst>
          </p:cNvPr>
          <p:cNvSpPr txBox="1"/>
          <p:nvPr/>
        </p:nvSpPr>
        <p:spPr bwMode="auto">
          <a:xfrm rot="16200000">
            <a:off x="5122546" y="3866633"/>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a:t>
            </a:r>
          </a:p>
        </p:txBody>
      </p:sp>
      <p:sp>
        <p:nvSpPr>
          <p:cNvPr id="19" name="TextBox 18">
            <a:extLst>
              <a:ext uri="{FF2B5EF4-FFF2-40B4-BE49-F238E27FC236}">
                <a16:creationId xmlns:a16="http://schemas.microsoft.com/office/drawing/2014/main" id="{85023E1D-E5B4-4E87-AC09-248C1C3CEFAB}"/>
              </a:ext>
            </a:extLst>
          </p:cNvPr>
          <p:cNvSpPr txBox="1"/>
          <p:nvPr/>
        </p:nvSpPr>
        <p:spPr bwMode="auto">
          <a:xfrm>
            <a:off x="8128254" y="6029902"/>
            <a:ext cx="228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sp>
        <p:nvSpPr>
          <p:cNvPr id="4" name="Freeform: Shape 3">
            <a:extLst>
              <a:ext uri="{FF2B5EF4-FFF2-40B4-BE49-F238E27FC236}">
                <a16:creationId xmlns:a16="http://schemas.microsoft.com/office/drawing/2014/main" id="{C20D4CF3-48A9-409D-8D07-4D7472F2D3FB}"/>
              </a:ext>
            </a:extLst>
          </p:cNvPr>
          <p:cNvSpPr/>
          <p:nvPr/>
        </p:nvSpPr>
        <p:spPr bwMode="auto">
          <a:xfrm>
            <a:off x="6913835" y="2331357"/>
            <a:ext cx="4496889" cy="3455126"/>
          </a:xfrm>
          <a:custGeom>
            <a:avLst/>
            <a:gdLst>
              <a:gd name="connsiteX0" fmla="*/ 0 w 4496889"/>
              <a:gd name="connsiteY0" fmla="*/ 0 h 3455126"/>
              <a:gd name="connsiteX1" fmla="*/ 0 w 4496889"/>
              <a:gd name="connsiteY1" fmla="*/ 3455126 h 3455126"/>
              <a:gd name="connsiteX2" fmla="*/ 4496889 w 4496889"/>
              <a:gd name="connsiteY2" fmla="*/ 3455126 h 3455126"/>
            </a:gdLst>
            <a:ahLst/>
            <a:cxnLst>
              <a:cxn ang="0">
                <a:pos x="connsiteX0" y="connsiteY0"/>
              </a:cxn>
              <a:cxn ang="0">
                <a:pos x="connsiteX1" y="connsiteY1"/>
              </a:cxn>
              <a:cxn ang="0">
                <a:pos x="connsiteX2" y="connsiteY2"/>
              </a:cxn>
            </a:cxnLst>
            <a:rect l="l" t="t" r="r" b="b"/>
            <a:pathLst>
              <a:path w="4496889" h="3455126">
                <a:moveTo>
                  <a:pt x="0" y="0"/>
                </a:moveTo>
                <a:lnTo>
                  <a:pt x="0" y="3455126"/>
                </a:lnTo>
                <a:lnTo>
                  <a:pt x="4496889" y="345512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7" name="Group 6">
            <a:extLst>
              <a:ext uri="{FF2B5EF4-FFF2-40B4-BE49-F238E27FC236}">
                <a16:creationId xmlns:a16="http://schemas.microsoft.com/office/drawing/2014/main" id="{4A71B989-A0BE-4B9E-B347-0C28585090E9}"/>
              </a:ext>
            </a:extLst>
          </p:cNvPr>
          <p:cNvGrpSpPr/>
          <p:nvPr/>
        </p:nvGrpSpPr>
        <p:grpSpPr>
          <a:xfrm>
            <a:off x="6844287" y="2353188"/>
            <a:ext cx="61731" cy="3432653"/>
            <a:chOff x="6298278" y="2111888"/>
            <a:chExt cx="228600" cy="3432653"/>
          </a:xfrm>
        </p:grpSpPr>
        <p:cxnSp>
          <p:nvCxnSpPr>
            <p:cNvPr id="6" name="Straight Connector 5">
              <a:extLst>
                <a:ext uri="{FF2B5EF4-FFF2-40B4-BE49-F238E27FC236}">
                  <a16:creationId xmlns:a16="http://schemas.microsoft.com/office/drawing/2014/main" id="{83867B84-1141-4A5A-AD30-3A539F30718B}"/>
                </a:ext>
              </a:extLst>
            </p:cNvPr>
            <p:cNvCxnSpPr/>
            <p:nvPr/>
          </p:nvCxnSpPr>
          <p:spPr bwMode="auto">
            <a:xfrm>
              <a:off x="6298278" y="55445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73AABE-6F37-4A16-A8B8-7C42447FA4B7}"/>
                </a:ext>
              </a:extLst>
            </p:cNvPr>
            <p:cNvCxnSpPr/>
            <p:nvPr/>
          </p:nvCxnSpPr>
          <p:spPr bwMode="auto">
            <a:xfrm>
              <a:off x="6298278" y="417148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CFF8B76-D520-4543-8BAC-5607F45C6146}"/>
                </a:ext>
              </a:extLst>
            </p:cNvPr>
            <p:cNvCxnSpPr/>
            <p:nvPr/>
          </p:nvCxnSpPr>
          <p:spPr bwMode="auto">
            <a:xfrm>
              <a:off x="6298278" y="485801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26E114E-13ED-481E-8C77-ED73D49B815C}"/>
                </a:ext>
              </a:extLst>
            </p:cNvPr>
            <p:cNvCxnSpPr/>
            <p:nvPr/>
          </p:nvCxnSpPr>
          <p:spPr bwMode="auto">
            <a:xfrm>
              <a:off x="6298278" y="34849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BFCF9F8-F3CC-4CE2-8BB7-BF7A3B89753C}"/>
                </a:ext>
              </a:extLst>
            </p:cNvPr>
            <p:cNvCxnSpPr/>
            <p:nvPr/>
          </p:nvCxnSpPr>
          <p:spPr bwMode="auto">
            <a:xfrm>
              <a:off x="6298278" y="2798419"/>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58E2C06-37FE-4CEE-BFAF-6D3FA823F90B}"/>
                </a:ext>
              </a:extLst>
            </p:cNvPr>
            <p:cNvCxnSpPr/>
            <p:nvPr/>
          </p:nvCxnSpPr>
          <p:spPr bwMode="auto">
            <a:xfrm>
              <a:off x="6298278" y="2111888"/>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C8E91472-2EF3-425E-BF3A-338D700C8D79}"/>
              </a:ext>
            </a:extLst>
          </p:cNvPr>
          <p:cNvGrpSpPr/>
          <p:nvPr/>
        </p:nvGrpSpPr>
        <p:grpSpPr>
          <a:xfrm>
            <a:off x="6913082" y="5772918"/>
            <a:ext cx="4494961" cy="96130"/>
            <a:chOff x="6533941" y="5531618"/>
            <a:chExt cx="4494961" cy="168310"/>
          </a:xfrm>
        </p:grpSpPr>
        <p:cxnSp>
          <p:nvCxnSpPr>
            <p:cNvPr id="12" name="Straight Connector 11">
              <a:extLst>
                <a:ext uri="{FF2B5EF4-FFF2-40B4-BE49-F238E27FC236}">
                  <a16:creationId xmlns:a16="http://schemas.microsoft.com/office/drawing/2014/main" id="{A97DF18D-4867-4C3A-8167-F5946E79A557}"/>
                </a:ext>
              </a:extLst>
            </p:cNvPr>
            <p:cNvCxnSpPr/>
            <p:nvPr/>
          </p:nvCxnSpPr>
          <p:spPr bwMode="auto">
            <a:xfrm>
              <a:off x="653394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4EA8EB9-67AE-4EA7-9C8C-8639125B09EE}"/>
                </a:ext>
              </a:extLst>
            </p:cNvPr>
            <p:cNvCxnSpPr/>
            <p:nvPr/>
          </p:nvCxnSpPr>
          <p:spPr bwMode="auto">
            <a:xfrm>
              <a:off x="728310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8236F5F-62DC-407D-A42B-90C3AE5A8394}"/>
                </a:ext>
              </a:extLst>
            </p:cNvPr>
            <p:cNvCxnSpPr/>
            <p:nvPr/>
          </p:nvCxnSpPr>
          <p:spPr bwMode="auto">
            <a:xfrm>
              <a:off x="803226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C479E17-A4B4-4E3D-A442-535055722F27}"/>
                </a:ext>
              </a:extLst>
            </p:cNvPr>
            <p:cNvCxnSpPr/>
            <p:nvPr/>
          </p:nvCxnSpPr>
          <p:spPr bwMode="auto">
            <a:xfrm>
              <a:off x="878142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4D5D9AE-89A0-4828-AF53-83372CA48E32}"/>
                </a:ext>
              </a:extLst>
            </p:cNvPr>
            <p:cNvCxnSpPr/>
            <p:nvPr/>
          </p:nvCxnSpPr>
          <p:spPr bwMode="auto">
            <a:xfrm>
              <a:off x="953058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311E4AF-34E0-4B58-8B71-C5915B461CD3}"/>
                </a:ext>
              </a:extLst>
            </p:cNvPr>
            <p:cNvCxnSpPr/>
            <p:nvPr/>
          </p:nvCxnSpPr>
          <p:spPr bwMode="auto">
            <a:xfrm>
              <a:off x="10279741" y="554752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757B0D0-309C-4462-B1A2-E9C9D569D9AE}"/>
                </a:ext>
              </a:extLst>
            </p:cNvPr>
            <p:cNvCxnSpPr>
              <a:cxnSpLocks/>
            </p:cNvCxnSpPr>
            <p:nvPr/>
          </p:nvCxnSpPr>
          <p:spPr bwMode="auto">
            <a:xfrm>
              <a:off x="11028902" y="5531618"/>
              <a:ext cx="0" cy="16831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3D4B050F-5BDF-49DB-8107-E31B3D796E96}"/>
              </a:ext>
            </a:extLst>
          </p:cNvPr>
          <p:cNvSpPr txBox="1"/>
          <p:nvPr/>
        </p:nvSpPr>
        <p:spPr bwMode="auto">
          <a:xfrm>
            <a:off x="6760165"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40" name="TextBox 39">
            <a:extLst>
              <a:ext uri="{FF2B5EF4-FFF2-40B4-BE49-F238E27FC236}">
                <a16:creationId xmlns:a16="http://schemas.microsoft.com/office/drawing/2014/main" id="{13830A53-6D76-4C24-BA00-21E4CA4C7D8D}"/>
              </a:ext>
            </a:extLst>
          </p:cNvPr>
          <p:cNvSpPr txBox="1"/>
          <p:nvPr/>
        </p:nvSpPr>
        <p:spPr bwMode="auto">
          <a:xfrm>
            <a:off x="7510531"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41" name="TextBox 40">
            <a:extLst>
              <a:ext uri="{FF2B5EF4-FFF2-40B4-BE49-F238E27FC236}">
                <a16:creationId xmlns:a16="http://schemas.microsoft.com/office/drawing/2014/main" id="{799A0A73-5CC4-4CE8-B185-0D4E1B0B9E4D}"/>
              </a:ext>
            </a:extLst>
          </p:cNvPr>
          <p:cNvSpPr txBox="1"/>
          <p:nvPr/>
        </p:nvSpPr>
        <p:spPr bwMode="auto">
          <a:xfrm>
            <a:off x="8266133"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43" name="TextBox 42">
            <a:extLst>
              <a:ext uri="{FF2B5EF4-FFF2-40B4-BE49-F238E27FC236}">
                <a16:creationId xmlns:a16="http://schemas.microsoft.com/office/drawing/2014/main" id="{F0F2AF9F-1AAC-4749-AFF2-459085408C4C}"/>
              </a:ext>
            </a:extLst>
          </p:cNvPr>
          <p:cNvSpPr txBox="1"/>
          <p:nvPr/>
        </p:nvSpPr>
        <p:spPr bwMode="auto">
          <a:xfrm>
            <a:off x="9007775"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sp>
        <p:nvSpPr>
          <p:cNvPr id="44" name="TextBox 43">
            <a:extLst>
              <a:ext uri="{FF2B5EF4-FFF2-40B4-BE49-F238E27FC236}">
                <a16:creationId xmlns:a16="http://schemas.microsoft.com/office/drawing/2014/main" id="{8E30EC0E-19B0-462D-9DB2-13CE7FC687B6}"/>
              </a:ext>
            </a:extLst>
          </p:cNvPr>
          <p:cNvSpPr txBox="1"/>
          <p:nvPr/>
        </p:nvSpPr>
        <p:spPr bwMode="auto">
          <a:xfrm>
            <a:off x="9775592"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45" name="TextBox 44">
            <a:extLst>
              <a:ext uri="{FF2B5EF4-FFF2-40B4-BE49-F238E27FC236}">
                <a16:creationId xmlns:a16="http://schemas.microsoft.com/office/drawing/2014/main" id="{CE6409B4-E620-4A3A-81D0-07316180388A}"/>
              </a:ext>
            </a:extLst>
          </p:cNvPr>
          <p:cNvSpPr txBox="1"/>
          <p:nvPr/>
        </p:nvSpPr>
        <p:spPr bwMode="auto">
          <a:xfrm>
            <a:off x="10506763"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sp>
        <p:nvSpPr>
          <p:cNvPr id="46" name="TextBox 45">
            <a:extLst>
              <a:ext uri="{FF2B5EF4-FFF2-40B4-BE49-F238E27FC236}">
                <a16:creationId xmlns:a16="http://schemas.microsoft.com/office/drawing/2014/main" id="{1149559E-A281-46CA-A8A2-AAC1268BC8DE}"/>
              </a:ext>
            </a:extLst>
          </p:cNvPr>
          <p:cNvSpPr txBox="1"/>
          <p:nvPr/>
        </p:nvSpPr>
        <p:spPr bwMode="auto">
          <a:xfrm>
            <a:off x="11264109" y="5787613"/>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a:t>
            </a:r>
          </a:p>
        </p:txBody>
      </p:sp>
      <p:sp>
        <p:nvSpPr>
          <p:cNvPr id="47" name="TextBox 46">
            <a:extLst>
              <a:ext uri="{FF2B5EF4-FFF2-40B4-BE49-F238E27FC236}">
                <a16:creationId xmlns:a16="http://schemas.microsoft.com/office/drawing/2014/main" id="{C25007A3-3E91-4579-A686-7F5E3567D2F2}"/>
              </a:ext>
            </a:extLst>
          </p:cNvPr>
          <p:cNvSpPr txBox="1"/>
          <p:nvPr/>
        </p:nvSpPr>
        <p:spPr bwMode="auto">
          <a:xfrm>
            <a:off x="8323137" y="5248396"/>
            <a:ext cx="9714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&lt;.001</a:t>
            </a:r>
          </a:p>
        </p:txBody>
      </p:sp>
      <p:sp>
        <p:nvSpPr>
          <p:cNvPr id="48" name="TextBox 47">
            <a:extLst>
              <a:ext uri="{FF2B5EF4-FFF2-40B4-BE49-F238E27FC236}">
                <a16:creationId xmlns:a16="http://schemas.microsoft.com/office/drawing/2014/main" id="{357DB477-F846-472D-9705-77493F3B9786}"/>
              </a:ext>
            </a:extLst>
          </p:cNvPr>
          <p:cNvSpPr txBox="1"/>
          <p:nvPr/>
        </p:nvSpPr>
        <p:spPr bwMode="auto">
          <a:xfrm>
            <a:off x="6608347" y="5599149"/>
            <a:ext cx="310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49" name="TextBox 48">
            <a:extLst>
              <a:ext uri="{FF2B5EF4-FFF2-40B4-BE49-F238E27FC236}">
                <a16:creationId xmlns:a16="http://schemas.microsoft.com/office/drawing/2014/main" id="{A9993A3C-763B-4F88-8348-F9CF0FA851C1}"/>
              </a:ext>
            </a:extLst>
          </p:cNvPr>
          <p:cNvSpPr txBox="1"/>
          <p:nvPr/>
        </p:nvSpPr>
        <p:spPr bwMode="auto">
          <a:xfrm>
            <a:off x="6449548" y="4897643"/>
            <a:ext cx="520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50" name="TextBox 49">
            <a:extLst>
              <a:ext uri="{FF2B5EF4-FFF2-40B4-BE49-F238E27FC236}">
                <a16:creationId xmlns:a16="http://schemas.microsoft.com/office/drawing/2014/main" id="{BE8AAF5C-A34D-46BE-9872-F6EC126AAAD0}"/>
              </a:ext>
            </a:extLst>
          </p:cNvPr>
          <p:cNvSpPr txBox="1"/>
          <p:nvPr/>
        </p:nvSpPr>
        <p:spPr bwMode="auto">
          <a:xfrm>
            <a:off x="6449548" y="4218823"/>
            <a:ext cx="520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51" name="TextBox 50">
            <a:extLst>
              <a:ext uri="{FF2B5EF4-FFF2-40B4-BE49-F238E27FC236}">
                <a16:creationId xmlns:a16="http://schemas.microsoft.com/office/drawing/2014/main" id="{DB4E1A89-0821-4FDA-A06D-0E49C7974D1C}"/>
              </a:ext>
            </a:extLst>
          </p:cNvPr>
          <p:cNvSpPr txBox="1"/>
          <p:nvPr/>
        </p:nvSpPr>
        <p:spPr bwMode="auto">
          <a:xfrm>
            <a:off x="6449548" y="3540003"/>
            <a:ext cx="520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52" name="TextBox 51">
            <a:extLst>
              <a:ext uri="{FF2B5EF4-FFF2-40B4-BE49-F238E27FC236}">
                <a16:creationId xmlns:a16="http://schemas.microsoft.com/office/drawing/2014/main" id="{F734477F-9421-4ACE-8EB0-4B5DA4E01784}"/>
              </a:ext>
            </a:extLst>
          </p:cNvPr>
          <p:cNvSpPr txBox="1"/>
          <p:nvPr/>
        </p:nvSpPr>
        <p:spPr bwMode="auto">
          <a:xfrm>
            <a:off x="6449548" y="2850713"/>
            <a:ext cx="5200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53" name="TextBox 52">
            <a:extLst>
              <a:ext uri="{FF2B5EF4-FFF2-40B4-BE49-F238E27FC236}">
                <a16:creationId xmlns:a16="http://schemas.microsoft.com/office/drawing/2014/main" id="{2C6DC7D7-7DFC-4986-9C18-60E17CC36B56}"/>
              </a:ext>
            </a:extLst>
          </p:cNvPr>
          <p:cNvSpPr txBox="1"/>
          <p:nvPr/>
        </p:nvSpPr>
        <p:spPr bwMode="auto">
          <a:xfrm>
            <a:off x="6400800" y="2171893"/>
            <a:ext cx="527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29" name="Freeform: Shape 28">
            <a:extLst>
              <a:ext uri="{FF2B5EF4-FFF2-40B4-BE49-F238E27FC236}">
                <a16:creationId xmlns:a16="http://schemas.microsoft.com/office/drawing/2014/main" id="{499E41A2-68FF-4261-8D8C-0DB557AC329A}"/>
              </a:ext>
            </a:extLst>
          </p:cNvPr>
          <p:cNvSpPr/>
          <p:nvPr/>
        </p:nvSpPr>
        <p:spPr bwMode="auto">
          <a:xfrm>
            <a:off x="7013776" y="2349306"/>
            <a:ext cx="3643640" cy="205915"/>
          </a:xfrm>
          <a:custGeom>
            <a:avLst/>
            <a:gdLst>
              <a:gd name="connsiteX0" fmla="*/ 3643640 w 3643640"/>
              <a:gd name="connsiteY0" fmla="*/ 205915 h 205915"/>
              <a:gd name="connsiteX1" fmla="*/ 842854 w 3643640"/>
              <a:gd name="connsiteY1" fmla="*/ 205915 h 205915"/>
              <a:gd name="connsiteX2" fmla="*/ 842854 w 3643640"/>
              <a:gd name="connsiteY2" fmla="*/ 95977 h 205915"/>
              <a:gd name="connsiteX3" fmla="*/ 392634 w 3643640"/>
              <a:gd name="connsiteY3" fmla="*/ 95977 h 205915"/>
              <a:gd name="connsiteX4" fmla="*/ 392634 w 3643640"/>
              <a:gd name="connsiteY4" fmla="*/ 0 h 205915"/>
              <a:gd name="connsiteX5" fmla="*/ 0 w 3643640"/>
              <a:gd name="connsiteY5" fmla="*/ 0 h 20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3640" h="205915">
                <a:moveTo>
                  <a:pt x="3643640" y="205915"/>
                </a:moveTo>
                <a:lnTo>
                  <a:pt x="842854" y="205915"/>
                </a:lnTo>
                <a:lnTo>
                  <a:pt x="842854" y="95977"/>
                </a:lnTo>
                <a:lnTo>
                  <a:pt x="392634" y="95977"/>
                </a:lnTo>
                <a:lnTo>
                  <a:pt x="392634"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39" name="Group 38">
            <a:extLst>
              <a:ext uri="{FF2B5EF4-FFF2-40B4-BE49-F238E27FC236}">
                <a16:creationId xmlns:a16="http://schemas.microsoft.com/office/drawing/2014/main" id="{4525777C-EDDF-4AF1-91D5-8D126A33A188}"/>
              </a:ext>
            </a:extLst>
          </p:cNvPr>
          <p:cNvGrpSpPr/>
          <p:nvPr/>
        </p:nvGrpSpPr>
        <p:grpSpPr>
          <a:xfrm>
            <a:off x="7501805" y="2413290"/>
            <a:ext cx="3135831" cy="178576"/>
            <a:chOff x="7122664" y="2171990"/>
            <a:chExt cx="3135831" cy="178576"/>
          </a:xfrm>
        </p:grpSpPr>
        <p:cxnSp>
          <p:nvCxnSpPr>
            <p:cNvPr id="37" name="Straight Connector 36">
              <a:extLst>
                <a:ext uri="{FF2B5EF4-FFF2-40B4-BE49-F238E27FC236}">
                  <a16:creationId xmlns:a16="http://schemas.microsoft.com/office/drawing/2014/main" id="{A9AB8DB0-C8A9-413B-8396-E584CA167CF3}"/>
                </a:ext>
              </a:extLst>
            </p:cNvPr>
            <p:cNvCxnSpPr>
              <a:cxnSpLocks/>
            </p:cNvCxnSpPr>
            <p:nvPr/>
          </p:nvCxnSpPr>
          <p:spPr bwMode="auto">
            <a:xfrm>
              <a:off x="778054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E4734D0-B1C5-4717-B7C1-CC0D0FA98E04}"/>
                </a:ext>
              </a:extLst>
            </p:cNvPr>
            <p:cNvCxnSpPr>
              <a:cxnSpLocks/>
            </p:cNvCxnSpPr>
            <p:nvPr/>
          </p:nvCxnSpPr>
          <p:spPr bwMode="auto">
            <a:xfrm>
              <a:off x="7710742"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46E89A0-E5BE-450B-A9A6-FFC35820ADEA}"/>
                </a:ext>
              </a:extLst>
            </p:cNvPr>
            <p:cNvCxnSpPr>
              <a:cxnSpLocks/>
            </p:cNvCxnSpPr>
            <p:nvPr/>
          </p:nvCxnSpPr>
          <p:spPr bwMode="auto">
            <a:xfrm>
              <a:off x="768631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F25AF88-4E53-445B-A59B-F1B90FA16556}"/>
                </a:ext>
              </a:extLst>
            </p:cNvPr>
            <p:cNvCxnSpPr>
              <a:cxnSpLocks/>
            </p:cNvCxnSpPr>
            <p:nvPr/>
          </p:nvCxnSpPr>
          <p:spPr bwMode="auto">
            <a:xfrm>
              <a:off x="769329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F00AC94-FBAA-4CCE-A401-7A3E69AFAB77}"/>
                </a:ext>
              </a:extLst>
            </p:cNvPr>
            <p:cNvCxnSpPr>
              <a:cxnSpLocks/>
            </p:cNvCxnSpPr>
            <p:nvPr/>
          </p:nvCxnSpPr>
          <p:spPr bwMode="auto">
            <a:xfrm>
              <a:off x="7670606"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844D51C-C44D-4972-8A16-5A6E722AC240}"/>
                </a:ext>
              </a:extLst>
            </p:cNvPr>
            <p:cNvCxnSpPr>
              <a:cxnSpLocks/>
            </p:cNvCxnSpPr>
            <p:nvPr/>
          </p:nvCxnSpPr>
          <p:spPr bwMode="auto">
            <a:xfrm>
              <a:off x="763919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08DAD19-6CEF-445C-8BC9-B592E4C8375F}"/>
                </a:ext>
              </a:extLst>
            </p:cNvPr>
            <p:cNvCxnSpPr>
              <a:cxnSpLocks/>
            </p:cNvCxnSpPr>
            <p:nvPr/>
          </p:nvCxnSpPr>
          <p:spPr bwMode="auto">
            <a:xfrm>
              <a:off x="762523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348C7B5-1ADC-4E29-B4E9-9AE88C923F64}"/>
                </a:ext>
              </a:extLst>
            </p:cNvPr>
            <p:cNvCxnSpPr>
              <a:cxnSpLocks/>
            </p:cNvCxnSpPr>
            <p:nvPr/>
          </p:nvCxnSpPr>
          <p:spPr bwMode="auto">
            <a:xfrm>
              <a:off x="7609530"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6E5E455-7441-4EEA-A221-B1BF354821E3}"/>
                </a:ext>
              </a:extLst>
            </p:cNvPr>
            <p:cNvCxnSpPr>
              <a:cxnSpLocks/>
            </p:cNvCxnSpPr>
            <p:nvPr/>
          </p:nvCxnSpPr>
          <p:spPr bwMode="auto">
            <a:xfrm>
              <a:off x="7592079"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601A1EE-77F9-4B2A-A97E-4CAB02F45F15}"/>
                </a:ext>
              </a:extLst>
            </p:cNvPr>
            <p:cNvCxnSpPr>
              <a:cxnSpLocks/>
            </p:cNvCxnSpPr>
            <p:nvPr/>
          </p:nvCxnSpPr>
          <p:spPr bwMode="auto">
            <a:xfrm>
              <a:off x="757637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49049D0-4ADD-461A-BE9D-2300D1C137D1}"/>
                </a:ext>
              </a:extLst>
            </p:cNvPr>
            <p:cNvCxnSpPr>
              <a:cxnSpLocks/>
            </p:cNvCxnSpPr>
            <p:nvPr/>
          </p:nvCxnSpPr>
          <p:spPr bwMode="auto">
            <a:xfrm>
              <a:off x="7510062"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80AB36C-F5B0-4DD3-82CB-ACAC4CF16D45}"/>
                </a:ext>
              </a:extLst>
            </p:cNvPr>
            <p:cNvCxnSpPr>
              <a:cxnSpLocks/>
            </p:cNvCxnSpPr>
            <p:nvPr/>
          </p:nvCxnSpPr>
          <p:spPr bwMode="auto">
            <a:xfrm>
              <a:off x="7407105" y="2171990"/>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B9B3789-6284-428E-B837-09F7D7FEE4CA}"/>
                </a:ext>
              </a:extLst>
            </p:cNvPr>
            <p:cNvCxnSpPr>
              <a:cxnSpLocks/>
            </p:cNvCxnSpPr>
            <p:nvPr/>
          </p:nvCxnSpPr>
          <p:spPr bwMode="auto">
            <a:xfrm>
              <a:off x="7122664" y="2171990"/>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2A41CF4B-91B7-4876-AF9C-7F0C067FFD04}"/>
                </a:ext>
              </a:extLst>
            </p:cNvPr>
            <p:cNvCxnSpPr>
              <a:cxnSpLocks/>
            </p:cNvCxnSpPr>
            <p:nvPr/>
          </p:nvCxnSpPr>
          <p:spPr bwMode="auto">
            <a:xfrm>
              <a:off x="798471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8278629-966D-45E1-AC7A-B0573B8BD280}"/>
                </a:ext>
              </a:extLst>
            </p:cNvPr>
            <p:cNvCxnSpPr>
              <a:cxnSpLocks/>
            </p:cNvCxnSpPr>
            <p:nvPr/>
          </p:nvCxnSpPr>
          <p:spPr bwMode="auto">
            <a:xfrm>
              <a:off x="800216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67B3D7D-C098-4947-960C-046E5BA9DBF7}"/>
                </a:ext>
              </a:extLst>
            </p:cNvPr>
            <p:cNvCxnSpPr>
              <a:cxnSpLocks/>
            </p:cNvCxnSpPr>
            <p:nvPr/>
          </p:nvCxnSpPr>
          <p:spPr bwMode="auto">
            <a:xfrm>
              <a:off x="8066730"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0131D14-299F-4257-AB4D-F453609C191C}"/>
                </a:ext>
              </a:extLst>
            </p:cNvPr>
            <p:cNvCxnSpPr>
              <a:cxnSpLocks/>
            </p:cNvCxnSpPr>
            <p:nvPr/>
          </p:nvCxnSpPr>
          <p:spPr bwMode="auto">
            <a:xfrm>
              <a:off x="8045789"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C925A86-966E-4398-AF91-0F4F31EE3A86}"/>
                </a:ext>
              </a:extLst>
            </p:cNvPr>
            <p:cNvCxnSpPr>
              <a:cxnSpLocks/>
            </p:cNvCxnSpPr>
            <p:nvPr/>
          </p:nvCxnSpPr>
          <p:spPr bwMode="auto">
            <a:xfrm>
              <a:off x="8185392"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F89E180-DC31-4568-8708-74F18F86E8F7}"/>
                </a:ext>
              </a:extLst>
            </p:cNvPr>
            <p:cNvCxnSpPr>
              <a:cxnSpLocks/>
            </p:cNvCxnSpPr>
            <p:nvPr/>
          </p:nvCxnSpPr>
          <p:spPr bwMode="auto">
            <a:xfrm>
              <a:off x="827962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0512AF5-1A4D-49FF-A255-F4A940708CE8}"/>
                </a:ext>
              </a:extLst>
            </p:cNvPr>
            <p:cNvCxnSpPr>
              <a:cxnSpLocks/>
            </p:cNvCxnSpPr>
            <p:nvPr/>
          </p:nvCxnSpPr>
          <p:spPr bwMode="auto">
            <a:xfrm>
              <a:off x="830056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5358C6B-7563-41C7-B545-17125458954F}"/>
                </a:ext>
              </a:extLst>
            </p:cNvPr>
            <p:cNvCxnSpPr>
              <a:cxnSpLocks/>
            </p:cNvCxnSpPr>
            <p:nvPr/>
          </p:nvCxnSpPr>
          <p:spPr bwMode="auto">
            <a:xfrm>
              <a:off x="831452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29210C2-50B3-4BEF-9989-D35E96F5F681}"/>
                </a:ext>
              </a:extLst>
            </p:cNvPr>
            <p:cNvCxnSpPr>
              <a:cxnSpLocks/>
            </p:cNvCxnSpPr>
            <p:nvPr/>
          </p:nvCxnSpPr>
          <p:spPr bwMode="auto">
            <a:xfrm>
              <a:off x="8330229"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74AA40E-348E-427F-A546-EDE1BDAD1369}"/>
                </a:ext>
              </a:extLst>
            </p:cNvPr>
            <p:cNvCxnSpPr>
              <a:cxnSpLocks/>
            </p:cNvCxnSpPr>
            <p:nvPr/>
          </p:nvCxnSpPr>
          <p:spPr bwMode="auto">
            <a:xfrm>
              <a:off x="833895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96EA38F-E0DF-4B1C-AED8-F85B7D9FAE8C}"/>
                </a:ext>
              </a:extLst>
            </p:cNvPr>
            <p:cNvCxnSpPr>
              <a:cxnSpLocks/>
            </p:cNvCxnSpPr>
            <p:nvPr/>
          </p:nvCxnSpPr>
          <p:spPr bwMode="auto">
            <a:xfrm>
              <a:off x="838781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F0943D5-BC85-46BE-B3F2-00A65D838F4D}"/>
                </a:ext>
              </a:extLst>
            </p:cNvPr>
            <p:cNvCxnSpPr>
              <a:cxnSpLocks/>
            </p:cNvCxnSpPr>
            <p:nvPr/>
          </p:nvCxnSpPr>
          <p:spPr bwMode="auto">
            <a:xfrm>
              <a:off x="839828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7CC48765-3AB4-4821-A41A-2205B66F021B}"/>
                </a:ext>
              </a:extLst>
            </p:cNvPr>
            <p:cNvCxnSpPr>
              <a:cxnSpLocks/>
            </p:cNvCxnSpPr>
            <p:nvPr/>
          </p:nvCxnSpPr>
          <p:spPr bwMode="auto">
            <a:xfrm>
              <a:off x="841922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02CF9C9-7D9E-4731-9B13-B4209D134C04}"/>
                </a:ext>
              </a:extLst>
            </p:cNvPr>
            <p:cNvCxnSpPr>
              <a:cxnSpLocks/>
            </p:cNvCxnSpPr>
            <p:nvPr/>
          </p:nvCxnSpPr>
          <p:spPr bwMode="auto">
            <a:xfrm>
              <a:off x="8433186"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D7EE4CE-D4E1-4C45-A013-95DBC1A676E8}"/>
                </a:ext>
              </a:extLst>
            </p:cNvPr>
            <p:cNvCxnSpPr>
              <a:cxnSpLocks/>
            </p:cNvCxnSpPr>
            <p:nvPr/>
          </p:nvCxnSpPr>
          <p:spPr bwMode="auto">
            <a:xfrm>
              <a:off x="843842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89F4539-735D-470B-B487-49175AACB6F3}"/>
                </a:ext>
              </a:extLst>
            </p:cNvPr>
            <p:cNvCxnSpPr>
              <a:cxnSpLocks/>
            </p:cNvCxnSpPr>
            <p:nvPr/>
          </p:nvCxnSpPr>
          <p:spPr bwMode="auto">
            <a:xfrm>
              <a:off x="845238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9CE1CB6-3D32-43B0-BE36-22EC29499C10}"/>
                </a:ext>
              </a:extLst>
            </p:cNvPr>
            <p:cNvCxnSpPr>
              <a:cxnSpLocks/>
            </p:cNvCxnSpPr>
            <p:nvPr/>
          </p:nvCxnSpPr>
          <p:spPr bwMode="auto">
            <a:xfrm>
              <a:off x="847332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6E0B85C-38AD-4F0A-A41C-2BFD5EE1540E}"/>
                </a:ext>
              </a:extLst>
            </p:cNvPr>
            <p:cNvCxnSpPr>
              <a:cxnSpLocks/>
            </p:cNvCxnSpPr>
            <p:nvPr/>
          </p:nvCxnSpPr>
          <p:spPr bwMode="auto">
            <a:xfrm>
              <a:off x="856929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6DA8F43-B6D6-4B91-858D-40CC49EB3778}"/>
                </a:ext>
              </a:extLst>
            </p:cNvPr>
            <p:cNvCxnSpPr>
              <a:cxnSpLocks/>
            </p:cNvCxnSpPr>
            <p:nvPr/>
          </p:nvCxnSpPr>
          <p:spPr bwMode="auto">
            <a:xfrm>
              <a:off x="859198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99DA47C-BBBB-4217-9F5F-BD9CAB47ACF1}"/>
                </a:ext>
              </a:extLst>
            </p:cNvPr>
            <p:cNvCxnSpPr>
              <a:cxnSpLocks/>
            </p:cNvCxnSpPr>
            <p:nvPr/>
          </p:nvCxnSpPr>
          <p:spPr bwMode="auto">
            <a:xfrm>
              <a:off x="857104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B42AF035-ECE3-41DD-B855-CEAD3E10DEC4}"/>
                </a:ext>
              </a:extLst>
            </p:cNvPr>
            <p:cNvCxnSpPr>
              <a:cxnSpLocks/>
            </p:cNvCxnSpPr>
            <p:nvPr/>
          </p:nvCxnSpPr>
          <p:spPr bwMode="auto">
            <a:xfrm>
              <a:off x="857627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E470977-1503-45C7-BD32-233C461B5978}"/>
                </a:ext>
              </a:extLst>
            </p:cNvPr>
            <p:cNvCxnSpPr>
              <a:cxnSpLocks/>
            </p:cNvCxnSpPr>
            <p:nvPr/>
          </p:nvCxnSpPr>
          <p:spPr bwMode="auto">
            <a:xfrm>
              <a:off x="8646079"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D5F93D1-1561-494E-971C-1F1D3327ACA5}"/>
                </a:ext>
              </a:extLst>
            </p:cNvPr>
            <p:cNvCxnSpPr>
              <a:cxnSpLocks/>
            </p:cNvCxnSpPr>
            <p:nvPr/>
          </p:nvCxnSpPr>
          <p:spPr bwMode="auto">
            <a:xfrm>
              <a:off x="869319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31C679E-7CDA-42FD-870B-EB420282D9F7}"/>
                </a:ext>
              </a:extLst>
            </p:cNvPr>
            <p:cNvCxnSpPr>
              <a:cxnSpLocks/>
            </p:cNvCxnSpPr>
            <p:nvPr/>
          </p:nvCxnSpPr>
          <p:spPr bwMode="auto">
            <a:xfrm>
              <a:off x="880487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82F241E-B584-42DA-8B5B-B1EF42FF7C1E}"/>
                </a:ext>
              </a:extLst>
            </p:cNvPr>
            <p:cNvCxnSpPr>
              <a:cxnSpLocks/>
            </p:cNvCxnSpPr>
            <p:nvPr/>
          </p:nvCxnSpPr>
          <p:spPr bwMode="auto">
            <a:xfrm>
              <a:off x="9002067"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BEE6AC6-0A9D-41E3-BAF9-A38AD4F698F1}"/>
                </a:ext>
              </a:extLst>
            </p:cNvPr>
            <p:cNvCxnSpPr>
              <a:cxnSpLocks/>
            </p:cNvCxnSpPr>
            <p:nvPr/>
          </p:nvCxnSpPr>
          <p:spPr bwMode="auto">
            <a:xfrm>
              <a:off x="932664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DA92707-D869-457B-9A8A-6195F11EC648}"/>
                </a:ext>
              </a:extLst>
            </p:cNvPr>
            <p:cNvCxnSpPr>
              <a:cxnSpLocks/>
            </p:cNvCxnSpPr>
            <p:nvPr/>
          </p:nvCxnSpPr>
          <p:spPr bwMode="auto">
            <a:xfrm>
              <a:off x="930919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8BB2EB88-FC00-4E78-857F-ED374377CBB4}"/>
                </a:ext>
              </a:extLst>
            </p:cNvPr>
            <p:cNvCxnSpPr>
              <a:cxnSpLocks/>
            </p:cNvCxnSpPr>
            <p:nvPr/>
          </p:nvCxnSpPr>
          <p:spPr bwMode="auto">
            <a:xfrm>
              <a:off x="9303959"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F7260EB-F5B7-4B6A-A191-26A566069E80}"/>
                </a:ext>
              </a:extLst>
            </p:cNvPr>
            <p:cNvCxnSpPr>
              <a:cxnSpLocks/>
            </p:cNvCxnSpPr>
            <p:nvPr/>
          </p:nvCxnSpPr>
          <p:spPr bwMode="auto">
            <a:xfrm>
              <a:off x="9410407"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8210612-69FF-42C7-A5C5-A89DAB440C5E}"/>
                </a:ext>
              </a:extLst>
            </p:cNvPr>
            <p:cNvCxnSpPr>
              <a:cxnSpLocks/>
            </p:cNvCxnSpPr>
            <p:nvPr/>
          </p:nvCxnSpPr>
          <p:spPr bwMode="auto">
            <a:xfrm>
              <a:off x="945228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A7A5756-A65D-45F2-9FD8-804B7B932554}"/>
                </a:ext>
              </a:extLst>
            </p:cNvPr>
            <p:cNvCxnSpPr>
              <a:cxnSpLocks/>
            </p:cNvCxnSpPr>
            <p:nvPr/>
          </p:nvCxnSpPr>
          <p:spPr bwMode="auto">
            <a:xfrm>
              <a:off x="947671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C3C53CF-86BF-454F-9937-E1D11C5681ED}"/>
                </a:ext>
              </a:extLst>
            </p:cNvPr>
            <p:cNvCxnSpPr>
              <a:cxnSpLocks/>
            </p:cNvCxnSpPr>
            <p:nvPr/>
          </p:nvCxnSpPr>
          <p:spPr bwMode="auto">
            <a:xfrm>
              <a:off x="9488934"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33ACEC1-1361-4BF1-9DB9-369771DA57A4}"/>
                </a:ext>
              </a:extLst>
            </p:cNvPr>
            <p:cNvCxnSpPr>
              <a:cxnSpLocks/>
            </p:cNvCxnSpPr>
            <p:nvPr/>
          </p:nvCxnSpPr>
          <p:spPr bwMode="auto">
            <a:xfrm>
              <a:off x="9607596"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8C17CD05-88FC-4E3C-849C-B9FD97DB218B}"/>
                </a:ext>
              </a:extLst>
            </p:cNvPr>
            <p:cNvCxnSpPr>
              <a:cxnSpLocks/>
            </p:cNvCxnSpPr>
            <p:nvPr/>
          </p:nvCxnSpPr>
          <p:spPr bwMode="auto">
            <a:xfrm>
              <a:off x="9680888"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9CCB20A6-ACF1-47EC-B61D-3F4DF474F58B}"/>
                </a:ext>
              </a:extLst>
            </p:cNvPr>
            <p:cNvCxnSpPr>
              <a:cxnSpLocks/>
            </p:cNvCxnSpPr>
            <p:nvPr/>
          </p:nvCxnSpPr>
          <p:spPr bwMode="auto">
            <a:xfrm>
              <a:off x="9675653"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160BE8E-FD34-44C1-8056-3E29031D56D3}"/>
                </a:ext>
              </a:extLst>
            </p:cNvPr>
            <p:cNvCxnSpPr>
              <a:cxnSpLocks/>
            </p:cNvCxnSpPr>
            <p:nvPr/>
          </p:nvCxnSpPr>
          <p:spPr bwMode="auto">
            <a:xfrm>
              <a:off x="9761160"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D83407E-D28B-402F-961A-D4D914D82B06}"/>
                </a:ext>
              </a:extLst>
            </p:cNvPr>
            <p:cNvCxnSpPr>
              <a:cxnSpLocks/>
            </p:cNvCxnSpPr>
            <p:nvPr/>
          </p:nvCxnSpPr>
          <p:spPr bwMode="auto">
            <a:xfrm>
              <a:off x="9803040"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11A8EA2-5D0D-4582-ABBA-6B7ABF6420F4}"/>
                </a:ext>
              </a:extLst>
            </p:cNvPr>
            <p:cNvCxnSpPr>
              <a:cxnSpLocks/>
            </p:cNvCxnSpPr>
            <p:nvPr/>
          </p:nvCxnSpPr>
          <p:spPr bwMode="auto">
            <a:xfrm>
              <a:off x="10068285"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FA4DD94-8D6C-4C8D-AD08-E3C9ADEF5A30}"/>
                </a:ext>
              </a:extLst>
            </p:cNvPr>
            <p:cNvCxnSpPr>
              <a:cxnSpLocks/>
            </p:cNvCxnSpPr>
            <p:nvPr/>
          </p:nvCxnSpPr>
          <p:spPr bwMode="auto">
            <a:xfrm>
              <a:off x="10075266"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AD1E7F9-3362-4377-A135-2762F699153D}"/>
                </a:ext>
              </a:extLst>
            </p:cNvPr>
            <p:cNvCxnSpPr>
              <a:cxnSpLocks/>
            </p:cNvCxnSpPr>
            <p:nvPr/>
          </p:nvCxnSpPr>
          <p:spPr bwMode="auto">
            <a:xfrm>
              <a:off x="10094461"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C931777-2D55-4B33-972C-E64CC753283D}"/>
                </a:ext>
              </a:extLst>
            </p:cNvPr>
            <p:cNvCxnSpPr>
              <a:cxnSpLocks/>
            </p:cNvCxnSpPr>
            <p:nvPr/>
          </p:nvCxnSpPr>
          <p:spPr bwMode="auto">
            <a:xfrm>
              <a:off x="10103186" y="2271458"/>
              <a:ext cx="0" cy="79108"/>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20BF651-24DB-4842-9718-7CAB49220A42}"/>
                </a:ext>
              </a:extLst>
            </p:cNvPr>
            <p:cNvCxnSpPr>
              <a:cxnSpLocks/>
            </p:cNvCxnSpPr>
            <p:nvPr/>
          </p:nvCxnSpPr>
          <p:spPr bwMode="auto">
            <a:xfrm>
              <a:off x="10258495" y="2271458"/>
              <a:ext cx="0" cy="79108"/>
            </a:xfrm>
            <a:prstGeom prst="line">
              <a:avLst/>
            </a:prstGeom>
            <a:noFill/>
            <a:ln w="19050" cap="flat" cmpd="sng" algn="ctr">
              <a:solidFill>
                <a:schemeClr val="accent1"/>
              </a:solidFill>
              <a:prstDash val="solid"/>
              <a:round/>
              <a:headEnd type="none" w="med" len="med"/>
              <a:tailEnd type="none" w="med" len="med"/>
            </a:ln>
            <a:effectLst/>
          </p:spPr>
        </p:cxnSp>
      </p:grpSp>
      <p:sp>
        <p:nvSpPr>
          <p:cNvPr id="54" name="Freeform: Shape 53">
            <a:extLst>
              <a:ext uri="{FF2B5EF4-FFF2-40B4-BE49-F238E27FC236}">
                <a16:creationId xmlns:a16="http://schemas.microsoft.com/office/drawing/2014/main" id="{A2688022-8627-445D-96B9-E7055F2CBC41}"/>
              </a:ext>
            </a:extLst>
          </p:cNvPr>
          <p:cNvSpPr/>
          <p:nvPr/>
        </p:nvSpPr>
        <p:spPr bwMode="auto">
          <a:xfrm>
            <a:off x="7006796" y="2345816"/>
            <a:ext cx="3893180" cy="727681"/>
          </a:xfrm>
          <a:custGeom>
            <a:avLst/>
            <a:gdLst>
              <a:gd name="connsiteX0" fmla="*/ 3893180 w 3893180"/>
              <a:gd name="connsiteY0" fmla="*/ 727681 h 727681"/>
              <a:gd name="connsiteX1" fmla="*/ 2172572 w 3893180"/>
              <a:gd name="connsiteY1" fmla="*/ 727681 h 727681"/>
              <a:gd name="connsiteX2" fmla="*/ 2172572 w 3893180"/>
              <a:gd name="connsiteY2" fmla="*/ 671840 h 727681"/>
              <a:gd name="connsiteX3" fmla="*/ 1950953 w 3893180"/>
              <a:gd name="connsiteY3" fmla="*/ 671840 h 727681"/>
              <a:gd name="connsiteX4" fmla="*/ 1950953 w 3893180"/>
              <a:gd name="connsiteY4" fmla="*/ 652644 h 727681"/>
              <a:gd name="connsiteX5" fmla="*/ 1928267 w 3893180"/>
              <a:gd name="connsiteY5" fmla="*/ 652644 h 727681"/>
              <a:gd name="connsiteX6" fmla="*/ 1928267 w 3893180"/>
              <a:gd name="connsiteY6" fmla="*/ 624724 h 727681"/>
              <a:gd name="connsiteX7" fmla="*/ 1813095 w 3893180"/>
              <a:gd name="connsiteY7" fmla="*/ 624724 h 727681"/>
              <a:gd name="connsiteX8" fmla="*/ 1813095 w 3893180"/>
              <a:gd name="connsiteY8" fmla="*/ 617744 h 727681"/>
              <a:gd name="connsiteX9" fmla="*/ 1769469 w 3893180"/>
              <a:gd name="connsiteY9" fmla="*/ 617744 h 727681"/>
              <a:gd name="connsiteX10" fmla="*/ 1769469 w 3893180"/>
              <a:gd name="connsiteY10" fmla="*/ 591568 h 727681"/>
              <a:gd name="connsiteX11" fmla="*/ 1729333 w 3893180"/>
              <a:gd name="connsiteY11" fmla="*/ 591568 h 727681"/>
              <a:gd name="connsiteX12" fmla="*/ 1729333 w 3893180"/>
              <a:gd name="connsiteY12" fmla="*/ 554922 h 727681"/>
              <a:gd name="connsiteX13" fmla="*/ 1682217 w 3893180"/>
              <a:gd name="connsiteY13" fmla="*/ 554922 h 727681"/>
              <a:gd name="connsiteX14" fmla="*/ 1682217 w 3893180"/>
              <a:gd name="connsiteY14" fmla="*/ 539217 h 727681"/>
              <a:gd name="connsiteX15" fmla="*/ 1418716 w 3893180"/>
              <a:gd name="connsiteY15" fmla="*/ 539217 h 727681"/>
              <a:gd name="connsiteX16" fmla="*/ 1415226 w 3893180"/>
              <a:gd name="connsiteY16" fmla="*/ 535727 h 727681"/>
              <a:gd name="connsiteX17" fmla="*/ 1385560 w 3893180"/>
              <a:gd name="connsiteY17" fmla="*/ 535727 h 727681"/>
              <a:gd name="connsiteX18" fmla="*/ 1385560 w 3893180"/>
              <a:gd name="connsiteY18" fmla="*/ 490356 h 727681"/>
              <a:gd name="connsiteX19" fmla="*/ 1357640 w 3893180"/>
              <a:gd name="connsiteY19" fmla="*/ 490356 h 727681"/>
              <a:gd name="connsiteX20" fmla="*/ 1357640 w 3893180"/>
              <a:gd name="connsiteY20" fmla="*/ 444985 h 727681"/>
              <a:gd name="connsiteX21" fmla="*/ 1322739 w 3893180"/>
              <a:gd name="connsiteY21" fmla="*/ 444985 h 727681"/>
              <a:gd name="connsiteX22" fmla="*/ 1322739 w 3893180"/>
              <a:gd name="connsiteY22" fmla="*/ 431024 h 727681"/>
              <a:gd name="connsiteX23" fmla="*/ 1258172 w 3893180"/>
              <a:gd name="connsiteY23" fmla="*/ 431024 h 727681"/>
              <a:gd name="connsiteX24" fmla="*/ 1258172 w 3893180"/>
              <a:gd name="connsiteY24" fmla="*/ 408339 h 727681"/>
              <a:gd name="connsiteX25" fmla="*/ 1212801 w 3893180"/>
              <a:gd name="connsiteY25" fmla="*/ 408339 h 727681"/>
              <a:gd name="connsiteX26" fmla="*/ 1212801 w 3893180"/>
              <a:gd name="connsiteY26" fmla="*/ 364713 h 727681"/>
              <a:gd name="connsiteX27" fmla="*/ 1015612 w 3893180"/>
              <a:gd name="connsiteY27" fmla="*/ 364713 h 727681"/>
              <a:gd name="connsiteX28" fmla="*/ 1015612 w 3893180"/>
              <a:gd name="connsiteY28" fmla="*/ 343773 h 727681"/>
              <a:gd name="connsiteX29" fmla="*/ 975476 w 3893180"/>
              <a:gd name="connsiteY29" fmla="*/ 343773 h 727681"/>
              <a:gd name="connsiteX30" fmla="*/ 975476 w 3893180"/>
              <a:gd name="connsiteY30" fmla="*/ 319342 h 727681"/>
              <a:gd name="connsiteX31" fmla="*/ 818423 w 3893180"/>
              <a:gd name="connsiteY31" fmla="*/ 319342 h 727681"/>
              <a:gd name="connsiteX32" fmla="*/ 818423 w 3893180"/>
              <a:gd name="connsiteY32" fmla="*/ 296657 h 727681"/>
              <a:gd name="connsiteX33" fmla="*/ 785267 w 3893180"/>
              <a:gd name="connsiteY33" fmla="*/ 296657 h 727681"/>
              <a:gd name="connsiteX34" fmla="*/ 785267 w 3893180"/>
              <a:gd name="connsiteY34" fmla="*/ 273971 h 727681"/>
              <a:gd name="connsiteX35" fmla="*/ 752111 w 3893180"/>
              <a:gd name="connsiteY35" fmla="*/ 273971 h 727681"/>
              <a:gd name="connsiteX36" fmla="*/ 752111 w 3893180"/>
              <a:gd name="connsiteY36" fmla="*/ 253031 h 727681"/>
              <a:gd name="connsiteX37" fmla="*/ 635194 w 3893180"/>
              <a:gd name="connsiteY37" fmla="*/ 253031 h 727681"/>
              <a:gd name="connsiteX38" fmla="*/ 635194 w 3893180"/>
              <a:gd name="connsiteY38" fmla="*/ 205915 h 727681"/>
              <a:gd name="connsiteX39" fmla="*/ 523511 w 3893180"/>
              <a:gd name="connsiteY39" fmla="*/ 205915 h 727681"/>
              <a:gd name="connsiteX40" fmla="*/ 523511 w 3893180"/>
              <a:gd name="connsiteY40" fmla="*/ 184974 h 727681"/>
              <a:gd name="connsiteX41" fmla="*/ 413574 w 3893180"/>
              <a:gd name="connsiteY41" fmla="*/ 184974 h 727681"/>
              <a:gd name="connsiteX42" fmla="*/ 413574 w 3893180"/>
              <a:gd name="connsiteY42" fmla="*/ 162289 h 727681"/>
              <a:gd name="connsiteX43" fmla="*/ 366458 w 3893180"/>
              <a:gd name="connsiteY43" fmla="*/ 162289 h 727681"/>
              <a:gd name="connsiteX44" fmla="*/ 357733 w 3893180"/>
              <a:gd name="connsiteY44" fmla="*/ 153564 h 727681"/>
              <a:gd name="connsiteX45" fmla="*/ 336792 w 3893180"/>
              <a:gd name="connsiteY45" fmla="*/ 153564 h 727681"/>
              <a:gd name="connsiteX46" fmla="*/ 336792 w 3893180"/>
              <a:gd name="connsiteY46" fmla="*/ 104702 h 727681"/>
              <a:gd name="connsiteX47" fmla="*/ 303637 w 3893180"/>
              <a:gd name="connsiteY47" fmla="*/ 104702 h 727681"/>
              <a:gd name="connsiteX48" fmla="*/ 303637 w 3893180"/>
              <a:gd name="connsiteY48" fmla="*/ 75037 h 727681"/>
              <a:gd name="connsiteX49" fmla="*/ 223365 w 3893180"/>
              <a:gd name="connsiteY49" fmla="*/ 75037 h 727681"/>
              <a:gd name="connsiteX50" fmla="*/ 223365 w 3893180"/>
              <a:gd name="connsiteY50" fmla="*/ 55841 h 727681"/>
              <a:gd name="connsiteX51" fmla="*/ 150073 w 3893180"/>
              <a:gd name="connsiteY51" fmla="*/ 55841 h 727681"/>
              <a:gd name="connsiteX52" fmla="*/ 150073 w 3893180"/>
              <a:gd name="connsiteY52" fmla="*/ 33156 h 727681"/>
              <a:gd name="connsiteX53" fmla="*/ 40136 w 3893180"/>
              <a:gd name="connsiteY53" fmla="*/ 33156 h 727681"/>
              <a:gd name="connsiteX54" fmla="*/ 40136 w 3893180"/>
              <a:gd name="connsiteY54" fmla="*/ 0 h 727681"/>
              <a:gd name="connsiteX55" fmla="*/ 0 w 3893180"/>
              <a:gd name="connsiteY55" fmla="*/ 0 h 72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93180" h="727681">
                <a:moveTo>
                  <a:pt x="3893180" y="727681"/>
                </a:moveTo>
                <a:lnTo>
                  <a:pt x="2172572" y="727681"/>
                </a:lnTo>
                <a:lnTo>
                  <a:pt x="2172572" y="671840"/>
                </a:lnTo>
                <a:lnTo>
                  <a:pt x="1950953" y="671840"/>
                </a:lnTo>
                <a:lnTo>
                  <a:pt x="1950953" y="652644"/>
                </a:lnTo>
                <a:lnTo>
                  <a:pt x="1928267" y="652644"/>
                </a:lnTo>
                <a:lnTo>
                  <a:pt x="1928267" y="624724"/>
                </a:lnTo>
                <a:lnTo>
                  <a:pt x="1813095" y="624724"/>
                </a:lnTo>
                <a:lnTo>
                  <a:pt x="1813095" y="617744"/>
                </a:lnTo>
                <a:lnTo>
                  <a:pt x="1769469" y="617744"/>
                </a:lnTo>
                <a:lnTo>
                  <a:pt x="1769469" y="591568"/>
                </a:lnTo>
                <a:lnTo>
                  <a:pt x="1729333" y="591568"/>
                </a:lnTo>
                <a:lnTo>
                  <a:pt x="1729333" y="554922"/>
                </a:lnTo>
                <a:lnTo>
                  <a:pt x="1682217" y="554922"/>
                </a:lnTo>
                <a:lnTo>
                  <a:pt x="1682217" y="539217"/>
                </a:lnTo>
                <a:lnTo>
                  <a:pt x="1418716" y="539217"/>
                </a:lnTo>
                <a:lnTo>
                  <a:pt x="1415226" y="535727"/>
                </a:lnTo>
                <a:lnTo>
                  <a:pt x="1385560" y="535727"/>
                </a:lnTo>
                <a:lnTo>
                  <a:pt x="1385560" y="490356"/>
                </a:lnTo>
                <a:lnTo>
                  <a:pt x="1357640" y="490356"/>
                </a:lnTo>
                <a:lnTo>
                  <a:pt x="1357640" y="444985"/>
                </a:lnTo>
                <a:lnTo>
                  <a:pt x="1322739" y="444985"/>
                </a:lnTo>
                <a:lnTo>
                  <a:pt x="1322739" y="431024"/>
                </a:lnTo>
                <a:lnTo>
                  <a:pt x="1258172" y="431024"/>
                </a:lnTo>
                <a:lnTo>
                  <a:pt x="1258172" y="408339"/>
                </a:lnTo>
                <a:lnTo>
                  <a:pt x="1212801" y="408339"/>
                </a:lnTo>
                <a:lnTo>
                  <a:pt x="1212801" y="364713"/>
                </a:lnTo>
                <a:lnTo>
                  <a:pt x="1015612" y="364713"/>
                </a:lnTo>
                <a:lnTo>
                  <a:pt x="1015612" y="343773"/>
                </a:lnTo>
                <a:lnTo>
                  <a:pt x="975476" y="343773"/>
                </a:lnTo>
                <a:lnTo>
                  <a:pt x="975476" y="319342"/>
                </a:lnTo>
                <a:lnTo>
                  <a:pt x="818423" y="319342"/>
                </a:lnTo>
                <a:lnTo>
                  <a:pt x="818423" y="296657"/>
                </a:lnTo>
                <a:lnTo>
                  <a:pt x="785267" y="296657"/>
                </a:lnTo>
                <a:lnTo>
                  <a:pt x="785267" y="273971"/>
                </a:lnTo>
                <a:lnTo>
                  <a:pt x="752111" y="273971"/>
                </a:lnTo>
                <a:lnTo>
                  <a:pt x="752111" y="253031"/>
                </a:lnTo>
                <a:lnTo>
                  <a:pt x="635194" y="253031"/>
                </a:lnTo>
                <a:lnTo>
                  <a:pt x="635194" y="205915"/>
                </a:lnTo>
                <a:lnTo>
                  <a:pt x="523511" y="205915"/>
                </a:lnTo>
                <a:lnTo>
                  <a:pt x="523511" y="184974"/>
                </a:lnTo>
                <a:lnTo>
                  <a:pt x="413574" y="184974"/>
                </a:lnTo>
                <a:lnTo>
                  <a:pt x="413574" y="162289"/>
                </a:lnTo>
                <a:lnTo>
                  <a:pt x="366458" y="162289"/>
                </a:lnTo>
                <a:lnTo>
                  <a:pt x="357733" y="153564"/>
                </a:lnTo>
                <a:lnTo>
                  <a:pt x="336792" y="153564"/>
                </a:lnTo>
                <a:lnTo>
                  <a:pt x="336792" y="104702"/>
                </a:lnTo>
                <a:lnTo>
                  <a:pt x="303637" y="104702"/>
                </a:lnTo>
                <a:lnTo>
                  <a:pt x="303637" y="75037"/>
                </a:lnTo>
                <a:lnTo>
                  <a:pt x="223365" y="75037"/>
                </a:lnTo>
                <a:lnTo>
                  <a:pt x="223365" y="55841"/>
                </a:lnTo>
                <a:lnTo>
                  <a:pt x="150073" y="55841"/>
                </a:lnTo>
                <a:lnTo>
                  <a:pt x="150073" y="33156"/>
                </a:lnTo>
                <a:lnTo>
                  <a:pt x="40136" y="33156"/>
                </a:lnTo>
                <a:lnTo>
                  <a:pt x="40136"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56" name="Group 55">
            <a:extLst>
              <a:ext uri="{FF2B5EF4-FFF2-40B4-BE49-F238E27FC236}">
                <a16:creationId xmlns:a16="http://schemas.microsoft.com/office/drawing/2014/main" id="{5BC4709C-35B3-498E-9941-1D5523BFBD37}"/>
              </a:ext>
            </a:extLst>
          </p:cNvPr>
          <p:cNvGrpSpPr/>
          <p:nvPr/>
        </p:nvGrpSpPr>
        <p:grpSpPr>
          <a:xfrm>
            <a:off x="7645472" y="2563946"/>
            <a:ext cx="3264971" cy="546778"/>
            <a:chOff x="7266331" y="2322646"/>
            <a:chExt cx="3264971" cy="546778"/>
          </a:xfrm>
        </p:grpSpPr>
        <p:cxnSp>
          <p:nvCxnSpPr>
            <p:cNvPr id="115" name="Straight Connector 114">
              <a:extLst>
                <a:ext uri="{FF2B5EF4-FFF2-40B4-BE49-F238E27FC236}">
                  <a16:creationId xmlns:a16="http://schemas.microsoft.com/office/drawing/2014/main" id="{DFC01237-D905-4D20-A1E0-BA7C04E71150}"/>
                </a:ext>
              </a:extLst>
            </p:cNvPr>
            <p:cNvCxnSpPr>
              <a:cxnSpLocks/>
            </p:cNvCxnSpPr>
            <p:nvPr/>
          </p:nvCxnSpPr>
          <p:spPr bwMode="auto">
            <a:xfrm>
              <a:off x="10531302"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F225856-B110-4E97-AB79-729630E2F813}"/>
                </a:ext>
              </a:extLst>
            </p:cNvPr>
            <p:cNvCxnSpPr>
              <a:cxnSpLocks/>
            </p:cNvCxnSpPr>
            <p:nvPr/>
          </p:nvCxnSpPr>
          <p:spPr bwMode="auto">
            <a:xfrm>
              <a:off x="1050163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24831C4-705D-4072-8530-C719F8BC737D}"/>
                </a:ext>
              </a:extLst>
            </p:cNvPr>
            <p:cNvCxnSpPr>
              <a:cxnSpLocks/>
            </p:cNvCxnSpPr>
            <p:nvPr/>
          </p:nvCxnSpPr>
          <p:spPr bwMode="auto">
            <a:xfrm>
              <a:off x="1043881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032D026-D071-41FE-B121-A4385420FDBB}"/>
                </a:ext>
              </a:extLst>
            </p:cNvPr>
            <p:cNvCxnSpPr>
              <a:cxnSpLocks/>
            </p:cNvCxnSpPr>
            <p:nvPr/>
          </p:nvCxnSpPr>
          <p:spPr bwMode="auto">
            <a:xfrm>
              <a:off x="10334112"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0D15FEB-23A4-4A3A-BB62-085E66E2195F}"/>
                </a:ext>
              </a:extLst>
            </p:cNvPr>
            <p:cNvCxnSpPr>
              <a:cxnSpLocks/>
            </p:cNvCxnSpPr>
            <p:nvPr/>
          </p:nvCxnSpPr>
          <p:spPr bwMode="auto">
            <a:xfrm>
              <a:off x="1029048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117B3E8-21C6-4CC8-9277-75BB30857B99}"/>
                </a:ext>
              </a:extLst>
            </p:cNvPr>
            <p:cNvCxnSpPr>
              <a:cxnSpLocks/>
            </p:cNvCxnSpPr>
            <p:nvPr/>
          </p:nvCxnSpPr>
          <p:spPr bwMode="auto">
            <a:xfrm>
              <a:off x="1021719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7F02710F-5585-479E-8838-05B5A9ADB701}"/>
                </a:ext>
              </a:extLst>
            </p:cNvPr>
            <p:cNvCxnSpPr>
              <a:cxnSpLocks/>
            </p:cNvCxnSpPr>
            <p:nvPr/>
          </p:nvCxnSpPr>
          <p:spPr bwMode="auto">
            <a:xfrm>
              <a:off x="1017007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5B7F6F2-F29B-4409-9F75-5FAC76BE0025}"/>
                </a:ext>
              </a:extLst>
            </p:cNvPr>
            <p:cNvCxnSpPr>
              <a:cxnSpLocks/>
            </p:cNvCxnSpPr>
            <p:nvPr/>
          </p:nvCxnSpPr>
          <p:spPr bwMode="auto">
            <a:xfrm>
              <a:off x="1014564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B9CA28C-A08E-4A51-B9C8-F9584E3E9877}"/>
                </a:ext>
              </a:extLst>
            </p:cNvPr>
            <p:cNvCxnSpPr>
              <a:cxnSpLocks/>
            </p:cNvCxnSpPr>
            <p:nvPr/>
          </p:nvCxnSpPr>
          <p:spPr bwMode="auto">
            <a:xfrm>
              <a:off x="1016484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30B868F-F90D-4B48-8BC9-FB20A2E6032D}"/>
                </a:ext>
              </a:extLst>
            </p:cNvPr>
            <p:cNvCxnSpPr>
              <a:cxnSpLocks/>
            </p:cNvCxnSpPr>
            <p:nvPr/>
          </p:nvCxnSpPr>
          <p:spPr bwMode="auto">
            <a:xfrm>
              <a:off x="1002349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1C405A5-DEBD-4097-8E9B-B7E79F57A4EB}"/>
                </a:ext>
              </a:extLst>
            </p:cNvPr>
            <p:cNvCxnSpPr>
              <a:cxnSpLocks/>
            </p:cNvCxnSpPr>
            <p:nvPr/>
          </p:nvCxnSpPr>
          <p:spPr bwMode="auto">
            <a:xfrm>
              <a:off x="996067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C0AE6D5-4BF2-4A93-97E5-F0BFA4F92298}"/>
                </a:ext>
              </a:extLst>
            </p:cNvPr>
            <p:cNvCxnSpPr>
              <a:cxnSpLocks/>
            </p:cNvCxnSpPr>
            <p:nvPr/>
          </p:nvCxnSpPr>
          <p:spPr bwMode="auto">
            <a:xfrm>
              <a:off x="993973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9C33D15-06CE-439C-9135-EE8BD725281E}"/>
                </a:ext>
              </a:extLst>
            </p:cNvPr>
            <p:cNvCxnSpPr>
              <a:cxnSpLocks/>
            </p:cNvCxnSpPr>
            <p:nvPr/>
          </p:nvCxnSpPr>
          <p:spPr bwMode="auto">
            <a:xfrm>
              <a:off x="992577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1B9E61E-4A0E-4048-AA4C-A98A9162A0D3}"/>
                </a:ext>
              </a:extLst>
            </p:cNvPr>
            <p:cNvCxnSpPr>
              <a:cxnSpLocks/>
            </p:cNvCxnSpPr>
            <p:nvPr/>
          </p:nvCxnSpPr>
          <p:spPr bwMode="auto">
            <a:xfrm>
              <a:off x="9882147"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4F6391A-D1E2-42EE-9921-4D1C0579FF6C}"/>
                </a:ext>
              </a:extLst>
            </p:cNvPr>
            <p:cNvCxnSpPr>
              <a:cxnSpLocks/>
            </p:cNvCxnSpPr>
            <p:nvPr/>
          </p:nvCxnSpPr>
          <p:spPr bwMode="auto">
            <a:xfrm>
              <a:off x="9873422"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6736C1D3-95ED-4076-9EA8-572FC102FCF6}"/>
                </a:ext>
              </a:extLst>
            </p:cNvPr>
            <p:cNvCxnSpPr>
              <a:cxnSpLocks/>
            </p:cNvCxnSpPr>
            <p:nvPr/>
          </p:nvCxnSpPr>
          <p:spPr bwMode="auto">
            <a:xfrm>
              <a:off x="985422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A276188-3530-441A-890B-D76DBB9181C5}"/>
                </a:ext>
              </a:extLst>
            </p:cNvPr>
            <p:cNvCxnSpPr>
              <a:cxnSpLocks/>
            </p:cNvCxnSpPr>
            <p:nvPr/>
          </p:nvCxnSpPr>
          <p:spPr bwMode="auto">
            <a:xfrm>
              <a:off x="983677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420F5C1-AFAA-4285-8F2C-2129796198C4}"/>
                </a:ext>
              </a:extLst>
            </p:cNvPr>
            <p:cNvCxnSpPr>
              <a:cxnSpLocks/>
            </p:cNvCxnSpPr>
            <p:nvPr/>
          </p:nvCxnSpPr>
          <p:spPr bwMode="auto">
            <a:xfrm>
              <a:off x="981583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4C97C78-1234-4FAF-9462-4BB7C88B2229}"/>
                </a:ext>
              </a:extLst>
            </p:cNvPr>
            <p:cNvCxnSpPr>
              <a:cxnSpLocks/>
            </p:cNvCxnSpPr>
            <p:nvPr/>
          </p:nvCxnSpPr>
          <p:spPr bwMode="auto">
            <a:xfrm>
              <a:off x="980361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FDDD678-DC3C-4D74-8812-C5CD695359E8}"/>
                </a:ext>
              </a:extLst>
            </p:cNvPr>
            <p:cNvCxnSpPr>
              <a:cxnSpLocks/>
            </p:cNvCxnSpPr>
            <p:nvPr/>
          </p:nvCxnSpPr>
          <p:spPr bwMode="auto">
            <a:xfrm>
              <a:off x="9702407"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2139700-59F2-4959-9C92-0882B0917E60}"/>
                </a:ext>
              </a:extLst>
            </p:cNvPr>
            <p:cNvCxnSpPr>
              <a:cxnSpLocks/>
            </p:cNvCxnSpPr>
            <p:nvPr/>
          </p:nvCxnSpPr>
          <p:spPr bwMode="auto">
            <a:xfrm>
              <a:off x="965354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D32BE4B-CF75-4575-9757-206A2B0720F8}"/>
                </a:ext>
              </a:extLst>
            </p:cNvPr>
            <p:cNvCxnSpPr>
              <a:cxnSpLocks/>
            </p:cNvCxnSpPr>
            <p:nvPr/>
          </p:nvCxnSpPr>
          <p:spPr bwMode="auto">
            <a:xfrm>
              <a:off x="9684957"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6EB4D24A-6009-497B-A82C-51EC6E22E11F}"/>
                </a:ext>
              </a:extLst>
            </p:cNvPr>
            <p:cNvCxnSpPr>
              <a:cxnSpLocks/>
            </p:cNvCxnSpPr>
            <p:nvPr/>
          </p:nvCxnSpPr>
          <p:spPr bwMode="auto">
            <a:xfrm>
              <a:off x="9670997"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4942E10-98F9-4150-9123-D3745CC6134A}"/>
                </a:ext>
              </a:extLst>
            </p:cNvPr>
            <p:cNvCxnSpPr>
              <a:cxnSpLocks/>
            </p:cNvCxnSpPr>
            <p:nvPr/>
          </p:nvCxnSpPr>
          <p:spPr bwMode="auto">
            <a:xfrm>
              <a:off x="9627371"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F0A12C4-656F-4D7A-BD19-7895AF886411}"/>
                </a:ext>
              </a:extLst>
            </p:cNvPr>
            <p:cNvCxnSpPr>
              <a:cxnSpLocks/>
            </p:cNvCxnSpPr>
            <p:nvPr/>
          </p:nvCxnSpPr>
          <p:spPr bwMode="auto">
            <a:xfrm>
              <a:off x="9606430"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33D90E0A-961B-4CE3-9DF1-F8F24E8E5AB5}"/>
                </a:ext>
              </a:extLst>
            </p:cNvPr>
            <p:cNvCxnSpPr>
              <a:cxnSpLocks/>
            </p:cNvCxnSpPr>
            <p:nvPr/>
          </p:nvCxnSpPr>
          <p:spPr bwMode="auto">
            <a:xfrm>
              <a:off x="963958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1921A0B-A2C8-4B09-947E-F9DD2A69060A}"/>
                </a:ext>
              </a:extLst>
            </p:cNvPr>
            <p:cNvCxnSpPr>
              <a:cxnSpLocks/>
            </p:cNvCxnSpPr>
            <p:nvPr/>
          </p:nvCxnSpPr>
          <p:spPr bwMode="auto">
            <a:xfrm>
              <a:off x="957501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2BC0F81-02BE-4B86-9DD1-47F18216DB89}"/>
                </a:ext>
              </a:extLst>
            </p:cNvPr>
            <p:cNvCxnSpPr>
              <a:cxnSpLocks/>
            </p:cNvCxnSpPr>
            <p:nvPr/>
          </p:nvCxnSpPr>
          <p:spPr bwMode="auto">
            <a:xfrm>
              <a:off x="955233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70F8A515-37A8-4DAC-B497-845BEFBC849A}"/>
                </a:ext>
              </a:extLst>
            </p:cNvPr>
            <p:cNvCxnSpPr>
              <a:cxnSpLocks/>
            </p:cNvCxnSpPr>
            <p:nvPr/>
          </p:nvCxnSpPr>
          <p:spPr bwMode="auto">
            <a:xfrm>
              <a:off x="953662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8E0438E-123B-492B-B5D5-21456AF61A94}"/>
                </a:ext>
              </a:extLst>
            </p:cNvPr>
            <p:cNvCxnSpPr>
              <a:cxnSpLocks/>
            </p:cNvCxnSpPr>
            <p:nvPr/>
          </p:nvCxnSpPr>
          <p:spPr bwMode="auto">
            <a:xfrm>
              <a:off x="951394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C8D864D-347B-4244-BA87-C70FCC881E6E}"/>
                </a:ext>
              </a:extLst>
            </p:cNvPr>
            <p:cNvCxnSpPr>
              <a:cxnSpLocks/>
            </p:cNvCxnSpPr>
            <p:nvPr/>
          </p:nvCxnSpPr>
          <p:spPr bwMode="auto">
            <a:xfrm>
              <a:off x="949998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5E606196-B7CD-462D-9E3A-02251BE1C471}"/>
                </a:ext>
              </a:extLst>
            </p:cNvPr>
            <p:cNvCxnSpPr>
              <a:cxnSpLocks/>
            </p:cNvCxnSpPr>
            <p:nvPr/>
          </p:nvCxnSpPr>
          <p:spPr bwMode="auto">
            <a:xfrm>
              <a:off x="942494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88BAD35-FCC8-49BC-9B26-A0D36625E8AD}"/>
                </a:ext>
              </a:extLst>
            </p:cNvPr>
            <p:cNvCxnSpPr>
              <a:cxnSpLocks/>
            </p:cNvCxnSpPr>
            <p:nvPr/>
          </p:nvCxnSpPr>
          <p:spPr bwMode="auto">
            <a:xfrm>
              <a:off x="940400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43A7831-A639-49D2-B763-2569A3FFE91E}"/>
                </a:ext>
              </a:extLst>
            </p:cNvPr>
            <p:cNvCxnSpPr>
              <a:cxnSpLocks/>
            </p:cNvCxnSpPr>
            <p:nvPr/>
          </p:nvCxnSpPr>
          <p:spPr bwMode="auto">
            <a:xfrm>
              <a:off x="9398770"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2A900B04-23EE-460C-8936-7FCC863CE441}"/>
                </a:ext>
              </a:extLst>
            </p:cNvPr>
            <p:cNvCxnSpPr>
              <a:cxnSpLocks/>
            </p:cNvCxnSpPr>
            <p:nvPr/>
          </p:nvCxnSpPr>
          <p:spPr bwMode="auto">
            <a:xfrm>
              <a:off x="937957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E39E26F9-4858-47C1-AF51-09F7914FF773}"/>
                </a:ext>
              </a:extLst>
            </p:cNvPr>
            <p:cNvCxnSpPr>
              <a:cxnSpLocks/>
            </p:cNvCxnSpPr>
            <p:nvPr/>
          </p:nvCxnSpPr>
          <p:spPr bwMode="auto">
            <a:xfrm>
              <a:off x="9365614"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6B5E780-0D39-4177-9C26-ECB29B6C39B5}"/>
                </a:ext>
              </a:extLst>
            </p:cNvPr>
            <p:cNvCxnSpPr>
              <a:cxnSpLocks/>
            </p:cNvCxnSpPr>
            <p:nvPr/>
          </p:nvCxnSpPr>
          <p:spPr bwMode="auto">
            <a:xfrm>
              <a:off x="932547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A754319-019B-4CA3-8F0C-4F47EC43F25C}"/>
                </a:ext>
              </a:extLst>
            </p:cNvPr>
            <p:cNvCxnSpPr>
              <a:cxnSpLocks/>
            </p:cNvCxnSpPr>
            <p:nvPr/>
          </p:nvCxnSpPr>
          <p:spPr bwMode="auto">
            <a:xfrm>
              <a:off x="931151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98AE6847-5D4F-46A4-96BE-51F2DEA7E2E7}"/>
                </a:ext>
              </a:extLst>
            </p:cNvPr>
            <p:cNvCxnSpPr>
              <a:cxnSpLocks/>
            </p:cNvCxnSpPr>
            <p:nvPr/>
          </p:nvCxnSpPr>
          <p:spPr bwMode="auto">
            <a:xfrm>
              <a:off x="930279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FDB6638-7D57-4B42-8210-B450AE53DCD2}"/>
                </a:ext>
              </a:extLst>
            </p:cNvPr>
            <p:cNvCxnSpPr>
              <a:cxnSpLocks/>
            </p:cNvCxnSpPr>
            <p:nvPr/>
          </p:nvCxnSpPr>
          <p:spPr bwMode="auto">
            <a:xfrm>
              <a:off x="928708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CE34AAD-9A87-4636-A734-F943D94C3C82}"/>
                </a:ext>
              </a:extLst>
            </p:cNvPr>
            <p:cNvCxnSpPr>
              <a:cxnSpLocks/>
            </p:cNvCxnSpPr>
            <p:nvPr/>
          </p:nvCxnSpPr>
          <p:spPr bwMode="auto">
            <a:xfrm>
              <a:off x="9246952"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F4C9145-A990-478F-AE46-C1F3BD52A6AA}"/>
                </a:ext>
              </a:extLst>
            </p:cNvPr>
            <p:cNvCxnSpPr>
              <a:cxnSpLocks/>
            </p:cNvCxnSpPr>
            <p:nvPr/>
          </p:nvCxnSpPr>
          <p:spPr bwMode="auto">
            <a:xfrm>
              <a:off x="9208561"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A1503F1-840D-4E0B-A600-24A70CA4F38F}"/>
                </a:ext>
              </a:extLst>
            </p:cNvPr>
            <p:cNvCxnSpPr>
              <a:cxnSpLocks/>
            </p:cNvCxnSpPr>
            <p:nvPr/>
          </p:nvCxnSpPr>
          <p:spPr bwMode="auto">
            <a:xfrm>
              <a:off x="919285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757A8487-6913-45F8-AFD0-888A61335C3B}"/>
                </a:ext>
              </a:extLst>
            </p:cNvPr>
            <p:cNvCxnSpPr>
              <a:cxnSpLocks/>
            </p:cNvCxnSpPr>
            <p:nvPr/>
          </p:nvCxnSpPr>
          <p:spPr bwMode="auto">
            <a:xfrm>
              <a:off x="9170171"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C879DC4-B91A-42D2-91EF-FBE32A02DB3A}"/>
                </a:ext>
              </a:extLst>
            </p:cNvPr>
            <p:cNvCxnSpPr>
              <a:cxnSpLocks/>
            </p:cNvCxnSpPr>
            <p:nvPr/>
          </p:nvCxnSpPr>
          <p:spPr bwMode="auto">
            <a:xfrm>
              <a:off x="911781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42AF478-8499-4B35-AB50-FEE07998993F}"/>
                </a:ext>
              </a:extLst>
            </p:cNvPr>
            <p:cNvCxnSpPr>
              <a:cxnSpLocks/>
            </p:cNvCxnSpPr>
            <p:nvPr/>
          </p:nvCxnSpPr>
          <p:spPr bwMode="auto">
            <a:xfrm>
              <a:off x="910036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2CB47B8-BF0E-4E44-B842-910E9A77FD81}"/>
                </a:ext>
              </a:extLst>
            </p:cNvPr>
            <p:cNvCxnSpPr>
              <a:cxnSpLocks/>
            </p:cNvCxnSpPr>
            <p:nvPr/>
          </p:nvCxnSpPr>
          <p:spPr bwMode="auto">
            <a:xfrm>
              <a:off x="9051508"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D0F7B7F-4200-4B92-913D-801614A656D7}"/>
                </a:ext>
              </a:extLst>
            </p:cNvPr>
            <p:cNvCxnSpPr>
              <a:cxnSpLocks/>
            </p:cNvCxnSpPr>
            <p:nvPr/>
          </p:nvCxnSpPr>
          <p:spPr bwMode="auto">
            <a:xfrm>
              <a:off x="904278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112D2112-0FB6-4AD9-8C0C-92C508D96BAE}"/>
                </a:ext>
              </a:extLst>
            </p:cNvPr>
            <p:cNvCxnSpPr>
              <a:cxnSpLocks/>
            </p:cNvCxnSpPr>
            <p:nvPr/>
          </p:nvCxnSpPr>
          <p:spPr bwMode="auto">
            <a:xfrm>
              <a:off x="9028822"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A7E74CD4-9A5F-484F-954C-E51C0F47A13C}"/>
                </a:ext>
              </a:extLst>
            </p:cNvPr>
            <p:cNvCxnSpPr>
              <a:cxnSpLocks/>
            </p:cNvCxnSpPr>
            <p:nvPr/>
          </p:nvCxnSpPr>
          <p:spPr bwMode="auto">
            <a:xfrm>
              <a:off x="8981706"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6A9D40D-C970-4ED2-89DB-29E3F5D3BCFF}"/>
                </a:ext>
              </a:extLst>
            </p:cNvPr>
            <p:cNvCxnSpPr>
              <a:cxnSpLocks/>
            </p:cNvCxnSpPr>
            <p:nvPr/>
          </p:nvCxnSpPr>
          <p:spPr bwMode="auto">
            <a:xfrm>
              <a:off x="8941571"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570AA34-ABA8-4985-95C6-2192484FF44C}"/>
                </a:ext>
              </a:extLst>
            </p:cNvPr>
            <p:cNvCxnSpPr>
              <a:cxnSpLocks/>
            </p:cNvCxnSpPr>
            <p:nvPr/>
          </p:nvCxnSpPr>
          <p:spPr bwMode="auto">
            <a:xfrm>
              <a:off x="892237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75ACA2D-2663-4219-B5E7-3AF8E7C150D0}"/>
                </a:ext>
              </a:extLst>
            </p:cNvPr>
            <p:cNvCxnSpPr>
              <a:cxnSpLocks/>
            </p:cNvCxnSpPr>
            <p:nvPr/>
          </p:nvCxnSpPr>
          <p:spPr bwMode="auto">
            <a:xfrm>
              <a:off x="890841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A26E1FE-BAFF-47C6-A3BA-4A83858BB1ED}"/>
                </a:ext>
              </a:extLst>
            </p:cNvPr>
            <p:cNvCxnSpPr>
              <a:cxnSpLocks/>
            </p:cNvCxnSpPr>
            <p:nvPr/>
          </p:nvCxnSpPr>
          <p:spPr bwMode="auto">
            <a:xfrm>
              <a:off x="888223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AE407EE-B432-4763-822E-1881BE6511D3}"/>
                </a:ext>
              </a:extLst>
            </p:cNvPr>
            <p:cNvCxnSpPr>
              <a:cxnSpLocks/>
            </p:cNvCxnSpPr>
            <p:nvPr/>
          </p:nvCxnSpPr>
          <p:spPr bwMode="auto">
            <a:xfrm>
              <a:off x="8894455"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0F482D6-1C64-4513-B000-14EE0CFB7ACE}"/>
                </a:ext>
              </a:extLst>
            </p:cNvPr>
            <p:cNvCxnSpPr>
              <a:cxnSpLocks/>
            </p:cNvCxnSpPr>
            <p:nvPr/>
          </p:nvCxnSpPr>
          <p:spPr bwMode="auto">
            <a:xfrm>
              <a:off x="886827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4932BBB-66E9-4E14-B60E-698BCAF92910}"/>
                </a:ext>
              </a:extLst>
            </p:cNvPr>
            <p:cNvCxnSpPr>
              <a:cxnSpLocks/>
            </p:cNvCxnSpPr>
            <p:nvPr/>
          </p:nvCxnSpPr>
          <p:spPr bwMode="auto">
            <a:xfrm>
              <a:off x="8861299"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8BC27B9-69D7-45C7-9F64-0DAE71021A46}"/>
                </a:ext>
              </a:extLst>
            </p:cNvPr>
            <p:cNvCxnSpPr>
              <a:cxnSpLocks/>
            </p:cNvCxnSpPr>
            <p:nvPr/>
          </p:nvCxnSpPr>
          <p:spPr bwMode="auto">
            <a:xfrm>
              <a:off x="8810693" y="279031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8963C86-6697-4F8C-9775-0FA3F06C6942}"/>
                </a:ext>
              </a:extLst>
            </p:cNvPr>
            <p:cNvCxnSpPr>
              <a:cxnSpLocks/>
            </p:cNvCxnSpPr>
            <p:nvPr/>
          </p:nvCxnSpPr>
          <p:spPr bwMode="auto">
            <a:xfrm>
              <a:off x="8789752"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6472A94-D6A6-4F70-BC19-5C205C37C6FC}"/>
                </a:ext>
              </a:extLst>
            </p:cNvPr>
            <p:cNvCxnSpPr>
              <a:cxnSpLocks/>
            </p:cNvCxnSpPr>
            <p:nvPr/>
          </p:nvCxnSpPr>
          <p:spPr bwMode="auto">
            <a:xfrm>
              <a:off x="8779282"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7336849-7E29-44BA-976B-3C8C73940EFC}"/>
                </a:ext>
              </a:extLst>
            </p:cNvPr>
            <p:cNvCxnSpPr>
              <a:cxnSpLocks/>
            </p:cNvCxnSpPr>
            <p:nvPr/>
          </p:nvCxnSpPr>
          <p:spPr bwMode="auto">
            <a:xfrm>
              <a:off x="8761832"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A93B972-8D3F-485D-9D8E-84E2C7E51AE0}"/>
                </a:ext>
              </a:extLst>
            </p:cNvPr>
            <p:cNvCxnSpPr>
              <a:cxnSpLocks/>
            </p:cNvCxnSpPr>
            <p:nvPr/>
          </p:nvCxnSpPr>
          <p:spPr bwMode="auto">
            <a:xfrm>
              <a:off x="8693775"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5E3A67D-8AF6-42F5-A514-23BF11E45BF6}"/>
                </a:ext>
              </a:extLst>
            </p:cNvPr>
            <p:cNvCxnSpPr>
              <a:cxnSpLocks/>
            </p:cNvCxnSpPr>
            <p:nvPr/>
          </p:nvCxnSpPr>
          <p:spPr bwMode="auto">
            <a:xfrm>
              <a:off x="8674580"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26D692C-FA1B-4E58-9E19-B4E885221F42}"/>
                </a:ext>
              </a:extLst>
            </p:cNvPr>
            <p:cNvCxnSpPr>
              <a:cxnSpLocks/>
            </p:cNvCxnSpPr>
            <p:nvPr/>
          </p:nvCxnSpPr>
          <p:spPr bwMode="auto">
            <a:xfrm>
              <a:off x="8665854"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7AE77DC-6E68-4AC6-91D5-BF3AF28A0E8C}"/>
                </a:ext>
              </a:extLst>
            </p:cNvPr>
            <p:cNvCxnSpPr>
              <a:cxnSpLocks/>
            </p:cNvCxnSpPr>
            <p:nvPr/>
          </p:nvCxnSpPr>
          <p:spPr bwMode="auto">
            <a:xfrm>
              <a:off x="8648403"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0A874F3-5B24-4672-B804-D00DE2E91537}"/>
                </a:ext>
              </a:extLst>
            </p:cNvPr>
            <p:cNvCxnSpPr>
              <a:cxnSpLocks/>
            </p:cNvCxnSpPr>
            <p:nvPr/>
          </p:nvCxnSpPr>
          <p:spPr bwMode="auto">
            <a:xfrm>
              <a:off x="8596052" y="275018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EB4A7FA2-8E4B-4A7D-A1EB-0096329C3EE6}"/>
                </a:ext>
              </a:extLst>
            </p:cNvPr>
            <p:cNvCxnSpPr>
              <a:cxnSpLocks/>
            </p:cNvCxnSpPr>
            <p:nvPr/>
          </p:nvCxnSpPr>
          <p:spPr bwMode="auto">
            <a:xfrm>
              <a:off x="8580347" y="2732730"/>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0779E44-0E28-42BE-BE3B-344C2ADDE9C2}"/>
                </a:ext>
              </a:extLst>
            </p:cNvPr>
            <p:cNvCxnSpPr>
              <a:cxnSpLocks/>
            </p:cNvCxnSpPr>
            <p:nvPr/>
          </p:nvCxnSpPr>
          <p:spPr bwMode="auto">
            <a:xfrm>
              <a:off x="8559406" y="272225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4A653D2-EA89-4A11-8924-8B32E1DB0870}"/>
                </a:ext>
              </a:extLst>
            </p:cNvPr>
            <p:cNvCxnSpPr>
              <a:cxnSpLocks/>
            </p:cNvCxnSpPr>
            <p:nvPr/>
          </p:nvCxnSpPr>
          <p:spPr bwMode="auto">
            <a:xfrm>
              <a:off x="8541956" y="2699574"/>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604B936-D917-464E-8343-529EBB24ECE8}"/>
                </a:ext>
              </a:extLst>
            </p:cNvPr>
            <p:cNvCxnSpPr>
              <a:cxnSpLocks/>
            </p:cNvCxnSpPr>
            <p:nvPr/>
          </p:nvCxnSpPr>
          <p:spPr bwMode="auto">
            <a:xfrm>
              <a:off x="8526250" y="2699574"/>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E7953E7-84A7-4005-BFF6-FED41E82E912}"/>
                </a:ext>
              </a:extLst>
            </p:cNvPr>
            <p:cNvCxnSpPr>
              <a:cxnSpLocks/>
            </p:cNvCxnSpPr>
            <p:nvPr/>
          </p:nvCxnSpPr>
          <p:spPr bwMode="auto">
            <a:xfrm>
              <a:off x="8512289" y="2699574"/>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3EEAF22B-6325-4443-8CAB-2553DEBAFE09}"/>
                </a:ext>
              </a:extLst>
            </p:cNvPr>
            <p:cNvCxnSpPr>
              <a:cxnSpLocks/>
            </p:cNvCxnSpPr>
            <p:nvPr/>
          </p:nvCxnSpPr>
          <p:spPr bwMode="auto">
            <a:xfrm>
              <a:off x="8444233" y="2699574"/>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F0BE95E-28CB-4244-8FA5-B20CC5EA3A4E}"/>
                </a:ext>
              </a:extLst>
            </p:cNvPr>
            <p:cNvCxnSpPr>
              <a:cxnSpLocks/>
            </p:cNvCxnSpPr>
            <p:nvPr/>
          </p:nvCxnSpPr>
          <p:spPr bwMode="auto">
            <a:xfrm>
              <a:off x="8259259"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F583867-3CC2-4920-9F74-AFFF92E6C7BF}"/>
                </a:ext>
              </a:extLst>
            </p:cNvPr>
            <p:cNvCxnSpPr>
              <a:cxnSpLocks/>
            </p:cNvCxnSpPr>
            <p:nvPr/>
          </p:nvCxnSpPr>
          <p:spPr bwMode="auto">
            <a:xfrm>
              <a:off x="8173752"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13D8E39B-3D27-48EF-857C-20347F36C9FD}"/>
                </a:ext>
              </a:extLst>
            </p:cNvPr>
            <p:cNvCxnSpPr>
              <a:cxnSpLocks/>
            </p:cNvCxnSpPr>
            <p:nvPr/>
          </p:nvCxnSpPr>
          <p:spPr bwMode="auto">
            <a:xfrm>
              <a:off x="8149321"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572AB0A-6C6D-47FC-A696-CD1A95504863}"/>
                </a:ext>
              </a:extLst>
            </p:cNvPr>
            <p:cNvCxnSpPr>
              <a:cxnSpLocks/>
            </p:cNvCxnSpPr>
            <p:nvPr/>
          </p:nvCxnSpPr>
          <p:spPr bwMode="auto">
            <a:xfrm>
              <a:off x="8133616"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0DD7F20-9ACC-4633-94AB-BFA64B409444}"/>
                </a:ext>
              </a:extLst>
            </p:cNvPr>
            <p:cNvCxnSpPr>
              <a:cxnSpLocks/>
            </p:cNvCxnSpPr>
            <p:nvPr/>
          </p:nvCxnSpPr>
          <p:spPr bwMode="auto">
            <a:xfrm>
              <a:off x="8055089"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15B4554-2C33-41F4-A361-70E38E0BA7CD}"/>
                </a:ext>
              </a:extLst>
            </p:cNvPr>
            <p:cNvCxnSpPr>
              <a:cxnSpLocks/>
            </p:cNvCxnSpPr>
            <p:nvPr/>
          </p:nvCxnSpPr>
          <p:spPr bwMode="auto">
            <a:xfrm>
              <a:off x="8034149" y="2598362"/>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A155DCE-A487-485A-868E-73403EB4E801}"/>
                </a:ext>
              </a:extLst>
            </p:cNvPr>
            <p:cNvCxnSpPr>
              <a:cxnSpLocks/>
            </p:cNvCxnSpPr>
            <p:nvPr/>
          </p:nvCxnSpPr>
          <p:spPr bwMode="auto">
            <a:xfrm>
              <a:off x="8002738" y="2573931"/>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DE38254-E5C9-43B4-92F3-F601D7BB5B64}"/>
                </a:ext>
              </a:extLst>
            </p:cNvPr>
            <p:cNvCxnSpPr>
              <a:cxnSpLocks/>
            </p:cNvCxnSpPr>
            <p:nvPr/>
          </p:nvCxnSpPr>
          <p:spPr bwMode="auto">
            <a:xfrm>
              <a:off x="7974817" y="2512855"/>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30022E2-C44F-4F90-A3F2-BF28AB32865B}"/>
                </a:ext>
              </a:extLst>
            </p:cNvPr>
            <p:cNvCxnSpPr>
              <a:cxnSpLocks/>
            </p:cNvCxnSpPr>
            <p:nvPr/>
          </p:nvCxnSpPr>
          <p:spPr bwMode="auto">
            <a:xfrm>
              <a:off x="7960856" y="2505875"/>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312E994-9466-402A-9B0E-D0FCC315551F}"/>
                </a:ext>
              </a:extLst>
            </p:cNvPr>
            <p:cNvCxnSpPr>
              <a:cxnSpLocks/>
            </p:cNvCxnSpPr>
            <p:nvPr/>
          </p:nvCxnSpPr>
          <p:spPr bwMode="auto">
            <a:xfrm>
              <a:off x="7924210" y="2505875"/>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DFDD2B4-073E-46B7-96B8-0B6CFA1359CA}"/>
                </a:ext>
              </a:extLst>
            </p:cNvPr>
            <p:cNvCxnSpPr>
              <a:cxnSpLocks/>
            </p:cNvCxnSpPr>
            <p:nvPr/>
          </p:nvCxnSpPr>
          <p:spPr bwMode="auto">
            <a:xfrm>
              <a:off x="7906760" y="2505875"/>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58D4BAA-7C33-4467-BEAC-EE3A6452DA79}"/>
                </a:ext>
              </a:extLst>
            </p:cNvPr>
            <p:cNvCxnSpPr>
              <a:cxnSpLocks/>
            </p:cNvCxnSpPr>
            <p:nvPr/>
          </p:nvCxnSpPr>
          <p:spPr bwMode="auto">
            <a:xfrm>
              <a:off x="7821253"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8F9B68E-2AB9-4B20-863B-D1A14293CA14}"/>
                </a:ext>
              </a:extLst>
            </p:cNvPr>
            <p:cNvCxnSpPr>
              <a:cxnSpLocks/>
            </p:cNvCxnSpPr>
            <p:nvPr/>
          </p:nvCxnSpPr>
          <p:spPr bwMode="auto">
            <a:xfrm>
              <a:off x="7775882"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6976684-CBE7-46BA-9FCB-A287BF34C3D5}"/>
                </a:ext>
              </a:extLst>
            </p:cNvPr>
            <p:cNvCxnSpPr>
              <a:cxnSpLocks/>
            </p:cNvCxnSpPr>
            <p:nvPr/>
          </p:nvCxnSpPr>
          <p:spPr bwMode="auto">
            <a:xfrm>
              <a:off x="7727021"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517D473-ACE7-40B5-B8B5-7163467003BB}"/>
                </a:ext>
              </a:extLst>
            </p:cNvPr>
            <p:cNvCxnSpPr>
              <a:cxnSpLocks/>
            </p:cNvCxnSpPr>
            <p:nvPr/>
          </p:nvCxnSpPr>
          <p:spPr bwMode="auto">
            <a:xfrm>
              <a:off x="7706081"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79F219A1-DC0E-47BF-AA63-75B3D688EDDB}"/>
                </a:ext>
              </a:extLst>
            </p:cNvPr>
            <p:cNvCxnSpPr>
              <a:cxnSpLocks/>
            </p:cNvCxnSpPr>
            <p:nvPr/>
          </p:nvCxnSpPr>
          <p:spPr bwMode="auto">
            <a:xfrm>
              <a:off x="7683395"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2F502DC-73CD-4BA2-ADC3-7887B09098AD}"/>
                </a:ext>
              </a:extLst>
            </p:cNvPr>
            <p:cNvCxnSpPr>
              <a:cxnSpLocks/>
            </p:cNvCxnSpPr>
            <p:nvPr/>
          </p:nvCxnSpPr>
          <p:spPr bwMode="auto">
            <a:xfrm>
              <a:off x="7653729" y="2434329"/>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FC6DF4C-E4F3-4EAF-8B69-BF93F13F9476}"/>
                </a:ext>
              </a:extLst>
            </p:cNvPr>
            <p:cNvCxnSpPr>
              <a:cxnSpLocks/>
            </p:cNvCxnSpPr>
            <p:nvPr/>
          </p:nvCxnSpPr>
          <p:spPr bwMode="auto">
            <a:xfrm>
              <a:off x="7594398" y="2388958"/>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3254E70F-D9A8-4B1F-AC83-186A5CFAC4DF}"/>
                </a:ext>
              </a:extLst>
            </p:cNvPr>
            <p:cNvCxnSpPr>
              <a:cxnSpLocks/>
            </p:cNvCxnSpPr>
            <p:nvPr/>
          </p:nvCxnSpPr>
          <p:spPr bwMode="auto">
            <a:xfrm>
              <a:off x="7578693" y="2388958"/>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ADEBC8C-E133-436C-AE9D-05F7C5140098}"/>
                </a:ext>
              </a:extLst>
            </p:cNvPr>
            <p:cNvCxnSpPr>
              <a:cxnSpLocks/>
            </p:cNvCxnSpPr>
            <p:nvPr/>
          </p:nvCxnSpPr>
          <p:spPr bwMode="auto">
            <a:xfrm>
              <a:off x="7557752" y="2388958"/>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309950C-1700-427A-B206-10882FBD1330}"/>
                </a:ext>
              </a:extLst>
            </p:cNvPr>
            <p:cNvCxnSpPr>
              <a:cxnSpLocks/>
            </p:cNvCxnSpPr>
            <p:nvPr/>
          </p:nvCxnSpPr>
          <p:spPr bwMode="auto">
            <a:xfrm>
              <a:off x="7440835" y="2388958"/>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06CE20F0-0193-4A17-A34E-22E31EF92CF5}"/>
                </a:ext>
              </a:extLst>
            </p:cNvPr>
            <p:cNvCxnSpPr>
              <a:cxnSpLocks/>
            </p:cNvCxnSpPr>
            <p:nvPr/>
          </p:nvCxnSpPr>
          <p:spPr bwMode="auto">
            <a:xfrm>
              <a:off x="7339622" y="232264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1E6F0B2-9492-4FB4-9CDB-283AC64DB69E}"/>
                </a:ext>
              </a:extLst>
            </p:cNvPr>
            <p:cNvCxnSpPr>
              <a:cxnSpLocks/>
            </p:cNvCxnSpPr>
            <p:nvPr/>
          </p:nvCxnSpPr>
          <p:spPr bwMode="auto">
            <a:xfrm>
              <a:off x="7309957" y="232264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AD340490-A413-4238-B01B-648FED143A46}"/>
                </a:ext>
              </a:extLst>
            </p:cNvPr>
            <p:cNvCxnSpPr>
              <a:cxnSpLocks/>
            </p:cNvCxnSpPr>
            <p:nvPr/>
          </p:nvCxnSpPr>
          <p:spPr bwMode="auto">
            <a:xfrm>
              <a:off x="7322172" y="2322646"/>
              <a:ext cx="0" cy="79108"/>
            </a:xfrm>
            <a:prstGeom prst="line">
              <a:avLst/>
            </a:prstGeom>
            <a:noFill/>
            <a:ln w="190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96B7AFAE-D5FD-491D-8C53-9B118D37974B}"/>
                </a:ext>
              </a:extLst>
            </p:cNvPr>
            <p:cNvCxnSpPr>
              <a:cxnSpLocks/>
            </p:cNvCxnSpPr>
            <p:nvPr/>
          </p:nvCxnSpPr>
          <p:spPr bwMode="auto">
            <a:xfrm>
              <a:off x="7266331" y="2322646"/>
              <a:ext cx="0" cy="79108"/>
            </a:xfrm>
            <a:prstGeom prst="line">
              <a:avLst/>
            </a:prstGeom>
            <a:noFill/>
            <a:ln w="19050" cap="flat" cmpd="sng" algn="ctr">
              <a:solidFill>
                <a:schemeClr val="accent3"/>
              </a:solidFill>
              <a:prstDash val="solid"/>
              <a:round/>
              <a:headEnd type="none" w="med" len="med"/>
              <a:tailEnd type="none" w="med" len="med"/>
            </a:ln>
            <a:effectLst/>
          </p:spPr>
        </p:cxnSp>
      </p:grpSp>
      <p:sp>
        <p:nvSpPr>
          <p:cNvPr id="57" name="Freeform: Shape 56">
            <a:extLst>
              <a:ext uri="{FF2B5EF4-FFF2-40B4-BE49-F238E27FC236}">
                <a16:creationId xmlns:a16="http://schemas.microsoft.com/office/drawing/2014/main" id="{250CC897-AA14-447E-AE4E-5C4EF8614E85}"/>
              </a:ext>
            </a:extLst>
          </p:cNvPr>
          <p:cNvSpPr/>
          <p:nvPr/>
        </p:nvSpPr>
        <p:spPr bwMode="auto">
          <a:xfrm>
            <a:off x="7003306" y="2363266"/>
            <a:ext cx="3833849" cy="1547849"/>
          </a:xfrm>
          <a:custGeom>
            <a:avLst/>
            <a:gdLst>
              <a:gd name="connsiteX0" fmla="*/ 3833849 w 3833849"/>
              <a:gd name="connsiteY0" fmla="*/ 1547849 h 1547849"/>
              <a:gd name="connsiteX1" fmla="*/ 2655948 w 3833849"/>
              <a:gd name="connsiteY1" fmla="*/ 1547849 h 1547849"/>
              <a:gd name="connsiteX2" fmla="*/ 2655948 w 3833849"/>
              <a:gd name="connsiteY2" fmla="*/ 1479793 h 1547849"/>
              <a:gd name="connsiteX3" fmla="*/ 2495404 w 3833849"/>
              <a:gd name="connsiteY3" fmla="*/ 1479793 h 1547849"/>
              <a:gd name="connsiteX4" fmla="*/ 2495404 w 3833849"/>
              <a:gd name="connsiteY4" fmla="*/ 1415226 h 1547849"/>
              <a:gd name="connsiteX5" fmla="*/ 2429093 w 3833849"/>
              <a:gd name="connsiteY5" fmla="*/ 1415226 h 1547849"/>
              <a:gd name="connsiteX6" fmla="*/ 2429093 w 3833849"/>
              <a:gd name="connsiteY6" fmla="*/ 1355895 h 1547849"/>
              <a:gd name="connsiteX7" fmla="*/ 2205728 w 3833849"/>
              <a:gd name="connsiteY7" fmla="*/ 1355895 h 1547849"/>
              <a:gd name="connsiteX8" fmla="*/ 2205728 w 3833849"/>
              <a:gd name="connsiteY8" fmla="*/ 1329719 h 1547849"/>
              <a:gd name="connsiteX9" fmla="*/ 2170827 w 3833849"/>
              <a:gd name="connsiteY9" fmla="*/ 1329719 h 1547849"/>
              <a:gd name="connsiteX10" fmla="*/ 2170827 w 3833849"/>
              <a:gd name="connsiteY10" fmla="*/ 1307034 h 1547849"/>
              <a:gd name="connsiteX11" fmla="*/ 2134182 w 3833849"/>
              <a:gd name="connsiteY11" fmla="*/ 1307034 h 1547849"/>
              <a:gd name="connsiteX12" fmla="*/ 2134182 w 3833849"/>
              <a:gd name="connsiteY12" fmla="*/ 1273878 h 1547849"/>
              <a:gd name="connsiteX13" fmla="*/ 2025989 w 3833849"/>
              <a:gd name="connsiteY13" fmla="*/ 1273878 h 1547849"/>
              <a:gd name="connsiteX14" fmla="*/ 2025989 w 3833849"/>
              <a:gd name="connsiteY14" fmla="*/ 1273878 h 1547849"/>
              <a:gd name="connsiteX15" fmla="*/ 1998069 w 3833849"/>
              <a:gd name="connsiteY15" fmla="*/ 1273878 h 1547849"/>
              <a:gd name="connsiteX16" fmla="*/ 1998069 w 3833849"/>
              <a:gd name="connsiteY16" fmla="*/ 1249448 h 1547849"/>
              <a:gd name="connsiteX17" fmla="*/ 1563554 w 3833849"/>
              <a:gd name="connsiteY17" fmla="*/ 1249448 h 1547849"/>
              <a:gd name="connsiteX18" fmla="*/ 1563554 w 3833849"/>
              <a:gd name="connsiteY18" fmla="*/ 1218037 h 1547849"/>
              <a:gd name="connsiteX19" fmla="*/ 1519928 w 3833849"/>
              <a:gd name="connsiteY19" fmla="*/ 1218037 h 1547849"/>
              <a:gd name="connsiteX20" fmla="*/ 1519928 w 3833849"/>
              <a:gd name="connsiteY20" fmla="*/ 1190116 h 1547849"/>
              <a:gd name="connsiteX21" fmla="*/ 1392540 w 3833849"/>
              <a:gd name="connsiteY21" fmla="*/ 1190116 h 1547849"/>
              <a:gd name="connsiteX22" fmla="*/ 1392540 w 3833849"/>
              <a:gd name="connsiteY22" fmla="*/ 1174411 h 1547849"/>
              <a:gd name="connsiteX23" fmla="*/ 1350659 w 3833849"/>
              <a:gd name="connsiteY23" fmla="*/ 1174411 h 1547849"/>
              <a:gd name="connsiteX24" fmla="*/ 1350659 w 3833849"/>
              <a:gd name="connsiteY24" fmla="*/ 1143000 h 1547849"/>
              <a:gd name="connsiteX25" fmla="*/ 1319249 w 3833849"/>
              <a:gd name="connsiteY25" fmla="*/ 1143000 h 1547849"/>
              <a:gd name="connsiteX26" fmla="*/ 1319249 w 3833849"/>
              <a:gd name="connsiteY26" fmla="*/ 1123805 h 1547849"/>
              <a:gd name="connsiteX27" fmla="*/ 1263408 w 3833849"/>
              <a:gd name="connsiteY27" fmla="*/ 1123805 h 1547849"/>
              <a:gd name="connsiteX28" fmla="*/ 1263408 w 3833849"/>
              <a:gd name="connsiteY28" fmla="*/ 1099374 h 1547849"/>
              <a:gd name="connsiteX29" fmla="*/ 1013867 w 3833849"/>
              <a:gd name="connsiteY29" fmla="*/ 1099374 h 1547849"/>
              <a:gd name="connsiteX30" fmla="*/ 1013867 w 3833849"/>
              <a:gd name="connsiteY30" fmla="*/ 1036553 h 1547849"/>
              <a:gd name="connsiteX31" fmla="*/ 970241 w 3833849"/>
              <a:gd name="connsiteY31" fmla="*/ 1036553 h 1547849"/>
              <a:gd name="connsiteX32" fmla="*/ 970241 w 3833849"/>
              <a:gd name="connsiteY32" fmla="*/ 1013868 h 1547849"/>
              <a:gd name="connsiteX33" fmla="*/ 940575 w 3833849"/>
              <a:gd name="connsiteY33" fmla="*/ 1013868 h 1547849"/>
              <a:gd name="connsiteX34" fmla="*/ 926615 w 3833849"/>
              <a:gd name="connsiteY34" fmla="*/ 999908 h 1547849"/>
              <a:gd name="connsiteX35" fmla="*/ 788757 w 3833849"/>
              <a:gd name="connsiteY35" fmla="*/ 999908 h 1547849"/>
              <a:gd name="connsiteX36" fmla="*/ 788757 w 3833849"/>
              <a:gd name="connsiteY36" fmla="*/ 971987 h 1547849"/>
              <a:gd name="connsiteX37" fmla="*/ 752111 w 3833849"/>
              <a:gd name="connsiteY37" fmla="*/ 971987 h 1547849"/>
              <a:gd name="connsiteX38" fmla="*/ 752111 w 3833849"/>
              <a:gd name="connsiteY38" fmla="*/ 912655 h 1547849"/>
              <a:gd name="connsiteX39" fmla="*/ 692780 w 3833849"/>
              <a:gd name="connsiteY39" fmla="*/ 912655 h 1547849"/>
              <a:gd name="connsiteX40" fmla="*/ 692780 w 3833849"/>
              <a:gd name="connsiteY40" fmla="*/ 872519 h 1547849"/>
              <a:gd name="connsiteX41" fmla="*/ 636939 w 3833849"/>
              <a:gd name="connsiteY41" fmla="*/ 872519 h 1547849"/>
              <a:gd name="connsiteX42" fmla="*/ 636939 w 3833849"/>
              <a:gd name="connsiteY42" fmla="*/ 841109 h 1547849"/>
              <a:gd name="connsiteX43" fmla="*/ 574117 w 3833849"/>
              <a:gd name="connsiteY43" fmla="*/ 841109 h 1547849"/>
              <a:gd name="connsiteX44" fmla="*/ 574117 w 3833849"/>
              <a:gd name="connsiteY44" fmla="*/ 767817 h 1547849"/>
              <a:gd name="connsiteX45" fmla="*/ 553177 w 3833849"/>
              <a:gd name="connsiteY45" fmla="*/ 767817 h 1547849"/>
              <a:gd name="connsiteX46" fmla="*/ 539217 w 3833849"/>
              <a:gd name="connsiteY46" fmla="*/ 762582 h 1547849"/>
              <a:gd name="connsiteX47" fmla="*/ 539217 w 3833849"/>
              <a:gd name="connsiteY47" fmla="*/ 682310 h 1547849"/>
              <a:gd name="connsiteX48" fmla="*/ 521766 w 3833849"/>
              <a:gd name="connsiteY48" fmla="*/ 682310 h 1547849"/>
              <a:gd name="connsiteX49" fmla="*/ 521766 w 3833849"/>
              <a:gd name="connsiteY49" fmla="*/ 657880 h 1547849"/>
              <a:gd name="connsiteX50" fmla="*/ 492101 w 3833849"/>
              <a:gd name="connsiteY50" fmla="*/ 657880 h 1547849"/>
              <a:gd name="connsiteX51" fmla="*/ 492101 w 3833849"/>
              <a:gd name="connsiteY51" fmla="*/ 563648 h 1547849"/>
              <a:gd name="connsiteX52" fmla="*/ 451965 w 3833849"/>
              <a:gd name="connsiteY52" fmla="*/ 563648 h 1547849"/>
              <a:gd name="connsiteX53" fmla="*/ 451965 w 3833849"/>
              <a:gd name="connsiteY53" fmla="*/ 518277 h 1547849"/>
              <a:gd name="connsiteX54" fmla="*/ 415319 w 3833849"/>
              <a:gd name="connsiteY54" fmla="*/ 518277 h 1547849"/>
              <a:gd name="connsiteX55" fmla="*/ 415319 w 3833849"/>
              <a:gd name="connsiteY55" fmla="*/ 485121 h 1547849"/>
              <a:gd name="connsiteX56" fmla="*/ 392633 w 3833849"/>
              <a:gd name="connsiteY56" fmla="*/ 485121 h 1547849"/>
              <a:gd name="connsiteX57" fmla="*/ 392633 w 3833849"/>
              <a:gd name="connsiteY57" fmla="*/ 420555 h 1547849"/>
              <a:gd name="connsiteX58" fmla="*/ 361223 w 3833849"/>
              <a:gd name="connsiteY58" fmla="*/ 420555 h 1547849"/>
              <a:gd name="connsiteX59" fmla="*/ 361223 w 3833849"/>
              <a:gd name="connsiteY59" fmla="*/ 340283 h 1547849"/>
              <a:gd name="connsiteX60" fmla="*/ 343772 w 3833849"/>
              <a:gd name="connsiteY60" fmla="*/ 340283 h 1547849"/>
              <a:gd name="connsiteX61" fmla="*/ 343772 w 3833849"/>
              <a:gd name="connsiteY61" fmla="*/ 301892 h 1547849"/>
              <a:gd name="connsiteX62" fmla="*/ 312362 w 3833849"/>
              <a:gd name="connsiteY62" fmla="*/ 301892 h 1547849"/>
              <a:gd name="connsiteX63" fmla="*/ 312362 w 3833849"/>
              <a:gd name="connsiteY63" fmla="*/ 265246 h 1547849"/>
              <a:gd name="connsiteX64" fmla="*/ 273971 w 3833849"/>
              <a:gd name="connsiteY64" fmla="*/ 265246 h 1547849"/>
              <a:gd name="connsiteX65" fmla="*/ 273971 w 3833849"/>
              <a:gd name="connsiteY65" fmla="*/ 219875 h 1547849"/>
              <a:gd name="connsiteX66" fmla="*/ 212895 w 3833849"/>
              <a:gd name="connsiteY66" fmla="*/ 219875 h 1547849"/>
              <a:gd name="connsiteX67" fmla="*/ 212895 w 3833849"/>
              <a:gd name="connsiteY67" fmla="*/ 177994 h 1547849"/>
              <a:gd name="connsiteX68" fmla="*/ 160543 w 3833849"/>
              <a:gd name="connsiteY68" fmla="*/ 177994 h 1547849"/>
              <a:gd name="connsiteX69" fmla="*/ 160543 w 3833849"/>
              <a:gd name="connsiteY69" fmla="*/ 137858 h 1547849"/>
              <a:gd name="connsiteX70" fmla="*/ 111682 w 3833849"/>
              <a:gd name="connsiteY70" fmla="*/ 137858 h 1547849"/>
              <a:gd name="connsiteX71" fmla="*/ 111682 w 3833849"/>
              <a:gd name="connsiteY71" fmla="*/ 102958 h 1547849"/>
              <a:gd name="connsiteX72" fmla="*/ 71546 w 3833849"/>
              <a:gd name="connsiteY72" fmla="*/ 102958 h 1547849"/>
              <a:gd name="connsiteX73" fmla="*/ 71546 w 3833849"/>
              <a:gd name="connsiteY73" fmla="*/ 64567 h 1547849"/>
              <a:gd name="connsiteX74" fmla="*/ 36646 w 3833849"/>
              <a:gd name="connsiteY74" fmla="*/ 64567 h 1547849"/>
              <a:gd name="connsiteX75" fmla="*/ 36646 w 3833849"/>
              <a:gd name="connsiteY75" fmla="*/ 29666 h 1547849"/>
              <a:gd name="connsiteX76" fmla="*/ 0 w 3833849"/>
              <a:gd name="connsiteY76" fmla="*/ 29666 h 1547849"/>
              <a:gd name="connsiteX77" fmla="*/ 0 w 3833849"/>
              <a:gd name="connsiteY77" fmla="*/ 0 h 154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833849" h="1547849">
                <a:moveTo>
                  <a:pt x="3833849" y="1547849"/>
                </a:moveTo>
                <a:lnTo>
                  <a:pt x="2655948" y="1547849"/>
                </a:lnTo>
                <a:lnTo>
                  <a:pt x="2655948" y="1479793"/>
                </a:lnTo>
                <a:lnTo>
                  <a:pt x="2495404" y="1479793"/>
                </a:lnTo>
                <a:lnTo>
                  <a:pt x="2495404" y="1415226"/>
                </a:lnTo>
                <a:lnTo>
                  <a:pt x="2429093" y="1415226"/>
                </a:lnTo>
                <a:lnTo>
                  <a:pt x="2429093" y="1355895"/>
                </a:lnTo>
                <a:lnTo>
                  <a:pt x="2205728" y="1355895"/>
                </a:lnTo>
                <a:lnTo>
                  <a:pt x="2205728" y="1329719"/>
                </a:lnTo>
                <a:lnTo>
                  <a:pt x="2170827" y="1329719"/>
                </a:lnTo>
                <a:lnTo>
                  <a:pt x="2170827" y="1307034"/>
                </a:lnTo>
                <a:lnTo>
                  <a:pt x="2134182" y="1307034"/>
                </a:lnTo>
                <a:lnTo>
                  <a:pt x="2134182" y="1273878"/>
                </a:lnTo>
                <a:lnTo>
                  <a:pt x="2025989" y="1273878"/>
                </a:lnTo>
                <a:lnTo>
                  <a:pt x="2025989" y="1273878"/>
                </a:lnTo>
                <a:lnTo>
                  <a:pt x="1998069" y="1273878"/>
                </a:lnTo>
                <a:lnTo>
                  <a:pt x="1998069" y="1249448"/>
                </a:lnTo>
                <a:lnTo>
                  <a:pt x="1563554" y="1249448"/>
                </a:lnTo>
                <a:lnTo>
                  <a:pt x="1563554" y="1218037"/>
                </a:lnTo>
                <a:lnTo>
                  <a:pt x="1519928" y="1218037"/>
                </a:lnTo>
                <a:lnTo>
                  <a:pt x="1519928" y="1190116"/>
                </a:lnTo>
                <a:lnTo>
                  <a:pt x="1392540" y="1190116"/>
                </a:lnTo>
                <a:lnTo>
                  <a:pt x="1392540" y="1174411"/>
                </a:lnTo>
                <a:lnTo>
                  <a:pt x="1350659" y="1174411"/>
                </a:lnTo>
                <a:lnTo>
                  <a:pt x="1350659" y="1143000"/>
                </a:lnTo>
                <a:lnTo>
                  <a:pt x="1319249" y="1143000"/>
                </a:lnTo>
                <a:lnTo>
                  <a:pt x="1319249" y="1123805"/>
                </a:lnTo>
                <a:lnTo>
                  <a:pt x="1263408" y="1123805"/>
                </a:lnTo>
                <a:lnTo>
                  <a:pt x="1263408" y="1099374"/>
                </a:lnTo>
                <a:lnTo>
                  <a:pt x="1013867" y="1099374"/>
                </a:lnTo>
                <a:lnTo>
                  <a:pt x="1013867" y="1036553"/>
                </a:lnTo>
                <a:lnTo>
                  <a:pt x="970241" y="1036553"/>
                </a:lnTo>
                <a:lnTo>
                  <a:pt x="970241" y="1013868"/>
                </a:lnTo>
                <a:lnTo>
                  <a:pt x="940575" y="1013868"/>
                </a:lnTo>
                <a:lnTo>
                  <a:pt x="926615" y="999908"/>
                </a:lnTo>
                <a:lnTo>
                  <a:pt x="788757" y="999908"/>
                </a:lnTo>
                <a:lnTo>
                  <a:pt x="788757" y="971987"/>
                </a:lnTo>
                <a:lnTo>
                  <a:pt x="752111" y="971987"/>
                </a:lnTo>
                <a:lnTo>
                  <a:pt x="752111" y="912655"/>
                </a:lnTo>
                <a:lnTo>
                  <a:pt x="692780" y="912655"/>
                </a:lnTo>
                <a:lnTo>
                  <a:pt x="692780" y="872519"/>
                </a:lnTo>
                <a:lnTo>
                  <a:pt x="636939" y="872519"/>
                </a:lnTo>
                <a:lnTo>
                  <a:pt x="636939" y="841109"/>
                </a:lnTo>
                <a:lnTo>
                  <a:pt x="574117" y="841109"/>
                </a:lnTo>
                <a:lnTo>
                  <a:pt x="574117" y="767817"/>
                </a:lnTo>
                <a:lnTo>
                  <a:pt x="553177" y="767817"/>
                </a:lnTo>
                <a:lnTo>
                  <a:pt x="539217" y="762582"/>
                </a:lnTo>
                <a:lnTo>
                  <a:pt x="539217" y="682310"/>
                </a:lnTo>
                <a:lnTo>
                  <a:pt x="521766" y="682310"/>
                </a:lnTo>
                <a:lnTo>
                  <a:pt x="521766" y="657880"/>
                </a:lnTo>
                <a:lnTo>
                  <a:pt x="492101" y="657880"/>
                </a:lnTo>
                <a:lnTo>
                  <a:pt x="492101" y="563648"/>
                </a:lnTo>
                <a:lnTo>
                  <a:pt x="451965" y="563648"/>
                </a:lnTo>
                <a:lnTo>
                  <a:pt x="451965" y="518277"/>
                </a:lnTo>
                <a:lnTo>
                  <a:pt x="415319" y="518277"/>
                </a:lnTo>
                <a:lnTo>
                  <a:pt x="415319" y="485121"/>
                </a:lnTo>
                <a:lnTo>
                  <a:pt x="392633" y="485121"/>
                </a:lnTo>
                <a:lnTo>
                  <a:pt x="392633" y="420555"/>
                </a:lnTo>
                <a:lnTo>
                  <a:pt x="361223" y="420555"/>
                </a:lnTo>
                <a:lnTo>
                  <a:pt x="361223" y="340283"/>
                </a:lnTo>
                <a:lnTo>
                  <a:pt x="343772" y="340283"/>
                </a:lnTo>
                <a:lnTo>
                  <a:pt x="343772" y="301892"/>
                </a:lnTo>
                <a:lnTo>
                  <a:pt x="312362" y="301892"/>
                </a:lnTo>
                <a:lnTo>
                  <a:pt x="312362" y="265246"/>
                </a:lnTo>
                <a:lnTo>
                  <a:pt x="273971" y="265246"/>
                </a:lnTo>
                <a:lnTo>
                  <a:pt x="273971" y="219875"/>
                </a:lnTo>
                <a:lnTo>
                  <a:pt x="212895" y="219875"/>
                </a:lnTo>
                <a:lnTo>
                  <a:pt x="212895" y="177994"/>
                </a:lnTo>
                <a:lnTo>
                  <a:pt x="160543" y="177994"/>
                </a:lnTo>
                <a:lnTo>
                  <a:pt x="160543" y="137858"/>
                </a:lnTo>
                <a:lnTo>
                  <a:pt x="111682" y="137858"/>
                </a:lnTo>
                <a:lnTo>
                  <a:pt x="111682" y="102958"/>
                </a:lnTo>
                <a:lnTo>
                  <a:pt x="71546" y="102958"/>
                </a:lnTo>
                <a:lnTo>
                  <a:pt x="71546" y="64567"/>
                </a:lnTo>
                <a:lnTo>
                  <a:pt x="36646" y="64567"/>
                </a:lnTo>
                <a:lnTo>
                  <a:pt x="36646" y="29666"/>
                </a:lnTo>
                <a:lnTo>
                  <a:pt x="0" y="29666"/>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94" name="Group 293">
            <a:extLst>
              <a:ext uri="{FF2B5EF4-FFF2-40B4-BE49-F238E27FC236}">
                <a16:creationId xmlns:a16="http://schemas.microsoft.com/office/drawing/2014/main" id="{2CEF4845-CF3E-47F0-976C-D7002B906E9C}"/>
              </a:ext>
            </a:extLst>
          </p:cNvPr>
          <p:cNvGrpSpPr/>
          <p:nvPr/>
        </p:nvGrpSpPr>
        <p:grpSpPr>
          <a:xfrm>
            <a:off x="7597198" y="3175291"/>
            <a:ext cx="3212613" cy="775378"/>
            <a:chOff x="7218057" y="2933991"/>
            <a:chExt cx="3212613" cy="775378"/>
          </a:xfrm>
        </p:grpSpPr>
        <p:cxnSp>
          <p:nvCxnSpPr>
            <p:cNvPr id="217" name="Straight Connector 216">
              <a:extLst>
                <a:ext uri="{FF2B5EF4-FFF2-40B4-BE49-F238E27FC236}">
                  <a16:creationId xmlns:a16="http://schemas.microsoft.com/office/drawing/2014/main" id="{826CD465-4E06-41F7-BDFB-04B299F1F608}"/>
                </a:ext>
              </a:extLst>
            </p:cNvPr>
            <p:cNvCxnSpPr>
              <a:cxnSpLocks/>
            </p:cNvCxnSpPr>
            <p:nvPr/>
          </p:nvCxnSpPr>
          <p:spPr bwMode="auto">
            <a:xfrm>
              <a:off x="1043067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C00A539B-E627-47E2-9F8F-2BD152F86F0A}"/>
                </a:ext>
              </a:extLst>
            </p:cNvPr>
            <p:cNvCxnSpPr>
              <a:cxnSpLocks/>
            </p:cNvCxnSpPr>
            <p:nvPr/>
          </p:nvCxnSpPr>
          <p:spPr bwMode="auto">
            <a:xfrm>
              <a:off x="1030153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73188A52-B971-4029-872A-47F9948BCAEA}"/>
                </a:ext>
              </a:extLst>
            </p:cNvPr>
            <p:cNvCxnSpPr>
              <a:cxnSpLocks/>
            </p:cNvCxnSpPr>
            <p:nvPr/>
          </p:nvCxnSpPr>
          <p:spPr bwMode="auto">
            <a:xfrm>
              <a:off x="1026663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C6EC680B-EDDE-4AF2-9C78-A686A0D98DA5}"/>
                </a:ext>
              </a:extLst>
            </p:cNvPr>
            <p:cNvCxnSpPr>
              <a:cxnSpLocks/>
            </p:cNvCxnSpPr>
            <p:nvPr/>
          </p:nvCxnSpPr>
          <p:spPr bwMode="auto">
            <a:xfrm>
              <a:off x="10243951"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497E9DCD-8A63-4629-B8A2-85815A77D0CF}"/>
                </a:ext>
              </a:extLst>
            </p:cNvPr>
            <p:cNvCxnSpPr>
              <a:cxnSpLocks/>
            </p:cNvCxnSpPr>
            <p:nvPr/>
          </p:nvCxnSpPr>
          <p:spPr bwMode="auto">
            <a:xfrm>
              <a:off x="10217776"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9C34F0E-180E-4AF7-80FB-579194DC9B63}"/>
                </a:ext>
              </a:extLst>
            </p:cNvPr>
            <p:cNvCxnSpPr>
              <a:cxnSpLocks/>
            </p:cNvCxnSpPr>
            <p:nvPr/>
          </p:nvCxnSpPr>
          <p:spPr bwMode="auto">
            <a:xfrm>
              <a:off x="1019858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71A07486-429E-47C6-B10B-B70A9EDB720F}"/>
                </a:ext>
              </a:extLst>
            </p:cNvPr>
            <p:cNvCxnSpPr>
              <a:cxnSpLocks/>
            </p:cNvCxnSpPr>
            <p:nvPr/>
          </p:nvCxnSpPr>
          <p:spPr bwMode="auto">
            <a:xfrm>
              <a:off x="10226501"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EE82426B-64DE-49E8-96ED-640D36AFCAD4}"/>
                </a:ext>
              </a:extLst>
            </p:cNvPr>
            <p:cNvCxnSpPr>
              <a:cxnSpLocks/>
            </p:cNvCxnSpPr>
            <p:nvPr/>
          </p:nvCxnSpPr>
          <p:spPr bwMode="auto">
            <a:xfrm>
              <a:off x="10113073"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710D92C-FA0D-415E-8B02-6679EF5E6BBA}"/>
                </a:ext>
              </a:extLst>
            </p:cNvPr>
            <p:cNvCxnSpPr>
              <a:cxnSpLocks/>
            </p:cNvCxnSpPr>
            <p:nvPr/>
          </p:nvCxnSpPr>
          <p:spPr bwMode="auto">
            <a:xfrm>
              <a:off x="10078172"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0BE1B7F-A3AE-4E8D-BABE-4AD62553D35E}"/>
                </a:ext>
              </a:extLst>
            </p:cNvPr>
            <p:cNvCxnSpPr>
              <a:cxnSpLocks/>
            </p:cNvCxnSpPr>
            <p:nvPr/>
          </p:nvCxnSpPr>
          <p:spPr bwMode="auto">
            <a:xfrm>
              <a:off x="997696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2F39B9C0-1E4B-4885-BFD2-1CDDCB4B50DF}"/>
                </a:ext>
              </a:extLst>
            </p:cNvPr>
            <p:cNvCxnSpPr>
              <a:cxnSpLocks/>
            </p:cNvCxnSpPr>
            <p:nvPr/>
          </p:nvCxnSpPr>
          <p:spPr bwMode="auto">
            <a:xfrm>
              <a:off x="995253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54EB2EB-EB58-4299-BB2E-FB5EA5CE1387}"/>
                </a:ext>
              </a:extLst>
            </p:cNvPr>
            <p:cNvCxnSpPr>
              <a:cxnSpLocks/>
            </p:cNvCxnSpPr>
            <p:nvPr/>
          </p:nvCxnSpPr>
          <p:spPr bwMode="auto">
            <a:xfrm>
              <a:off x="9931589"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84CEA7F-CC30-43EB-A1FA-80DD1ABA4C89}"/>
                </a:ext>
              </a:extLst>
            </p:cNvPr>
            <p:cNvCxnSpPr>
              <a:cxnSpLocks/>
            </p:cNvCxnSpPr>
            <p:nvPr/>
          </p:nvCxnSpPr>
          <p:spPr bwMode="auto">
            <a:xfrm>
              <a:off x="9912394"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030532E-2312-4AF8-A387-0E3595C592BC}"/>
                </a:ext>
              </a:extLst>
            </p:cNvPr>
            <p:cNvCxnSpPr>
              <a:cxnSpLocks/>
            </p:cNvCxnSpPr>
            <p:nvPr/>
          </p:nvCxnSpPr>
          <p:spPr bwMode="auto">
            <a:xfrm>
              <a:off x="9879238"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D7CB001F-4B4F-44CD-A815-C83DAE69383B}"/>
                </a:ext>
              </a:extLst>
            </p:cNvPr>
            <p:cNvCxnSpPr>
              <a:cxnSpLocks/>
            </p:cNvCxnSpPr>
            <p:nvPr/>
          </p:nvCxnSpPr>
          <p:spPr bwMode="auto">
            <a:xfrm>
              <a:off x="9872258"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A91A9767-FA76-49AC-AC76-B53CF7C90257}"/>
                </a:ext>
              </a:extLst>
            </p:cNvPr>
            <p:cNvCxnSpPr>
              <a:cxnSpLocks/>
            </p:cNvCxnSpPr>
            <p:nvPr/>
          </p:nvCxnSpPr>
          <p:spPr bwMode="auto">
            <a:xfrm>
              <a:off x="9856553"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0DE72C8-E62C-4A78-8E76-67C26C0CFBEC}"/>
                </a:ext>
              </a:extLst>
            </p:cNvPr>
            <p:cNvCxnSpPr>
              <a:cxnSpLocks/>
            </p:cNvCxnSpPr>
            <p:nvPr/>
          </p:nvCxnSpPr>
          <p:spPr bwMode="auto">
            <a:xfrm>
              <a:off x="983735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829C47F-46F3-424F-B3E2-423450AB0123}"/>
                </a:ext>
              </a:extLst>
            </p:cNvPr>
            <p:cNvCxnSpPr>
              <a:cxnSpLocks/>
            </p:cNvCxnSpPr>
            <p:nvPr/>
          </p:nvCxnSpPr>
          <p:spPr bwMode="auto">
            <a:xfrm>
              <a:off x="981641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2BDFAFB4-95DC-40B8-A5F1-84AEF5AB5E53}"/>
                </a:ext>
              </a:extLst>
            </p:cNvPr>
            <p:cNvCxnSpPr>
              <a:cxnSpLocks/>
            </p:cNvCxnSpPr>
            <p:nvPr/>
          </p:nvCxnSpPr>
          <p:spPr bwMode="auto">
            <a:xfrm>
              <a:off x="980943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AC8115D-1732-4E53-80E8-5F85F68769C1}"/>
                </a:ext>
              </a:extLst>
            </p:cNvPr>
            <p:cNvCxnSpPr>
              <a:cxnSpLocks/>
            </p:cNvCxnSpPr>
            <p:nvPr/>
          </p:nvCxnSpPr>
          <p:spPr bwMode="auto">
            <a:xfrm>
              <a:off x="9783261"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CE4D8D4-3A4A-49F4-BA35-BDAE33701AA8}"/>
                </a:ext>
              </a:extLst>
            </p:cNvPr>
            <p:cNvCxnSpPr>
              <a:cxnSpLocks/>
            </p:cNvCxnSpPr>
            <p:nvPr/>
          </p:nvCxnSpPr>
          <p:spPr bwMode="auto">
            <a:xfrm>
              <a:off x="9694264"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F238744B-44E2-45B4-8A88-B9E9692971D8}"/>
                </a:ext>
              </a:extLst>
            </p:cNvPr>
            <p:cNvCxnSpPr>
              <a:cxnSpLocks/>
            </p:cNvCxnSpPr>
            <p:nvPr/>
          </p:nvCxnSpPr>
          <p:spPr bwMode="auto">
            <a:xfrm>
              <a:off x="9687284"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BD3D0B6-275A-4802-8818-F3D446852190}"/>
                </a:ext>
              </a:extLst>
            </p:cNvPr>
            <p:cNvCxnSpPr>
              <a:cxnSpLocks/>
            </p:cNvCxnSpPr>
            <p:nvPr/>
          </p:nvCxnSpPr>
          <p:spPr bwMode="auto">
            <a:xfrm>
              <a:off x="9671578"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D2892344-FD85-4468-A3DA-0E17DA520E88}"/>
                </a:ext>
              </a:extLst>
            </p:cNvPr>
            <p:cNvCxnSpPr>
              <a:cxnSpLocks/>
            </p:cNvCxnSpPr>
            <p:nvPr/>
          </p:nvCxnSpPr>
          <p:spPr bwMode="auto">
            <a:xfrm>
              <a:off x="9657618"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00AAFF4E-E091-4FBA-860A-5100293239D6}"/>
                </a:ext>
              </a:extLst>
            </p:cNvPr>
            <p:cNvCxnSpPr>
              <a:cxnSpLocks/>
            </p:cNvCxnSpPr>
            <p:nvPr/>
          </p:nvCxnSpPr>
          <p:spPr bwMode="auto">
            <a:xfrm>
              <a:off x="9593052"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D1A805C-CF24-44DD-A862-4A454778C79E}"/>
                </a:ext>
              </a:extLst>
            </p:cNvPr>
            <p:cNvCxnSpPr>
              <a:cxnSpLocks/>
            </p:cNvCxnSpPr>
            <p:nvPr/>
          </p:nvCxnSpPr>
          <p:spPr bwMode="auto">
            <a:xfrm>
              <a:off x="9579092"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58B9B192-26D6-48EC-A635-11CE685DACE0}"/>
                </a:ext>
              </a:extLst>
            </p:cNvPr>
            <p:cNvCxnSpPr>
              <a:cxnSpLocks/>
            </p:cNvCxnSpPr>
            <p:nvPr/>
          </p:nvCxnSpPr>
          <p:spPr bwMode="auto">
            <a:xfrm>
              <a:off x="9538957"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1BC933E9-BA95-41DE-8379-EDDE1E4607B0}"/>
                </a:ext>
              </a:extLst>
            </p:cNvPr>
            <p:cNvCxnSpPr>
              <a:cxnSpLocks/>
            </p:cNvCxnSpPr>
            <p:nvPr/>
          </p:nvCxnSpPr>
          <p:spPr bwMode="auto">
            <a:xfrm>
              <a:off x="9511036"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CA108F5-1EB9-4933-BB71-4C7C7C065BC2}"/>
                </a:ext>
              </a:extLst>
            </p:cNvPr>
            <p:cNvCxnSpPr>
              <a:cxnSpLocks/>
            </p:cNvCxnSpPr>
            <p:nvPr/>
          </p:nvCxnSpPr>
          <p:spPr bwMode="auto">
            <a:xfrm>
              <a:off x="948137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FED3999-1186-48AE-9299-94391A6AC4FE}"/>
                </a:ext>
              </a:extLst>
            </p:cNvPr>
            <p:cNvCxnSpPr>
              <a:cxnSpLocks/>
            </p:cNvCxnSpPr>
            <p:nvPr/>
          </p:nvCxnSpPr>
          <p:spPr bwMode="auto">
            <a:xfrm>
              <a:off x="9463920"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40014682-727A-4393-AE66-63BB929AB322}"/>
                </a:ext>
              </a:extLst>
            </p:cNvPr>
            <p:cNvCxnSpPr>
              <a:cxnSpLocks/>
            </p:cNvCxnSpPr>
            <p:nvPr/>
          </p:nvCxnSpPr>
          <p:spPr bwMode="auto">
            <a:xfrm>
              <a:off x="9444725"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C07F2744-2B13-4071-B7D3-E58AE5031676}"/>
                </a:ext>
              </a:extLst>
            </p:cNvPr>
            <p:cNvCxnSpPr>
              <a:cxnSpLocks/>
            </p:cNvCxnSpPr>
            <p:nvPr/>
          </p:nvCxnSpPr>
          <p:spPr bwMode="auto">
            <a:xfrm>
              <a:off x="9395864"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F98B5D0B-2E79-4991-B55E-BCCA80569C78}"/>
                </a:ext>
              </a:extLst>
            </p:cNvPr>
            <p:cNvCxnSpPr>
              <a:cxnSpLocks/>
            </p:cNvCxnSpPr>
            <p:nvPr/>
          </p:nvCxnSpPr>
          <p:spPr bwMode="auto">
            <a:xfrm>
              <a:off x="9341768"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717B3D2C-CFD6-452A-BF7E-C302C7FD5C84}"/>
                </a:ext>
              </a:extLst>
            </p:cNvPr>
            <p:cNvCxnSpPr>
              <a:cxnSpLocks/>
            </p:cNvCxnSpPr>
            <p:nvPr/>
          </p:nvCxnSpPr>
          <p:spPr bwMode="auto">
            <a:xfrm>
              <a:off x="9333043"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E57DAA3A-94DD-44DC-B6D2-490675BFB253}"/>
                </a:ext>
              </a:extLst>
            </p:cNvPr>
            <p:cNvCxnSpPr>
              <a:cxnSpLocks/>
            </p:cNvCxnSpPr>
            <p:nvPr/>
          </p:nvCxnSpPr>
          <p:spPr bwMode="auto">
            <a:xfrm>
              <a:off x="9312103" y="363026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745B691-1BF6-4A93-9E66-C288F58B54BA}"/>
                </a:ext>
              </a:extLst>
            </p:cNvPr>
            <p:cNvCxnSpPr>
              <a:cxnSpLocks/>
            </p:cNvCxnSpPr>
            <p:nvPr/>
          </p:nvCxnSpPr>
          <p:spPr bwMode="auto">
            <a:xfrm>
              <a:off x="9235321" y="3567440"/>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045A28D-59FA-4347-896A-BC212AF5867A}"/>
                </a:ext>
              </a:extLst>
            </p:cNvPr>
            <p:cNvCxnSpPr>
              <a:cxnSpLocks/>
            </p:cNvCxnSpPr>
            <p:nvPr/>
          </p:nvCxnSpPr>
          <p:spPr bwMode="auto">
            <a:xfrm>
              <a:off x="9226596" y="3567440"/>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73DD4BE2-081A-4FCE-8E48-6CD10613594A}"/>
                </a:ext>
              </a:extLst>
            </p:cNvPr>
            <p:cNvCxnSpPr>
              <a:cxnSpLocks/>
            </p:cNvCxnSpPr>
            <p:nvPr/>
          </p:nvCxnSpPr>
          <p:spPr bwMode="auto">
            <a:xfrm>
              <a:off x="8963095" y="345750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C60B8259-AC17-46A1-8814-A21D1D5DDCD5}"/>
                </a:ext>
              </a:extLst>
            </p:cNvPr>
            <p:cNvCxnSpPr>
              <a:cxnSpLocks/>
            </p:cNvCxnSpPr>
            <p:nvPr/>
          </p:nvCxnSpPr>
          <p:spPr bwMode="auto">
            <a:xfrm>
              <a:off x="9060817" y="3525559"/>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201472C2-390E-4244-8A80-8566BE9B03D2}"/>
                </a:ext>
              </a:extLst>
            </p:cNvPr>
            <p:cNvCxnSpPr>
              <a:cxnSpLocks/>
            </p:cNvCxnSpPr>
            <p:nvPr/>
          </p:nvCxnSpPr>
          <p:spPr bwMode="auto">
            <a:xfrm>
              <a:off x="8846177" y="3464483"/>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1207AF6F-658A-4112-8130-A4245EF64EFF}"/>
                </a:ext>
              </a:extLst>
            </p:cNvPr>
            <p:cNvCxnSpPr>
              <a:cxnSpLocks/>
            </p:cNvCxnSpPr>
            <p:nvPr/>
          </p:nvCxnSpPr>
          <p:spPr bwMode="auto">
            <a:xfrm>
              <a:off x="8793826" y="342609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F4A12F50-0D7F-45A8-AEE2-A7C97D1E6BFB}"/>
                </a:ext>
              </a:extLst>
            </p:cNvPr>
            <p:cNvCxnSpPr>
              <a:cxnSpLocks/>
            </p:cNvCxnSpPr>
            <p:nvPr/>
          </p:nvCxnSpPr>
          <p:spPr bwMode="auto">
            <a:xfrm>
              <a:off x="8769396" y="340515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A5EE166E-A832-45E5-9F2A-BF628F4C8663}"/>
                </a:ext>
              </a:extLst>
            </p:cNvPr>
            <p:cNvCxnSpPr>
              <a:cxnSpLocks/>
            </p:cNvCxnSpPr>
            <p:nvPr/>
          </p:nvCxnSpPr>
          <p:spPr bwMode="auto">
            <a:xfrm>
              <a:off x="8765906" y="337374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083B6B7-6170-41EC-88BF-4DE03FE76810}"/>
                </a:ext>
              </a:extLst>
            </p:cNvPr>
            <p:cNvCxnSpPr>
              <a:cxnSpLocks/>
            </p:cNvCxnSpPr>
            <p:nvPr/>
          </p:nvCxnSpPr>
          <p:spPr bwMode="auto">
            <a:xfrm>
              <a:off x="8682144" y="337374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7CA2133-8DB0-4A67-AE55-2A7BBBCDAA71}"/>
                </a:ext>
              </a:extLst>
            </p:cNvPr>
            <p:cNvCxnSpPr>
              <a:cxnSpLocks/>
            </p:cNvCxnSpPr>
            <p:nvPr/>
          </p:nvCxnSpPr>
          <p:spPr bwMode="auto">
            <a:xfrm>
              <a:off x="8642008" y="3373741"/>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36CC29BB-3D0C-473F-9A56-597EDEE837D0}"/>
                </a:ext>
              </a:extLst>
            </p:cNvPr>
            <p:cNvCxnSpPr>
              <a:cxnSpLocks/>
            </p:cNvCxnSpPr>
            <p:nvPr/>
          </p:nvCxnSpPr>
          <p:spPr bwMode="auto">
            <a:xfrm>
              <a:off x="8615832" y="335105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E3BAEDE-CD96-46D7-B862-4348F5B6CE62}"/>
                </a:ext>
              </a:extLst>
            </p:cNvPr>
            <p:cNvCxnSpPr>
              <a:cxnSpLocks/>
            </p:cNvCxnSpPr>
            <p:nvPr/>
          </p:nvCxnSpPr>
          <p:spPr bwMode="auto">
            <a:xfrm>
              <a:off x="8603617"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262F0E4-4426-4B8C-982A-1B2DBCA16D85}"/>
                </a:ext>
              </a:extLst>
            </p:cNvPr>
            <p:cNvCxnSpPr>
              <a:cxnSpLocks/>
            </p:cNvCxnSpPr>
            <p:nvPr/>
          </p:nvCxnSpPr>
          <p:spPr bwMode="auto">
            <a:xfrm>
              <a:off x="8593147"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FAAA853-F16E-4B1A-A4D8-E6FE6AE23789}"/>
                </a:ext>
              </a:extLst>
            </p:cNvPr>
            <p:cNvCxnSpPr>
              <a:cxnSpLocks/>
            </p:cNvCxnSpPr>
            <p:nvPr/>
          </p:nvCxnSpPr>
          <p:spPr bwMode="auto">
            <a:xfrm>
              <a:off x="8579187"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3892E0A6-0D82-4A45-B96A-635962EAA823}"/>
                </a:ext>
              </a:extLst>
            </p:cNvPr>
            <p:cNvCxnSpPr>
              <a:cxnSpLocks/>
            </p:cNvCxnSpPr>
            <p:nvPr/>
          </p:nvCxnSpPr>
          <p:spPr bwMode="auto">
            <a:xfrm>
              <a:off x="8561737"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094489A-ECD8-42C5-B222-FE1E02202C70}"/>
                </a:ext>
              </a:extLst>
            </p:cNvPr>
            <p:cNvCxnSpPr>
              <a:cxnSpLocks/>
            </p:cNvCxnSpPr>
            <p:nvPr/>
          </p:nvCxnSpPr>
          <p:spPr bwMode="auto">
            <a:xfrm>
              <a:off x="8507641"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D7ACA60-8F64-4D07-BC7F-6C6137BC5020}"/>
                </a:ext>
              </a:extLst>
            </p:cNvPr>
            <p:cNvCxnSpPr>
              <a:cxnSpLocks/>
            </p:cNvCxnSpPr>
            <p:nvPr/>
          </p:nvCxnSpPr>
          <p:spPr bwMode="auto">
            <a:xfrm>
              <a:off x="8425624"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86B3B01A-4B71-4C32-994E-DFCE0BF51BA9}"/>
                </a:ext>
              </a:extLst>
            </p:cNvPr>
            <p:cNvCxnSpPr>
              <a:cxnSpLocks/>
            </p:cNvCxnSpPr>
            <p:nvPr/>
          </p:nvCxnSpPr>
          <p:spPr bwMode="auto">
            <a:xfrm>
              <a:off x="8313942"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B28577A9-18AA-42B9-B917-B838BE32CD0E}"/>
                </a:ext>
              </a:extLst>
            </p:cNvPr>
            <p:cNvCxnSpPr>
              <a:cxnSpLocks/>
            </p:cNvCxnSpPr>
            <p:nvPr/>
          </p:nvCxnSpPr>
          <p:spPr bwMode="auto">
            <a:xfrm>
              <a:off x="8303471"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97D51788-7640-4D7F-A738-6285F82B582F}"/>
                </a:ext>
              </a:extLst>
            </p:cNvPr>
            <p:cNvCxnSpPr>
              <a:cxnSpLocks/>
            </p:cNvCxnSpPr>
            <p:nvPr/>
          </p:nvCxnSpPr>
          <p:spPr bwMode="auto">
            <a:xfrm>
              <a:off x="8286020"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F385C78-8E1D-4A67-BA2E-4003BCD4DEC7}"/>
                </a:ext>
              </a:extLst>
            </p:cNvPr>
            <p:cNvCxnSpPr>
              <a:cxnSpLocks/>
            </p:cNvCxnSpPr>
            <p:nvPr/>
          </p:nvCxnSpPr>
          <p:spPr bwMode="auto">
            <a:xfrm>
              <a:off x="8184808"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19FDA61-0FC3-4A9A-973A-48C64C96D397}"/>
                </a:ext>
              </a:extLst>
            </p:cNvPr>
            <p:cNvCxnSpPr>
              <a:cxnSpLocks/>
            </p:cNvCxnSpPr>
            <p:nvPr/>
          </p:nvCxnSpPr>
          <p:spPr bwMode="auto">
            <a:xfrm>
              <a:off x="8167358"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8840A1A7-D9BD-4F91-B91E-ED7612F2D232}"/>
                </a:ext>
              </a:extLst>
            </p:cNvPr>
            <p:cNvCxnSpPr>
              <a:cxnSpLocks/>
            </p:cNvCxnSpPr>
            <p:nvPr/>
          </p:nvCxnSpPr>
          <p:spPr bwMode="auto">
            <a:xfrm>
              <a:off x="8146417" y="3330115"/>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8CE6F46-C3D3-4656-9E18-84304F984F54}"/>
                </a:ext>
              </a:extLst>
            </p:cNvPr>
            <p:cNvCxnSpPr>
              <a:cxnSpLocks/>
            </p:cNvCxnSpPr>
            <p:nvPr/>
          </p:nvCxnSpPr>
          <p:spPr bwMode="auto">
            <a:xfrm>
              <a:off x="8094066" y="3282999"/>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B5AD851F-7F80-4985-9C37-5A25DE85ABB9}"/>
                </a:ext>
              </a:extLst>
            </p:cNvPr>
            <p:cNvCxnSpPr>
              <a:cxnSpLocks/>
            </p:cNvCxnSpPr>
            <p:nvPr/>
          </p:nvCxnSpPr>
          <p:spPr bwMode="auto">
            <a:xfrm>
              <a:off x="8017284" y="3282999"/>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A359BEF2-FA72-4F86-98CA-F26D6ABF8B2F}"/>
                </a:ext>
              </a:extLst>
            </p:cNvPr>
            <p:cNvCxnSpPr>
              <a:cxnSpLocks/>
            </p:cNvCxnSpPr>
            <p:nvPr/>
          </p:nvCxnSpPr>
          <p:spPr bwMode="auto">
            <a:xfrm>
              <a:off x="7940503" y="321843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1F88DF51-EF42-4A1C-ADF1-6E1D4F1B4E52}"/>
                </a:ext>
              </a:extLst>
            </p:cNvPr>
            <p:cNvCxnSpPr>
              <a:cxnSpLocks/>
            </p:cNvCxnSpPr>
            <p:nvPr/>
          </p:nvCxnSpPr>
          <p:spPr bwMode="auto">
            <a:xfrm>
              <a:off x="7893387" y="321843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728CB271-40E6-414E-8758-7D12585BB76C}"/>
                </a:ext>
              </a:extLst>
            </p:cNvPr>
            <p:cNvCxnSpPr>
              <a:cxnSpLocks/>
            </p:cNvCxnSpPr>
            <p:nvPr/>
          </p:nvCxnSpPr>
          <p:spPr bwMode="auto">
            <a:xfrm>
              <a:off x="7848016" y="319051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F6FCC1B0-0B75-4D58-B481-108AFDAEB1F2}"/>
                </a:ext>
              </a:extLst>
            </p:cNvPr>
            <p:cNvCxnSpPr>
              <a:cxnSpLocks/>
            </p:cNvCxnSpPr>
            <p:nvPr/>
          </p:nvCxnSpPr>
          <p:spPr bwMode="auto">
            <a:xfrm>
              <a:off x="7802645" y="319051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CC0115B1-81D0-4FB7-AD9F-DA00ED2286A3}"/>
                </a:ext>
              </a:extLst>
            </p:cNvPr>
            <p:cNvCxnSpPr>
              <a:cxnSpLocks/>
            </p:cNvCxnSpPr>
            <p:nvPr/>
          </p:nvCxnSpPr>
          <p:spPr bwMode="auto">
            <a:xfrm>
              <a:off x="7750294" y="319051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8F559450-7E6B-4323-B49A-31DCF63E4A55}"/>
                </a:ext>
              </a:extLst>
            </p:cNvPr>
            <p:cNvCxnSpPr>
              <a:cxnSpLocks/>
            </p:cNvCxnSpPr>
            <p:nvPr/>
          </p:nvCxnSpPr>
          <p:spPr bwMode="auto">
            <a:xfrm>
              <a:off x="7663042" y="319051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D8A3E080-B932-4F54-BAA3-847D01FE0E0E}"/>
                </a:ext>
              </a:extLst>
            </p:cNvPr>
            <p:cNvCxnSpPr>
              <a:cxnSpLocks/>
            </p:cNvCxnSpPr>
            <p:nvPr/>
          </p:nvCxnSpPr>
          <p:spPr bwMode="auto">
            <a:xfrm>
              <a:off x="7642101" y="319051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A888A38-78D3-41B7-9BDA-ABEF95CF1F0A}"/>
                </a:ext>
              </a:extLst>
            </p:cNvPr>
            <p:cNvCxnSpPr>
              <a:cxnSpLocks/>
            </p:cNvCxnSpPr>
            <p:nvPr/>
          </p:nvCxnSpPr>
          <p:spPr bwMode="auto">
            <a:xfrm>
              <a:off x="7610690" y="3103260"/>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1C02CB7-30BA-45D2-B279-01AFF25D5364}"/>
                </a:ext>
              </a:extLst>
            </p:cNvPr>
            <p:cNvCxnSpPr>
              <a:cxnSpLocks/>
            </p:cNvCxnSpPr>
            <p:nvPr/>
          </p:nvCxnSpPr>
          <p:spPr bwMode="auto">
            <a:xfrm>
              <a:off x="7628141" y="3120710"/>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075390B-FB12-4882-845D-43FA1B9D4173}"/>
                </a:ext>
              </a:extLst>
            </p:cNvPr>
            <p:cNvCxnSpPr>
              <a:cxnSpLocks/>
            </p:cNvCxnSpPr>
            <p:nvPr/>
          </p:nvCxnSpPr>
          <p:spPr bwMode="auto">
            <a:xfrm>
              <a:off x="7635121" y="3150376"/>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BE1720B9-1FE7-464D-A081-E676FA583391}"/>
                </a:ext>
              </a:extLst>
            </p:cNvPr>
            <p:cNvCxnSpPr>
              <a:cxnSpLocks/>
            </p:cNvCxnSpPr>
            <p:nvPr/>
          </p:nvCxnSpPr>
          <p:spPr bwMode="auto">
            <a:xfrm>
              <a:off x="7530419" y="3077084"/>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161C1FAD-8FAA-420F-9A88-CEB4C62F4AB7}"/>
                </a:ext>
              </a:extLst>
            </p:cNvPr>
            <p:cNvCxnSpPr>
              <a:cxnSpLocks/>
            </p:cNvCxnSpPr>
            <p:nvPr/>
          </p:nvCxnSpPr>
          <p:spPr bwMode="auto">
            <a:xfrm>
              <a:off x="7478068" y="3077084"/>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8E05935-EF13-4787-BF10-99C2CD401BC3}"/>
                </a:ext>
              </a:extLst>
            </p:cNvPr>
            <p:cNvCxnSpPr>
              <a:cxnSpLocks/>
            </p:cNvCxnSpPr>
            <p:nvPr/>
          </p:nvCxnSpPr>
          <p:spPr bwMode="auto">
            <a:xfrm>
              <a:off x="7406521" y="3077084"/>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C2A452B9-B668-45CF-8CE7-86DF31CE1DD9}"/>
                </a:ext>
              </a:extLst>
            </p:cNvPr>
            <p:cNvCxnSpPr>
              <a:cxnSpLocks/>
            </p:cNvCxnSpPr>
            <p:nvPr/>
          </p:nvCxnSpPr>
          <p:spPr bwMode="auto">
            <a:xfrm>
              <a:off x="7345445" y="297587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DB7EBD33-B314-4357-BAF4-E347230400F7}"/>
                </a:ext>
              </a:extLst>
            </p:cNvPr>
            <p:cNvCxnSpPr>
              <a:cxnSpLocks/>
            </p:cNvCxnSpPr>
            <p:nvPr/>
          </p:nvCxnSpPr>
          <p:spPr bwMode="auto">
            <a:xfrm>
              <a:off x="7331484" y="2975872"/>
              <a:ext cx="0" cy="79108"/>
            </a:xfrm>
            <a:prstGeom prst="line">
              <a:avLst/>
            </a:prstGeom>
            <a:noFill/>
            <a:ln w="19050" cap="flat" cmpd="sng" algn="ctr">
              <a:solidFill>
                <a:schemeClr val="accent4"/>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2DA2B218-2C51-4847-A21D-C9CB54D0BC84}"/>
                </a:ext>
              </a:extLst>
            </p:cNvPr>
            <p:cNvCxnSpPr>
              <a:cxnSpLocks/>
            </p:cNvCxnSpPr>
            <p:nvPr/>
          </p:nvCxnSpPr>
          <p:spPr bwMode="auto">
            <a:xfrm>
              <a:off x="7218057" y="2933991"/>
              <a:ext cx="0" cy="79108"/>
            </a:xfrm>
            <a:prstGeom prst="line">
              <a:avLst/>
            </a:prstGeom>
            <a:noFill/>
            <a:ln w="19050" cap="flat" cmpd="sng" algn="ctr">
              <a:solidFill>
                <a:schemeClr val="accent4"/>
              </a:solidFill>
              <a:prstDash val="solid"/>
              <a:round/>
              <a:headEnd type="none" w="med" len="med"/>
              <a:tailEnd type="none" w="med" len="med"/>
            </a:ln>
            <a:effectLst/>
          </p:spPr>
        </p:cxnSp>
      </p:grpSp>
      <p:sp>
        <p:nvSpPr>
          <p:cNvPr id="295" name="TextBox 294">
            <a:extLst>
              <a:ext uri="{FF2B5EF4-FFF2-40B4-BE49-F238E27FC236}">
                <a16:creationId xmlns:a16="http://schemas.microsoft.com/office/drawing/2014/main" id="{49053049-7D1F-417A-AB69-4FCBF9137DA8}"/>
              </a:ext>
            </a:extLst>
          </p:cNvPr>
          <p:cNvSpPr txBox="1"/>
          <p:nvPr/>
        </p:nvSpPr>
        <p:spPr bwMode="auto">
          <a:xfrm>
            <a:off x="10720238" y="2365012"/>
            <a:ext cx="10889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Very good</a:t>
            </a:r>
          </a:p>
        </p:txBody>
      </p:sp>
      <p:sp>
        <p:nvSpPr>
          <p:cNvPr id="296" name="TextBox 295">
            <a:extLst>
              <a:ext uri="{FF2B5EF4-FFF2-40B4-BE49-F238E27FC236}">
                <a16:creationId xmlns:a16="http://schemas.microsoft.com/office/drawing/2014/main" id="{8746E588-6720-4E9B-B7F3-3DB4218ABFB6}"/>
              </a:ext>
            </a:extLst>
          </p:cNvPr>
          <p:cNvSpPr txBox="1"/>
          <p:nvPr/>
        </p:nvSpPr>
        <p:spPr bwMode="auto">
          <a:xfrm>
            <a:off x="11011659" y="2908300"/>
            <a:ext cx="685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Good</a:t>
            </a:r>
          </a:p>
        </p:txBody>
      </p:sp>
      <p:sp>
        <p:nvSpPr>
          <p:cNvPr id="297" name="TextBox 296">
            <a:extLst>
              <a:ext uri="{FF2B5EF4-FFF2-40B4-BE49-F238E27FC236}">
                <a16:creationId xmlns:a16="http://schemas.microsoft.com/office/drawing/2014/main" id="{DAA164C5-C910-41B1-8CDA-E4F1F7DD9C31}"/>
              </a:ext>
            </a:extLst>
          </p:cNvPr>
          <p:cNvSpPr txBox="1"/>
          <p:nvPr/>
        </p:nvSpPr>
        <p:spPr bwMode="auto">
          <a:xfrm>
            <a:off x="10913937" y="3772094"/>
            <a:ext cx="6857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Poor</a:t>
            </a:r>
          </a:p>
        </p:txBody>
      </p:sp>
      <p:grpSp>
        <p:nvGrpSpPr>
          <p:cNvPr id="293" name="Group 292">
            <a:extLst>
              <a:ext uri="{FF2B5EF4-FFF2-40B4-BE49-F238E27FC236}">
                <a16:creationId xmlns:a16="http://schemas.microsoft.com/office/drawing/2014/main" id="{880410D3-B473-4FEA-8209-81AF5890E98E}"/>
              </a:ext>
            </a:extLst>
          </p:cNvPr>
          <p:cNvGrpSpPr/>
          <p:nvPr/>
        </p:nvGrpSpPr>
        <p:grpSpPr>
          <a:xfrm>
            <a:off x="9392911" y="6207927"/>
            <a:ext cx="2488502" cy="454909"/>
            <a:chOff x="9392911" y="6207927"/>
            <a:chExt cx="2488502" cy="454909"/>
          </a:xfrm>
        </p:grpSpPr>
        <p:pic>
          <p:nvPicPr>
            <p:cNvPr id="298" name="Picture 297" descr="A picture containing text, ax, wheel&#10;&#10;Description automatically generated">
              <a:extLst>
                <a:ext uri="{FF2B5EF4-FFF2-40B4-BE49-F238E27FC236}">
                  <a16:creationId xmlns:a16="http://schemas.microsoft.com/office/drawing/2014/main" id="{2612422C-40DE-45DA-B1F2-E8C7BCC74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99" name="Rectangle 298">
              <a:extLst>
                <a:ext uri="{FF2B5EF4-FFF2-40B4-BE49-F238E27FC236}">
                  <a16:creationId xmlns:a16="http://schemas.microsoft.com/office/drawing/2014/main" id="{E2FA3254-6203-4C30-8C38-679E9E4F305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301" name="Rectangle 2">
            <a:extLst>
              <a:ext uri="{FF2B5EF4-FFF2-40B4-BE49-F238E27FC236}">
                <a16:creationId xmlns:a16="http://schemas.microsoft.com/office/drawing/2014/main" id="{7C7DD5C7-06E7-49E9-92E2-740B0524D8CB}"/>
              </a:ext>
            </a:extLst>
          </p:cNvPr>
          <p:cNvSpPr>
            <a:spLocks noGrp="1" noChangeArrowheads="1"/>
          </p:cNvSpPr>
          <p:nvPr>
            <p:ph type="title"/>
          </p:nvPr>
        </p:nvSpPr>
        <p:spPr/>
        <p:txBody>
          <a:bodyPr/>
          <a:lstStyle/>
          <a:p>
            <a:r>
              <a:rPr lang="en-US" dirty="0"/>
              <a:t>Revised International Prognostic Index</a:t>
            </a:r>
          </a:p>
        </p:txBody>
      </p:sp>
      <p:sp>
        <p:nvSpPr>
          <p:cNvPr id="300" name="Rectangle 3">
            <a:extLst>
              <a:ext uri="{FF2B5EF4-FFF2-40B4-BE49-F238E27FC236}">
                <a16:creationId xmlns:a16="http://schemas.microsoft.com/office/drawing/2014/main" id="{91FC04C6-95C8-475B-B944-C6CCA8C9CAFC}"/>
              </a:ext>
            </a:extLst>
          </p:cNvPr>
          <p:cNvSpPr>
            <a:spLocks noGrp="1" noChangeArrowheads="1"/>
          </p:cNvSpPr>
          <p:nvPr>
            <p:ph idx="1"/>
          </p:nvPr>
        </p:nvSpPr>
        <p:spPr/>
        <p:txBody>
          <a:bodyPr/>
          <a:lstStyle/>
          <a:p>
            <a:pPr>
              <a:spcAft>
                <a:spcPts val="100"/>
              </a:spcAft>
            </a:pPr>
            <a:r>
              <a:rPr lang="en-US" sz="2400" dirty="0"/>
              <a:t>Independent predictors of adverse outcome at diagnosis</a:t>
            </a:r>
          </a:p>
          <a:p>
            <a:pPr lvl="1">
              <a:spcAft>
                <a:spcPts val="100"/>
              </a:spcAft>
            </a:pPr>
            <a:r>
              <a:rPr lang="en-US" sz="2200" dirty="0"/>
              <a:t>Aged &gt;60 yr</a:t>
            </a:r>
          </a:p>
          <a:p>
            <a:pPr lvl="1">
              <a:spcAft>
                <a:spcPts val="100"/>
              </a:spcAft>
            </a:pPr>
            <a:r>
              <a:rPr lang="en-US" sz="2200" dirty="0"/>
              <a:t>Poor performance status (2-4)</a:t>
            </a:r>
          </a:p>
          <a:p>
            <a:pPr lvl="1">
              <a:spcAft>
                <a:spcPts val="100"/>
              </a:spcAft>
            </a:pPr>
            <a:r>
              <a:rPr lang="en-US" sz="2200" dirty="0"/>
              <a:t>Elevated LDH</a:t>
            </a:r>
          </a:p>
          <a:p>
            <a:pPr lvl="1">
              <a:spcAft>
                <a:spcPts val="100"/>
              </a:spcAft>
            </a:pPr>
            <a:r>
              <a:rPr lang="en-US" sz="2200" dirty="0"/>
              <a:t>Advanced Ann Arbor stage (III/IV)</a:t>
            </a:r>
          </a:p>
          <a:p>
            <a:pPr lvl="1">
              <a:spcAft>
                <a:spcPts val="100"/>
              </a:spcAft>
            </a:pPr>
            <a:r>
              <a:rPr lang="en-US" sz="2200" dirty="0"/>
              <a:t>Multiple extranodal sites</a:t>
            </a:r>
          </a:p>
          <a:p>
            <a:pPr>
              <a:spcAft>
                <a:spcPts val="100"/>
              </a:spcAft>
            </a:pPr>
            <a:r>
              <a:rPr lang="en-US" sz="2400" dirty="0"/>
              <a:t>Risk groups</a:t>
            </a:r>
          </a:p>
          <a:p>
            <a:pPr lvl="1">
              <a:spcAft>
                <a:spcPts val="100"/>
              </a:spcAft>
            </a:pPr>
            <a:r>
              <a:rPr lang="en-US" sz="2200" dirty="0"/>
              <a:t>Low (0-1)</a:t>
            </a:r>
          </a:p>
          <a:p>
            <a:pPr lvl="1">
              <a:spcAft>
                <a:spcPts val="100"/>
              </a:spcAft>
            </a:pPr>
            <a:r>
              <a:rPr lang="en-US" sz="2200" dirty="0"/>
              <a:t>Low-intermediate (2)</a:t>
            </a:r>
          </a:p>
          <a:p>
            <a:pPr lvl="1">
              <a:spcAft>
                <a:spcPts val="100"/>
              </a:spcAft>
            </a:pPr>
            <a:r>
              <a:rPr lang="en-US" sz="2200" dirty="0"/>
              <a:t>High-intermediate (3)</a:t>
            </a:r>
          </a:p>
          <a:p>
            <a:pPr lvl="1">
              <a:spcAft>
                <a:spcPts val="100"/>
              </a:spcAft>
            </a:pPr>
            <a:r>
              <a:rPr lang="en-US" sz="2200" dirty="0"/>
              <a:t>High (4-5)</a:t>
            </a:r>
          </a:p>
        </p:txBody>
      </p:sp>
      <p:sp>
        <p:nvSpPr>
          <p:cNvPr id="302" name="Text Box 11">
            <a:extLst>
              <a:ext uri="{FF2B5EF4-FFF2-40B4-BE49-F238E27FC236}">
                <a16:creationId xmlns:a16="http://schemas.microsoft.com/office/drawing/2014/main" id="{CAEFE7E6-A52C-42C8-89E5-E3472A3309C9}"/>
              </a:ext>
            </a:extLst>
          </p:cNvPr>
          <p:cNvSpPr txBox="1">
            <a:spLocks noChangeArrowheads="1"/>
          </p:cNvSpPr>
          <p:nvPr/>
        </p:nvSpPr>
        <p:spPr bwMode="auto">
          <a:xfrm>
            <a:off x="433193" y="6393781"/>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INHLPFP. NEJM. 1993;329:987. Sehn. Blood. 2007;109:1857.</a:t>
            </a:r>
          </a:p>
        </p:txBody>
      </p:sp>
    </p:spTree>
    <p:extLst>
      <p:ext uri="{BB962C8B-B14F-4D97-AF65-F5344CB8AC3E}">
        <p14:creationId xmlns:p14="http://schemas.microsoft.com/office/powerpoint/2010/main" val="28655568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ChangeArrowheads="1"/>
          </p:cNvSpPr>
          <p:nvPr>
            <p:ph type="title"/>
          </p:nvPr>
        </p:nvSpPr>
        <p:spPr/>
        <p:txBody>
          <a:bodyPr/>
          <a:lstStyle/>
          <a:p>
            <a:r>
              <a:rPr lang="en-US" dirty="0"/>
              <a:t>Lymphomas: “Double Hits” and “Double Expressers”</a:t>
            </a:r>
          </a:p>
        </p:txBody>
      </p:sp>
      <p:sp>
        <p:nvSpPr>
          <p:cNvPr id="32" name="Rectangle 31"/>
          <p:cNvSpPr/>
          <p:nvPr/>
        </p:nvSpPr>
        <p:spPr bwMode="auto">
          <a:xfrm>
            <a:off x="340796" y="1405425"/>
            <a:ext cx="374459" cy="3810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endParaRPr>
          </a:p>
        </p:txBody>
      </p:sp>
      <p:sp>
        <p:nvSpPr>
          <p:cNvPr id="16" name="Rectangle 15">
            <a:extLst>
              <a:ext uri="{FF2B5EF4-FFF2-40B4-BE49-F238E27FC236}">
                <a16:creationId xmlns:a16="http://schemas.microsoft.com/office/drawing/2014/main" id="{8F5CB485-FC03-4805-8125-6CEB5284E5A1}"/>
              </a:ext>
            </a:extLst>
          </p:cNvPr>
          <p:cNvSpPr/>
          <p:nvPr/>
        </p:nvSpPr>
        <p:spPr bwMode="auto">
          <a:xfrm>
            <a:off x="169172" y="3829751"/>
            <a:ext cx="274082" cy="215444"/>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endParaRPr>
          </a:p>
        </p:txBody>
      </p:sp>
      <p:grpSp>
        <p:nvGrpSpPr>
          <p:cNvPr id="18" name="Group 17">
            <a:extLst>
              <a:ext uri="{FF2B5EF4-FFF2-40B4-BE49-F238E27FC236}">
                <a16:creationId xmlns:a16="http://schemas.microsoft.com/office/drawing/2014/main" id="{FD9592FD-31F7-F642-B2F9-FC8230652F20}"/>
              </a:ext>
            </a:extLst>
          </p:cNvPr>
          <p:cNvGrpSpPr/>
          <p:nvPr/>
        </p:nvGrpSpPr>
        <p:grpSpPr>
          <a:xfrm>
            <a:off x="8925588" y="2121852"/>
            <a:ext cx="2895862" cy="2659591"/>
            <a:chOff x="8811943" y="2460417"/>
            <a:chExt cx="2895862" cy="2659591"/>
          </a:xfrm>
        </p:grpSpPr>
        <p:sp>
          <p:nvSpPr>
            <p:cNvPr id="25" name="TextBox 24">
              <a:extLst>
                <a:ext uri="{FF2B5EF4-FFF2-40B4-BE49-F238E27FC236}">
                  <a16:creationId xmlns:a16="http://schemas.microsoft.com/office/drawing/2014/main" id="{5F108EB7-3CB5-104A-9E75-A48E2FB25705}"/>
                </a:ext>
              </a:extLst>
            </p:cNvPr>
            <p:cNvSpPr txBox="1"/>
            <p:nvPr/>
          </p:nvSpPr>
          <p:spPr>
            <a:xfrm>
              <a:off x="8811943" y="4904564"/>
              <a:ext cx="385042" cy="215444"/>
            </a:xfrm>
            <a:prstGeom prst="rect">
              <a:avLst/>
            </a:prstGeom>
            <a:noFill/>
          </p:spPr>
          <p:txBody>
            <a:bodyPr wrap="none" rtlCol="0">
              <a:spAutoFit/>
            </a:bodyPr>
            <a:lstStyle/>
            <a:p>
              <a:r>
                <a:rPr lang="en-US" sz="800" dirty="0"/>
                <a:t>DEL</a:t>
              </a:r>
            </a:p>
          </p:txBody>
        </p:sp>
        <p:sp>
          <p:nvSpPr>
            <p:cNvPr id="26" name="TextBox 25">
              <a:extLst>
                <a:ext uri="{FF2B5EF4-FFF2-40B4-BE49-F238E27FC236}">
                  <a16:creationId xmlns:a16="http://schemas.microsoft.com/office/drawing/2014/main" id="{6A406226-D7CB-AB4C-99A4-19CD1BC24602}"/>
                </a:ext>
              </a:extLst>
            </p:cNvPr>
            <p:cNvSpPr txBox="1"/>
            <p:nvPr/>
          </p:nvSpPr>
          <p:spPr>
            <a:xfrm>
              <a:off x="8811943" y="2460417"/>
              <a:ext cx="385042" cy="215444"/>
            </a:xfrm>
            <a:prstGeom prst="rect">
              <a:avLst/>
            </a:prstGeom>
            <a:noFill/>
          </p:spPr>
          <p:txBody>
            <a:bodyPr wrap="none" rtlCol="0">
              <a:spAutoFit/>
            </a:bodyPr>
            <a:lstStyle/>
            <a:p>
              <a:r>
                <a:rPr lang="en-US" sz="800" dirty="0"/>
                <a:t>DEL</a:t>
              </a:r>
            </a:p>
          </p:txBody>
        </p:sp>
        <p:sp>
          <p:nvSpPr>
            <p:cNvPr id="27" name="TextBox 26">
              <a:extLst>
                <a:ext uri="{FF2B5EF4-FFF2-40B4-BE49-F238E27FC236}">
                  <a16:creationId xmlns:a16="http://schemas.microsoft.com/office/drawing/2014/main" id="{442467A5-E35C-1B43-9DCB-5A311D708AE7}"/>
                </a:ext>
              </a:extLst>
            </p:cNvPr>
            <p:cNvSpPr txBox="1"/>
            <p:nvPr/>
          </p:nvSpPr>
          <p:spPr>
            <a:xfrm>
              <a:off x="11322763" y="3383704"/>
              <a:ext cx="385042" cy="215444"/>
            </a:xfrm>
            <a:prstGeom prst="rect">
              <a:avLst/>
            </a:prstGeom>
            <a:noFill/>
          </p:spPr>
          <p:txBody>
            <a:bodyPr wrap="none" rtlCol="0">
              <a:spAutoFit/>
            </a:bodyPr>
            <a:lstStyle/>
            <a:p>
              <a:r>
                <a:rPr lang="en-US" sz="800" dirty="0"/>
                <a:t>DEL</a:t>
              </a:r>
            </a:p>
          </p:txBody>
        </p:sp>
      </p:grpSp>
      <p:sp>
        <p:nvSpPr>
          <p:cNvPr id="31" name="TextBox 30">
            <a:extLst>
              <a:ext uri="{FF2B5EF4-FFF2-40B4-BE49-F238E27FC236}">
                <a16:creationId xmlns:a16="http://schemas.microsoft.com/office/drawing/2014/main" id="{6D7DC0DD-C0D9-BE4F-B03A-1ECA18A97933}"/>
              </a:ext>
            </a:extLst>
          </p:cNvPr>
          <p:cNvSpPr txBox="1"/>
          <p:nvPr/>
        </p:nvSpPr>
        <p:spPr>
          <a:xfrm>
            <a:off x="1496067" y="2792026"/>
            <a:ext cx="385042" cy="215444"/>
          </a:xfrm>
          <a:prstGeom prst="rect">
            <a:avLst/>
          </a:prstGeom>
          <a:noFill/>
        </p:spPr>
        <p:txBody>
          <a:bodyPr wrap="none" rtlCol="0">
            <a:spAutoFit/>
          </a:bodyPr>
          <a:lstStyle/>
          <a:p>
            <a:r>
              <a:rPr lang="en-US" sz="800" dirty="0"/>
              <a:t>DEL</a:t>
            </a:r>
          </a:p>
        </p:txBody>
      </p:sp>
      <p:sp>
        <p:nvSpPr>
          <p:cNvPr id="34" name="Text Box 11">
            <a:extLst>
              <a:ext uri="{FF2B5EF4-FFF2-40B4-BE49-F238E27FC236}">
                <a16:creationId xmlns:a16="http://schemas.microsoft.com/office/drawing/2014/main" id="{8EC08B16-6894-48BB-BE15-C104E8209A4F}"/>
              </a:ext>
            </a:extLst>
          </p:cNvPr>
          <p:cNvSpPr txBox="1">
            <a:spLocks noChangeArrowheads="1"/>
          </p:cNvSpPr>
          <p:nvPr/>
        </p:nvSpPr>
        <p:spPr bwMode="auto">
          <a:xfrm>
            <a:off x="422054" y="6220532"/>
            <a:ext cx="73560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Johnson. JCO. 2012;30:3452. 2. Petrich. Blood. 2014;124:2354.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Rosenwald. JCO. 2019;37:3359. 4. Sehn. Hematol Oncol. 2017;35(suppl 2):131.</a:t>
            </a:r>
            <a:endParaRPr lang="en-US" altLang="en-US" sz="1200" b="0" dirty="0">
              <a:solidFill>
                <a:schemeClr val="bg2"/>
              </a:solidFill>
              <a:highlight>
                <a:srgbClr val="FFFF00"/>
              </a:highlight>
              <a:latin typeface="Calibri" panose="020F0502020204030204" pitchFamily="34" charset="0"/>
            </a:endParaRPr>
          </a:p>
        </p:txBody>
      </p:sp>
      <p:sp>
        <p:nvSpPr>
          <p:cNvPr id="20" name="TextBox 19">
            <a:extLst>
              <a:ext uri="{FF2B5EF4-FFF2-40B4-BE49-F238E27FC236}">
                <a16:creationId xmlns:a16="http://schemas.microsoft.com/office/drawing/2014/main" id="{0033A545-5FF0-419C-AE8F-786FDE4A7FCF}"/>
              </a:ext>
            </a:extLst>
          </p:cNvPr>
          <p:cNvSpPr txBox="1"/>
          <p:nvPr/>
        </p:nvSpPr>
        <p:spPr bwMode="auto">
          <a:xfrm>
            <a:off x="920975" y="3787223"/>
            <a:ext cx="2410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Double-Hit Lymphoma</a:t>
            </a:r>
            <a:r>
              <a:rPr lang="en-US" sz="1400" b="1" baseline="30000" dirty="0">
                <a:solidFill>
                  <a:schemeClr val="bg1"/>
                </a:solidFill>
                <a:latin typeface="Calibri" panose="020F0502020204030204" pitchFamily="34" charset="0"/>
              </a:rPr>
              <a:t>2</a:t>
            </a:r>
            <a:endParaRPr lang="en-US" sz="1400" b="1" dirty="0">
              <a:solidFill>
                <a:schemeClr val="bg1"/>
              </a:solidFill>
              <a:latin typeface="Calibri" panose="020F0502020204030204" pitchFamily="34" charset="0"/>
            </a:endParaRPr>
          </a:p>
        </p:txBody>
      </p:sp>
      <p:sp>
        <p:nvSpPr>
          <p:cNvPr id="38" name="TextBox 37">
            <a:extLst>
              <a:ext uri="{FF2B5EF4-FFF2-40B4-BE49-F238E27FC236}">
                <a16:creationId xmlns:a16="http://schemas.microsoft.com/office/drawing/2014/main" id="{E5C34C3E-01F4-48AB-9492-F0C11CA67565}"/>
              </a:ext>
            </a:extLst>
          </p:cNvPr>
          <p:cNvSpPr txBox="1"/>
          <p:nvPr/>
        </p:nvSpPr>
        <p:spPr bwMode="auto">
          <a:xfrm>
            <a:off x="1136655" y="1264173"/>
            <a:ext cx="2410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Double-Hit Lymphoma</a:t>
            </a:r>
            <a:r>
              <a:rPr lang="en-US" sz="1400" b="1" baseline="30000" dirty="0">
                <a:solidFill>
                  <a:schemeClr val="bg1"/>
                </a:solidFill>
                <a:latin typeface="Calibri" panose="020F0502020204030204" pitchFamily="34" charset="0"/>
              </a:rPr>
              <a:t>1</a:t>
            </a:r>
            <a:endParaRPr lang="en-US" sz="1400" b="1" dirty="0">
              <a:solidFill>
                <a:schemeClr val="bg1"/>
              </a:solidFill>
              <a:latin typeface="Calibri" panose="020F0502020204030204" pitchFamily="34" charset="0"/>
            </a:endParaRPr>
          </a:p>
        </p:txBody>
      </p:sp>
      <p:sp>
        <p:nvSpPr>
          <p:cNvPr id="12" name="Freeform: Shape 11">
            <a:extLst>
              <a:ext uri="{FF2B5EF4-FFF2-40B4-BE49-F238E27FC236}">
                <a16:creationId xmlns:a16="http://schemas.microsoft.com/office/drawing/2014/main" id="{4AD82A92-D87E-47A9-9F24-BDFCF4DEEA9D}"/>
              </a:ext>
            </a:extLst>
          </p:cNvPr>
          <p:cNvSpPr/>
          <p:nvPr/>
        </p:nvSpPr>
        <p:spPr bwMode="auto">
          <a:xfrm>
            <a:off x="895439" y="1523379"/>
            <a:ext cx="2665991" cy="1937802"/>
          </a:xfrm>
          <a:custGeom>
            <a:avLst/>
            <a:gdLst>
              <a:gd name="connsiteX0" fmla="*/ 0 w 2665991"/>
              <a:gd name="connsiteY0" fmla="*/ 0 h 1937802"/>
              <a:gd name="connsiteX1" fmla="*/ 0 w 2665991"/>
              <a:gd name="connsiteY1" fmla="*/ 1937802 h 1937802"/>
              <a:gd name="connsiteX2" fmla="*/ 2665991 w 2665991"/>
              <a:gd name="connsiteY2" fmla="*/ 1937802 h 1937802"/>
            </a:gdLst>
            <a:ahLst/>
            <a:cxnLst>
              <a:cxn ang="0">
                <a:pos x="connsiteX0" y="connsiteY0"/>
              </a:cxn>
              <a:cxn ang="0">
                <a:pos x="connsiteX1" y="connsiteY1"/>
              </a:cxn>
              <a:cxn ang="0">
                <a:pos x="connsiteX2" y="connsiteY2"/>
              </a:cxn>
            </a:cxnLst>
            <a:rect l="l" t="t" r="r" b="b"/>
            <a:pathLst>
              <a:path w="2665991" h="1937802">
                <a:moveTo>
                  <a:pt x="0" y="0"/>
                </a:moveTo>
                <a:lnTo>
                  <a:pt x="0" y="1937802"/>
                </a:lnTo>
                <a:lnTo>
                  <a:pt x="2665991" y="1937802"/>
                </a:lnTo>
              </a:path>
            </a:pathLst>
          </a:custGeom>
          <a:noFill/>
          <a:ln w="28575">
            <a:solidFill>
              <a:schemeClr val="bg1"/>
            </a:solidFill>
            <a:miter lim="800000"/>
            <a:headEnd/>
            <a:tailEnd/>
          </a:ln>
        </p:spPr>
        <p:txBody>
          <a:bodyPr rtlCol="0" anchor="ctr"/>
          <a:lstStyle/>
          <a:p>
            <a:pPr algn="ctr"/>
            <a:endParaRPr lang="en-US" dirty="0"/>
          </a:p>
        </p:txBody>
      </p:sp>
      <p:grpSp>
        <p:nvGrpSpPr>
          <p:cNvPr id="23" name="Group 22">
            <a:extLst>
              <a:ext uri="{FF2B5EF4-FFF2-40B4-BE49-F238E27FC236}">
                <a16:creationId xmlns:a16="http://schemas.microsoft.com/office/drawing/2014/main" id="{603251E2-259B-4F4F-984D-5769E4AE84BB}"/>
              </a:ext>
            </a:extLst>
          </p:cNvPr>
          <p:cNvGrpSpPr/>
          <p:nvPr/>
        </p:nvGrpSpPr>
        <p:grpSpPr>
          <a:xfrm>
            <a:off x="833368" y="1558703"/>
            <a:ext cx="64089" cy="1901468"/>
            <a:chOff x="599003" y="1235852"/>
            <a:chExt cx="152400" cy="1901468"/>
          </a:xfrm>
        </p:grpSpPr>
        <p:cxnSp>
          <p:nvCxnSpPr>
            <p:cNvPr id="15" name="Straight Connector 14">
              <a:extLst>
                <a:ext uri="{FF2B5EF4-FFF2-40B4-BE49-F238E27FC236}">
                  <a16:creationId xmlns:a16="http://schemas.microsoft.com/office/drawing/2014/main" id="{74326DF6-856E-45DF-B1B9-840D19E6652B}"/>
                </a:ext>
              </a:extLst>
            </p:cNvPr>
            <p:cNvCxnSpPr/>
            <p:nvPr/>
          </p:nvCxnSpPr>
          <p:spPr bwMode="auto">
            <a:xfrm flipH="1">
              <a:off x="599003" y="3137320"/>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CD7139F-9B23-40FE-A636-DB28A54A0F7C}"/>
                </a:ext>
              </a:extLst>
            </p:cNvPr>
            <p:cNvCxnSpPr/>
            <p:nvPr/>
          </p:nvCxnSpPr>
          <p:spPr bwMode="auto">
            <a:xfrm flipH="1">
              <a:off x="599003" y="2757028"/>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CCE5F72-0FEA-4FDB-9BAC-6911665F716F}"/>
                </a:ext>
              </a:extLst>
            </p:cNvPr>
            <p:cNvCxnSpPr/>
            <p:nvPr/>
          </p:nvCxnSpPr>
          <p:spPr bwMode="auto">
            <a:xfrm flipH="1">
              <a:off x="599003" y="2376734"/>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28E911E-78E1-4B85-B138-E9D34180EE95}"/>
                </a:ext>
              </a:extLst>
            </p:cNvPr>
            <p:cNvCxnSpPr/>
            <p:nvPr/>
          </p:nvCxnSpPr>
          <p:spPr bwMode="auto">
            <a:xfrm flipH="1">
              <a:off x="599003" y="1996440"/>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99C4116B-5A80-4638-88F1-05DA143BD323}"/>
                </a:ext>
              </a:extLst>
            </p:cNvPr>
            <p:cNvCxnSpPr/>
            <p:nvPr/>
          </p:nvCxnSpPr>
          <p:spPr bwMode="auto">
            <a:xfrm flipH="1">
              <a:off x="599003" y="1616146"/>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3A2B8B8-90FE-4446-94AB-2070006A8123}"/>
                </a:ext>
              </a:extLst>
            </p:cNvPr>
            <p:cNvCxnSpPr/>
            <p:nvPr/>
          </p:nvCxnSpPr>
          <p:spPr bwMode="auto">
            <a:xfrm flipH="1">
              <a:off x="599003" y="1235852"/>
              <a:ext cx="152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9F4A17D2-D2D6-4B3C-9004-4E4C7BEE27A3}"/>
              </a:ext>
            </a:extLst>
          </p:cNvPr>
          <p:cNvGrpSpPr/>
          <p:nvPr/>
        </p:nvGrpSpPr>
        <p:grpSpPr>
          <a:xfrm>
            <a:off x="895439" y="3470264"/>
            <a:ext cx="2234528" cy="59044"/>
            <a:chOff x="749384" y="3118650"/>
            <a:chExt cx="2234528" cy="228600"/>
          </a:xfrm>
        </p:grpSpPr>
        <p:cxnSp>
          <p:nvCxnSpPr>
            <p:cNvPr id="30" name="Straight Connector 29">
              <a:extLst>
                <a:ext uri="{FF2B5EF4-FFF2-40B4-BE49-F238E27FC236}">
                  <a16:creationId xmlns:a16="http://schemas.microsoft.com/office/drawing/2014/main" id="{82F34FBE-762F-4A86-9A2F-F8F2D1900FFE}"/>
                </a:ext>
              </a:extLst>
            </p:cNvPr>
            <p:cNvCxnSpPr/>
            <p:nvPr/>
          </p:nvCxnSpPr>
          <p:spPr bwMode="auto">
            <a:xfrm>
              <a:off x="749384" y="31186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F3306D0-2D6B-4B8D-BEF5-747F60AB6024}"/>
                </a:ext>
              </a:extLst>
            </p:cNvPr>
            <p:cNvCxnSpPr/>
            <p:nvPr/>
          </p:nvCxnSpPr>
          <p:spPr bwMode="auto">
            <a:xfrm>
              <a:off x="1308016" y="31186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EECE47A-DB3D-4C07-AE5D-0C5BABC7B7CA}"/>
                </a:ext>
              </a:extLst>
            </p:cNvPr>
            <p:cNvCxnSpPr/>
            <p:nvPr/>
          </p:nvCxnSpPr>
          <p:spPr bwMode="auto">
            <a:xfrm>
              <a:off x="1866648" y="31186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F752B40-A5B5-4FB4-877F-C36F4FFD6289}"/>
                </a:ext>
              </a:extLst>
            </p:cNvPr>
            <p:cNvCxnSpPr/>
            <p:nvPr/>
          </p:nvCxnSpPr>
          <p:spPr bwMode="auto">
            <a:xfrm>
              <a:off x="2425280" y="31186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5B5BE22-20CB-4854-883A-B3DE9BE1484D}"/>
                </a:ext>
              </a:extLst>
            </p:cNvPr>
            <p:cNvCxnSpPr/>
            <p:nvPr/>
          </p:nvCxnSpPr>
          <p:spPr bwMode="auto">
            <a:xfrm>
              <a:off x="2983912" y="3118650"/>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67F09D00-F763-4A1A-80B6-F0B561ECA017}"/>
              </a:ext>
            </a:extLst>
          </p:cNvPr>
          <p:cNvSpPr txBox="1"/>
          <p:nvPr/>
        </p:nvSpPr>
        <p:spPr bwMode="auto">
          <a:xfrm>
            <a:off x="751113" y="3449574"/>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31345E06-3368-47AC-AD3B-6CD7B352EFE7}"/>
              </a:ext>
            </a:extLst>
          </p:cNvPr>
          <p:cNvSpPr txBox="1"/>
          <p:nvPr/>
        </p:nvSpPr>
        <p:spPr bwMode="auto">
          <a:xfrm>
            <a:off x="1308231" y="3449574"/>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2" name="TextBox 51">
            <a:extLst>
              <a:ext uri="{FF2B5EF4-FFF2-40B4-BE49-F238E27FC236}">
                <a16:creationId xmlns:a16="http://schemas.microsoft.com/office/drawing/2014/main" id="{3E420CA9-7E51-4363-979B-29A84158A4BD}"/>
              </a:ext>
            </a:extLst>
          </p:cNvPr>
          <p:cNvSpPr txBox="1"/>
          <p:nvPr/>
        </p:nvSpPr>
        <p:spPr bwMode="auto">
          <a:xfrm>
            <a:off x="1886544" y="3449574"/>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53" name="TextBox 52">
            <a:extLst>
              <a:ext uri="{FF2B5EF4-FFF2-40B4-BE49-F238E27FC236}">
                <a16:creationId xmlns:a16="http://schemas.microsoft.com/office/drawing/2014/main" id="{22A65A7C-6F8B-4B23-B3A3-621397E92B2A}"/>
              </a:ext>
            </a:extLst>
          </p:cNvPr>
          <p:cNvSpPr txBox="1"/>
          <p:nvPr/>
        </p:nvSpPr>
        <p:spPr bwMode="auto">
          <a:xfrm>
            <a:off x="2442148" y="3449574"/>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54" name="TextBox 53">
            <a:extLst>
              <a:ext uri="{FF2B5EF4-FFF2-40B4-BE49-F238E27FC236}">
                <a16:creationId xmlns:a16="http://schemas.microsoft.com/office/drawing/2014/main" id="{B0AF1AA4-873C-4A65-906A-4E19666CE99B}"/>
              </a:ext>
            </a:extLst>
          </p:cNvPr>
          <p:cNvSpPr txBox="1"/>
          <p:nvPr/>
        </p:nvSpPr>
        <p:spPr bwMode="auto">
          <a:xfrm>
            <a:off x="2959903" y="3449574"/>
            <a:ext cx="4501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6964EC72-0F91-4555-ACDC-A9694AEEAA7A}"/>
              </a:ext>
            </a:extLst>
          </p:cNvPr>
          <p:cNvSpPr txBox="1"/>
          <p:nvPr/>
        </p:nvSpPr>
        <p:spPr bwMode="auto">
          <a:xfrm>
            <a:off x="625459" y="3305752"/>
            <a:ext cx="304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EAE63C61-99D7-470F-ABE0-CFA891117024}"/>
              </a:ext>
            </a:extLst>
          </p:cNvPr>
          <p:cNvSpPr txBox="1"/>
          <p:nvPr/>
        </p:nvSpPr>
        <p:spPr bwMode="auto">
          <a:xfrm>
            <a:off x="489712" y="2922734"/>
            <a:ext cx="4632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7" name="TextBox 56">
            <a:extLst>
              <a:ext uri="{FF2B5EF4-FFF2-40B4-BE49-F238E27FC236}">
                <a16:creationId xmlns:a16="http://schemas.microsoft.com/office/drawing/2014/main" id="{B47D6D9B-7E95-4DC6-8A1B-65D844CF71DD}"/>
              </a:ext>
            </a:extLst>
          </p:cNvPr>
          <p:cNvSpPr txBox="1"/>
          <p:nvPr/>
        </p:nvSpPr>
        <p:spPr bwMode="auto">
          <a:xfrm>
            <a:off x="489712" y="2530632"/>
            <a:ext cx="4632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8" name="TextBox 57">
            <a:extLst>
              <a:ext uri="{FF2B5EF4-FFF2-40B4-BE49-F238E27FC236}">
                <a16:creationId xmlns:a16="http://schemas.microsoft.com/office/drawing/2014/main" id="{99DA1823-5A01-4F08-A9CF-C56F28025016}"/>
              </a:ext>
            </a:extLst>
          </p:cNvPr>
          <p:cNvSpPr txBox="1"/>
          <p:nvPr/>
        </p:nvSpPr>
        <p:spPr bwMode="auto">
          <a:xfrm>
            <a:off x="489712" y="2144586"/>
            <a:ext cx="4632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9" name="TextBox 58">
            <a:extLst>
              <a:ext uri="{FF2B5EF4-FFF2-40B4-BE49-F238E27FC236}">
                <a16:creationId xmlns:a16="http://schemas.microsoft.com/office/drawing/2014/main" id="{F4AAB62C-9656-4E7B-8CF0-FB74AFF7F4E2}"/>
              </a:ext>
            </a:extLst>
          </p:cNvPr>
          <p:cNvSpPr txBox="1"/>
          <p:nvPr/>
        </p:nvSpPr>
        <p:spPr bwMode="auto">
          <a:xfrm>
            <a:off x="489712" y="1763081"/>
            <a:ext cx="4632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60" name="TextBox 59">
            <a:extLst>
              <a:ext uri="{FF2B5EF4-FFF2-40B4-BE49-F238E27FC236}">
                <a16:creationId xmlns:a16="http://schemas.microsoft.com/office/drawing/2014/main" id="{2ABD2687-A5B6-4A68-A277-5F47C7B8884F}"/>
              </a:ext>
            </a:extLst>
          </p:cNvPr>
          <p:cNvSpPr txBox="1"/>
          <p:nvPr/>
        </p:nvSpPr>
        <p:spPr bwMode="auto">
          <a:xfrm>
            <a:off x="624450" y="1387632"/>
            <a:ext cx="283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61" name="TextBox 60">
            <a:extLst>
              <a:ext uri="{FF2B5EF4-FFF2-40B4-BE49-F238E27FC236}">
                <a16:creationId xmlns:a16="http://schemas.microsoft.com/office/drawing/2014/main" id="{5D9A3025-4103-4048-9E82-5048E9CCC064}"/>
              </a:ext>
            </a:extLst>
          </p:cNvPr>
          <p:cNvSpPr txBox="1"/>
          <p:nvPr/>
        </p:nvSpPr>
        <p:spPr bwMode="auto">
          <a:xfrm rot="16200000">
            <a:off x="-551609" y="2343584"/>
            <a:ext cx="20357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OS (Proportion)</a:t>
            </a:r>
          </a:p>
        </p:txBody>
      </p:sp>
      <p:sp>
        <p:nvSpPr>
          <p:cNvPr id="62" name="TextBox 61">
            <a:extLst>
              <a:ext uri="{FF2B5EF4-FFF2-40B4-BE49-F238E27FC236}">
                <a16:creationId xmlns:a16="http://schemas.microsoft.com/office/drawing/2014/main" id="{38026FF5-F8BF-48F5-B683-9FF3A6E8D956}"/>
              </a:ext>
            </a:extLst>
          </p:cNvPr>
          <p:cNvSpPr txBox="1"/>
          <p:nvPr/>
        </p:nvSpPr>
        <p:spPr bwMode="auto">
          <a:xfrm>
            <a:off x="1636473" y="3633035"/>
            <a:ext cx="11034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Yr</a:t>
            </a:r>
          </a:p>
        </p:txBody>
      </p:sp>
      <p:sp>
        <p:nvSpPr>
          <p:cNvPr id="63" name="TextBox 62">
            <a:extLst>
              <a:ext uri="{FF2B5EF4-FFF2-40B4-BE49-F238E27FC236}">
                <a16:creationId xmlns:a16="http://schemas.microsoft.com/office/drawing/2014/main" id="{0E14EAF1-7F79-48ED-9EA9-DCCCBB79C738}"/>
              </a:ext>
            </a:extLst>
          </p:cNvPr>
          <p:cNvSpPr txBox="1"/>
          <p:nvPr/>
        </p:nvSpPr>
        <p:spPr bwMode="auto">
          <a:xfrm>
            <a:off x="871610" y="2974706"/>
            <a:ext cx="26775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.014 (</a:t>
            </a:r>
            <a:r>
              <a:rPr lang="en-US" sz="1400" b="0" i="1" dirty="0">
                <a:solidFill>
                  <a:schemeClr val="bg1"/>
                </a:solidFill>
                <a:latin typeface="Calibri" panose="020F0502020204030204" pitchFamily="34" charset="0"/>
              </a:rPr>
              <a:t>MYC</a:t>
            </a: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BCL2</a:t>
            </a:r>
            <a:r>
              <a:rPr lang="en-US" sz="1400" b="0" dirty="0">
                <a:solidFill>
                  <a:schemeClr val="bg1"/>
                </a:solidFill>
                <a:latin typeface="Calibri" panose="020F0502020204030204" pitchFamily="34" charset="0"/>
              </a:rPr>
              <a:t>+ vs other)</a:t>
            </a:r>
            <a:endParaRPr lang="en-US" sz="1400" b="0" i="1" dirty="0">
              <a:solidFill>
                <a:schemeClr val="bg1"/>
              </a:solidFill>
              <a:latin typeface="Calibri" panose="020F0502020204030204" pitchFamily="34" charset="0"/>
            </a:endParaRPr>
          </a:p>
        </p:txBody>
      </p:sp>
      <p:sp>
        <p:nvSpPr>
          <p:cNvPr id="64" name="TextBox 63">
            <a:extLst>
              <a:ext uri="{FF2B5EF4-FFF2-40B4-BE49-F238E27FC236}">
                <a16:creationId xmlns:a16="http://schemas.microsoft.com/office/drawing/2014/main" id="{66CBF7CF-B074-43C2-AA99-82D127DD043D}"/>
              </a:ext>
            </a:extLst>
          </p:cNvPr>
          <p:cNvSpPr txBox="1"/>
          <p:nvPr/>
        </p:nvSpPr>
        <p:spPr bwMode="auto">
          <a:xfrm>
            <a:off x="2271609" y="1470584"/>
            <a:ext cx="177425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Other (n = 236)</a:t>
            </a:r>
          </a:p>
          <a:p>
            <a:pPr algn="l">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MYC</a:t>
            </a: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BCL2</a:t>
            </a:r>
            <a:r>
              <a:rPr lang="en-US" sz="1400" b="0" dirty="0">
                <a:solidFill>
                  <a:schemeClr val="bg1"/>
                </a:solidFill>
                <a:latin typeface="Calibri" panose="020F0502020204030204" pitchFamily="34" charset="0"/>
              </a:rPr>
              <a:t>+ (n = 55)</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DHIT (n = 14)</a:t>
            </a:r>
          </a:p>
        </p:txBody>
      </p:sp>
      <p:cxnSp>
        <p:nvCxnSpPr>
          <p:cNvPr id="65" name="Straight Connector 64">
            <a:extLst>
              <a:ext uri="{FF2B5EF4-FFF2-40B4-BE49-F238E27FC236}">
                <a16:creationId xmlns:a16="http://schemas.microsoft.com/office/drawing/2014/main" id="{DC0508F4-B62A-42C0-9484-F4040C39DF23}"/>
              </a:ext>
            </a:extLst>
          </p:cNvPr>
          <p:cNvCxnSpPr/>
          <p:nvPr/>
        </p:nvCxnSpPr>
        <p:spPr bwMode="auto">
          <a:xfrm>
            <a:off x="2096018" y="1623457"/>
            <a:ext cx="227180"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C674D22-42AF-4D51-96C9-09104FEF0F9E}"/>
              </a:ext>
            </a:extLst>
          </p:cNvPr>
          <p:cNvCxnSpPr/>
          <p:nvPr/>
        </p:nvCxnSpPr>
        <p:spPr bwMode="auto">
          <a:xfrm>
            <a:off x="2096018" y="1852537"/>
            <a:ext cx="227180" cy="0"/>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B82D858-2C7A-4DFC-BA2F-D791E9A215BD}"/>
              </a:ext>
            </a:extLst>
          </p:cNvPr>
          <p:cNvCxnSpPr/>
          <p:nvPr/>
        </p:nvCxnSpPr>
        <p:spPr bwMode="auto">
          <a:xfrm>
            <a:off x="2096018" y="2065742"/>
            <a:ext cx="227180" cy="0"/>
          </a:xfrm>
          <a:prstGeom prst="line">
            <a:avLst/>
          </a:prstGeom>
          <a:noFill/>
          <a:ln w="28575" cap="flat" cmpd="sng" algn="ctr">
            <a:solidFill>
              <a:schemeClr val="accent4"/>
            </a:solidFill>
            <a:prstDash val="solid"/>
            <a:round/>
            <a:headEnd type="none" w="med" len="med"/>
            <a:tailEnd type="none" w="med" len="med"/>
          </a:ln>
          <a:effectLst/>
        </p:spPr>
      </p:cxnSp>
      <p:sp>
        <p:nvSpPr>
          <p:cNvPr id="66" name="Freeform: Shape 65">
            <a:extLst>
              <a:ext uri="{FF2B5EF4-FFF2-40B4-BE49-F238E27FC236}">
                <a16:creationId xmlns:a16="http://schemas.microsoft.com/office/drawing/2014/main" id="{2388B028-D877-473B-9E62-BC5CE804B707}"/>
              </a:ext>
            </a:extLst>
          </p:cNvPr>
          <p:cNvSpPr/>
          <p:nvPr/>
        </p:nvSpPr>
        <p:spPr bwMode="auto">
          <a:xfrm>
            <a:off x="916522" y="1558984"/>
            <a:ext cx="2501900" cy="774700"/>
          </a:xfrm>
          <a:custGeom>
            <a:avLst/>
            <a:gdLst>
              <a:gd name="connsiteX0" fmla="*/ 2501900 w 2501900"/>
              <a:gd name="connsiteY0" fmla="*/ 774700 h 774700"/>
              <a:gd name="connsiteX1" fmla="*/ 1384300 w 2501900"/>
              <a:gd name="connsiteY1" fmla="*/ 774700 h 774700"/>
              <a:gd name="connsiteX2" fmla="*/ 1384300 w 2501900"/>
              <a:gd name="connsiteY2" fmla="*/ 710142 h 774700"/>
              <a:gd name="connsiteX3" fmla="*/ 1246716 w 2501900"/>
              <a:gd name="connsiteY3" fmla="*/ 710142 h 774700"/>
              <a:gd name="connsiteX4" fmla="*/ 1246716 w 2501900"/>
              <a:gd name="connsiteY4" fmla="*/ 644525 h 774700"/>
              <a:gd name="connsiteX5" fmla="*/ 1228725 w 2501900"/>
              <a:gd name="connsiteY5" fmla="*/ 644525 h 774700"/>
              <a:gd name="connsiteX6" fmla="*/ 1228725 w 2501900"/>
              <a:gd name="connsiteY6" fmla="*/ 607484 h 774700"/>
              <a:gd name="connsiteX7" fmla="*/ 1173691 w 2501900"/>
              <a:gd name="connsiteY7" fmla="*/ 607484 h 774700"/>
              <a:gd name="connsiteX8" fmla="*/ 1173691 w 2501900"/>
              <a:gd name="connsiteY8" fmla="*/ 585259 h 774700"/>
              <a:gd name="connsiteX9" fmla="*/ 1119716 w 2501900"/>
              <a:gd name="connsiteY9" fmla="*/ 585259 h 774700"/>
              <a:gd name="connsiteX10" fmla="*/ 1119716 w 2501900"/>
              <a:gd name="connsiteY10" fmla="*/ 558800 h 774700"/>
              <a:gd name="connsiteX11" fmla="*/ 1047750 w 2501900"/>
              <a:gd name="connsiteY11" fmla="*/ 558800 h 774700"/>
              <a:gd name="connsiteX12" fmla="*/ 1047750 w 2501900"/>
              <a:gd name="connsiteY12" fmla="*/ 535517 h 774700"/>
              <a:gd name="connsiteX13" fmla="*/ 1020233 w 2501900"/>
              <a:gd name="connsiteY13" fmla="*/ 535517 h 774700"/>
              <a:gd name="connsiteX14" fmla="*/ 1020233 w 2501900"/>
              <a:gd name="connsiteY14" fmla="*/ 513292 h 774700"/>
              <a:gd name="connsiteX15" fmla="*/ 998008 w 2501900"/>
              <a:gd name="connsiteY15" fmla="*/ 513292 h 774700"/>
              <a:gd name="connsiteX16" fmla="*/ 988483 w 2501900"/>
              <a:gd name="connsiteY16" fmla="*/ 503767 h 774700"/>
              <a:gd name="connsiteX17" fmla="*/ 965200 w 2501900"/>
              <a:gd name="connsiteY17" fmla="*/ 503767 h 774700"/>
              <a:gd name="connsiteX18" fmla="*/ 965200 w 2501900"/>
              <a:gd name="connsiteY18" fmla="*/ 493184 h 774700"/>
              <a:gd name="connsiteX19" fmla="*/ 845608 w 2501900"/>
              <a:gd name="connsiteY19" fmla="*/ 493184 h 774700"/>
              <a:gd name="connsiteX20" fmla="*/ 845608 w 2501900"/>
              <a:gd name="connsiteY20" fmla="*/ 482600 h 774700"/>
              <a:gd name="connsiteX21" fmla="*/ 827616 w 2501900"/>
              <a:gd name="connsiteY21" fmla="*/ 482600 h 774700"/>
              <a:gd name="connsiteX22" fmla="*/ 827616 w 2501900"/>
              <a:gd name="connsiteY22" fmla="*/ 473075 h 774700"/>
              <a:gd name="connsiteX23" fmla="*/ 800100 w 2501900"/>
              <a:gd name="connsiteY23" fmla="*/ 473075 h 774700"/>
              <a:gd name="connsiteX24" fmla="*/ 800100 w 2501900"/>
              <a:gd name="connsiteY24" fmla="*/ 466725 h 774700"/>
              <a:gd name="connsiteX25" fmla="*/ 734483 w 2501900"/>
              <a:gd name="connsiteY25" fmla="*/ 466725 h 774700"/>
              <a:gd name="connsiteX26" fmla="*/ 734483 w 2501900"/>
              <a:gd name="connsiteY26" fmla="*/ 458259 h 774700"/>
              <a:gd name="connsiteX27" fmla="*/ 574675 w 2501900"/>
              <a:gd name="connsiteY27" fmla="*/ 458259 h 774700"/>
              <a:gd name="connsiteX28" fmla="*/ 574675 w 2501900"/>
              <a:gd name="connsiteY28" fmla="*/ 444500 h 774700"/>
              <a:gd name="connsiteX29" fmla="*/ 487891 w 2501900"/>
              <a:gd name="connsiteY29" fmla="*/ 444500 h 774700"/>
              <a:gd name="connsiteX30" fmla="*/ 487891 w 2501900"/>
              <a:gd name="connsiteY30" fmla="*/ 431800 h 774700"/>
              <a:gd name="connsiteX31" fmla="*/ 376766 w 2501900"/>
              <a:gd name="connsiteY31" fmla="*/ 431800 h 774700"/>
              <a:gd name="connsiteX32" fmla="*/ 376766 w 2501900"/>
              <a:gd name="connsiteY32" fmla="*/ 411692 h 774700"/>
              <a:gd name="connsiteX33" fmla="*/ 361950 w 2501900"/>
              <a:gd name="connsiteY33" fmla="*/ 411692 h 774700"/>
              <a:gd name="connsiteX34" fmla="*/ 361950 w 2501900"/>
              <a:gd name="connsiteY34" fmla="*/ 398992 h 774700"/>
              <a:gd name="connsiteX35" fmla="*/ 332316 w 2501900"/>
              <a:gd name="connsiteY35" fmla="*/ 398992 h 774700"/>
              <a:gd name="connsiteX36" fmla="*/ 332316 w 2501900"/>
              <a:gd name="connsiteY36" fmla="*/ 364067 h 774700"/>
              <a:gd name="connsiteX37" fmla="*/ 298450 w 2501900"/>
              <a:gd name="connsiteY37" fmla="*/ 364067 h 774700"/>
              <a:gd name="connsiteX38" fmla="*/ 298450 w 2501900"/>
              <a:gd name="connsiteY38" fmla="*/ 337609 h 774700"/>
              <a:gd name="connsiteX39" fmla="*/ 255058 w 2501900"/>
              <a:gd name="connsiteY39" fmla="*/ 337609 h 774700"/>
              <a:gd name="connsiteX40" fmla="*/ 255058 w 2501900"/>
              <a:gd name="connsiteY40" fmla="*/ 314325 h 774700"/>
              <a:gd name="connsiteX41" fmla="*/ 211666 w 2501900"/>
              <a:gd name="connsiteY41" fmla="*/ 314325 h 774700"/>
              <a:gd name="connsiteX42" fmla="*/ 211666 w 2501900"/>
              <a:gd name="connsiteY42" fmla="*/ 288925 h 774700"/>
              <a:gd name="connsiteX43" fmla="*/ 195791 w 2501900"/>
              <a:gd name="connsiteY43" fmla="*/ 288925 h 774700"/>
              <a:gd name="connsiteX44" fmla="*/ 195791 w 2501900"/>
              <a:gd name="connsiteY44" fmla="*/ 273050 h 774700"/>
              <a:gd name="connsiteX45" fmla="*/ 174625 w 2501900"/>
              <a:gd name="connsiteY45" fmla="*/ 273050 h 774700"/>
              <a:gd name="connsiteX46" fmla="*/ 174625 w 2501900"/>
              <a:gd name="connsiteY46" fmla="*/ 258234 h 774700"/>
              <a:gd name="connsiteX47" fmla="*/ 155575 w 2501900"/>
              <a:gd name="connsiteY47" fmla="*/ 258234 h 774700"/>
              <a:gd name="connsiteX48" fmla="*/ 155575 w 2501900"/>
              <a:gd name="connsiteY48" fmla="*/ 247650 h 774700"/>
              <a:gd name="connsiteX49" fmla="*/ 131233 w 2501900"/>
              <a:gd name="connsiteY49" fmla="*/ 247650 h 774700"/>
              <a:gd name="connsiteX50" fmla="*/ 131233 w 2501900"/>
              <a:gd name="connsiteY50" fmla="*/ 226484 h 774700"/>
              <a:gd name="connsiteX51" fmla="*/ 116416 w 2501900"/>
              <a:gd name="connsiteY51" fmla="*/ 226484 h 774700"/>
              <a:gd name="connsiteX52" fmla="*/ 116416 w 2501900"/>
              <a:gd name="connsiteY52" fmla="*/ 179917 h 774700"/>
              <a:gd name="connsiteX53" fmla="*/ 100541 w 2501900"/>
              <a:gd name="connsiteY53" fmla="*/ 179917 h 774700"/>
              <a:gd name="connsiteX54" fmla="*/ 100541 w 2501900"/>
              <a:gd name="connsiteY54" fmla="*/ 149225 h 774700"/>
              <a:gd name="connsiteX55" fmla="*/ 84666 w 2501900"/>
              <a:gd name="connsiteY55" fmla="*/ 149225 h 774700"/>
              <a:gd name="connsiteX56" fmla="*/ 84666 w 2501900"/>
              <a:gd name="connsiteY56" fmla="*/ 125942 h 774700"/>
              <a:gd name="connsiteX57" fmla="*/ 70908 w 2501900"/>
              <a:gd name="connsiteY57" fmla="*/ 125942 h 774700"/>
              <a:gd name="connsiteX58" fmla="*/ 70908 w 2501900"/>
              <a:gd name="connsiteY58" fmla="*/ 99484 h 774700"/>
              <a:gd name="connsiteX59" fmla="*/ 49741 w 2501900"/>
              <a:gd name="connsiteY59" fmla="*/ 99484 h 774700"/>
              <a:gd name="connsiteX60" fmla="*/ 49741 w 2501900"/>
              <a:gd name="connsiteY60" fmla="*/ 79375 h 774700"/>
              <a:gd name="connsiteX61" fmla="*/ 40216 w 2501900"/>
              <a:gd name="connsiteY61" fmla="*/ 79375 h 774700"/>
              <a:gd name="connsiteX62" fmla="*/ 40216 w 2501900"/>
              <a:gd name="connsiteY62" fmla="*/ 57150 h 774700"/>
              <a:gd name="connsiteX63" fmla="*/ 26458 w 2501900"/>
              <a:gd name="connsiteY63" fmla="*/ 57150 h 774700"/>
              <a:gd name="connsiteX64" fmla="*/ 26458 w 2501900"/>
              <a:gd name="connsiteY64" fmla="*/ 39159 h 774700"/>
              <a:gd name="connsiteX65" fmla="*/ 12700 w 2501900"/>
              <a:gd name="connsiteY65" fmla="*/ 39159 h 774700"/>
              <a:gd name="connsiteX66" fmla="*/ 12700 w 2501900"/>
              <a:gd name="connsiteY66" fmla="*/ 0 h 774700"/>
              <a:gd name="connsiteX67" fmla="*/ 0 w 2501900"/>
              <a:gd name="connsiteY67" fmla="*/ 0 h 77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01900" h="774700">
                <a:moveTo>
                  <a:pt x="2501900" y="774700"/>
                </a:moveTo>
                <a:lnTo>
                  <a:pt x="1384300" y="774700"/>
                </a:lnTo>
                <a:lnTo>
                  <a:pt x="1384300" y="710142"/>
                </a:lnTo>
                <a:lnTo>
                  <a:pt x="1246716" y="710142"/>
                </a:lnTo>
                <a:lnTo>
                  <a:pt x="1246716" y="644525"/>
                </a:lnTo>
                <a:lnTo>
                  <a:pt x="1228725" y="644525"/>
                </a:lnTo>
                <a:lnTo>
                  <a:pt x="1228725" y="607484"/>
                </a:lnTo>
                <a:lnTo>
                  <a:pt x="1173691" y="607484"/>
                </a:lnTo>
                <a:lnTo>
                  <a:pt x="1173691" y="585259"/>
                </a:lnTo>
                <a:lnTo>
                  <a:pt x="1119716" y="585259"/>
                </a:lnTo>
                <a:lnTo>
                  <a:pt x="1119716" y="558800"/>
                </a:lnTo>
                <a:lnTo>
                  <a:pt x="1047750" y="558800"/>
                </a:lnTo>
                <a:lnTo>
                  <a:pt x="1047750" y="535517"/>
                </a:lnTo>
                <a:lnTo>
                  <a:pt x="1020233" y="535517"/>
                </a:lnTo>
                <a:lnTo>
                  <a:pt x="1020233" y="513292"/>
                </a:lnTo>
                <a:lnTo>
                  <a:pt x="998008" y="513292"/>
                </a:lnTo>
                <a:lnTo>
                  <a:pt x="988483" y="503767"/>
                </a:lnTo>
                <a:lnTo>
                  <a:pt x="965200" y="503767"/>
                </a:lnTo>
                <a:lnTo>
                  <a:pt x="965200" y="493184"/>
                </a:lnTo>
                <a:lnTo>
                  <a:pt x="845608" y="493184"/>
                </a:lnTo>
                <a:lnTo>
                  <a:pt x="845608" y="482600"/>
                </a:lnTo>
                <a:lnTo>
                  <a:pt x="827616" y="482600"/>
                </a:lnTo>
                <a:lnTo>
                  <a:pt x="827616" y="473075"/>
                </a:lnTo>
                <a:lnTo>
                  <a:pt x="800100" y="473075"/>
                </a:lnTo>
                <a:lnTo>
                  <a:pt x="800100" y="466725"/>
                </a:lnTo>
                <a:lnTo>
                  <a:pt x="734483" y="466725"/>
                </a:lnTo>
                <a:lnTo>
                  <a:pt x="734483" y="458259"/>
                </a:lnTo>
                <a:lnTo>
                  <a:pt x="574675" y="458259"/>
                </a:lnTo>
                <a:lnTo>
                  <a:pt x="574675" y="444500"/>
                </a:lnTo>
                <a:lnTo>
                  <a:pt x="487891" y="444500"/>
                </a:lnTo>
                <a:lnTo>
                  <a:pt x="487891" y="431800"/>
                </a:lnTo>
                <a:lnTo>
                  <a:pt x="376766" y="431800"/>
                </a:lnTo>
                <a:lnTo>
                  <a:pt x="376766" y="411692"/>
                </a:lnTo>
                <a:lnTo>
                  <a:pt x="361950" y="411692"/>
                </a:lnTo>
                <a:lnTo>
                  <a:pt x="361950" y="398992"/>
                </a:lnTo>
                <a:lnTo>
                  <a:pt x="332316" y="398992"/>
                </a:lnTo>
                <a:lnTo>
                  <a:pt x="332316" y="364067"/>
                </a:lnTo>
                <a:lnTo>
                  <a:pt x="298450" y="364067"/>
                </a:lnTo>
                <a:lnTo>
                  <a:pt x="298450" y="337609"/>
                </a:lnTo>
                <a:lnTo>
                  <a:pt x="255058" y="337609"/>
                </a:lnTo>
                <a:lnTo>
                  <a:pt x="255058" y="314325"/>
                </a:lnTo>
                <a:lnTo>
                  <a:pt x="211666" y="314325"/>
                </a:lnTo>
                <a:lnTo>
                  <a:pt x="211666" y="288925"/>
                </a:lnTo>
                <a:lnTo>
                  <a:pt x="195791" y="288925"/>
                </a:lnTo>
                <a:lnTo>
                  <a:pt x="195791" y="273050"/>
                </a:lnTo>
                <a:lnTo>
                  <a:pt x="174625" y="273050"/>
                </a:lnTo>
                <a:lnTo>
                  <a:pt x="174625" y="258234"/>
                </a:lnTo>
                <a:lnTo>
                  <a:pt x="155575" y="258234"/>
                </a:lnTo>
                <a:lnTo>
                  <a:pt x="155575" y="247650"/>
                </a:lnTo>
                <a:lnTo>
                  <a:pt x="131233" y="247650"/>
                </a:lnTo>
                <a:lnTo>
                  <a:pt x="131233" y="226484"/>
                </a:lnTo>
                <a:lnTo>
                  <a:pt x="116416" y="226484"/>
                </a:lnTo>
                <a:lnTo>
                  <a:pt x="116416" y="179917"/>
                </a:lnTo>
                <a:lnTo>
                  <a:pt x="100541" y="179917"/>
                </a:lnTo>
                <a:lnTo>
                  <a:pt x="100541" y="149225"/>
                </a:lnTo>
                <a:lnTo>
                  <a:pt x="84666" y="149225"/>
                </a:lnTo>
                <a:lnTo>
                  <a:pt x="84666" y="125942"/>
                </a:lnTo>
                <a:lnTo>
                  <a:pt x="70908" y="125942"/>
                </a:lnTo>
                <a:lnTo>
                  <a:pt x="70908" y="99484"/>
                </a:lnTo>
                <a:lnTo>
                  <a:pt x="49741" y="99484"/>
                </a:lnTo>
                <a:lnTo>
                  <a:pt x="49741" y="79375"/>
                </a:lnTo>
                <a:lnTo>
                  <a:pt x="40216" y="79375"/>
                </a:lnTo>
                <a:lnTo>
                  <a:pt x="40216" y="57150"/>
                </a:lnTo>
                <a:lnTo>
                  <a:pt x="26458" y="57150"/>
                </a:lnTo>
                <a:lnTo>
                  <a:pt x="26458" y="39159"/>
                </a:lnTo>
                <a:lnTo>
                  <a:pt x="12700" y="39159"/>
                </a:lnTo>
                <a:lnTo>
                  <a:pt x="127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7" name="Group 76">
            <a:extLst>
              <a:ext uri="{FF2B5EF4-FFF2-40B4-BE49-F238E27FC236}">
                <a16:creationId xmlns:a16="http://schemas.microsoft.com/office/drawing/2014/main" id="{55ECEB97-595D-47F7-BF1C-6D7F6662CD7A}"/>
              </a:ext>
            </a:extLst>
          </p:cNvPr>
          <p:cNvGrpSpPr/>
          <p:nvPr/>
        </p:nvGrpSpPr>
        <p:grpSpPr>
          <a:xfrm>
            <a:off x="879481" y="1510301"/>
            <a:ext cx="2557991" cy="842433"/>
            <a:chOff x="733426" y="1187450"/>
            <a:chExt cx="2557991" cy="842433"/>
          </a:xfrm>
        </p:grpSpPr>
        <p:grpSp>
          <p:nvGrpSpPr>
            <p:cNvPr id="78" name="Group 77">
              <a:extLst>
                <a:ext uri="{FF2B5EF4-FFF2-40B4-BE49-F238E27FC236}">
                  <a16:creationId xmlns:a16="http://schemas.microsoft.com/office/drawing/2014/main" id="{4CC03025-C203-4566-B8B7-0B8D7EDBAE46}"/>
                </a:ext>
              </a:extLst>
            </p:cNvPr>
            <p:cNvGrpSpPr/>
            <p:nvPr/>
          </p:nvGrpSpPr>
          <p:grpSpPr>
            <a:xfrm>
              <a:off x="3255433" y="1990725"/>
              <a:ext cx="35984" cy="39158"/>
              <a:chOff x="1023408" y="1662642"/>
              <a:chExt cx="35984" cy="39158"/>
            </a:xfrm>
          </p:grpSpPr>
          <p:cxnSp>
            <p:nvCxnSpPr>
              <p:cNvPr id="79" name="Straight Connector 78">
                <a:extLst>
                  <a:ext uri="{FF2B5EF4-FFF2-40B4-BE49-F238E27FC236}">
                    <a16:creationId xmlns:a16="http://schemas.microsoft.com/office/drawing/2014/main" id="{3811B037-B44E-4133-B31A-A478871C058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E80DE94-6BAE-4BD0-B5DA-69C8239FC03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B94774E8-2ECE-4406-8797-052A2DFFF01C}"/>
                </a:ext>
              </a:extLst>
            </p:cNvPr>
            <p:cNvGrpSpPr/>
            <p:nvPr/>
          </p:nvGrpSpPr>
          <p:grpSpPr>
            <a:xfrm>
              <a:off x="2515658" y="1990725"/>
              <a:ext cx="35984" cy="39158"/>
              <a:chOff x="1023408" y="1662642"/>
              <a:chExt cx="35984" cy="39158"/>
            </a:xfrm>
          </p:grpSpPr>
          <p:cxnSp>
            <p:nvCxnSpPr>
              <p:cNvPr id="82" name="Straight Connector 81">
                <a:extLst>
                  <a:ext uri="{FF2B5EF4-FFF2-40B4-BE49-F238E27FC236}">
                    <a16:creationId xmlns:a16="http://schemas.microsoft.com/office/drawing/2014/main" id="{B01C8A94-10C1-4B84-B5B4-D27700DFBCB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5DCFD34-4140-49D3-9D4C-A5D76756212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ADD0E135-4279-4D3B-A993-17750CB5CF4E}"/>
                </a:ext>
              </a:extLst>
            </p:cNvPr>
            <p:cNvGrpSpPr/>
            <p:nvPr/>
          </p:nvGrpSpPr>
          <p:grpSpPr>
            <a:xfrm>
              <a:off x="2510366" y="1990725"/>
              <a:ext cx="35984" cy="39158"/>
              <a:chOff x="1023408" y="1662642"/>
              <a:chExt cx="35984" cy="39158"/>
            </a:xfrm>
          </p:grpSpPr>
          <p:cxnSp>
            <p:nvCxnSpPr>
              <p:cNvPr id="85" name="Straight Connector 84">
                <a:extLst>
                  <a:ext uri="{FF2B5EF4-FFF2-40B4-BE49-F238E27FC236}">
                    <a16:creationId xmlns:a16="http://schemas.microsoft.com/office/drawing/2014/main" id="{FCEEC04E-063B-46F4-9A94-C7F96395D9B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D07BC79-2096-490A-A633-244B87B4E1B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D32F1102-B2CB-405E-980D-3B730181ED91}"/>
                </a:ext>
              </a:extLst>
            </p:cNvPr>
            <p:cNvGrpSpPr/>
            <p:nvPr/>
          </p:nvGrpSpPr>
          <p:grpSpPr>
            <a:xfrm>
              <a:off x="2378074" y="1990725"/>
              <a:ext cx="35984" cy="39158"/>
              <a:chOff x="1023408" y="1662642"/>
              <a:chExt cx="35984" cy="39158"/>
            </a:xfrm>
          </p:grpSpPr>
          <p:cxnSp>
            <p:nvCxnSpPr>
              <p:cNvPr id="88" name="Straight Connector 87">
                <a:extLst>
                  <a:ext uri="{FF2B5EF4-FFF2-40B4-BE49-F238E27FC236}">
                    <a16:creationId xmlns:a16="http://schemas.microsoft.com/office/drawing/2014/main" id="{2CFF82E2-F073-4D31-B60D-D35D9BE07EC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8B900C6-FAE3-487B-BBE7-23E036CFCBB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59CE2EC5-164D-4433-ADF6-AE671EDA5CAC}"/>
                </a:ext>
              </a:extLst>
            </p:cNvPr>
            <p:cNvGrpSpPr/>
            <p:nvPr/>
          </p:nvGrpSpPr>
          <p:grpSpPr>
            <a:xfrm>
              <a:off x="2367491" y="1990725"/>
              <a:ext cx="35984" cy="39158"/>
              <a:chOff x="1023408" y="1662642"/>
              <a:chExt cx="35984" cy="39158"/>
            </a:xfrm>
          </p:grpSpPr>
          <p:cxnSp>
            <p:nvCxnSpPr>
              <p:cNvPr id="91" name="Straight Connector 90">
                <a:extLst>
                  <a:ext uri="{FF2B5EF4-FFF2-40B4-BE49-F238E27FC236}">
                    <a16:creationId xmlns:a16="http://schemas.microsoft.com/office/drawing/2014/main" id="{F2749C2F-DCD8-4645-966E-65D2F873B88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18147ED-8F59-42E6-8745-0DB538E8C6F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42A08668-0984-4357-BEC1-FB8452F6ECCC}"/>
                </a:ext>
              </a:extLst>
            </p:cNvPr>
            <p:cNvGrpSpPr/>
            <p:nvPr/>
          </p:nvGrpSpPr>
          <p:grpSpPr>
            <a:xfrm>
              <a:off x="2371725" y="1990725"/>
              <a:ext cx="35984" cy="39158"/>
              <a:chOff x="1023408" y="1662642"/>
              <a:chExt cx="35984" cy="39158"/>
            </a:xfrm>
          </p:grpSpPr>
          <p:cxnSp>
            <p:nvCxnSpPr>
              <p:cNvPr id="97" name="Straight Connector 96">
                <a:extLst>
                  <a:ext uri="{FF2B5EF4-FFF2-40B4-BE49-F238E27FC236}">
                    <a16:creationId xmlns:a16="http://schemas.microsoft.com/office/drawing/2014/main" id="{84C7A4B4-FB25-4504-A4F7-A543909FAFC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FDABDFF-297F-4727-91FC-D4E147AFD29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95F69317-CE89-4FEE-BD7D-C6D92D6CBD10}"/>
                </a:ext>
              </a:extLst>
            </p:cNvPr>
            <p:cNvGrpSpPr/>
            <p:nvPr/>
          </p:nvGrpSpPr>
          <p:grpSpPr>
            <a:xfrm>
              <a:off x="2330450" y="1990725"/>
              <a:ext cx="35984" cy="39158"/>
              <a:chOff x="1023408" y="1662642"/>
              <a:chExt cx="35984" cy="39158"/>
            </a:xfrm>
          </p:grpSpPr>
          <p:cxnSp>
            <p:nvCxnSpPr>
              <p:cNvPr id="100" name="Straight Connector 99">
                <a:extLst>
                  <a:ext uri="{FF2B5EF4-FFF2-40B4-BE49-F238E27FC236}">
                    <a16:creationId xmlns:a16="http://schemas.microsoft.com/office/drawing/2014/main" id="{F849D014-724A-4415-AE6C-01277246DCB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2D750E9-493B-4FE4-A731-BFDF5A9F17E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8E6BC8D5-EB3F-4A62-B6A0-B17A18FDB6EF}"/>
                </a:ext>
              </a:extLst>
            </p:cNvPr>
            <p:cNvGrpSpPr/>
            <p:nvPr/>
          </p:nvGrpSpPr>
          <p:grpSpPr>
            <a:xfrm>
              <a:off x="2320925" y="1990725"/>
              <a:ext cx="35984" cy="39158"/>
              <a:chOff x="1023408" y="1662642"/>
              <a:chExt cx="35984" cy="39158"/>
            </a:xfrm>
          </p:grpSpPr>
          <p:cxnSp>
            <p:nvCxnSpPr>
              <p:cNvPr id="103" name="Straight Connector 102">
                <a:extLst>
                  <a:ext uri="{FF2B5EF4-FFF2-40B4-BE49-F238E27FC236}">
                    <a16:creationId xmlns:a16="http://schemas.microsoft.com/office/drawing/2014/main" id="{5A103A83-B66E-4C3D-973D-8C22F9D3754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E738BE1-B3AC-4BDF-BEA2-AD69D4F1357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782653B-BD6B-47D1-93D3-8A0DBFDFAD80}"/>
                </a:ext>
              </a:extLst>
            </p:cNvPr>
            <p:cNvGrpSpPr/>
            <p:nvPr/>
          </p:nvGrpSpPr>
          <p:grpSpPr>
            <a:xfrm>
              <a:off x="2248959" y="1990725"/>
              <a:ext cx="35984" cy="39158"/>
              <a:chOff x="1023408" y="1662642"/>
              <a:chExt cx="35984" cy="39158"/>
            </a:xfrm>
          </p:grpSpPr>
          <p:cxnSp>
            <p:nvCxnSpPr>
              <p:cNvPr id="106" name="Straight Connector 105">
                <a:extLst>
                  <a:ext uri="{FF2B5EF4-FFF2-40B4-BE49-F238E27FC236}">
                    <a16:creationId xmlns:a16="http://schemas.microsoft.com/office/drawing/2014/main" id="{05EE010F-D5DA-4F1A-8D57-1FDBD379BAA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44C60C7-6197-4875-94F2-DD45A9EB992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665CE41C-34D9-4FE4-859E-74E18FC15534}"/>
                </a:ext>
              </a:extLst>
            </p:cNvPr>
            <p:cNvGrpSpPr/>
            <p:nvPr/>
          </p:nvGrpSpPr>
          <p:grpSpPr>
            <a:xfrm>
              <a:off x="2223559" y="1990725"/>
              <a:ext cx="35984" cy="39158"/>
              <a:chOff x="1023408" y="1662642"/>
              <a:chExt cx="35984" cy="39158"/>
            </a:xfrm>
          </p:grpSpPr>
          <p:cxnSp>
            <p:nvCxnSpPr>
              <p:cNvPr id="109" name="Straight Connector 108">
                <a:extLst>
                  <a:ext uri="{FF2B5EF4-FFF2-40B4-BE49-F238E27FC236}">
                    <a16:creationId xmlns:a16="http://schemas.microsoft.com/office/drawing/2014/main" id="{10531FAF-0C23-4126-B7AD-B366FE0689F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DCD3FC6-B220-450C-8E95-0C0D6C9BE65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75106A31-38AE-429F-A071-86F8BF9832E3}"/>
                </a:ext>
              </a:extLst>
            </p:cNvPr>
            <p:cNvGrpSpPr/>
            <p:nvPr/>
          </p:nvGrpSpPr>
          <p:grpSpPr>
            <a:xfrm>
              <a:off x="2215092" y="1990725"/>
              <a:ext cx="35984" cy="39158"/>
              <a:chOff x="1023408" y="1662642"/>
              <a:chExt cx="35984" cy="39158"/>
            </a:xfrm>
          </p:grpSpPr>
          <p:cxnSp>
            <p:nvCxnSpPr>
              <p:cNvPr id="112" name="Straight Connector 111">
                <a:extLst>
                  <a:ext uri="{FF2B5EF4-FFF2-40B4-BE49-F238E27FC236}">
                    <a16:creationId xmlns:a16="http://schemas.microsoft.com/office/drawing/2014/main" id="{D1AFF9AB-25DD-4FA3-83FC-F4A6CB8D37D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CD9FDEF-C6A2-4AC1-9BCC-D1988047C15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AD6E7840-DAB0-45E4-9049-92A0D67C5C0F}"/>
                </a:ext>
              </a:extLst>
            </p:cNvPr>
            <p:cNvGrpSpPr/>
            <p:nvPr/>
          </p:nvGrpSpPr>
          <p:grpSpPr>
            <a:xfrm>
              <a:off x="2210859" y="1990725"/>
              <a:ext cx="35984" cy="39158"/>
              <a:chOff x="1023408" y="1662642"/>
              <a:chExt cx="35984" cy="39158"/>
            </a:xfrm>
          </p:grpSpPr>
          <p:cxnSp>
            <p:nvCxnSpPr>
              <p:cNvPr id="115" name="Straight Connector 114">
                <a:extLst>
                  <a:ext uri="{FF2B5EF4-FFF2-40B4-BE49-F238E27FC236}">
                    <a16:creationId xmlns:a16="http://schemas.microsoft.com/office/drawing/2014/main" id="{A3CDF2E2-638E-4855-ADDC-63637109F41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C4565FAD-7D34-4826-B120-1E4DB8D0AF9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4C86893E-9D6B-4233-9AAF-C1D06D690BAC}"/>
                </a:ext>
              </a:extLst>
            </p:cNvPr>
            <p:cNvGrpSpPr/>
            <p:nvPr/>
          </p:nvGrpSpPr>
          <p:grpSpPr>
            <a:xfrm>
              <a:off x="2187576" y="1990725"/>
              <a:ext cx="35984" cy="39158"/>
              <a:chOff x="1023408" y="1662642"/>
              <a:chExt cx="35984" cy="39158"/>
            </a:xfrm>
          </p:grpSpPr>
          <p:cxnSp>
            <p:nvCxnSpPr>
              <p:cNvPr id="118" name="Straight Connector 117">
                <a:extLst>
                  <a:ext uri="{FF2B5EF4-FFF2-40B4-BE49-F238E27FC236}">
                    <a16:creationId xmlns:a16="http://schemas.microsoft.com/office/drawing/2014/main" id="{74F86058-D350-4E41-834B-A756EC937B5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96CE6C8-CF1C-4CA5-AFAF-7D0076CD2D2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49F91699-33EA-4602-8E35-C977ADD89FEE}"/>
                </a:ext>
              </a:extLst>
            </p:cNvPr>
            <p:cNvGrpSpPr/>
            <p:nvPr/>
          </p:nvGrpSpPr>
          <p:grpSpPr>
            <a:xfrm>
              <a:off x="2166409" y="1990725"/>
              <a:ext cx="35984" cy="39158"/>
              <a:chOff x="1023408" y="1662642"/>
              <a:chExt cx="35984" cy="39158"/>
            </a:xfrm>
          </p:grpSpPr>
          <p:cxnSp>
            <p:nvCxnSpPr>
              <p:cNvPr id="121" name="Straight Connector 120">
                <a:extLst>
                  <a:ext uri="{FF2B5EF4-FFF2-40B4-BE49-F238E27FC236}">
                    <a16:creationId xmlns:a16="http://schemas.microsoft.com/office/drawing/2014/main" id="{6A8C2334-BDA0-4970-B1C7-DDC20DEF6A2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58609B6-81DA-4EED-89E2-156B849EAED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B8CFCAA0-3D59-480D-BD65-B5F04893A08D}"/>
                </a:ext>
              </a:extLst>
            </p:cNvPr>
            <p:cNvGrpSpPr/>
            <p:nvPr/>
          </p:nvGrpSpPr>
          <p:grpSpPr>
            <a:xfrm>
              <a:off x="2157942" y="1990725"/>
              <a:ext cx="35984" cy="39158"/>
              <a:chOff x="1023408" y="1662642"/>
              <a:chExt cx="35984" cy="39158"/>
            </a:xfrm>
          </p:grpSpPr>
          <p:cxnSp>
            <p:nvCxnSpPr>
              <p:cNvPr id="124" name="Straight Connector 123">
                <a:extLst>
                  <a:ext uri="{FF2B5EF4-FFF2-40B4-BE49-F238E27FC236}">
                    <a16:creationId xmlns:a16="http://schemas.microsoft.com/office/drawing/2014/main" id="{2F76A0BD-6186-4949-A0D4-ACEA647752E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3F3FA2D-FA4B-40D7-8FB9-E4FB931AD16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52E463B5-6820-4A77-9B31-96D45A23E811}"/>
                </a:ext>
              </a:extLst>
            </p:cNvPr>
            <p:cNvGrpSpPr/>
            <p:nvPr/>
          </p:nvGrpSpPr>
          <p:grpSpPr>
            <a:xfrm>
              <a:off x="2150534" y="1990725"/>
              <a:ext cx="35984" cy="39158"/>
              <a:chOff x="1023408" y="1662642"/>
              <a:chExt cx="35984" cy="39158"/>
            </a:xfrm>
          </p:grpSpPr>
          <p:cxnSp>
            <p:nvCxnSpPr>
              <p:cNvPr id="127" name="Straight Connector 126">
                <a:extLst>
                  <a:ext uri="{FF2B5EF4-FFF2-40B4-BE49-F238E27FC236}">
                    <a16:creationId xmlns:a16="http://schemas.microsoft.com/office/drawing/2014/main" id="{D4C7BC47-E156-4B1E-B748-A9FDAA8A559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212D373-A5A5-4D17-AD3E-1A8A1298AA3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B924BD5E-A680-45DA-A0D5-1046F1804AC9}"/>
                </a:ext>
              </a:extLst>
            </p:cNvPr>
            <p:cNvGrpSpPr/>
            <p:nvPr/>
          </p:nvGrpSpPr>
          <p:grpSpPr>
            <a:xfrm>
              <a:off x="2146301" y="1990725"/>
              <a:ext cx="35984" cy="39158"/>
              <a:chOff x="1023408" y="1662642"/>
              <a:chExt cx="35984" cy="39158"/>
            </a:xfrm>
          </p:grpSpPr>
          <p:cxnSp>
            <p:nvCxnSpPr>
              <p:cNvPr id="130" name="Straight Connector 129">
                <a:extLst>
                  <a:ext uri="{FF2B5EF4-FFF2-40B4-BE49-F238E27FC236}">
                    <a16:creationId xmlns:a16="http://schemas.microsoft.com/office/drawing/2014/main" id="{09CB1E1F-0D8D-4584-A8C4-CF6EC58143D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D4D8638-04D3-4292-B7DC-FA63C53F7AD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9FEDA223-8ED4-4C1E-81F5-A9DBC05E20E7}"/>
                </a:ext>
              </a:extLst>
            </p:cNvPr>
            <p:cNvGrpSpPr/>
            <p:nvPr/>
          </p:nvGrpSpPr>
          <p:grpSpPr>
            <a:xfrm>
              <a:off x="2126193" y="1926166"/>
              <a:ext cx="35984" cy="39158"/>
              <a:chOff x="1023408" y="1662642"/>
              <a:chExt cx="35984" cy="39158"/>
            </a:xfrm>
          </p:grpSpPr>
          <p:cxnSp>
            <p:nvCxnSpPr>
              <p:cNvPr id="133" name="Straight Connector 132">
                <a:extLst>
                  <a:ext uri="{FF2B5EF4-FFF2-40B4-BE49-F238E27FC236}">
                    <a16:creationId xmlns:a16="http://schemas.microsoft.com/office/drawing/2014/main" id="{C5A5FE0F-CC09-4661-AD44-3EBDCC04A9C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45C1CCC-FE82-4AA0-AB2D-725D13C17AE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C6272B10-10BB-40EE-80DD-CBFB60671039}"/>
                </a:ext>
              </a:extLst>
            </p:cNvPr>
            <p:cNvGrpSpPr/>
            <p:nvPr/>
          </p:nvGrpSpPr>
          <p:grpSpPr>
            <a:xfrm>
              <a:off x="2105026" y="1926166"/>
              <a:ext cx="35984" cy="39158"/>
              <a:chOff x="1023408" y="1662642"/>
              <a:chExt cx="35984" cy="39158"/>
            </a:xfrm>
          </p:grpSpPr>
          <p:cxnSp>
            <p:nvCxnSpPr>
              <p:cNvPr id="136" name="Straight Connector 135">
                <a:extLst>
                  <a:ext uri="{FF2B5EF4-FFF2-40B4-BE49-F238E27FC236}">
                    <a16:creationId xmlns:a16="http://schemas.microsoft.com/office/drawing/2014/main" id="{CC1E09F1-8A0A-42C8-8EDD-2F2516E08D0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83C144C4-F364-408F-BE42-FA012A37BD7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05B109FC-E504-475D-81D3-7F2B4FB20878}"/>
                </a:ext>
              </a:extLst>
            </p:cNvPr>
            <p:cNvGrpSpPr/>
            <p:nvPr/>
          </p:nvGrpSpPr>
          <p:grpSpPr>
            <a:xfrm>
              <a:off x="2085976" y="1926166"/>
              <a:ext cx="35984" cy="39158"/>
              <a:chOff x="1023408" y="1662642"/>
              <a:chExt cx="35984" cy="39158"/>
            </a:xfrm>
          </p:grpSpPr>
          <p:cxnSp>
            <p:nvCxnSpPr>
              <p:cNvPr id="139" name="Straight Connector 138">
                <a:extLst>
                  <a:ext uri="{FF2B5EF4-FFF2-40B4-BE49-F238E27FC236}">
                    <a16:creationId xmlns:a16="http://schemas.microsoft.com/office/drawing/2014/main" id="{B73DAA97-BBE9-4968-82B8-95227BD7B6C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567A388-5210-45C4-80F0-A764F577A03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22F4B906-A8FB-4631-8336-51158CADAB87}"/>
                </a:ext>
              </a:extLst>
            </p:cNvPr>
            <p:cNvGrpSpPr/>
            <p:nvPr/>
          </p:nvGrpSpPr>
          <p:grpSpPr>
            <a:xfrm>
              <a:off x="2076451" y="1926166"/>
              <a:ext cx="35984" cy="39158"/>
              <a:chOff x="1023408" y="1662642"/>
              <a:chExt cx="35984" cy="39158"/>
            </a:xfrm>
          </p:grpSpPr>
          <p:cxnSp>
            <p:nvCxnSpPr>
              <p:cNvPr id="142" name="Straight Connector 141">
                <a:extLst>
                  <a:ext uri="{FF2B5EF4-FFF2-40B4-BE49-F238E27FC236}">
                    <a16:creationId xmlns:a16="http://schemas.microsoft.com/office/drawing/2014/main" id="{E0674D60-C7B7-4DE8-8FD7-CBB40E085E3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2EDD4593-FEA7-44A0-9967-55E7771EFDA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62E91D26-7F76-4F85-91BA-C876C433416B}"/>
                </a:ext>
              </a:extLst>
            </p:cNvPr>
            <p:cNvGrpSpPr/>
            <p:nvPr/>
          </p:nvGrpSpPr>
          <p:grpSpPr>
            <a:xfrm>
              <a:off x="2070101" y="1926166"/>
              <a:ext cx="35984" cy="39158"/>
              <a:chOff x="1023408" y="1662642"/>
              <a:chExt cx="35984" cy="39158"/>
            </a:xfrm>
          </p:grpSpPr>
          <p:cxnSp>
            <p:nvCxnSpPr>
              <p:cNvPr id="145" name="Straight Connector 144">
                <a:extLst>
                  <a:ext uri="{FF2B5EF4-FFF2-40B4-BE49-F238E27FC236}">
                    <a16:creationId xmlns:a16="http://schemas.microsoft.com/office/drawing/2014/main" id="{7287E3FC-CE63-4E45-A236-BB184F6173E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417AEE4-08A4-4A34-8A5F-349AD3F9748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BDC6A218-60B7-483E-A568-485EE1639F8E}"/>
                </a:ext>
              </a:extLst>
            </p:cNvPr>
            <p:cNvGrpSpPr/>
            <p:nvPr/>
          </p:nvGrpSpPr>
          <p:grpSpPr>
            <a:xfrm>
              <a:off x="2059517" y="1926166"/>
              <a:ext cx="35984" cy="39158"/>
              <a:chOff x="1023408" y="1662642"/>
              <a:chExt cx="35984" cy="39158"/>
            </a:xfrm>
          </p:grpSpPr>
          <p:cxnSp>
            <p:nvCxnSpPr>
              <p:cNvPr id="148" name="Straight Connector 147">
                <a:extLst>
                  <a:ext uri="{FF2B5EF4-FFF2-40B4-BE49-F238E27FC236}">
                    <a16:creationId xmlns:a16="http://schemas.microsoft.com/office/drawing/2014/main" id="{07DF8A24-3AC1-4A38-91C9-23A3F0C2F79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51979E1-B47D-4727-B383-C82DD881807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DCBE4532-8594-4A62-837B-EB441568ED19}"/>
                </a:ext>
              </a:extLst>
            </p:cNvPr>
            <p:cNvGrpSpPr/>
            <p:nvPr/>
          </p:nvGrpSpPr>
          <p:grpSpPr>
            <a:xfrm>
              <a:off x="2054226" y="1926166"/>
              <a:ext cx="35984" cy="39158"/>
              <a:chOff x="1023408" y="1662642"/>
              <a:chExt cx="35984" cy="39158"/>
            </a:xfrm>
          </p:grpSpPr>
          <p:cxnSp>
            <p:nvCxnSpPr>
              <p:cNvPr id="151" name="Straight Connector 150">
                <a:extLst>
                  <a:ext uri="{FF2B5EF4-FFF2-40B4-BE49-F238E27FC236}">
                    <a16:creationId xmlns:a16="http://schemas.microsoft.com/office/drawing/2014/main" id="{1D063378-291B-4C1C-8FCD-557BD1B6832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F0459D4-BB3F-4809-A092-1DE865BED2B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27E76891-CF8F-4C44-BADF-2ECED54260D9}"/>
                </a:ext>
              </a:extLst>
            </p:cNvPr>
            <p:cNvGrpSpPr/>
            <p:nvPr/>
          </p:nvGrpSpPr>
          <p:grpSpPr>
            <a:xfrm>
              <a:off x="2030943" y="1926166"/>
              <a:ext cx="35984" cy="39158"/>
              <a:chOff x="1023408" y="1662642"/>
              <a:chExt cx="35984" cy="39158"/>
            </a:xfrm>
          </p:grpSpPr>
          <p:cxnSp>
            <p:nvCxnSpPr>
              <p:cNvPr id="154" name="Straight Connector 153">
                <a:extLst>
                  <a:ext uri="{FF2B5EF4-FFF2-40B4-BE49-F238E27FC236}">
                    <a16:creationId xmlns:a16="http://schemas.microsoft.com/office/drawing/2014/main" id="{3565C9C5-F60A-41EB-B71E-A1650096820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6872EBA-F465-42B4-9CA9-CBA96B39219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7AEC2D2B-FA24-4E5A-BCA9-27C1CEF9B8B1}"/>
                </a:ext>
              </a:extLst>
            </p:cNvPr>
            <p:cNvGrpSpPr/>
            <p:nvPr/>
          </p:nvGrpSpPr>
          <p:grpSpPr>
            <a:xfrm>
              <a:off x="2009776" y="1926166"/>
              <a:ext cx="35984" cy="39158"/>
              <a:chOff x="1023408" y="1662642"/>
              <a:chExt cx="35984" cy="39158"/>
            </a:xfrm>
          </p:grpSpPr>
          <p:cxnSp>
            <p:nvCxnSpPr>
              <p:cNvPr id="157" name="Straight Connector 156">
                <a:extLst>
                  <a:ext uri="{FF2B5EF4-FFF2-40B4-BE49-F238E27FC236}">
                    <a16:creationId xmlns:a16="http://schemas.microsoft.com/office/drawing/2014/main" id="{68F161B7-ED7F-47B7-8B13-AEA7F708670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36BCBD4-63A1-40F2-807D-5D49DF9313F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FE21C42B-28D1-4956-9742-705D6637C631}"/>
                </a:ext>
              </a:extLst>
            </p:cNvPr>
            <p:cNvGrpSpPr/>
            <p:nvPr/>
          </p:nvGrpSpPr>
          <p:grpSpPr>
            <a:xfrm>
              <a:off x="1997076" y="1926166"/>
              <a:ext cx="35984" cy="39158"/>
              <a:chOff x="1023408" y="1662642"/>
              <a:chExt cx="35984" cy="39158"/>
            </a:xfrm>
          </p:grpSpPr>
          <p:cxnSp>
            <p:nvCxnSpPr>
              <p:cNvPr id="160" name="Straight Connector 159">
                <a:extLst>
                  <a:ext uri="{FF2B5EF4-FFF2-40B4-BE49-F238E27FC236}">
                    <a16:creationId xmlns:a16="http://schemas.microsoft.com/office/drawing/2014/main" id="{861C6448-C150-47BE-80CA-7CBF2D37CFD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EEA9D4D-7933-4450-9E90-8B8D1AB4B4D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54D89D6D-E94F-428B-822D-652248F10F82}"/>
                </a:ext>
              </a:extLst>
            </p:cNvPr>
            <p:cNvGrpSpPr/>
            <p:nvPr/>
          </p:nvGrpSpPr>
          <p:grpSpPr>
            <a:xfrm>
              <a:off x="1990726" y="1926166"/>
              <a:ext cx="35984" cy="39158"/>
              <a:chOff x="1023408" y="1662642"/>
              <a:chExt cx="35984" cy="39158"/>
            </a:xfrm>
          </p:grpSpPr>
          <p:cxnSp>
            <p:nvCxnSpPr>
              <p:cNvPr id="163" name="Straight Connector 162">
                <a:extLst>
                  <a:ext uri="{FF2B5EF4-FFF2-40B4-BE49-F238E27FC236}">
                    <a16:creationId xmlns:a16="http://schemas.microsoft.com/office/drawing/2014/main" id="{60E78D6C-6B75-4DE3-85AE-5CFF6BDC9FC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CCA0867-80DE-4063-B3C0-A7D858C89E0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F03BF3B4-ECD9-4CC1-94B5-07D73533443E}"/>
                </a:ext>
              </a:extLst>
            </p:cNvPr>
            <p:cNvGrpSpPr/>
            <p:nvPr/>
          </p:nvGrpSpPr>
          <p:grpSpPr>
            <a:xfrm>
              <a:off x="2000251" y="1926166"/>
              <a:ext cx="35984" cy="39158"/>
              <a:chOff x="1023408" y="1662642"/>
              <a:chExt cx="35984" cy="39158"/>
            </a:xfrm>
          </p:grpSpPr>
          <p:cxnSp>
            <p:nvCxnSpPr>
              <p:cNvPr id="166" name="Straight Connector 165">
                <a:extLst>
                  <a:ext uri="{FF2B5EF4-FFF2-40B4-BE49-F238E27FC236}">
                    <a16:creationId xmlns:a16="http://schemas.microsoft.com/office/drawing/2014/main" id="{20426FE7-8473-4D6A-BC71-735C96E5581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BD82A30-E192-45C0-9B9A-A70C5E19F24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C3B64430-F045-43B3-8233-7D962E1CA2A8}"/>
                </a:ext>
              </a:extLst>
            </p:cNvPr>
            <p:cNvGrpSpPr/>
            <p:nvPr/>
          </p:nvGrpSpPr>
          <p:grpSpPr>
            <a:xfrm>
              <a:off x="1997076" y="1897591"/>
              <a:ext cx="35984" cy="39158"/>
              <a:chOff x="1023408" y="1662642"/>
              <a:chExt cx="35984" cy="39158"/>
            </a:xfrm>
          </p:grpSpPr>
          <p:cxnSp>
            <p:nvCxnSpPr>
              <p:cNvPr id="169" name="Straight Connector 168">
                <a:extLst>
                  <a:ext uri="{FF2B5EF4-FFF2-40B4-BE49-F238E27FC236}">
                    <a16:creationId xmlns:a16="http://schemas.microsoft.com/office/drawing/2014/main" id="{47489ED9-7A44-431A-80CD-459C35EBFEE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4411D4F-BE5C-4E28-B023-AAB9D0B14DA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6CB0B43E-CFB9-4FEB-ACAE-D9927376E464}"/>
                </a:ext>
              </a:extLst>
            </p:cNvPr>
            <p:cNvGrpSpPr/>
            <p:nvPr/>
          </p:nvGrpSpPr>
          <p:grpSpPr>
            <a:xfrm>
              <a:off x="1956859" y="1827741"/>
              <a:ext cx="35984" cy="39158"/>
              <a:chOff x="1023408" y="1662642"/>
              <a:chExt cx="35984" cy="39158"/>
            </a:xfrm>
          </p:grpSpPr>
          <p:cxnSp>
            <p:nvCxnSpPr>
              <p:cNvPr id="172" name="Straight Connector 171">
                <a:extLst>
                  <a:ext uri="{FF2B5EF4-FFF2-40B4-BE49-F238E27FC236}">
                    <a16:creationId xmlns:a16="http://schemas.microsoft.com/office/drawing/2014/main" id="{9EB79B39-0C66-477B-B1E2-788AA49A984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4B3E02D-E550-4E7D-8ABA-762A459A682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944B66A3-1C94-42BC-A02B-ABECE223B3BA}"/>
                </a:ext>
              </a:extLst>
            </p:cNvPr>
            <p:cNvGrpSpPr/>
            <p:nvPr/>
          </p:nvGrpSpPr>
          <p:grpSpPr>
            <a:xfrm>
              <a:off x="1927226" y="1827741"/>
              <a:ext cx="35984" cy="39158"/>
              <a:chOff x="1023408" y="1662642"/>
              <a:chExt cx="35984" cy="39158"/>
            </a:xfrm>
          </p:grpSpPr>
          <p:cxnSp>
            <p:nvCxnSpPr>
              <p:cNvPr id="175" name="Straight Connector 174">
                <a:extLst>
                  <a:ext uri="{FF2B5EF4-FFF2-40B4-BE49-F238E27FC236}">
                    <a16:creationId xmlns:a16="http://schemas.microsoft.com/office/drawing/2014/main" id="{1C274FFB-C5CC-47B7-9429-89291AB2A48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5537647B-0B89-420C-9354-408D0B090C2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CE82073B-CCF4-4777-A3BA-B5D4BF005BE7}"/>
                </a:ext>
              </a:extLst>
            </p:cNvPr>
            <p:cNvGrpSpPr/>
            <p:nvPr/>
          </p:nvGrpSpPr>
          <p:grpSpPr>
            <a:xfrm>
              <a:off x="1922992" y="1801283"/>
              <a:ext cx="35984" cy="39158"/>
              <a:chOff x="1023408" y="1662642"/>
              <a:chExt cx="35984" cy="39158"/>
            </a:xfrm>
          </p:grpSpPr>
          <p:cxnSp>
            <p:nvCxnSpPr>
              <p:cNvPr id="178" name="Straight Connector 177">
                <a:extLst>
                  <a:ext uri="{FF2B5EF4-FFF2-40B4-BE49-F238E27FC236}">
                    <a16:creationId xmlns:a16="http://schemas.microsoft.com/office/drawing/2014/main" id="{189755E7-3A4B-4B10-B541-7CE11C66D5A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F8EE717-ACF5-451D-81ED-826AD3B0B90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FC08A6BB-D9BA-45C4-8A31-0744518BFC7F}"/>
                </a:ext>
              </a:extLst>
            </p:cNvPr>
            <p:cNvGrpSpPr/>
            <p:nvPr/>
          </p:nvGrpSpPr>
          <p:grpSpPr>
            <a:xfrm>
              <a:off x="1913467" y="1801283"/>
              <a:ext cx="35984" cy="39158"/>
              <a:chOff x="1023408" y="1662642"/>
              <a:chExt cx="35984" cy="39158"/>
            </a:xfrm>
          </p:grpSpPr>
          <p:cxnSp>
            <p:nvCxnSpPr>
              <p:cNvPr id="181" name="Straight Connector 180">
                <a:extLst>
                  <a:ext uri="{FF2B5EF4-FFF2-40B4-BE49-F238E27FC236}">
                    <a16:creationId xmlns:a16="http://schemas.microsoft.com/office/drawing/2014/main" id="{723CF924-620A-41A2-ADB6-1B71EF184CB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9B8AC05-7409-44E9-BC22-60D1DE1768B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C96CCDA8-C626-4BF2-9FCC-77A190B0748E}"/>
                </a:ext>
              </a:extLst>
            </p:cNvPr>
            <p:cNvGrpSpPr/>
            <p:nvPr/>
          </p:nvGrpSpPr>
          <p:grpSpPr>
            <a:xfrm>
              <a:off x="1901825" y="1801283"/>
              <a:ext cx="35984" cy="39158"/>
              <a:chOff x="1023408" y="1662642"/>
              <a:chExt cx="35984" cy="39158"/>
            </a:xfrm>
          </p:grpSpPr>
          <p:cxnSp>
            <p:nvCxnSpPr>
              <p:cNvPr id="184" name="Straight Connector 183">
                <a:extLst>
                  <a:ext uri="{FF2B5EF4-FFF2-40B4-BE49-F238E27FC236}">
                    <a16:creationId xmlns:a16="http://schemas.microsoft.com/office/drawing/2014/main" id="{2288E314-4840-4DE1-B5A4-6868E1226C7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25735322-807E-4935-83AE-F9073AD2533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E03A35CE-6631-47C3-AE3B-240281EED06A}"/>
                </a:ext>
              </a:extLst>
            </p:cNvPr>
            <p:cNvGrpSpPr/>
            <p:nvPr/>
          </p:nvGrpSpPr>
          <p:grpSpPr>
            <a:xfrm>
              <a:off x="1891242" y="1801283"/>
              <a:ext cx="35984" cy="39158"/>
              <a:chOff x="1023408" y="1662642"/>
              <a:chExt cx="35984" cy="39158"/>
            </a:xfrm>
          </p:grpSpPr>
          <p:cxnSp>
            <p:nvCxnSpPr>
              <p:cNvPr id="187" name="Straight Connector 186">
                <a:extLst>
                  <a:ext uri="{FF2B5EF4-FFF2-40B4-BE49-F238E27FC236}">
                    <a16:creationId xmlns:a16="http://schemas.microsoft.com/office/drawing/2014/main" id="{95E93191-8636-4073-A184-5358E9CD82D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E7EB5011-5C55-4C24-B071-7F10EE01DCD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7D6D98F6-9618-4322-9743-E6E54027492A}"/>
                </a:ext>
              </a:extLst>
            </p:cNvPr>
            <p:cNvGrpSpPr/>
            <p:nvPr/>
          </p:nvGrpSpPr>
          <p:grpSpPr>
            <a:xfrm>
              <a:off x="1901825" y="1801283"/>
              <a:ext cx="35984" cy="39158"/>
              <a:chOff x="1023408" y="1662642"/>
              <a:chExt cx="35984" cy="39158"/>
            </a:xfrm>
          </p:grpSpPr>
          <p:cxnSp>
            <p:nvCxnSpPr>
              <p:cNvPr id="190" name="Straight Connector 189">
                <a:extLst>
                  <a:ext uri="{FF2B5EF4-FFF2-40B4-BE49-F238E27FC236}">
                    <a16:creationId xmlns:a16="http://schemas.microsoft.com/office/drawing/2014/main" id="{204EE431-A42B-46DE-9F7F-D600B05594A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750DBE2-ED25-4DF2-B62A-0E75C7477EA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D8DC4DE1-1D82-4F02-90E3-B4A27C4673BD}"/>
                </a:ext>
              </a:extLst>
            </p:cNvPr>
            <p:cNvGrpSpPr/>
            <p:nvPr/>
          </p:nvGrpSpPr>
          <p:grpSpPr>
            <a:xfrm>
              <a:off x="1910292" y="1801283"/>
              <a:ext cx="35984" cy="39158"/>
              <a:chOff x="1023408" y="1662642"/>
              <a:chExt cx="35984" cy="39158"/>
            </a:xfrm>
          </p:grpSpPr>
          <p:cxnSp>
            <p:nvCxnSpPr>
              <p:cNvPr id="193" name="Straight Connector 192">
                <a:extLst>
                  <a:ext uri="{FF2B5EF4-FFF2-40B4-BE49-F238E27FC236}">
                    <a16:creationId xmlns:a16="http://schemas.microsoft.com/office/drawing/2014/main" id="{13CDE695-FD06-4739-AF43-A2FD87CF1E4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40489A7-A176-488C-98A5-BF9E93354F0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715A84D1-0BBF-4112-97CD-760BD97A5ACA}"/>
                </a:ext>
              </a:extLst>
            </p:cNvPr>
            <p:cNvGrpSpPr/>
            <p:nvPr/>
          </p:nvGrpSpPr>
          <p:grpSpPr>
            <a:xfrm>
              <a:off x="1907117" y="1801283"/>
              <a:ext cx="35984" cy="39158"/>
              <a:chOff x="1023408" y="1662642"/>
              <a:chExt cx="35984" cy="39158"/>
            </a:xfrm>
          </p:grpSpPr>
          <p:cxnSp>
            <p:nvCxnSpPr>
              <p:cNvPr id="196" name="Straight Connector 195">
                <a:extLst>
                  <a:ext uri="{FF2B5EF4-FFF2-40B4-BE49-F238E27FC236}">
                    <a16:creationId xmlns:a16="http://schemas.microsoft.com/office/drawing/2014/main" id="{2F712BA2-B090-42F0-8BC8-F242F964F3C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9A1E58C-6C79-4B77-95CF-6813824AFA8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60C77012-68B4-47C3-91F6-8B1FE982DCCE}"/>
                </a:ext>
              </a:extLst>
            </p:cNvPr>
            <p:cNvGrpSpPr/>
            <p:nvPr/>
          </p:nvGrpSpPr>
          <p:grpSpPr>
            <a:xfrm>
              <a:off x="1896534" y="1801283"/>
              <a:ext cx="35984" cy="39158"/>
              <a:chOff x="1023408" y="1662642"/>
              <a:chExt cx="35984" cy="39158"/>
            </a:xfrm>
          </p:grpSpPr>
          <p:cxnSp>
            <p:nvCxnSpPr>
              <p:cNvPr id="199" name="Straight Connector 198">
                <a:extLst>
                  <a:ext uri="{FF2B5EF4-FFF2-40B4-BE49-F238E27FC236}">
                    <a16:creationId xmlns:a16="http://schemas.microsoft.com/office/drawing/2014/main" id="{F09AE1FE-39CA-4098-966F-ABA350ACB29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6C8C42B-6C4B-466A-89DB-03C30A0CFEB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F55C7961-121A-430F-87CC-68B9C1017340}"/>
                </a:ext>
              </a:extLst>
            </p:cNvPr>
            <p:cNvGrpSpPr/>
            <p:nvPr/>
          </p:nvGrpSpPr>
          <p:grpSpPr>
            <a:xfrm>
              <a:off x="1890184" y="1801283"/>
              <a:ext cx="35984" cy="39158"/>
              <a:chOff x="1023408" y="1662642"/>
              <a:chExt cx="35984" cy="39158"/>
            </a:xfrm>
          </p:grpSpPr>
          <p:cxnSp>
            <p:nvCxnSpPr>
              <p:cNvPr id="202" name="Straight Connector 201">
                <a:extLst>
                  <a:ext uri="{FF2B5EF4-FFF2-40B4-BE49-F238E27FC236}">
                    <a16:creationId xmlns:a16="http://schemas.microsoft.com/office/drawing/2014/main" id="{51945A24-D960-4F65-B9C8-15A0A19880B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487F488-9828-40AE-9145-571CA59F188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04D8C1E2-5864-4E18-A96E-3B56AC4213C4}"/>
                </a:ext>
              </a:extLst>
            </p:cNvPr>
            <p:cNvGrpSpPr/>
            <p:nvPr/>
          </p:nvGrpSpPr>
          <p:grpSpPr>
            <a:xfrm>
              <a:off x="1885951" y="1801283"/>
              <a:ext cx="35984" cy="39158"/>
              <a:chOff x="1023408" y="1662642"/>
              <a:chExt cx="35984" cy="39158"/>
            </a:xfrm>
          </p:grpSpPr>
          <p:cxnSp>
            <p:nvCxnSpPr>
              <p:cNvPr id="205" name="Straight Connector 204">
                <a:extLst>
                  <a:ext uri="{FF2B5EF4-FFF2-40B4-BE49-F238E27FC236}">
                    <a16:creationId xmlns:a16="http://schemas.microsoft.com/office/drawing/2014/main" id="{F0DE0124-58B0-42A0-B410-9BC80EFFAFE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B1CBBD9-0EDC-47CC-B092-F7143C9AE6F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17DE0487-C837-4DB5-87FD-27728448FB7B}"/>
                </a:ext>
              </a:extLst>
            </p:cNvPr>
            <p:cNvGrpSpPr/>
            <p:nvPr/>
          </p:nvGrpSpPr>
          <p:grpSpPr>
            <a:xfrm>
              <a:off x="1870076" y="1801283"/>
              <a:ext cx="35984" cy="39158"/>
              <a:chOff x="1023408" y="1662642"/>
              <a:chExt cx="35984" cy="39158"/>
            </a:xfrm>
          </p:grpSpPr>
          <p:cxnSp>
            <p:nvCxnSpPr>
              <p:cNvPr id="208" name="Straight Connector 207">
                <a:extLst>
                  <a:ext uri="{FF2B5EF4-FFF2-40B4-BE49-F238E27FC236}">
                    <a16:creationId xmlns:a16="http://schemas.microsoft.com/office/drawing/2014/main" id="{1A7A65E5-1C9A-406E-A985-2939C3B09DF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EF69F78-A40F-41E2-AFA4-21A6FF78169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07911FCA-C7A3-4D15-8A10-8C52AF8CC33A}"/>
                </a:ext>
              </a:extLst>
            </p:cNvPr>
            <p:cNvGrpSpPr/>
            <p:nvPr/>
          </p:nvGrpSpPr>
          <p:grpSpPr>
            <a:xfrm>
              <a:off x="1875367" y="1801283"/>
              <a:ext cx="35984" cy="39158"/>
              <a:chOff x="1023408" y="1662642"/>
              <a:chExt cx="35984" cy="39158"/>
            </a:xfrm>
          </p:grpSpPr>
          <p:cxnSp>
            <p:nvCxnSpPr>
              <p:cNvPr id="211" name="Straight Connector 210">
                <a:extLst>
                  <a:ext uri="{FF2B5EF4-FFF2-40B4-BE49-F238E27FC236}">
                    <a16:creationId xmlns:a16="http://schemas.microsoft.com/office/drawing/2014/main" id="{B3D8C38A-F9EA-4CFE-9F83-535E7A65147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B0CCC993-A306-4EBF-9BFB-DE8A81B9B51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451A84A4-2024-437C-93CA-1127BCF94B8A}"/>
                </a:ext>
              </a:extLst>
            </p:cNvPr>
            <p:cNvGrpSpPr/>
            <p:nvPr/>
          </p:nvGrpSpPr>
          <p:grpSpPr>
            <a:xfrm>
              <a:off x="1882775" y="1801283"/>
              <a:ext cx="35984" cy="39158"/>
              <a:chOff x="1023408" y="1662642"/>
              <a:chExt cx="35984" cy="39158"/>
            </a:xfrm>
          </p:grpSpPr>
          <p:cxnSp>
            <p:nvCxnSpPr>
              <p:cNvPr id="214" name="Straight Connector 213">
                <a:extLst>
                  <a:ext uri="{FF2B5EF4-FFF2-40B4-BE49-F238E27FC236}">
                    <a16:creationId xmlns:a16="http://schemas.microsoft.com/office/drawing/2014/main" id="{0C40787C-B9D6-45D6-899D-7E72108F082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8143A7C-4CD3-4F66-9350-2557944DBC8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4D9E17B1-956F-413E-9AF6-1AD88123A32C}"/>
                </a:ext>
              </a:extLst>
            </p:cNvPr>
            <p:cNvGrpSpPr/>
            <p:nvPr/>
          </p:nvGrpSpPr>
          <p:grpSpPr>
            <a:xfrm>
              <a:off x="1873250" y="1773766"/>
              <a:ext cx="35984" cy="39158"/>
              <a:chOff x="1023408" y="1662642"/>
              <a:chExt cx="35984" cy="39158"/>
            </a:xfrm>
          </p:grpSpPr>
          <p:cxnSp>
            <p:nvCxnSpPr>
              <p:cNvPr id="217" name="Straight Connector 216">
                <a:extLst>
                  <a:ext uri="{FF2B5EF4-FFF2-40B4-BE49-F238E27FC236}">
                    <a16:creationId xmlns:a16="http://schemas.microsoft.com/office/drawing/2014/main" id="{12B5D7DE-ECDF-4383-9B15-1980C29B2F5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5BC47DE-E713-4D92-924E-AA512AEB262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7D5B385D-CCEA-4EBE-B39D-F0ACCBBF36E4}"/>
                </a:ext>
              </a:extLst>
            </p:cNvPr>
            <p:cNvGrpSpPr/>
            <p:nvPr/>
          </p:nvGrpSpPr>
          <p:grpSpPr>
            <a:xfrm>
              <a:off x="1867959" y="1773766"/>
              <a:ext cx="35984" cy="39158"/>
              <a:chOff x="1023408" y="1662642"/>
              <a:chExt cx="35984" cy="39158"/>
            </a:xfrm>
          </p:grpSpPr>
          <p:cxnSp>
            <p:nvCxnSpPr>
              <p:cNvPr id="220" name="Straight Connector 219">
                <a:extLst>
                  <a:ext uri="{FF2B5EF4-FFF2-40B4-BE49-F238E27FC236}">
                    <a16:creationId xmlns:a16="http://schemas.microsoft.com/office/drawing/2014/main" id="{7E152669-3CB8-4C19-BB4F-59AB0977DB6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805AB795-9FDA-49A8-A34D-EF960AF016D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8F07A6DD-CC18-485A-8151-9B1BAE9A6E12}"/>
                </a:ext>
              </a:extLst>
            </p:cNvPr>
            <p:cNvGrpSpPr/>
            <p:nvPr/>
          </p:nvGrpSpPr>
          <p:grpSpPr>
            <a:xfrm>
              <a:off x="1834093" y="1773766"/>
              <a:ext cx="35984" cy="39158"/>
              <a:chOff x="1023408" y="1662642"/>
              <a:chExt cx="35984" cy="39158"/>
            </a:xfrm>
          </p:grpSpPr>
          <p:cxnSp>
            <p:nvCxnSpPr>
              <p:cNvPr id="223" name="Straight Connector 222">
                <a:extLst>
                  <a:ext uri="{FF2B5EF4-FFF2-40B4-BE49-F238E27FC236}">
                    <a16:creationId xmlns:a16="http://schemas.microsoft.com/office/drawing/2014/main" id="{91853FD5-D701-4E1E-80E3-A48928AAB3A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32A237B-FF02-4D3A-B9E1-0037A6F8E40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92A162AE-96C3-4356-9CF7-8D3A856952CB}"/>
                </a:ext>
              </a:extLst>
            </p:cNvPr>
            <p:cNvGrpSpPr/>
            <p:nvPr/>
          </p:nvGrpSpPr>
          <p:grpSpPr>
            <a:xfrm>
              <a:off x="1817159" y="1773766"/>
              <a:ext cx="35984" cy="39158"/>
              <a:chOff x="1023408" y="1662642"/>
              <a:chExt cx="35984" cy="39158"/>
            </a:xfrm>
          </p:grpSpPr>
          <p:cxnSp>
            <p:nvCxnSpPr>
              <p:cNvPr id="226" name="Straight Connector 225">
                <a:extLst>
                  <a:ext uri="{FF2B5EF4-FFF2-40B4-BE49-F238E27FC236}">
                    <a16:creationId xmlns:a16="http://schemas.microsoft.com/office/drawing/2014/main" id="{D88DA33E-99C5-4E4E-BACC-78B7A146E82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70A8BC8-79C2-40ED-BD2D-AA1641DF5F8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E8760588-35EE-4AE9-B3C0-DEC85FF68B23}"/>
                </a:ext>
              </a:extLst>
            </p:cNvPr>
            <p:cNvGrpSpPr/>
            <p:nvPr/>
          </p:nvGrpSpPr>
          <p:grpSpPr>
            <a:xfrm>
              <a:off x="1830918" y="1773766"/>
              <a:ext cx="35984" cy="39158"/>
              <a:chOff x="1023408" y="1662642"/>
              <a:chExt cx="35984" cy="39158"/>
            </a:xfrm>
          </p:grpSpPr>
          <p:cxnSp>
            <p:nvCxnSpPr>
              <p:cNvPr id="229" name="Straight Connector 228">
                <a:extLst>
                  <a:ext uri="{FF2B5EF4-FFF2-40B4-BE49-F238E27FC236}">
                    <a16:creationId xmlns:a16="http://schemas.microsoft.com/office/drawing/2014/main" id="{6727413C-A29C-4BEB-85D7-E0B985240B0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FAFB98A-7C0B-4697-8509-3510AD48B55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32706103-6D5B-494D-BBF0-AECE692328DA}"/>
                </a:ext>
              </a:extLst>
            </p:cNvPr>
            <p:cNvGrpSpPr/>
            <p:nvPr/>
          </p:nvGrpSpPr>
          <p:grpSpPr>
            <a:xfrm>
              <a:off x="1841501" y="1773766"/>
              <a:ext cx="35984" cy="39158"/>
              <a:chOff x="1023408" y="1662642"/>
              <a:chExt cx="35984" cy="39158"/>
            </a:xfrm>
          </p:grpSpPr>
          <p:cxnSp>
            <p:nvCxnSpPr>
              <p:cNvPr id="232" name="Straight Connector 231">
                <a:extLst>
                  <a:ext uri="{FF2B5EF4-FFF2-40B4-BE49-F238E27FC236}">
                    <a16:creationId xmlns:a16="http://schemas.microsoft.com/office/drawing/2014/main" id="{ED0E41F4-1C6D-4326-B6A5-6F16BEC6548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ED3741F-2DF9-40EE-80BA-CC6ACBB43AC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210F5B5C-F278-4569-AC17-9496EB5E2570}"/>
                </a:ext>
              </a:extLst>
            </p:cNvPr>
            <p:cNvGrpSpPr/>
            <p:nvPr/>
          </p:nvGrpSpPr>
          <p:grpSpPr>
            <a:xfrm>
              <a:off x="1825626" y="1773766"/>
              <a:ext cx="35984" cy="39158"/>
              <a:chOff x="1023408" y="1662642"/>
              <a:chExt cx="35984" cy="39158"/>
            </a:xfrm>
          </p:grpSpPr>
          <p:cxnSp>
            <p:nvCxnSpPr>
              <p:cNvPr id="235" name="Straight Connector 234">
                <a:extLst>
                  <a:ext uri="{FF2B5EF4-FFF2-40B4-BE49-F238E27FC236}">
                    <a16:creationId xmlns:a16="http://schemas.microsoft.com/office/drawing/2014/main" id="{1FFF9611-4B3C-4CD7-94EC-5973C1FD369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1FEFD14-5CCD-451F-ABD2-ABDBA5636DC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D66B7F59-02CA-4730-B58C-71815E2D8997}"/>
                </a:ext>
              </a:extLst>
            </p:cNvPr>
            <p:cNvGrpSpPr/>
            <p:nvPr/>
          </p:nvGrpSpPr>
          <p:grpSpPr>
            <a:xfrm>
              <a:off x="1822451" y="1773766"/>
              <a:ext cx="35984" cy="39158"/>
              <a:chOff x="1023408" y="1662642"/>
              <a:chExt cx="35984" cy="39158"/>
            </a:xfrm>
          </p:grpSpPr>
          <p:cxnSp>
            <p:nvCxnSpPr>
              <p:cNvPr id="238" name="Straight Connector 237">
                <a:extLst>
                  <a:ext uri="{FF2B5EF4-FFF2-40B4-BE49-F238E27FC236}">
                    <a16:creationId xmlns:a16="http://schemas.microsoft.com/office/drawing/2014/main" id="{09DFCD45-C9BC-4104-B628-D9101950364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C0F1D422-0D5F-4B47-94D5-9BFC221134E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B1CDFEEE-BEDD-4B53-B993-D449032E2E1B}"/>
                </a:ext>
              </a:extLst>
            </p:cNvPr>
            <p:cNvGrpSpPr/>
            <p:nvPr/>
          </p:nvGrpSpPr>
          <p:grpSpPr>
            <a:xfrm>
              <a:off x="1818218" y="1773766"/>
              <a:ext cx="35984" cy="39158"/>
              <a:chOff x="1023408" y="1662642"/>
              <a:chExt cx="35984" cy="39158"/>
            </a:xfrm>
          </p:grpSpPr>
          <p:cxnSp>
            <p:nvCxnSpPr>
              <p:cNvPr id="241" name="Straight Connector 240">
                <a:extLst>
                  <a:ext uri="{FF2B5EF4-FFF2-40B4-BE49-F238E27FC236}">
                    <a16:creationId xmlns:a16="http://schemas.microsoft.com/office/drawing/2014/main" id="{528C9633-EAAD-483E-BF77-96A8BD83BAC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814FB19-9CAF-409A-845E-4FD2B9E7C6A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A4BE280F-C28E-4BA1-A3DC-524ADA920BE1}"/>
                </a:ext>
              </a:extLst>
            </p:cNvPr>
            <p:cNvGrpSpPr/>
            <p:nvPr/>
          </p:nvGrpSpPr>
          <p:grpSpPr>
            <a:xfrm>
              <a:off x="1810810" y="1773766"/>
              <a:ext cx="35984" cy="39158"/>
              <a:chOff x="1023408" y="1662642"/>
              <a:chExt cx="35984" cy="39158"/>
            </a:xfrm>
          </p:grpSpPr>
          <p:cxnSp>
            <p:nvCxnSpPr>
              <p:cNvPr id="244" name="Straight Connector 243">
                <a:extLst>
                  <a:ext uri="{FF2B5EF4-FFF2-40B4-BE49-F238E27FC236}">
                    <a16:creationId xmlns:a16="http://schemas.microsoft.com/office/drawing/2014/main" id="{EE4BB96D-C085-4347-A350-CDF0CFDC15F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E5EB8BA-CED9-46D9-A274-8E10F91ACAB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2384ED8E-5321-411C-9076-3A933EF7C45F}"/>
                </a:ext>
              </a:extLst>
            </p:cNvPr>
            <p:cNvGrpSpPr/>
            <p:nvPr/>
          </p:nvGrpSpPr>
          <p:grpSpPr>
            <a:xfrm>
              <a:off x="1803402" y="1773766"/>
              <a:ext cx="35984" cy="39158"/>
              <a:chOff x="1023408" y="1662642"/>
              <a:chExt cx="35984" cy="39158"/>
            </a:xfrm>
          </p:grpSpPr>
          <p:cxnSp>
            <p:nvCxnSpPr>
              <p:cNvPr id="247" name="Straight Connector 246">
                <a:extLst>
                  <a:ext uri="{FF2B5EF4-FFF2-40B4-BE49-F238E27FC236}">
                    <a16:creationId xmlns:a16="http://schemas.microsoft.com/office/drawing/2014/main" id="{0B8BCF5C-AC5F-4339-92ED-2751E93214C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FD68288-630C-43E0-9C4B-27843EB08CB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84EECF07-D112-4097-8EF3-8C02D9F6AB72}"/>
                </a:ext>
              </a:extLst>
            </p:cNvPr>
            <p:cNvGrpSpPr/>
            <p:nvPr/>
          </p:nvGrpSpPr>
          <p:grpSpPr>
            <a:xfrm>
              <a:off x="1797052" y="1773766"/>
              <a:ext cx="35984" cy="39158"/>
              <a:chOff x="1023408" y="1662642"/>
              <a:chExt cx="35984" cy="39158"/>
            </a:xfrm>
          </p:grpSpPr>
          <p:cxnSp>
            <p:nvCxnSpPr>
              <p:cNvPr id="250" name="Straight Connector 249">
                <a:extLst>
                  <a:ext uri="{FF2B5EF4-FFF2-40B4-BE49-F238E27FC236}">
                    <a16:creationId xmlns:a16="http://schemas.microsoft.com/office/drawing/2014/main" id="{A288886B-8347-4606-803A-748EAD8D1D7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54D25E13-99A1-4D0E-A97D-B6E5600A8F3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8661CB93-94BF-49E3-A03F-ECCE0033CCAA}"/>
                </a:ext>
              </a:extLst>
            </p:cNvPr>
            <p:cNvGrpSpPr/>
            <p:nvPr/>
          </p:nvGrpSpPr>
          <p:grpSpPr>
            <a:xfrm>
              <a:off x="1802343" y="1750483"/>
              <a:ext cx="35984" cy="39158"/>
              <a:chOff x="1023408" y="1662642"/>
              <a:chExt cx="35984" cy="39158"/>
            </a:xfrm>
          </p:grpSpPr>
          <p:cxnSp>
            <p:nvCxnSpPr>
              <p:cNvPr id="253" name="Straight Connector 252">
                <a:extLst>
                  <a:ext uri="{FF2B5EF4-FFF2-40B4-BE49-F238E27FC236}">
                    <a16:creationId xmlns:a16="http://schemas.microsoft.com/office/drawing/2014/main" id="{F2FFD1C0-8C6C-4C78-B2EA-E1EB64F6656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86A1417C-5E59-401B-AAA1-488479630EB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46051DD2-CA50-4212-98B4-29360E434094}"/>
                </a:ext>
              </a:extLst>
            </p:cNvPr>
            <p:cNvGrpSpPr/>
            <p:nvPr/>
          </p:nvGrpSpPr>
          <p:grpSpPr>
            <a:xfrm>
              <a:off x="1790702" y="1750483"/>
              <a:ext cx="35984" cy="39158"/>
              <a:chOff x="1023408" y="1662642"/>
              <a:chExt cx="35984" cy="39158"/>
            </a:xfrm>
          </p:grpSpPr>
          <p:cxnSp>
            <p:nvCxnSpPr>
              <p:cNvPr id="256" name="Straight Connector 255">
                <a:extLst>
                  <a:ext uri="{FF2B5EF4-FFF2-40B4-BE49-F238E27FC236}">
                    <a16:creationId xmlns:a16="http://schemas.microsoft.com/office/drawing/2014/main" id="{CA8C7EC1-818C-435E-B06E-2121A68932F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5421548-8E2D-4AE2-B86B-DCFAFC591EC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81FFD137-959D-40B5-A434-BE2056DB7E4E}"/>
                </a:ext>
              </a:extLst>
            </p:cNvPr>
            <p:cNvGrpSpPr/>
            <p:nvPr/>
          </p:nvGrpSpPr>
          <p:grpSpPr>
            <a:xfrm>
              <a:off x="1794935" y="1750483"/>
              <a:ext cx="35984" cy="39158"/>
              <a:chOff x="1023408" y="1662642"/>
              <a:chExt cx="35984" cy="39158"/>
            </a:xfrm>
          </p:grpSpPr>
          <p:cxnSp>
            <p:nvCxnSpPr>
              <p:cNvPr id="259" name="Straight Connector 258">
                <a:extLst>
                  <a:ext uri="{FF2B5EF4-FFF2-40B4-BE49-F238E27FC236}">
                    <a16:creationId xmlns:a16="http://schemas.microsoft.com/office/drawing/2014/main" id="{A8C43EE2-0282-40AF-855F-B68939B6AF3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A6E7AB8-843F-4CA2-A3BD-7DAB0213A41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6281AC6D-57D2-4EA1-81C5-C2EC7972E328}"/>
                </a:ext>
              </a:extLst>
            </p:cNvPr>
            <p:cNvGrpSpPr/>
            <p:nvPr/>
          </p:nvGrpSpPr>
          <p:grpSpPr>
            <a:xfrm>
              <a:off x="1768477" y="1750483"/>
              <a:ext cx="35984" cy="39158"/>
              <a:chOff x="1023408" y="1662642"/>
              <a:chExt cx="35984" cy="39158"/>
            </a:xfrm>
          </p:grpSpPr>
          <p:cxnSp>
            <p:nvCxnSpPr>
              <p:cNvPr id="262" name="Straight Connector 261">
                <a:extLst>
                  <a:ext uri="{FF2B5EF4-FFF2-40B4-BE49-F238E27FC236}">
                    <a16:creationId xmlns:a16="http://schemas.microsoft.com/office/drawing/2014/main" id="{D9E8F5CC-352C-43BF-B002-2F590391149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0D36C88-E574-4704-B776-B2FE299DAD7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8054251D-5C76-4EDA-929F-8EC4B472E192}"/>
                </a:ext>
              </a:extLst>
            </p:cNvPr>
            <p:cNvGrpSpPr/>
            <p:nvPr/>
          </p:nvGrpSpPr>
          <p:grpSpPr>
            <a:xfrm>
              <a:off x="1754719" y="1731433"/>
              <a:ext cx="35984" cy="39158"/>
              <a:chOff x="1023408" y="1662642"/>
              <a:chExt cx="35984" cy="39158"/>
            </a:xfrm>
          </p:grpSpPr>
          <p:cxnSp>
            <p:nvCxnSpPr>
              <p:cNvPr id="265" name="Straight Connector 264">
                <a:extLst>
                  <a:ext uri="{FF2B5EF4-FFF2-40B4-BE49-F238E27FC236}">
                    <a16:creationId xmlns:a16="http://schemas.microsoft.com/office/drawing/2014/main" id="{9AC8D428-64F3-4D7A-B14A-5155497BA75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7C50DCD-167F-4381-9C4A-26627F10131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587508DA-0424-49D5-9F8E-D29F5E3BB772}"/>
                </a:ext>
              </a:extLst>
            </p:cNvPr>
            <p:cNvGrpSpPr/>
            <p:nvPr/>
          </p:nvGrpSpPr>
          <p:grpSpPr>
            <a:xfrm>
              <a:off x="1744135" y="1729317"/>
              <a:ext cx="35984" cy="39158"/>
              <a:chOff x="1023408" y="1662642"/>
              <a:chExt cx="35984" cy="39158"/>
            </a:xfrm>
          </p:grpSpPr>
          <p:cxnSp>
            <p:nvCxnSpPr>
              <p:cNvPr id="268" name="Straight Connector 267">
                <a:extLst>
                  <a:ext uri="{FF2B5EF4-FFF2-40B4-BE49-F238E27FC236}">
                    <a16:creationId xmlns:a16="http://schemas.microsoft.com/office/drawing/2014/main" id="{7EC00E39-0154-4B85-BC93-D3C42B0D75D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BA662D9C-D7DE-4871-B393-A487A16467B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28C2B5DB-8256-4894-A419-6A1F2C1E7889}"/>
                </a:ext>
              </a:extLst>
            </p:cNvPr>
            <p:cNvGrpSpPr/>
            <p:nvPr/>
          </p:nvGrpSpPr>
          <p:grpSpPr>
            <a:xfrm>
              <a:off x="1738844" y="1726142"/>
              <a:ext cx="35984" cy="39158"/>
              <a:chOff x="1023408" y="1662642"/>
              <a:chExt cx="35984" cy="39158"/>
            </a:xfrm>
          </p:grpSpPr>
          <p:cxnSp>
            <p:nvCxnSpPr>
              <p:cNvPr id="271" name="Straight Connector 270">
                <a:extLst>
                  <a:ext uri="{FF2B5EF4-FFF2-40B4-BE49-F238E27FC236}">
                    <a16:creationId xmlns:a16="http://schemas.microsoft.com/office/drawing/2014/main" id="{E166D066-45CB-44D6-A655-726D4595496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1C2A6250-F12D-4CA3-80B3-6F6ADEFF7FC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A7DE24EF-85EA-4EBB-9A74-C24DC5FC7474}"/>
                </a:ext>
              </a:extLst>
            </p:cNvPr>
            <p:cNvGrpSpPr/>
            <p:nvPr/>
          </p:nvGrpSpPr>
          <p:grpSpPr>
            <a:xfrm>
              <a:off x="1730377" y="1725084"/>
              <a:ext cx="35984" cy="39158"/>
              <a:chOff x="1023408" y="1662642"/>
              <a:chExt cx="35984" cy="39158"/>
            </a:xfrm>
          </p:grpSpPr>
          <p:cxnSp>
            <p:nvCxnSpPr>
              <p:cNvPr id="274" name="Straight Connector 273">
                <a:extLst>
                  <a:ext uri="{FF2B5EF4-FFF2-40B4-BE49-F238E27FC236}">
                    <a16:creationId xmlns:a16="http://schemas.microsoft.com/office/drawing/2014/main" id="{BAED320C-5BA9-438D-AD25-7A02EA4CAAE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4CE1644E-B492-431E-B1AA-30300C7EC64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4EE73787-D3BB-48E1-B115-D7EE624F2069}"/>
                </a:ext>
              </a:extLst>
            </p:cNvPr>
            <p:cNvGrpSpPr/>
            <p:nvPr/>
          </p:nvGrpSpPr>
          <p:grpSpPr>
            <a:xfrm>
              <a:off x="1727202" y="1714501"/>
              <a:ext cx="35984" cy="39158"/>
              <a:chOff x="1023408" y="1662642"/>
              <a:chExt cx="35984" cy="39158"/>
            </a:xfrm>
          </p:grpSpPr>
          <p:cxnSp>
            <p:nvCxnSpPr>
              <p:cNvPr id="277" name="Straight Connector 276">
                <a:extLst>
                  <a:ext uri="{FF2B5EF4-FFF2-40B4-BE49-F238E27FC236}">
                    <a16:creationId xmlns:a16="http://schemas.microsoft.com/office/drawing/2014/main" id="{3FEF626B-7565-426E-B7E6-D70394BF15E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D7D702CF-585C-4B97-AC5A-B6221231F9E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333EA937-F88C-4286-B582-D2F216F14BC9}"/>
                </a:ext>
              </a:extLst>
            </p:cNvPr>
            <p:cNvGrpSpPr/>
            <p:nvPr/>
          </p:nvGrpSpPr>
          <p:grpSpPr>
            <a:xfrm>
              <a:off x="1718736" y="1714501"/>
              <a:ext cx="35984" cy="39158"/>
              <a:chOff x="1023408" y="1662642"/>
              <a:chExt cx="35984" cy="39158"/>
            </a:xfrm>
          </p:grpSpPr>
          <p:cxnSp>
            <p:nvCxnSpPr>
              <p:cNvPr id="280" name="Straight Connector 279">
                <a:extLst>
                  <a:ext uri="{FF2B5EF4-FFF2-40B4-BE49-F238E27FC236}">
                    <a16:creationId xmlns:a16="http://schemas.microsoft.com/office/drawing/2014/main" id="{C3CB64E7-69A6-456B-9673-C702DEDD716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F028424-B85B-4F42-99E5-B39A9EFBD08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1FCBE54D-B78B-4AFE-961F-62D7E19A82C9}"/>
                </a:ext>
              </a:extLst>
            </p:cNvPr>
            <p:cNvGrpSpPr/>
            <p:nvPr/>
          </p:nvGrpSpPr>
          <p:grpSpPr>
            <a:xfrm>
              <a:off x="1709211" y="1714501"/>
              <a:ext cx="35984" cy="39158"/>
              <a:chOff x="1023408" y="1662642"/>
              <a:chExt cx="35984" cy="39158"/>
            </a:xfrm>
          </p:grpSpPr>
          <p:cxnSp>
            <p:nvCxnSpPr>
              <p:cNvPr id="283" name="Straight Connector 282">
                <a:extLst>
                  <a:ext uri="{FF2B5EF4-FFF2-40B4-BE49-F238E27FC236}">
                    <a16:creationId xmlns:a16="http://schemas.microsoft.com/office/drawing/2014/main" id="{74C4F5DC-5692-4D23-8DE9-77295E78BA4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BB7A162D-967A-4D80-B077-555BEFEB78C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F4518AA-8E7F-4CA7-A1E6-1A869618B8D4}"/>
                </a:ext>
              </a:extLst>
            </p:cNvPr>
            <p:cNvGrpSpPr/>
            <p:nvPr/>
          </p:nvGrpSpPr>
          <p:grpSpPr>
            <a:xfrm>
              <a:off x="1703919" y="1714501"/>
              <a:ext cx="35984" cy="39158"/>
              <a:chOff x="1023408" y="1662642"/>
              <a:chExt cx="35984" cy="39158"/>
            </a:xfrm>
          </p:grpSpPr>
          <p:cxnSp>
            <p:nvCxnSpPr>
              <p:cNvPr id="286" name="Straight Connector 285">
                <a:extLst>
                  <a:ext uri="{FF2B5EF4-FFF2-40B4-BE49-F238E27FC236}">
                    <a16:creationId xmlns:a16="http://schemas.microsoft.com/office/drawing/2014/main" id="{384DA044-C7EE-4AF1-8A12-3C1364D9F49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463C4623-0BAA-48E1-9D3F-7CFD997E536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D36E30AC-CFBB-4B1A-AFFF-A4DEA850F83F}"/>
                </a:ext>
              </a:extLst>
            </p:cNvPr>
            <p:cNvGrpSpPr/>
            <p:nvPr/>
          </p:nvGrpSpPr>
          <p:grpSpPr>
            <a:xfrm>
              <a:off x="1679577" y="1714501"/>
              <a:ext cx="35984" cy="39158"/>
              <a:chOff x="1023408" y="1662642"/>
              <a:chExt cx="35984" cy="39158"/>
            </a:xfrm>
          </p:grpSpPr>
          <p:cxnSp>
            <p:nvCxnSpPr>
              <p:cNvPr id="289" name="Straight Connector 288">
                <a:extLst>
                  <a:ext uri="{FF2B5EF4-FFF2-40B4-BE49-F238E27FC236}">
                    <a16:creationId xmlns:a16="http://schemas.microsoft.com/office/drawing/2014/main" id="{D5CA611F-1E41-4462-8C3E-9D0FD8DC85B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7FA20B66-3632-4207-A224-DBA52739677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BD1A1A37-E4E5-4567-BAC2-AB16C3A1EAB5}"/>
                </a:ext>
              </a:extLst>
            </p:cNvPr>
            <p:cNvGrpSpPr/>
            <p:nvPr/>
          </p:nvGrpSpPr>
          <p:grpSpPr>
            <a:xfrm>
              <a:off x="1665819" y="1714501"/>
              <a:ext cx="35984" cy="39158"/>
              <a:chOff x="1023408" y="1662642"/>
              <a:chExt cx="35984" cy="39158"/>
            </a:xfrm>
          </p:grpSpPr>
          <p:cxnSp>
            <p:nvCxnSpPr>
              <p:cNvPr id="292" name="Straight Connector 291">
                <a:extLst>
                  <a:ext uri="{FF2B5EF4-FFF2-40B4-BE49-F238E27FC236}">
                    <a16:creationId xmlns:a16="http://schemas.microsoft.com/office/drawing/2014/main" id="{EFA11999-16D4-46FF-9A88-ED3A7603134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31B9CD64-DB62-4D21-B549-FF95116E7F1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B9E2D5C-591B-492F-AEB8-A8CFD76584F1}"/>
                </a:ext>
              </a:extLst>
            </p:cNvPr>
            <p:cNvGrpSpPr/>
            <p:nvPr/>
          </p:nvGrpSpPr>
          <p:grpSpPr>
            <a:xfrm>
              <a:off x="1657352" y="1714501"/>
              <a:ext cx="35984" cy="39158"/>
              <a:chOff x="1023408" y="1662642"/>
              <a:chExt cx="35984" cy="39158"/>
            </a:xfrm>
          </p:grpSpPr>
          <p:cxnSp>
            <p:nvCxnSpPr>
              <p:cNvPr id="295" name="Straight Connector 294">
                <a:extLst>
                  <a:ext uri="{FF2B5EF4-FFF2-40B4-BE49-F238E27FC236}">
                    <a16:creationId xmlns:a16="http://schemas.microsoft.com/office/drawing/2014/main" id="{3909E343-2A8E-4890-A32E-271F01FF068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2F66AC9A-4483-4241-917D-CB7073AF27B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97AE3E3C-F61C-43EB-BB98-24E3221AF774}"/>
                </a:ext>
              </a:extLst>
            </p:cNvPr>
            <p:cNvGrpSpPr/>
            <p:nvPr/>
          </p:nvGrpSpPr>
          <p:grpSpPr>
            <a:xfrm>
              <a:off x="1675344" y="1714501"/>
              <a:ext cx="35984" cy="39158"/>
              <a:chOff x="1023408" y="1662642"/>
              <a:chExt cx="35984" cy="39158"/>
            </a:xfrm>
          </p:grpSpPr>
          <p:cxnSp>
            <p:nvCxnSpPr>
              <p:cNvPr id="298" name="Straight Connector 297">
                <a:extLst>
                  <a:ext uri="{FF2B5EF4-FFF2-40B4-BE49-F238E27FC236}">
                    <a16:creationId xmlns:a16="http://schemas.microsoft.com/office/drawing/2014/main" id="{EEE23965-39DA-4AB7-B65F-9AE7B679086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FBEF4729-E112-409C-ACE0-1C973B82F96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C84D9A02-6719-44F5-A449-0036091441D6}"/>
                </a:ext>
              </a:extLst>
            </p:cNvPr>
            <p:cNvGrpSpPr/>
            <p:nvPr/>
          </p:nvGrpSpPr>
          <p:grpSpPr>
            <a:xfrm>
              <a:off x="1637244" y="1714501"/>
              <a:ext cx="35984" cy="39158"/>
              <a:chOff x="1023408" y="1662642"/>
              <a:chExt cx="35984" cy="39158"/>
            </a:xfrm>
          </p:grpSpPr>
          <p:cxnSp>
            <p:nvCxnSpPr>
              <p:cNvPr id="301" name="Straight Connector 300">
                <a:extLst>
                  <a:ext uri="{FF2B5EF4-FFF2-40B4-BE49-F238E27FC236}">
                    <a16:creationId xmlns:a16="http://schemas.microsoft.com/office/drawing/2014/main" id="{D13C520A-ACBD-4FB1-ACBC-DA85F0F0711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8D59837E-CF60-44C1-828D-DE37CB8246F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4916F562-2440-401E-BD9D-2E4DAA9C00AF}"/>
                </a:ext>
              </a:extLst>
            </p:cNvPr>
            <p:cNvGrpSpPr/>
            <p:nvPr/>
          </p:nvGrpSpPr>
          <p:grpSpPr>
            <a:xfrm>
              <a:off x="1629835" y="1714501"/>
              <a:ext cx="35984" cy="39158"/>
              <a:chOff x="1023408" y="1662642"/>
              <a:chExt cx="35984" cy="39158"/>
            </a:xfrm>
          </p:grpSpPr>
          <p:cxnSp>
            <p:nvCxnSpPr>
              <p:cNvPr id="304" name="Straight Connector 303">
                <a:extLst>
                  <a:ext uri="{FF2B5EF4-FFF2-40B4-BE49-F238E27FC236}">
                    <a16:creationId xmlns:a16="http://schemas.microsoft.com/office/drawing/2014/main" id="{E4203237-C275-4E78-8828-A77EF9296F6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AA4971AE-4C4B-44A5-AC1F-C30DEF9AAB8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15EA8505-EE9E-4FC4-8582-23FA894FB998}"/>
                </a:ext>
              </a:extLst>
            </p:cNvPr>
            <p:cNvGrpSpPr/>
            <p:nvPr/>
          </p:nvGrpSpPr>
          <p:grpSpPr>
            <a:xfrm>
              <a:off x="1612902" y="1714501"/>
              <a:ext cx="35984" cy="39158"/>
              <a:chOff x="1023408" y="1662642"/>
              <a:chExt cx="35984" cy="39158"/>
            </a:xfrm>
          </p:grpSpPr>
          <p:cxnSp>
            <p:nvCxnSpPr>
              <p:cNvPr id="307" name="Straight Connector 306">
                <a:extLst>
                  <a:ext uri="{FF2B5EF4-FFF2-40B4-BE49-F238E27FC236}">
                    <a16:creationId xmlns:a16="http://schemas.microsoft.com/office/drawing/2014/main" id="{5BE64DE9-2A3D-47A8-9244-6072B71FCAA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7475624-D06D-4D01-9340-4B2A4ECC802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CC7810FE-8A9C-4B5B-B1CB-74D410F30D6A}"/>
                </a:ext>
              </a:extLst>
            </p:cNvPr>
            <p:cNvGrpSpPr/>
            <p:nvPr/>
          </p:nvGrpSpPr>
          <p:grpSpPr>
            <a:xfrm>
              <a:off x="1609727" y="1714501"/>
              <a:ext cx="35984" cy="39158"/>
              <a:chOff x="1023408" y="1662642"/>
              <a:chExt cx="35984" cy="39158"/>
            </a:xfrm>
          </p:grpSpPr>
          <p:cxnSp>
            <p:nvCxnSpPr>
              <p:cNvPr id="310" name="Straight Connector 309">
                <a:extLst>
                  <a:ext uri="{FF2B5EF4-FFF2-40B4-BE49-F238E27FC236}">
                    <a16:creationId xmlns:a16="http://schemas.microsoft.com/office/drawing/2014/main" id="{09703C7A-81DC-4443-B7EB-E34EDEFFE60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AC5EB7A-4E13-4CA7-B29C-28EA21E02AC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0B22AD11-4225-408C-9262-BFFC8FDEC38B}"/>
                </a:ext>
              </a:extLst>
            </p:cNvPr>
            <p:cNvGrpSpPr/>
            <p:nvPr/>
          </p:nvGrpSpPr>
          <p:grpSpPr>
            <a:xfrm>
              <a:off x="1603377" y="1699684"/>
              <a:ext cx="35984" cy="39158"/>
              <a:chOff x="1023408" y="1662642"/>
              <a:chExt cx="35984" cy="39158"/>
            </a:xfrm>
          </p:grpSpPr>
          <p:cxnSp>
            <p:nvCxnSpPr>
              <p:cNvPr id="313" name="Straight Connector 312">
                <a:extLst>
                  <a:ext uri="{FF2B5EF4-FFF2-40B4-BE49-F238E27FC236}">
                    <a16:creationId xmlns:a16="http://schemas.microsoft.com/office/drawing/2014/main" id="{02C23D73-CD74-49FD-BCA4-BD3753DDC55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D22C017-BC84-40C5-B071-BBB54D68B77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C7893CEC-F87A-4CBF-80D8-6C92FAF22DD6}"/>
                </a:ext>
              </a:extLst>
            </p:cNvPr>
            <p:cNvGrpSpPr/>
            <p:nvPr/>
          </p:nvGrpSpPr>
          <p:grpSpPr>
            <a:xfrm>
              <a:off x="1595969" y="1699684"/>
              <a:ext cx="35984" cy="39158"/>
              <a:chOff x="1023408" y="1662642"/>
              <a:chExt cx="35984" cy="39158"/>
            </a:xfrm>
          </p:grpSpPr>
          <p:cxnSp>
            <p:nvCxnSpPr>
              <p:cNvPr id="316" name="Straight Connector 315">
                <a:extLst>
                  <a:ext uri="{FF2B5EF4-FFF2-40B4-BE49-F238E27FC236}">
                    <a16:creationId xmlns:a16="http://schemas.microsoft.com/office/drawing/2014/main" id="{E2B4088B-A736-4A44-991D-630ACDE1274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B1CB850-F97F-4716-8F27-2334771BB50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DD3F21F7-EC55-4562-B3DA-FAA8408BF365}"/>
                </a:ext>
              </a:extLst>
            </p:cNvPr>
            <p:cNvGrpSpPr/>
            <p:nvPr/>
          </p:nvGrpSpPr>
          <p:grpSpPr>
            <a:xfrm>
              <a:off x="1589619" y="1699684"/>
              <a:ext cx="35984" cy="39158"/>
              <a:chOff x="1023408" y="1662642"/>
              <a:chExt cx="35984" cy="39158"/>
            </a:xfrm>
          </p:grpSpPr>
          <p:cxnSp>
            <p:nvCxnSpPr>
              <p:cNvPr id="319" name="Straight Connector 318">
                <a:extLst>
                  <a:ext uri="{FF2B5EF4-FFF2-40B4-BE49-F238E27FC236}">
                    <a16:creationId xmlns:a16="http://schemas.microsoft.com/office/drawing/2014/main" id="{2A107D8C-7EFF-49A2-AAAF-53D913671AC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E085D85-8869-45AE-A26A-F9560174BB6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DB37527B-8431-4485-9D89-9A252A14AC7E}"/>
                </a:ext>
              </a:extLst>
            </p:cNvPr>
            <p:cNvGrpSpPr/>
            <p:nvPr/>
          </p:nvGrpSpPr>
          <p:grpSpPr>
            <a:xfrm>
              <a:off x="1577977" y="1699684"/>
              <a:ext cx="35984" cy="39158"/>
              <a:chOff x="1023408" y="1662642"/>
              <a:chExt cx="35984" cy="39158"/>
            </a:xfrm>
          </p:grpSpPr>
          <p:cxnSp>
            <p:nvCxnSpPr>
              <p:cNvPr id="322" name="Straight Connector 321">
                <a:extLst>
                  <a:ext uri="{FF2B5EF4-FFF2-40B4-BE49-F238E27FC236}">
                    <a16:creationId xmlns:a16="http://schemas.microsoft.com/office/drawing/2014/main" id="{7B3B3740-F633-41AD-A3B4-DE19592C10D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A67DD96F-A568-4D99-AC26-C29FC7BE53D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741B9DF3-B3D8-4EAB-8E9E-52D65782E0D5}"/>
                </a:ext>
              </a:extLst>
            </p:cNvPr>
            <p:cNvGrpSpPr/>
            <p:nvPr/>
          </p:nvGrpSpPr>
          <p:grpSpPr>
            <a:xfrm>
              <a:off x="1572686" y="1699684"/>
              <a:ext cx="35984" cy="39158"/>
              <a:chOff x="1023408" y="1662642"/>
              <a:chExt cx="35984" cy="39158"/>
            </a:xfrm>
          </p:grpSpPr>
          <p:cxnSp>
            <p:nvCxnSpPr>
              <p:cNvPr id="325" name="Straight Connector 324">
                <a:extLst>
                  <a:ext uri="{FF2B5EF4-FFF2-40B4-BE49-F238E27FC236}">
                    <a16:creationId xmlns:a16="http://schemas.microsoft.com/office/drawing/2014/main" id="{99B83223-57FE-467A-AB33-5FD2ABE6E9D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1EC125BC-FA78-4676-B7C5-1439841333C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19702015-02E2-43B6-911C-838F1D12B866}"/>
                </a:ext>
              </a:extLst>
            </p:cNvPr>
            <p:cNvGrpSpPr/>
            <p:nvPr/>
          </p:nvGrpSpPr>
          <p:grpSpPr>
            <a:xfrm>
              <a:off x="1582211" y="1699684"/>
              <a:ext cx="35984" cy="39158"/>
              <a:chOff x="1023408" y="1662642"/>
              <a:chExt cx="35984" cy="39158"/>
            </a:xfrm>
          </p:grpSpPr>
          <p:cxnSp>
            <p:nvCxnSpPr>
              <p:cNvPr id="328" name="Straight Connector 327">
                <a:extLst>
                  <a:ext uri="{FF2B5EF4-FFF2-40B4-BE49-F238E27FC236}">
                    <a16:creationId xmlns:a16="http://schemas.microsoft.com/office/drawing/2014/main" id="{7041B99D-174B-4F72-B9E7-3E81BC65B64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EDD2CFE5-78A9-43C3-9020-EB903EFC00F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F104B0D1-CCF5-4606-8C2C-B1F20E83F632}"/>
                </a:ext>
              </a:extLst>
            </p:cNvPr>
            <p:cNvGrpSpPr/>
            <p:nvPr/>
          </p:nvGrpSpPr>
          <p:grpSpPr>
            <a:xfrm>
              <a:off x="1573745" y="1691217"/>
              <a:ext cx="35984" cy="39158"/>
              <a:chOff x="1023408" y="1662642"/>
              <a:chExt cx="35984" cy="39158"/>
            </a:xfrm>
          </p:grpSpPr>
          <p:cxnSp>
            <p:nvCxnSpPr>
              <p:cNvPr id="331" name="Straight Connector 330">
                <a:extLst>
                  <a:ext uri="{FF2B5EF4-FFF2-40B4-BE49-F238E27FC236}">
                    <a16:creationId xmlns:a16="http://schemas.microsoft.com/office/drawing/2014/main" id="{412B1170-C778-4FE8-A1BB-46295469223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F5CA573-26B4-4D38-AE57-DC0F9EBB236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BDAE4893-CA4E-48D1-B2DF-D404AB2CC59E}"/>
                </a:ext>
              </a:extLst>
            </p:cNvPr>
            <p:cNvGrpSpPr/>
            <p:nvPr/>
          </p:nvGrpSpPr>
          <p:grpSpPr>
            <a:xfrm>
              <a:off x="1568453" y="1691217"/>
              <a:ext cx="35984" cy="39158"/>
              <a:chOff x="1023408" y="1662642"/>
              <a:chExt cx="35984" cy="39158"/>
            </a:xfrm>
          </p:grpSpPr>
          <p:cxnSp>
            <p:nvCxnSpPr>
              <p:cNvPr id="334" name="Straight Connector 333">
                <a:extLst>
                  <a:ext uri="{FF2B5EF4-FFF2-40B4-BE49-F238E27FC236}">
                    <a16:creationId xmlns:a16="http://schemas.microsoft.com/office/drawing/2014/main" id="{1F378032-DA62-4227-9B04-48ADB1CF757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89A8B690-C7F4-4AA9-A19C-FA84EB17D59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126C5314-16FC-4946-BCC8-870ED00EFFB2}"/>
                </a:ext>
              </a:extLst>
            </p:cNvPr>
            <p:cNvGrpSpPr/>
            <p:nvPr/>
          </p:nvGrpSpPr>
          <p:grpSpPr>
            <a:xfrm>
              <a:off x="1565278" y="1691217"/>
              <a:ext cx="35984" cy="39158"/>
              <a:chOff x="1023408" y="1662642"/>
              <a:chExt cx="35984" cy="39158"/>
            </a:xfrm>
          </p:grpSpPr>
          <p:cxnSp>
            <p:nvCxnSpPr>
              <p:cNvPr id="337" name="Straight Connector 336">
                <a:extLst>
                  <a:ext uri="{FF2B5EF4-FFF2-40B4-BE49-F238E27FC236}">
                    <a16:creationId xmlns:a16="http://schemas.microsoft.com/office/drawing/2014/main" id="{CBFD9856-A90E-4D70-A785-551834E371C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C1FF3E89-C604-4981-AB50-F880863E249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53086BA2-4826-41F7-B41B-B78ADFB61C47}"/>
                </a:ext>
              </a:extLst>
            </p:cNvPr>
            <p:cNvGrpSpPr/>
            <p:nvPr/>
          </p:nvGrpSpPr>
          <p:grpSpPr>
            <a:xfrm>
              <a:off x="1545170" y="1691217"/>
              <a:ext cx="35984" cy="39158"/>
              <a:chOff x="1023408" y="1662642"/>
              <a:chExt cx="35984" cy="39158"/>
            </a:xfrm>
          </p:grpSpPr>
          <p:cxnSp>
            <p:nvCxnSpPr>
              <p:cNvPr id="340" name="Straight Connector 339">
                <a:extLst>
                  <a:ext uri="{FF2B5EF4-FFF2-40B4-BE49-F238E27FC236}">
                    <a16:creationId xmlns:a16="http://schemas.microsoft.com/office/drawing/2014/main" id="{21D2BDBB-90C3-4861-B769-6F843FEA2DB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9DFD3EEC-903C-496A-B29F-BB9F4A8CED6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DB4E4A5B-27F1-4C9B-B7A5-1917923BA1BF}"/>
                </a:ext>
              </a:extLst>
            </p:cNvPr>
            <p:cNvGrpSpPr/>
            <p:nvPr/>
          </p:nvGrpSpPr>
          <p:grpSpPr>
            <a:xfrm>
              <a:off x="1548345" y="1691217"/>
              <a:ext cx="35984" cy="39158"/>
              <a:chOff x="1023408" y="1662642"/>
              <a:chExt cx="35984" cy="39158"/>
            </a:xfrm>
          </p:grpSpPr>
          <p:cxnSp>
            <p:nvCxnSpPr>
              <p:cNvPr id="343" name="Straight Connector 342">
                <a:extLst>
                  <a:ext uri="{FF2B5EF4-FFF2-40B4-BE49-F238E27FC236}">
                    <a16:creationId xmlns:a16="http://schemas.microsoft.com/office/drawing/2014/main" id="{624DDB81-0BF6-4938-B8E3-E4169247FA0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2C173BE4-273F-445D-A312-F0179072945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6F8E7BA8-C897-4812-9CC3-97D40ECBBCD4}"/>
                </a:ext>
              </a:extLst>
            </p:cNvPr>
            <p:cNvGrpSpPr/>
            <p:nvPr/>
          </p:nvGrpSpPr>
          <p:grpSpPr>
            <a:xfrm>
              <a:off x="1556811" y="1691217"/>
              <a:ext cx="35984" cy="39158"/>
              <a:chOff x="1023408" y="1662642"/>
              <a:chExt cx="35984" cy="39158"/>
            </a:xfrm>
          </p:grpSpPr>
          <p:cxnSp>
            <p:nvCxnSpPr>
              <p:cNvPr id="346" name="Straight Connector 345">
                <a:extLst>
                  <a:ext uri="{FF2B5EF4-FFF2-40B4-BE49-F238E27FC236}">
                    <a16:creationId xmlns:a16="http://schemas.microsoft.com/office/drawing/2014/main" id="{5E783980-FF8D-46CA-BFFD-655B6DD3880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2EC1E877-D2D6-46AA-A4B1-A18723DA2A8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AB0C74DB-7EC8-4263-961C-A8EBB8B0E210}"/>
                </a:ext>
              </a:extLst>
            </p:cNvPr>
            <p:cNvGrpSpPr/>
            <p:nvPr/>
          </p:nvGrpSpPr>
          <p:grpSpPr>
            <a:xfrm>
              <a:off x="1548344" y="1691217"/>
              <a:ext cx="35984" cy="39158"/>
              <a:chOff x="1023408" y="1662642"/>
              <a:chExt cx="35984" cy="39158"/>
            </a:xfrm>
          </p:grpSpPr>
          <p:cxnSp>
            <p:nvCxnSpPr>
              <p:cNvPr id="349" name="Straight Connector 348">
                <a:extLst>
                  <a:ext uri="{FF2B5EF4-FFF2-40B4-BE49-F238E27FC236}">
                    <a16:creationId xmlns:a16="http://schemas.microsoft.com/office/drawing/2014/main" id="{B02608B0-6949-4591-B574-CBBF03089C1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C7A3A04-7BEF-40B8-9E1E-2B545665F79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51" name="Group 350">
              <a:extLst>
                <a:ext uri="{FF2B5EF4-FFF2-40B4-BE49-F238E27FC236}">
                  <a16:creationId xmlns:a16="http://schemas.microsoft.com/office/drawing/2014/main" id="{381C7870-FECE-4360-B0FD-93787A15F95D}"/>
                </a:ext>
              </a:extLst>
            </p:cNvPr>
            <p:cNvGrpSpPr/>
            <p:nvPr/>
          </p:nvGrpSpPr>
          <p:grpSpPr>
            <a:xfrm>
              <a:off x="1544111" y="1691217"/>
              <a:ext cx="35984" cy="39158"/>
              <a:chOff x="1023408" y="1662642"/>
              <a:chExt cx="35984" cy="39158"/>
            </a:xfrm>
          </p:grpSpPr>
          <p:cxnSp>
            <p:nvCxnSpPr>
              <p:cNvPr id="352" name="Straight Connector 351">
                <a:extLst>
                  <a:ext uri="{FF2B5EF4-FFF2-40B4-BE49-F238E27FC236}">
                    <a16:creationId xmlns:a16="http://schemas.microsoft.com/office/drawing/2014/main" id="{386B030E-8CA2-4B10-A92A-DF722CD5022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2BC76B58-2102-44B1-80E9-15508066FC7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54" name="Group 353">
              <a:extLst>
                <a:ext uri="{FF2B5EF4-FFF2-40B4-BE49-F238E27FC236}">
                  <a16:creationId xmlns:a16="http://schemas.microsoft.com/office/drawing/2014/main" id="{830CEEB2-9761-49AF-9C3C-DDF250E0D745}"/>
                </a:ext>
              </a:extLst>
            </p:cNvPr>
            <p:cNvGrpSpPr/>
            <p:nvPr/>
          </p:nvGrpSpPr>
          <p:grpSpPr>
            <a:xfrm>
              <a:off x="1536703" y="1691217"/>
              <a:ext cx="35984" cy="39158"/>
              <a:chOff x="1023408" y="1662642"/>
              <a:chExt cx="35984" cy="39158"/>
            </a:xfrm>
          </p:grpSpPr>
          <p:cxnSp>
            <p:nvCxnSpPr>
              <p:cNvPr id="355" name="Straight Connector 354">
                <a:extLst>
                  <a:ext uri="{FF2B5EF4-FFF2-40B4-BE49-F238E27FC236}">
                    <a16:creationId xmlns:a16="http://schemas.microsoft.com/office/drawing/2014/main" id="{B68562D9-A100-4DDE-9401-C602111902D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592BADF7-FB58-4F59-955A-EB760FE4B6B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57" name="Group 356">
              <a:extLst>
                <a:ext uri="{FF2B5EF4-FFF2-40B4-BE49-F238E27FC236}">
                  <a16:creationId xmlns:a16="http://schemas.microsoft.com/office/drawing/2014/main" id="{6DD83DB9-5B36-49CE-8AD5-308743C9ABF7}"/>
                </a:ext>
              </a:extLst>
            </p:cNvPr>
            <p:cNvGrpSpPr/>
            <p:nvPr/>
          </p:nvGrpSpPr>
          <p:grpSpPr>
            <a:xfrm>
              <a:off x="1530353" y="1691217"/>
              <a:ext cx="35984" cy="39158"/>
              <a:chOff x="1023408" y="1662642"/>
              <a:chExt cx="35984" cy="39158"/>
            </a:xfrm>
          </p:grpSpPr>
          <p:cxnSp>
            <p:nvCxnSpPr>
              <p:cNvPr id="358" name="Straight Connector 357">
                <a:extLst>
                  <a:ext uri="{FF2B5EF4-FFF2-40B4-BE49-F238E27FC236}">
                    <a16:creationId xmlns:a16="http://schemas.microsoft.com/office/drawing/2014/main" id="{F8C154EE-D4B4-4552-BE0C-99E52D805DD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CEB8BB00-2A93-4023-8A38-6DF4F23102F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565AFE6A-7599-4933-BA3C-E367CABC6A5D}"/>
                </a:ext>
              </a:extLst>
            </p:cNvPr>
            <p:cNvGrpSpPr/>
            <p:nvPr/>
          </p:nvGrpSpPr>
          <p:grpSpPr>
            <a:xfrm>
              <a:off x="1516595" y="1691217"/>
              <a:ext cx="35984" cy="39158"/>
              <a:chOff x="1023408" y="1662642"/>
              <a:chExt cx="35984" cy="39158"/>
            </a:xfrm>
          </p:grpSpPr>
          <p:cxnSp>
            <p:nvCxnSpPr>
              <p:cNvPr id="361" name="Straight Connector 360">
                <a:extLst>
                  <a:ext uri="{FF2B5EF4-FFF2-40B4-BE49-F238E27FC236}">
                    <a16:creationId xmlns:a16="http://schemas.microsoft.com/office/drawing/2014/main" id="{50AF6010-2941-4D68-B4A6-13D411E803F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AC7B58F3-2DB4-489C-B4C7-E6060DD2C08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63" name="Group 362">
              <a:extLst>
                <a:ext uri="{FF2B5EF4-FFF2-40B4-BE49-F238E27FC236}">
                  <a16:creationId xmlns:a16="http://schemas.microsoft.com/office/drawing/2014/main" id="{AF66D3DD-06EA-43F6-9A8C-8541541D346F}"/>
                </a:ext>
              </a:extLst>
            </p:cNvPr>
            <p:cNvGrpSpPr/>
            <p:nvPr/>
          </p:nvGrpSpPr>
          <p:grpSpPr>
            <a:xfrm>
              <a:off x="1509187" y="1691217"/>
              <a:ext cx="35984" cy="39158"/>
              <a:chOff x="1023408" y="1662642"/>
              <a:chExt cx="35984" cy="39158"/>
            </a:xfrm>
          </p:grpSpPr>
          <p:cxnSp>
            <p:nvCxnSpPr>
              <p:cNvPr id="364" name="Straight Connector 363">
                <a:extLst>
                  <a:ext uri="{FF2B5EF4-FFF2-40B4-BE49-F238E27FC236}">
                    <a16:creationId xmlns:a16="http://schemas.microsoft.com/office/drawing/2014/main" id="{C87F9250-BC40-479C-80B5-BD69DFAC041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A740248C-9811-463E-8AB5-2794E456EF2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1FD732BC-A0DD-4231-894A-3DA4D50B2D0E}"/>
                </a:ext>
              </a:extLst>
            </p:cNvPr>
            <p:cNvGrpSpPr/>
            <p:nvPr/>
          </p:nvGrpSpPr>
          <p:grpSpPr>
            <a:xfrm>
              <a:off x="1495428" y="1691217"/>
              <a:ext cx="35984" cy="39158"/>
              <a:chOff x="1023408" y="1662642"/>
              <a:chExt cx="35984" cy="39158"/>
            </a:xfrm>
          </p:grpSpPr>
          <p:cxnSp>
            <p:nvCxnSpPr>
              <p:cNvPr id="367" name="Straight Connector 366">
                <a:extLst>
                  <a:ext uri="{FF2B5EF4-FFF2-40B4-BE49-F238E27FC236}">
                    <a16:creationId xmlns:a16="http://schemas.microsoft.com/office/drawing/2014/main" id="{A7B3B389-78BB-426D-9301-15CB9378DD9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CEB3476D-4EEA-4212-A6D5-5E1C2268048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925B4D38-22BF-4EBC-97C3-7655D62535D5}"/>
                </a:ext>
              </a:extLst>
            </p:cNvPr>
            <p:cNvGrpSpPr/>
            <p:nvPr/>
          </p:nvGrpSpPr>
          <p:grpSpPr>
            <a:xfrm>
              <a:off x="1501778" y="1691217"/>
              <a:ext cx="35984" cy="39158"/>
              <a:chOff x="1023408" y="1662642"/>
              <a:chExt cx="35984" cy="39158"/>
            </a:xfrm>
          </p:grpSpPr>
          <p:cxnSp>
            <p:nvCxnSpPr>
              <p:cNvPr id="370" name="Straight Connector 369">
                <a:extLst>
                  <a:ext uri="{FF2B5EF4-FFF2-40B4-BE49-F238E27FC236}">
                    <a16:creationId xmlns:a16="http://schemas.microsoft.com/office/drawing/2014/main" id="{A055B4C1-96FE-4860-B9E4-3845C9751A6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74885413-007A-4128-9749-8A69E536059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C9891502-4EF3-4567-A2C7-2B36DAEAA09F}"/>
                </a:ext>
              </a:extLst>
            </p:cNvPr>
            <p:cNvGrpSpPr/>
            <p:nvPr/>
          </p:nvGrpSpPr>
          <p:grpSpPr>
            <a:xfrm>
              <a:off x="1483786" y="1691217"/>
              <a:ext cx="35984" cy="39158"/>
              <a:chOff x="1023408" y="1662642"/>
              <a:chExt cx="35984" cy="39158"/>
            </a:xfrm>
          </p:grpSpPr>
          <p:cxnSp>
            <p:nvCxnSpPr>
              <p:cNvPr id="373" name="Straight Connector 372">
                <a:extLst>
                  <a:ext uri="{FF2B5EF4-FFF2-40B4-BE49-F238E27FC236}">
                    <a16:creationId xmlns:a16="http://schemas.microsoft.com/office/drawing/2014/main" id="{CECFEFBF-79E1-4626-985B-2DB31915516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6A9F0497-CFD3-4AC3-A652-84214035AA6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8517D256-47B9-46E8-8A0D-BBF6707AB824}"/>
                </a:ext>
              </a:extLst>
            </p:cNvPr>
            <p:cNvGrpSpPr/>
            <p:nvPr/>
          </p:nvGrpSpPr>
          <p:grpSpPr>
            <a:xfrm>
              <a:off x="1484844" y="1681692"/>
              <a:ext cx="35984" cy="39158"/>
              <a:chOff x="1023408" y="1662642"/>
              <a:chExt cx="35984" cy="39158"/>
            </a:xfrm>
          </p:grpSpPr>
          <p:cxnSp>
            <p:nvCxnSpPr>
              <p:cNvPr id="376" name="Straight Connector 375">
                <a:extLst>
                  <a:ext uri="{FF2B5EF4-FFF2-40B4-BE49-F238E27FC236}">
                    <a16:creationId xmlns:a16="http://schemas.microsoft.com/office/drawing/2014/main" id="{4CFD2FC5-E6A2-4CC9-8883-ADDD50A3B24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B6A9C56-20F7-4B02-AA2C-52823A3EA16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FB803F08-AA17-4556-B95E-3E18EF84B0FD}"/>
                </a:ext>
              </a:extLst>
            </p:cNvPr>
            <p:cNvGrpSpPr/>
            <p:nvPr/>
          </p:nvGrpSpPr>
          <p:grpSpPr>
            <a:xfrm>
              <a:off x="1483786" y="1677459"/>
              <a:ext cx="35984" cy="39158"/>
              <a:chOff x="1023408" y="1662642"/>
              <a:chExt cx="35984" cy="39158"/>
            </a:xfrm>
          </p:grpSpPr>
          <p:cxnSp>
            <p:nvCxnSpPr>
              <p:cNvPr id="379" name="Straight Connector 378">
                <a:extLst>
                  <a:ext uri="{FF2B5EF4-FFF2-40B4-BE49-F238E27FC236}">
                    <a16:creationId xmlns:a16="http://schemas.microsoft.com/office/drawing/2014/main" id="{569A76A1-017F-4823-BBC7-63B47BF5244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8116B28B-E34E-459D-9750-A43150785BA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B0860E31-D777-4887-8E2F-DFD2922E255D}"/>
                </a:ext>
              </a:extLst>
            </p:cNvPr>
            <p:cNvGrpSpPr/>
            <p:nvPr/>
          </p:nvGrpSpPr>
          <p:grpSpPr>
            <a:xfrm>
              <a:off x="1471086" y="1677459"/>
              <a:ext cx="35984" cy="39158"/>
              <a:chOff x="1023408" y="1662642"/>
              <a:chExt cx="35984" cy="39158"/>
            </a:xfrm>
          </p:grpSpPr>
          <p:cxnSp>
            <p:nvCxnSpPr>
              <p:cNvPr id="382" name="Straight Connector 381">
                <a:extLst>
                  <a:ext uri="{FF2B5EF4-FFF2-40B4-BE49-F238E27FC236}">
                    <a16:creationId xmlns:a16="http://schemas.microsoft.com/office/drawing/2014/main" id="{85CEE43E-A6E6-4A10-93D2-DD4A40DABDC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0E970D4D-C3A4-4444-95F1-8E7D3005FEF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D09E0973-B6A6-4BE7-91AD-FC7A2B292DDD}"/>
                </a:ext>
              </a:extLst>
            </p:cNvPr>
            <p:cNvGrpSpPr/>
            <p:nvPr/>
          </p:nvGrpSpPr>
          <p:grpSpPr>
            <a:xfrm>
              <a:off x="1461561" y="1677459"/>
              <a:ext cx="35984" cy="39158"/>
              <a:chOff x="1023408" y="1662642"/>
              <a:chExt cx="35984" cy="39158"/>
            </a:xfrm>
          </p:grpSpPr>
          <p:cxnSp>
            <p:nvCxnSpPr>
              <p:cNvPr id="385" name="Straight Connector 384">
                <a:extLst>
                  <a:ext uri="{FF2B5EF4-FFF2-40B4-BE49-F238E27FC236}">
                    <a16:creationId xmlns:a16="http://schemas.microsoft.com/office/drawing/2014/main" id="{3A8993D3-6E39-4028-9781-F8FAABD6331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44B6D472-398E-4A2D-A0A6-807920634D9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87" name="Group 386">
              <a:extLst>
                <a:ext uri="{FF2B5EF4-FFF2-40B4-BE49-F238E27FC236}">
                  <a16:creationId xmlns:a16="http://schemas.microsoft.com/office/drawing/2014/main" id="{7FDFA7E5-6B09-421E-88C0-97C442660E2B}"/>
                </a:ext>
              </a:extLst>
            </p:cNvPr>
            <p:cNvGrpSpPr/>
            <p:nvPr/>
          </p:nvGrpSpPr>
          <p:grpSpPr>
            <a:xfrm>
              <a:off x="1478494" y="1677459"/>
              <a:ext cx="35984" cy="39158"/>
              <a:chOff x="1023408" y="1662642"/>
              <a:chExt cx="35984" cy="39158"/>
            </a:xfrm>
          </p:grpSpPr>
          <p:cxnSp>
            <p:nvCxnSpPr>
              <p:cNvPr id="388" name="Straight Connector 387">
                <a:extLst>
                  <a:ext uri="{FF2B5EF4-FFF2-40B4-BE49-F238E27FC236}">
                    <a16:creationId xmlns:a16="http://schemas.microsoft.com/office/drawing/2014/main" id="{9C459FCD-003D-4495-8808-D93C7C82B28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8D3E0BB8-C3BB-468C-8916-653F0136023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5647CD89-6449-4A78-ABED-6CCDF53880F3}"/>
                </a:ext>
              </a:extLst>
            </p:cNvPr>
            <p:cNvGrpSpPr/>
            <p:nvPr/>
          </p:nvGrpSpPr>
          <p:grpSpPr>
            <a:xfrm>
              <a:off x="1470027" y="1677459"/>
              <a:ext cx="35984" cy="39158"/>
              <a:chOff x="1023408" y="1662642"/>
              <a:chExt cx="35984" cy="39158"/>
            </a:xfrm>
          </p:grpSpPr>
          <p:cxnSp>
            <p:nvCxnSpPr>
              <p:cNvPr id="391" name="Straight Connector 390">
                <a:extLst>
                  <a:ext uri="{FF2B5EF4-FFF2-40B4-BE49-F238E27FC236}">
                    <a16:creationId xmlns:a16="http://schemas.microsoft.com/office/drawing/2014/main" id="{71C14D35-CDC2-4FDB-889E-B8CD3BFFBA4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5FE8758-6523-4551-BC6B-263C50E9756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D92399F3-910D-46CC-AAF7-10D13B99008E}"/>
                </a:ext>
              </a:extLst>
            </p:cNvPr>
            <p:cNvGrpSpPr/>
            <p:nvPr/>
          </p:nvGrpSpPr>
          <p:grpSpPr>
            <a:xfrm>
              <a:off x="1461560" y="1677459"/>
              <a:ext cx="35984" cy="39158"/>
              <a:chOff x="1023408" y="1662642"/>
              <a:chExt cx="35984" cy="39158"/>
            </a:xfrm>
          </p:grpSpPr>
          <p:cxnSp>
            <p:nvCxnSpPr>
              <p:cNvPr id="394" name="Straight Connector 393">
                <a:extLst>
                  <a:ext uri="{FF2B5EF4-FFF2-40B4-BE49-F238E27FC236}">
                    <a16:creationId xmlns:a16="http://schemas.microsoft.com/office/drawing/2014/main" id="{643941F5-1CF4-4468-88E1-3FEB8FCD490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A3233E62-4BCB-479D-B4C6-111C585CD7F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96" name="Group 395">
              <a:extLst>
                <a:ext uri="{FF2B5EF4-FFF2-40B4-BE49-F238E27FC236}">
                  <a16:creationId xmlns:a16="http://schemas.microsoft.com/office/drawing/2014/main" id="{B50AFC55-4BCF-40A9-A839-952CF960B1A7}"/>
                </a:ext>
              </a:extLst>
            </p:cNvPr>
            <p:cNvGrpSpPr/>
            <p:nvPr/>
          </p:nvGrpSpPr>
          <p:grpSpPr>
            <a:xfrm>
              <a:off x="1440394" y="1677459"/>
              <a:ext cx="35984" cy="39158"/>
              <a:chOff x="1023408" y="1662642"/>
              <a:chExt cx="35984" cy="39158"/>
            </a:xfrm>
          </p:grpSpPr>
          <p:cxnSp>
            <p:nvCxnSpPr>
              <p:cNvPr id="397" name="Straight Connector 396">
                <a:extLst>
                  <a:ext uri="{FF2B5EF4-FFF2-40B4-BE49-F238E27FC236}">
                    <a16:creationId xmlns:a16="http://schemas.microsoft.com/office/drawing/2014/main" id="{7424FF11-CE38-4269-BA81-AC294B1A35F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F7EF2E49-456C-4CA4-BFBF-B145D6335C3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399" name="Group 398">
              <a:extLst>
                <a:ext uri="{FF2B5EF4-FFF2-40B4-BE49-F238E27FC236}">
                  <a16:creationId xmlns:a16="http://schemas.microsoft.com/office/drawing/2014/main" id="{697F3B80-BF41-476A-80DB-674664EFA182}"/>
                </a:ext>
              </a:extLst>
            </p:cNvPr>
            <p:cNvGrpSpPr/>
            <p:nvPr/>
          </p:nvGrpSpPr>
          <p:grpSpPr>
            <a:xfrm>
              <a:off x="1426636" y="1677459"/>
              <a:ext cx="35984" cy="39158"/>
              <a:chOff x="1023408" y="1662642"/>
              <a:chExt cx="35984" cy="39158"/>
            </a:xfrm>
          </p:grpSpPr>
          <p:cxnSp>
            <p:nvCxnSpPr>
              <p:cNvPr id="400" name="Straight Connector 399">
                <a:extLst>
                  <a:ext uri="{FF2B5EF4-FFF2-40B4-BE49-F238E27FC236}">
                    <a16:creationId xmlns:a16="http://schemas.microsoft.com/office/drawing/2014/main" id="{3F87464C-33B9-49E1-AF26-5E894AA0654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E582D9CC-C8CF-46CF-BBFF-09D21FE9FAD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02" name="Group 401">
              <a:extLst>
                <a:ext uri="{FF2B5EF4-FFF2-40B4-BE49-F238E27FC236}">
                  <a16:creationId xmlns:a16="http://schemas.microsoft.com/office/drawing/2014/main" id="{39B262E6-495F-496B-BFF1-E7E4ACFCE538}"/>
                </a:ext>
              </a:extLst>
            </p:cNvPr>
            <p:cNvGrpSpPr/>
            <p:nvPr/>
          </p:nvGrpSpPr>
          <p:grpSpPr>
            <a:xfrm>
              <a:off x="1443569" y="1677459"/>
              <a:ext cx="35984" cy="39158"/>
              <a:chOff x="1023408" y="1662642"/>
              <a:chExt cx="35984" cy="39158"/>
            </a:xfrm>
          </p:grpSpPr>
          <p:cxnSp>
            <p:nvCxnSpPr>
              <p:cNvPr id="403" name="Straight Connector 402">
                <a:extLst>
                  <a:ext uri="{FF2B5EF4-FFF2-40B4-BE49-F238E27FC236}">
                    <a16:creationId xmlns:a16="http://schemas.microsoft.com/office/drawing/2014/main" id="{4108B755-20CB-46CB-89D1-BC577AADD9A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E40DBCCE-406A-4CE4-9CA7-46F2063A90B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05" name="Group 404">
              <a:extLst>
                <a:ext uri="{FF2B5EF4-FFF2-40B4-BE49-F238E27FC236}">
                  <a16:creationId xmlns:a16="http://schemas.microsoft.com/office/drawing/2014/main" id="{9D9BD4D6-2E62-42F0-B0A5-2668ED9F5787}"/>
                </a:ext>
              </a:extLst>
            </p:cNvPr>
            <p:cNvGrpSpPr/>
            <p:nvPr/>
          </p:nvGrpSpPr>
          <p:grpSpPr>
            <a:xfrm>
              <a:off x="1448860" y="1677459"/>
              <a:ext cx="35984" cy="39158"/>
              <a:chOff x="1023408" y="1662642"/>
              <a:chExt cx="35984" cy="39158"/>
            </a:xfrm>
          </p:grpSpPr>
          <p:cxnSp>
            <p:nvCxnSpPr>
              <p:cNvPr id="406" name="Straight Connector 405">
                <a:extLst>
                  <a:ext uri="{FF2B5EF4-FFF2-40B4-BE49-F238E27FC236}">
                    <a16:creationId xmlns:a16="http://schemas.microsoft.com/office/drawing/2014/main" id="{A23A0CD9-5FB7-46D2-9B86-232EA0B45F5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5065B0E0-E9F1-44DE-828A-641155FEFA0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08" name="Group 407">
              <a:extLst>
                <a:ext uri="{FF2B5EF4-FFF2-40B4-BE49-F238E27FC236}">
                  <a16:creationId xmlns:a16="http://schemas.microsoft.com/office/drawing/2014/main" id="{0AC57DD6-7A39-420A-AAA2-BD77F4305494}"/>
                </a:ext>
              </a:extLst>
            </p:cNvPr>
            <p:cNvGrpSpPr/>
            <p:nvPr/>
          </p:nvGrpSpPr>
          <p:grpSpPr>
            <a:xfrm>
              <a:off x="1463676" y="1677459"/>
              <a:ext cx="35984" cy="39158"/>
              <a:chOff x="1023408" y="1662642"/>
              <a:chExt cx="35984" cy="39158"/>
            </a:xfrm>
          </p:grpSpPr>
          <p:cxnSp>
            <p:nvCxnSpPr>
              <p:cNvPr id="409" name="Straight Connector 408">
                <a:extLst>
                  <a:ext uri="{FF2B5EF4-FFF2-40B4-BE49-F238E27FC236}">
                    <a16:creationId xmlns:a16="http://schemas.microsoft.com/office/drawing/2014/main" id="{B92A4225-EBA2-4091-81FB-DE300E6D5D2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DC63D5B7-4DD8-4163-83F3-915D3C61F56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11" name="Group 410">
              <a:extLst>
                <a:ext uri="{FF2B5EF4-FFF2-40B4-BE49-F238E27FC236}">
                  <a16:creationId xmlns:a16="http://schemas.microsoft.com/office/drawing/2014/main" id="{875ED1AA-3550-4566-8AC0-C1E29FF0D0F0}"/>
                </a:ext>
              </a:extLst>
            </p:cNvPr>
            <p:cNvGrpSpPr/>
            <p:nvPr/>
          </p:nvGrpSpPr>
          <p:grpSpPr>
            <a:xfrm>
              <a:off x="1452034" y="1677459"/>
              <a:ext cx="35984" cy="39158"/>
              <a:chOff x="1023408" y="1662642"/>
              <a:chExt cx="35984" cy="39158"/>
            </a:xfrm>
          </p:grpSpPr>
          <p:cxnSp>
            <p:nvCxnSpPr>
              <p:cNvPr id="412" name="Straight Connector 411">
                <a:extLst>
                  <a:ext uri="{FF2B5EF4-FFF2-40B4-BE49-F238E27FC236}">
                    <a16:creationId xmlns:a16="http://schemas.microsoft.com/office/drawing/2014/main" id="{01C5B516-1977-47BB-A3F6-2F956DAE12F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9B164F80-925D-4222-8864-318EE2D0D16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14" name="Group 413">
              <a:extLst>
                <a:ext uri="{FF2B5EF4-FFF2-40B4-BE49-F238E27FC236}">
                  <a16:creationId xmlns:a16="http://schemas.microsoft.com/office/drawing/2014/main" id="{192399A8-7109-4CDC-B08B-3E09E03307EC}"/>
                </a:ext>
              </a:extLst>
            </p:cNvPr>
            <p:cNvGrpSpPr/>
            <p:nvPr/>
          </p:nvGrpSpPr>
          <p:grpSpPr>
            <a:xfrm>
              <a:off x="1430867" y="1677459"/>
              <a:ext cx="35984" cy="39158"/>
              <a:chOff x="1023408" y="1662642"/>
              <a:chExt cx="35984" cy="39158"/>
            </a:xfrm>
          </p:grpSpPr>
          <p:cxnSp>
            <p:nvCxnSpPr>
              <p:cNvPr id="415" name="Straight Connector 414">
                <a:extLst>
                  <a:ext uri="{FF2B5EF4-FFF2-40B4-BE49-F238E27FC236}">
                    <a16:creationId xmlns:a16="http://schemas.microsoft.com/office/drawing/2014/main" id="{5255AC4F-EA09-4E67-AAAF-323DC3D4E4B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DD0793B8-4026-4750-A0CE-A8BC3245A07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17" name="Group 416">
              <a:extLst>
                <a:ext uri="{FF2B5EF4-FFF2-40B4-BE49-F238E27FC236}">
                  <a16:creationId xmlns:a16="http://schemas.microsoft.com/office/drawing/2014/main" id="{6453AFA8-85EB-4D7B-BF7B-2B5C5ED1A863}"/>
                </a:ext>
              </a:extLst>
            </p:cNvPr>
            <p:cNvGrpSpPr/>
            <p:nvPr/>
          </p:nvGrpSpPr>
          <p:grpSpPr>
            <a:xfrm>
              <a:off x="1420284" y="1677459"/>
              <a:ext cx="35984" cy="39158"/>
              <a:chOff x="1023408" y="1662642"/>
              <a:chExt cx="35984" cy="39158"/>
            </a:xfrm>
          </p:grpSpPr>
          <p:cxnSp>
            <p:nvCxnSpPr>
              <p:cNvPr id="418" name="Straight Connector 417">
                <a:extLst>
                  <a:ext uri="{FF2B5EF4-FFF2-40B4-BE49-F238E27FC236}">
                    <a16:creationId xmlns:a16="http://schemas.microsoft.com/office/drawing/2014/main" id="{EE7ED87A-A059-4300-9121-9FE6FDA8839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75E3E5DA-4B2C-449A-B77A-7D15B7F5E2B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20" name="Group 419">
              <a:extLst>
                <a:ext uri="{FF2B5EF4-FFF2-40B4-BE49-F238E27FC236}">
                  <a16:creationId xmlns:a16="http://schemas.microsoft.com/office/drawing/2014/main" id="{395E0D20-6B9A-4FE3-B148-4B135DB4B77D}"/>
                </a:ext>
              </a:extLst>
            </p:cNvPr>
            <p:cNvGrpSpPr/>
            <p:nvPr/>
          </p:nvGrpSpPr>
          <p:grpSpPr>
            <a:xfrm>
              <a:off x="1395942" y="1677459"/>
              <a:ext cx="35984" cy="39158"/>
              <a:chOff x="1023408" y="1662642"/>
              <a:chExt cx="35984" cy="39158"/>
            </a:xfrm>
          </p:grpSpPr>
          <p:cxnSp>
            <p:nvCxnSpPr>
              <p:cNvPr id="421" name="Straight Connector 420">
                <a:extLst>
                  <a:ext uri="{FF2B5EF4-FFF2-40B4-BE49-F238E27FC236}">
                    <a16:creationId xmlns:a16="http://schemas.microsoft.com/office/drawing/2014/main" id="{4C31BC9E-31A8-444D-B6A6-D31B66D86B9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57E57257-22CF-4424-884F-4ADC65C0757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23" name="Group 422">
              <a:extLst>
                <a:ext uri="{FF2B5EF4-FFF2-40B4-BE49-F238E27FC236}">
                  <a16:creationId xmlns:a16="http://schemas.microsoft.com/office/drawing/2014/main" id="{F811B298-A635-4ECD-8896-305CDFC44349}"/>
                </a:ext>
              </a:extLst>
            </p:cNvPr>
            <p:cNvGrpSpPr/>
            <p:nvPr/>
          </p:nvGrpSpPr>
          <p:grpSpPr>
            <a:xfrm>
              <a:off x="1403350" y="1677459"/>
              <a:ext cx="35984" cy="39158"/>
              <a:chOff x="1023408" y="1662642"/>
              <a:chExt cx="35984" cy="39158"/>
            </a:xfrm>
          </p:grpSpPr>
          <p:cxnSp>
            <p:nvCxnSpPr>
              <p:cNvPr id="424" name="Straight Connector 423">
                <a:extLst>
                  <a:ext uri="{FF2B5EF4-FFF2-40B4-BE49-F238E27FC236}">
                    <a16:creationId xmlns:a16="http://schemas.microsoft.com/office/drawing/2014/main" id="{5B217E3B-7BDE-4B03-B734-8C1FCFDC0FD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88991874-6046-438F-926D-0ED327FA852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0F17815B-468F-4041-AEC0-6A9552214485}"/>
                </a:ext>
              </a:extLst>
            </p:cNvPr>
            <p:cNvGrpSpPr/>
            <p:nvPr/>
          </p:nvGrpSpPr>
          <p:grpSpPr>
            <a:xfrm>
              <a:off x="1381125" y="1677459"/>
              <a:ext cx="35984" cy="39158"/>
              <a:chOff x="1023408" y="1662642"/>
              <a:chExt cx="35984" cy="39158"/>
            </a:xfrm>
          </p:grpSpPr>
          <p:cxnSp>
            <p:nvCxnSpPr>
              <p:cNvPr id="427" name="Straight Connector 426">
                <a:extLst>
                  <a:ext uri="{FF2B5EF4-FFF2-40B4-BE49-F238E27FC236}">
                    <a16:creationId xmlns:a16="http://schemas.microsoft.com/office/drawing/2014/main" id="{EE1ED8A9-8BDD-45D6-B9E9-16C1B2AD65B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0B9A87AF-A6FC-4B2F-B35E-01D7139A997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99664F1F-E85C-44D7-AB9B-41895FDAC79E}"/>
                </a:ext>
              </a:extLst>
            </p:cNvPr>
            <p:cNvGrpSpPr/>
            <p:nvPr/>
          </p:nvGrpSpPr>
          <p:grpSpPr>
            <a:xfrm>
              <a:off x="1367367" y="1677459"/>
              <a:ext cx="35984" cy="39158"/>
              <a:chOff x="1023408" y="1662642"/>
              <a:chExt cx="35984" cy="39158"/>
            </a:xfrm>
          </p:grpSpPr>
          <p:cxnSp>
            <p:nvCxnSpPr>
              <p:cNvPr id="430" name="Straight Connector 429">
                <a:extLst>
                  <a:ext uri="{FF2B5EF4-FFF2-40B4-BE49-F238E27FC236}">
                    <a16:creationId xmlns:a16="http://schemas.microsoft.com/office/drawing/2014/main" id="{0231EAA7-3BE5-49CD-99A1-07B39CD019E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CA3F794C-FD0E-45D6-86A1-F1E0A90C563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9EFE982B-13EE-4D98-93AF-1F51226676C6}"/>
                </a:ext>
              </a:extLst>
            </p:cNvPr>
            <p:cNvGrpSpPr/>
            <p:nvPr/>
          </p:nvGrpSpPr>
          <p:grpSpPr>
            <a:xfrm>
              <a:off x="1358900" y="1677459"/>
              <a:ext cx="35984" cy="39158"/>
              <a:chOff x="1023408" y="1662642"/>
              <a:chExt cx="35984" cy="39158"/>
            </a:xfrm>
          </p:grpSpPr>
          <p:cxnSp>
            <p:nvCxnSpPr>
              <p:cNvPr id="433" name="Straight Connector 432">
                <a:extLst>
                  <a:ext uri="{FF2B5EF4-FFF2-40B4-BE49-F238E27FC236}">
                    <a16:creationId xmlns:a16="http://schemas.microsoft.com/office/drawing/2014/main" id="{925EBAC9-E45E-4757-BC93-0B4A3CB49C2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45DDF37-41BB-422D-8D37-DDAA1818B93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BFA39FE4-B843-4A2A-9D96-F57F731A5956}"/>
                </a:ext>
              </a:extLst>
            </p:cNvPr>
            <p:cNvGrpSpPr/>
            <p:nvPr/>
          </p:nvGrpSpPr>
          <p:grpSpPr>
            <a:xfrm>
              <a:off x="1347258" y="1677459"/>
              <a:ext cx="35984" cy="39158"/>
              <a:chOff x="1023408" y="1662642"/>
              <a:chExt cx="35984" cy="39158"/>
            </a:xfrm>
          </p:grpSpPr>
          <p:cxnSp>
            <p:nvCxnSpPr>
              <p:cNvPr id="436" name="Straight Connector 435">
                <a:extLst>
                  <a:ext uri="{FF2B5EF4-FFF2-40B4-BE49-F238E27FC236}">
                    <a16:creationId xmlns:a16="http://schemas.microsoft.com/office/drawing/2014/main" id="{17E7D483-F2FC-4A26-9133-7122FF5F0C9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61A1920B-7D53-4CEA-B584-A6359EB9BB6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B4B94D8D-6091-4815-BEF5-515B2B7875F3}"/>
                </a:ext>
              </a:extLst>
            </p:cNvPr>
            <p:cNvGrpSpPr/>
            <p:nvPr/>
          </p:nvGrpSpPr>
          <p:grpSpPr>
            <a:xfrm>
              <a:off x="1371600" y="1677459"/>
              <a:ext cx="35984" cy="39158"/>
              <a:chOff x="1023408" y="1662642"/>
              <a:chExt cx="35984" cy="39158"/>
            </a:xfrm>
          </p:grpSpPr>
          <p:cxnSp>
            <p:nvCxnSpPr>
              <p:cNvPr id="439" name="Straight Connector 438">
                <a:extLst>
                  <a:ext uri="{FF2B5EF4-FFF2-40B4-BE49-F238E27FC236}">
                    <a16:creationId xmlns:a16="http://schemas.microsoft.com/office/drawing/2014/main" id="{46C5348E-0B9B-4D55-9141-D7EC9DFE87E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9E108FCD-5555-4102-9713-5A761E4D4E0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620DDBBF-F6BD-4EFE-8CEF-45F82E87BE6D}"/>
                </a:ext>
              </a:extLst>
            </p:cNvPr>
            <p:cNvGrpSpPr/>
            <p:nvPr/>
          </p:nvGrpSpPr>
          <p:grpSpPr>
            <a:xfrm>
              <a:off x="1357841" y="1677459"/>
              <a:ext cx="35984" cy="39158"/>
              <a:chOff x="1023408" y="1662642"/>
              <a:chExt cx="35984" cy="39158"/>
            </a:xfrm>
          </p:grpSpPr>
          <p:cxnSp>
            <p:nvCxnSpPr>
              <p:cNvPr id="442" name="Straight Connector 441">
                <a:extLst>
                  <a:ext uri="{FF2B5EF4-FFF2-40B4-BE49-F238E27FC236}">
                    <a16:creationId xmlns:a16="http://schemas.microsoft.com/office/drawing/2014/main" id="{847DF1CA-129D-4537-9B17-80C3C4C996E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9AD8DE3E-58F5-434B-92A2-387890A96C2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AE67C24-5F20-48E1-BE2D-4A28D1A8D371}"/>
                </a:ext>
              </a:extLst>
            </p:cNvPr>
            <p:cNvGrpSpPr/>
            <p:nvPr/>
          </p:nvGrpSpPr>
          <p:grpSpPr>
            <a:xfrm>
              <a:off x="1320799" y="1664759"/>
              <a:ext cx="35984" cy="39158"/>
              <a:chOff x="1023408" y="1662642"/>
              <a:chExt cx="35984" cy="39158"/>
            </a:xfrm>
          </p:grpSpPr>
          <p:cxnSp>
            <p:nvCxnSpPr>
              <p:cNvPr id="445" name="Straight Connector 444">
                <a:extLst>
                  <a:ext uri="{FF2B5EF4-FFF2-40B4-BE49-F238E27FC236}">
                    <a16:creationId xmlns:a16="http://schemas.microsoft.com/office/drawing/2014/main" id="{56A31F08-EEB7-4DD2-96A8-4DA6C3AB126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433D81F-6D11-4657-AF2F-C77AF209F4C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FBBD385B-EF97-4267-8394-7691272F131C}"/>
                </a:ext>
              </a:extLst>
            </p:cNvPr>
            <p:cNvGrpSpPr/>
            <p:nvPr/>
          </p:nvGrpSpPr>
          <p:grpSpPr>
            <a:xfrm>
              <a:off x="1295399" y="1664759"/>
              <a:ext cx="35984" cy="39158"/>
              <a:chOff x="1023408" y="1662642"/>
              <a:chExt cx="35984" cy="39158"/>
            </a:xfrm>
          </p:grpSpPr>
          <p:cxnSp>
            <p:nvCxnSpPr>
              <p:cNvPr id="448" name="Straight Connector 447">
                <a:extLst>
                  <a:ext uri="{FF2B5EF4-FFF2-40B4-BE49-F238E27FC236}">
                    <a16:creationId xmlns:a16="http://schemas.microsoft.com/office/drawing/2014/main" id="{2E1EA523-C60B-4A1A-8817-21D191195B24}"/>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A9225406-DEA7-4647-A4EF-703E0A79960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26C04899-F1AB-47B0-8AE9-F8E2447AC475}"/>
                </a:ext>
              </a:extLst>
            </p:cNvPr>
            <p:cNvGrpSpPr/>
            <p:nvPr/>
          </p:nvGrpSpPr>
          <p:grpSpPr>
            <a:xfrm>
              <a:off x="1290108" y="1664759"/>
              <a:ext cx="35984" cy="39158"/>
              <a:chOff x="1023408" y="1662642"/>
              <a:chExt cx="35984" cy="39158"/>
            </a:xfrm>
          </p:grpSpPr>
          <p:cxnSp>
            <p:nvCxnSpPr>
              <p:cNvPr id="451" name="Straight Connector 450">
                <a:extLst>
                  <a:ext uri="{FF2B5EF4-FFF2-40B4-BE49-F238E27FC236}">
                    <a16:creationId xmlns:a16="http://schemas.microsoft.com/office/drawing/2014/main" id="{60203B49-246B-421C-B5C5-85910D20255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EC3CC067-398C-4878-9FCD-363191FE53D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25B3E637-D067-45D7-BEAE-6E8D92325E11}"/>
                </a:ext>
              </a:extLst>
            </p:cNvPr>
            <p:cNvGrpSpPr/>
            <p:nvPr/>
          </p:nvGrpSpPr>
          <p:grpSpPr>
            <a:xfrm>
              <a:off x="1278466" y="1664759"/>
              <a:ext cx="35984" cy="39158"/>
              <a:chOff x="1023408" y="1662642"/>
              <a:chExt cx="35984" cy="39158"/>
            </a:xfrm>
          </p:grpSpPr>
          <p:cxnSp>
            <p:nvCxnSpPr>
              <p:cNvPr id="454" name="Straight Connector 453">
                <a:extLst>
                  <a:ext uri="{FF2B5EF4-FFF2-40B4-BE49-F238E27FC236}">
                    <a16:creationId xmlns:a16="http://schemas.microsoft.com/office/drawing/2014/main" id="{2DD2F160-1BF0-4E24-9265-6A8031EB85C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0F769524-D56E-4247-84FA-230DAE553DC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60C0D659-49CA-4192-A23E-A5336AB85C09}"/>
                </a:ext>
              </a:extLst>
            </p:cNvPr>
            <p:cNvGrpSpPr/>
            <p:nvPr/>
          </p:nvGrpSpPr>
          <p:grpSpPr>
            <a:xfrm>
              <a:off x="1260475" y="1664759"/>
              <a:ext cx="35984" cy="39158"/>
              <a:chOff x="1023408" y="1662642"/>
              <a:chExt cx="35984" cy="39158"/>
            </a:xfrm>
          </p:grpSpPr>
          <p:cxnSp>
            <p:nvCxnSpPr>
              <p:cNvPr id="457" name="Straight Connector 456">
                <a:extLst>
                  <a:ext uri="{FF2B5EF4-FFF2-40B4-BE49-F238E27FC236}">
                    <a16:creationId xmlns:a16="http://schemas.microsoft.com/office/drawing/2014/main" id="{20901B6A-C026-4FDE-8C9E-28129CCD6C0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9B43C1FD-B052-47FD-B0BA-2EFAEE8A059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5AB1ADF0-8F94-4FD4-9085-3ADB573FC071}"/>
                </a:ext>
              </a:extLst>
            </p:cNvPr>
            <p:cNvGrpSpPr/>
            <p:nvPr/>
          </p:nvGrpSpPr>
          <p:grpSpPr>
            <a:xfrm>
              <a:off x="1244600" y="1664759"/>
              <a:ext cx="35984" cy="39158"/>
              <a:chOff x="1023408" y="1662642"/>
              <a:chExt cx="35984" cy="39158"/>
            </a:xfrm>
          </p:grpSpPr>
          <p:cxnSp>
            <p:nvCxnSpPr>
              <p:cNvPr id="460" name="Straight Connector 459">
                <a:extLst>
                  <a:ext uri="{FF2B5EF4-FFF2-40B4-BE49-F238E27FC236}">
                    <a16:creationId xmlns:a16="http://schemas.microsoft.com/office/drawing/2014/main" id="{83C7334C-6142-44B6-8A25-18FDE51F08B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CBD607C0-9BF2-47D8-A917-58289DD7617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AD05F9F6-C0B2-4BFA-A681-54CD067F24FB}"/>
                </a:ext>
              </a:extLst>
            </p:cNvPr>
            <p:cNvGrpSpPr/>
            <p:nvPr/>
          </p:nvGrpSpPr>
          <p:grpSpPr>
            <a:xfrm>
              <a:off x="1258359" y="1664759"/>
              <a:ext cx="35984" cy="39158"/>
              <a:chOff x="1023408" y="1662642"/>
              <a:chExt cx="35984" cy="39158"/>
            </a:xfrm>
          </p:grpSpPr>
          <p:cxnSp>
            <p:nvCxnSpPr>
              <p:cNvPr id="463" name="Straight Connector 462">
                <a:extLst>
                  <a:ext uri="{FF2B5EF4-FFF2-40B4-BE49-F238E27FC236}">
                    <a16:creationId xmlns:a16="http://schemas.microsoft.com/office/drawing/2014/main" id="{05E6BE56-449D-4961-BBB7-E7C983C3596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8978D1B3-AFEF-40E7-9AE4-BBA4B45ED6A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FF7EBB04-07FC-424A-826A-AD9F3C7743BD}"/>
                </a:ext>
              </a:extLst>
            </p:cNvPr>
            <p:cNvGrpSpPr/>
            <p:nvPr/>
          </p:nvGrpSpPr>
          <p:grpSpPr>
            <a:xfrm>
              <a:off x="1275293" y="1664759"/>
              <a:ext cx="35984" cy="39158"/>
              <a:chOff x="1023408" y="1662642"/>
              <a:chExt cx="35984" cy="39158"/>
            </a:xfrm>
          </p:grpSpPr>
          <p:cxnSp>
            <p:nvCxnSpPr>
              <p:cNvPr id="466" name="Straight Connector 465">
                <a:extLst>
                  <a:ext uri="{FF2B5EF4-FFF2-40B4-BE49-F238E27FC236}">
                    <a16:creationId xmlns:a16="http://schemas.microsoft.com/office/drawing/2014/main" id="{85CDE5EF-9AC7-413C-A7BD-2A520A7F54F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DFD8C479-8F37-4E1B-8B53-CB2923D9B78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7C02B3C5-C197-4235-B725-2555725FCF2F}"/>
                </a:ext>
              </a:extLst>
            </p:cNvPr>
            <p:cNvGrpSpPr/>
            <p:nvPr/>
          </p:nvGrpSpPr>
          <p:grpSpPr>
            <a:xfrm>
              <a:off x="1282702" y="1664759"/>
              <a:ext cx="35984" cy="39158"/>
              <a:chOff x="1023408" y="1662642"/>
              <a:chExt cx="35984" cy="39158"/>
            </a:xfrm>
          </p:grpSpPr>
          <p:cxnSp>
            <p:nvCxnSpPr>
              <p:cNvPr id="469" name="Straight Connector 468">
                <a:extLst>
                  <a:ext uri="{FF2B5EF4-FFF2-40B4-BE49-F238E27FC236}">
                    <a16:creationId xmlns:a16="http://schemas.microsoft.com/office/drawing/2014/main" id="{18AECCE3-6FC1-4894-A4CB-5F43AD95B20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5F842399-FC9E-4054-80BA-89FA7E04771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87D7E886-8B9A-43F8-ABCE-D866A92C8155}"/>
                </a:ext>
              </a:extLst>
            </p:cNvPr>
            <p:cNvGrpSpPr/>
            <p:nvPr/>
          </p:nvGrpSpPr>
          <p:grpSpPr>
            <a:xfrm>
              <a:off x="1263652" y="1664759"/>
              <a:ext cx="35984" cy="39158"/>
              <a:chOff x="1023408" y="1662642"/>
              <a:chExt cx="35984" cy="39158"/>
            </a:xfrm>
          </p:grpSpPr>
          <p:cxnSp>
            <p:nvCxnSpPr>
              <p:cNvPr id="472" name="Straight Connector 471">
                <a:extLst>
                  <a:ext uri="{FF2B5EF4-FFF2-40B4-BE49-F238E27FC236}">
                    <a16:creationId xmlns:a16="http://schemas.microsoft.com/office/drawing/2014/main" id="{97F3C02C-C3FC-4FB0-9E4A-EA38436966D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982B2256-EB2D-4D48-8D68-8276AAC0932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6270831D-5867-4DD6-A70C-8B7757E0C8E1}"/>
                </a:ext>
              </a:extLst>
            </p:cNvPr>
            <p:cNvGrpSpPr/>
            <p:nvPr/>
          </p:nvGrpSpPr>
          <p:grpSpPr>
            <a:xfrm>
              <a:off x="1260477" y="1664759"/>
              <a:ext cx="35984" cy="39158"/>
              <a:chOff x="1023408" y="1662642"/>
              <a:chExt cx="35984" cy="39158"/>
            </a:xfrm>
          </p:grpSpPr>
          <p:cxnSp>
            <p:nvCxnSpPr>
              <p:cNvPr id="475" name="Straight Connector 474">
                <a:extLst>
                  <a:ext uri="{FF2B5EF4-FFF2-40B4-BE49-F238E27FC236}">
                    <a16:creationId xmlns:a16="http://schemas.microsoft.com/office/drawing/2014/main" id="{A455BCE8-4F62-4CD5-BBE7-B970E6BEE95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E38F8A8D-C3DD-4CD3-92EF-199E2DF0406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77" name="Group 476">
              <a:extLst>
                <a:ext uri="{FF2B5EF4-FFF2-40B4-BE49-F238E27FC236}">
                  <a16:creationId xmlns:a16="http://schemas.microsoft.com/office/drawing/2014/main" id="{AA9E9C97-F390-41E1-8809-602C69FF1908}"/>
                </a:ext>
              </a:extLst>
            </p:cNvPr>
            <p:cNvGrpSpPr/>
            <p:nvPr/>
          </p:nvGrpSpPr>
          <p:grpSpPr>
            <a:xfrm>
              <a:off x="1250952" y="1664759"/>
              <a:ext cx="35984" cy="39158"/>
              <a:chOff x="1023408" y="1662642"/>
              <a:chExt cx="35984" cy="39158"/>
            </a:xfrm>
          </p:grpSpPr>
          <p:cxnSp>
            <p:nvCxnSpPr>
              <p:cNvPr id="478" name="Straight Connector 477">
                <a:extLst>
                  <a:ext uri="{FF2B5EF4-FFF2-40B4-BE49-F238E27FC236}">
                    <a16:creationId xmlns:a16="http://schemas.microsoft.com/office/drawing/2014/main" id="{B114035A-F7FB-4D28-B79B-6BAF589B919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5C99D35C-8B0F-48D1-B047-0C91150AF4D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5AE4185F-CC7E-4D98-8F74-EDFBA3832ECB}"/>
                </a:ext>
              </a:extLst>
            </p:cNvPr>
            <p:cNvGrpSpPr/>
            <p:nvPr/>
          </p:nvGrpSpPr>
          <p:grpSpPr>
            <a:xfrm>
              <a:off x="1254127" y="1664759"/>
              <a:ext cx="35984" cy="39158"/>
              <a:chOff x="1023408" y="1662642"/>
              <a:chExt cx="35984" cy="39158"/>
            </a:xfrm>
          </p:grpSpPr>
          <p:cxnSp>
            <p:nvCxnSpPr>
              <p:cNvPr id="481" name="Straight Connector 480">
                <a:extLst>
                  <a:ext uri="{FF2B5EF4-FFF2-40B4-BE49-F238E27FC236}">
                    <a16:creationId xmlns:a16="http://schemas.microsoft.com/office/drawing/2014/main" id="{8528C4F5-9797-44AE-91D9-ED3242A0A49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B4794C34-F0FA-4234-9823-BE24EA6E3B4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8F5C452A-764C-4B63-BB6E-1464DFD2C01C}"/>
                </a:ext>
              </a:extLst>
            </p:cNvPr>
            <p:cNvGrpSpPr/>
            <p:nvPr/>
          </p:nvGrpSpPr>
          <p:grpSpPr>
            <a:xfrm>
              <a:off x="1268944" y="1664759"/>
              <a:ext cx="35984" cy="39158"/>
              <a:chOff x="1023408" y="1662642"/>
              <a:chExt cx="35984" cy="39158"/>
            </a:xfrm>
          </p:grpSpPr>
          <p:cxnSp>
            <p:nvCxnSpPr>
              <p:cNvPr id="484" name="Straight Connector 483">
                <a:extLst>
                  <a:ext uri="{FF2B5EF4-FFF2-40B4-BE49-F238E27FC236}">
                    <a16:creationId xmlns:a16="http://schemas.microsoft.com/office/drawing/2014/main" id="{ED97D16F-0CF4-49BA-BD94-68668D2AB45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A5943C2C-EEBB-4D2E-AD50-3ADB41B00D1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946EE86C-DF02-437F-8313-B996F1202EF2}"/>
                </a:ext>
              </a:extLst>
            </p:cNvPr>
            <p:cNvGrpSpPr/>
            <p:nvPr/>
          </p:nvGrpSpPr>
          <p:grpSpPr>
            <a:xfrm>
              <a:off x="1232961" y="1653117"/>
              <a:ext cx="35984" cy="39158"/>
              <a:chOff x="1023408" y="1662642"/>
              <a:chExt cx="35984" cy="39158"/>
            </a:xfrm>
          </p:grpSpPr>
          <p:cxnSp>
            <p:nvCxnSpPr>
              <p:cNvPr id="487" name="Straight Connector 486">
                <a:extLst>
                  <a:ext uri="{FF2B5EF4-FFF2-40B4-BE49-F238E27FC236}">
                    <a16:creationId xmlns:a16="http://schemas.microsoft.com/office/drawing/2014/main" id="{B4BF2847-F49D-431F-834B-4FF16122923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7A656D60-954C-454E-85F0-49EB1DF2B89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7DEBA2C5-4A81-4658-9DB6-96A5ED551465}"/>
                </a:ext>
              </a:extLst>
            </p:cNvPr>
            <p:cNvGrpSpPr/>
            <p:nvPr/>
          </p:nvGrpSpPr>
          <p:grpSpPr>
            <a:xfrm>
              <a:off x="1228728" y="1653117"/>
              <a:ext cx="35984" cy="39158"/>
              <a:chOff x="1023408" y="1662642"/>
              <a:chExt cx="35984" cy="39158"/>
            </a:xfrm>
          </p:grpSpPr>
          <p:cxnSp>
            <p:nvCxnSpPr>
              <p:cNvPr id="490" name="Straight Connector 489">
                <a:extLst>
                  <a:ext uri="{FF2B5EF4-FFF2-40B4-BE49-F238E27FC236}">
                    <a16:creationId xmlns:a16="http://schemas.microsoft.com/office/drawing/2014/main" id="{2017A499-3E20-48D2-94E4-8AA68556C05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DB73896-4724-4675-A25D-2A0C808017D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D84C854B-77AE-4014-98DF-D1FAEBFCC197}"/>
                </a:ext>
              </a:extLst>
            </p:cNvPr>
            <p:cNvGrpSpPr/>
            <p:nvPr/>
          </p:nvGrpSpPr>
          <p:grpSpPr>
            <a:xfrm>
              <a:off x="1225553" y="1653117"/>
              <a:ext cx="35984" cy="39158"/>
              <a:chOff x="1023408" y="1662642"/>
              <a:chExt cx="35984" cy="39158"/>
            </a:xfrm>
          </p:grpSpPr>
          <p:cxnSp>
            <p:nvCxnSpPr>
              <p:cNvPr id="493" name="Straight Connector 492">
                <a:extLst>
                  <a:ext uri="{FF2B5EF4-FFF2-40B4-BE49-F238E27FC236}">
                    <a16:creationId xmlns:a16="http://schemas.microsoft.com/office/drawing/2014/main" id="{9EC3E358-F16D-47AE-8FD0-D7260D59B07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9710B17F-FAF4-49FD-AF20-21A77996098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E03D5DA5-F967-4FFA-A23A-F1010679291E}"/>
                </a:ext>
              </a:extLst>
            </p:cNvPr>
            <p:cNvGrpSpPr/>
            <p:nvPr/>
          </p:nvGrpSpPr>
          <p:grpSpPr>
            <a:xfrm>
              <a:off x="1216028" y="1653117"/>
              <a:ext cx="35984" cy="39158"/>
              <a:chOff x="1023408" y="1662642"/>
              <a:chExt cx="35984" cy="39158"/>
            </a:xfrm>
          </p:grpSpPr>
          <p:cxnSp>
            <p:nvCxnSpPr>
              <p:cNvPr id="496" name="Straight Connector 495">
                <a:extLst>
                  <a:ext uri="{FF2B5EF4-FFF2-40B4-BE49-F238E27FC236}">
                    <a16:creationId xmlns:a16="http://schemas.microsoft.com/office/drawing/2014/main" id="{9E2703DA-B021-40BD-8486-7808F1D0B1B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508EEA90-D509-43F4-A5B7-04E847A5E74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91483D4A-314C-41CE-B1D7-0D7F5462D1A4}"/>
                </a:ext>
              </a:extLst>
            </p:cNvPr>
            <p:cNvGrpSpPr/>
            <p:nvPr/>
          </p:nvGrpSpPr>
          <p:grpSpPr>
            <a:xfrm>
              <a:off x="1211794" y="1653117"/>
              <a:ext cx="35984" cy="39158"/>
              <a:chOff x="1023408" y="1662642"/>
              <a:chExt cx="35984" cy="39158"/>
            </a:xfrm>
          </p:grpSpPr>
          <p:cxnSp>
            <p:nvCxnSpPr>
              <p:cNvPr id="499" name="Straight Connector 498">
                <a:extLst>
                  <a:ext uri="{FF2B5EF4-FFF2-40B4-BE49-F238E27FC236}">
                    <a16:creationId xmlns:a16="http://schemas.microsoft.com/office/drawing/2014/main" id="{5D8E70CF-E06D-4F05-8531-7E771B24519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58A5F7A3-EBA2-4F05-B492-883F833E381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01" name="Group 500">
              <a:extLst>
                <a:ext uri="{FF2B5EF4-FFF2-40B4-BE49-F238E27FC236}">
                  <a16:creationId xmlns:a16="http://schemas.microsoft.com/office/drawing/2014/main" id="{B67C4EAC-6888-4F69-81A3-6CB467CBACF5}"/>
                </a:ext>
              </a:extLst>
            </p:cNvPr>
            <p:cNvGrpSpPr/>
            <p:nvPr/>
          </p:nvGrpSpPr>
          <p:grpSpPr>
            <a:xfrm>
              <a:off x="1202269" y="1645709"/>
              <a:ext cx="35984" cy="39158"/>
              <a:chOff x="1023408" y="1662642"/>
              <a:chExt cx="35984" cy="39158"/>
            </a:xfrm>
          </p:grpSpPr>
          <p:cxnSp>
            <p:nvCxnSpPr>
              <p:cNvPr id="502" name="Straight Connector 501">
                <a:extLst>
                  <a:ext uri="{FF2B5EF4-FFF2-40B4-BE49-F238E27FC236}">
                    <a16:creationId xmlns:a16="http://schemas.microsoft.com/office/drawing/2014/main" id="{4288C7A8-CA1F-4AAB-B0DD-6206EB11EBC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2445D7F6-C076-454D-8942-7FE448D52EA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7944C388-E46B-445E-9742-DE3C869A37C6}"/>
                </a:ext>
              </a:extLst>
            </p:cNvPr>
            <p:cNvGrpSpPr/>
            <p:nvPr/>
          </p:nvGrpSpPr>
          <p:grpSpPr>
            <a:xfrm>
              <a:off x="1191686" y="1645709"/>
              <a:ext cx="35984" cy="39158"/>
              <a:chOff x="1023408" y="1662642"/>
              <a:chExt cx="35984" cy="39158"/>
            </a:xfrm>
          </p:grpSpPr>
          <p:cxnSp>
            <p:nvCxnSpPr>
              <p:cNvPr id="505" name="Straight Connector 504">
                <a:extLst>
                  <a:ext uri="{FF2B5EF4-FFF2-40B4-BE49-F238E27FC236}">
                    <a16:creationId xmlns:a16="http://schemas.microsoft.com/office/drawing/2014/main" id="{18627F8C-068C-4E85-A49E-3DC95E8191D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C1D55F63-E1C2-4DCC-997B-7E3B811852D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07" name="Group 506">
              <a:extLst>
                <a:ext uri="{FF2B5EF4-FFF2-40B4-BE49-F238E27FC236}">
                  <a16:creationId xmlns:a16="http://schemas.microsoft.com/office/drawing/2014/main" id="{3858B7C1-184E-4173-BDFB-01676D94ACA1}"/>
                </a:ext>
              </a:extLst>
            </p:cNvPr>
            <p:cNvGrpSpPr/>
            <p:nvPr/>
          </p:nvGrpSpPr>
          <p:grpSpPr>
            <a:xfrm>
              <a:off x="1189569" y="1645709"/>
              <a:ext cx="35984" cy="39158"/>
              <a:chOff x="1023408" y="1662642"/>
              <a:chExt cx="35984" cy="39158"/>
            </a:xfrm>
          </p:grpSpPr>
          <p:cxnSp>
            <p:nvCxnSpPr>
              <p:cNvPr id="508" name="Straight Connector 507">
                <a:extLst>
                  <a:ext uri="{FF2B5EF4-FFF2-40B4-BE49-F238E27FC236}">
                    <a16:creationId xmlns:a16="http://schemas.microsoft.com/office/drawing/2014/main" id="{3EA17D9F-9CB2-459A-9D24-73B8BF1792F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6CBDD5BD-1347-4798-BA03-007FE4DAEE8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10" name="Group 509">
              <a:extLst>
                <a:ext uri="{FF2B5EF4-FFF2-40B4-BE49-F238E27FC236}">
                  <a16:creationId xmlns:a16="http://schemas.microsoft.com/office/drawing/2014/main" id="{A4302E84-E43B-4DAE-B518-3FFFBB7357C5}"/>
                </a:ext>
              </a:extLst>
            </p:cNvPr>
            <p:cNvGrpSpPr/>
            <p:nvPr/>
          </p:nvGrpSpPr>
          <p:grpSpPr>
            <a:xfrm>
              <a:off x="1200152" y="1645709"/>
              <a:ext cx="35984" cy="39158"/>
              <a:chOff x="1023408" y="1662642"/>
              <a:chExt cx="35984" cy="39158"/>
            </a:xfrm>
          </p:grpSpPr>
          <p:cxnSp>
            <p:nvCxnSpPr>
              <p:cNvPr id="511" name="Straight Connector 510">
                <a:extLst>
                  <a:ext uri="{FF2B5EF4-FFF2-40B4-BE49-F238E27FC236}">
                    <a16:creationId xmlns:a16="http://schemas.microsoft.com/office/drawing/2014/main" id="{1C9EABF1-03D0-4B00-A152-CD778CEE6B9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5A7A91EF-DAA4-41D0-BA14-167710AD653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13" name="Group 512">
              <a:extLst>
                <a:ext uri="{FF2B5EF4-FFF2-40B4-BE49-F238E27FC236}">
                  <a16:creationId xmlns:a16="http://schemas.microsoft.com/office/drawing/2014/main" id="{97422693-9738-4465-8785-508CF41D7F31}"/>
                </a:ext>
              </a:extLst>
            </p:cNvPr>
            <p:cNvGrpSpPr/>
            <p:nvPr/>
          </p:nvGrpSpPr>
          <p:grpSpPr>
            <a:xfrm>
              <a:off x="1186394" y="1645709"/>
              <a:ext cx="35984" cy="39158"/>
              <a:chOff x="1023408" y="1662642"/>
              <a:chExt cx="35984" cy="39158"/>
            </a:xfrm>
          </p:grpSpPr>
          <p:cxnSp>
            <p:nvCxnSpPr>
              <p:cNvPr id="514" name="Straight Connector 513">
                <a:extLst>
                  <a:ext uri="{FF2B5EF4-FFF2-40B4-BE49-F238E27FC236}">
                    <a16:creationId xmlns:a16="http://schemas.microsoft.com/office/drawing/2014/main" id="{EC07DAEA-4209-416A-9FFF-6F58210E7E6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13D71F99-B32B-4BD8-AD61-2CC06609CDF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16" name="Group 515">
              <a:extLst>
                <a:ext uri="{FF2B5EF4-FFF2-40B4-BE49-F238E27FC236}">
                  <a16:creationId xmlns:a16="http://schemas.microsoft.com/office/drawing/2014/main" id="{B9399067-F35F-4AAC-8311-F77385D2B1BC}"/>
                </a:ext>
              </a:extLst>
            </p:cNvPr>
            <p:cNvGrpSpPr/>
            <p:nvPr/>
          </p:nvGrpSpPr>
          <p:grpSpPr>
            <a:xfrm>
              <a:off x="1130302" y="1638300"/>
              <a:ext cx="35984" cy="39158"/>
              <a:chOff x="1023408" y="1662642"/>
              <a:chExt cx="35984" cy="39158"/>
            </a:xfrm>
          </p:grpSpPr>
          <p:cxnSp>
            <p:nvCxnSpPr>
              <p:cNvPr id="517" name="Straight Connector 516">
                <a:extLst>
                  <a:ext uri="{FF2B5EF4-FFF2-40B4-BE49-F238E27FC236}">
                    <a16:creationId xmlns:a16="http://schemas.microsoft.com/office/drawing/2014/main" id="{70F653B8-32F2-43A7-8F09-CAA4C677B6D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0A301872-5806-45DC-A06B-540484FFC74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19" name="Group 518">
              <a:extLst>
                <a:ext uri="{FF2B5EF4-FFF2-40B4-BE49-F238E27FC236}">
                  <a16:creationId xmlns:a16="http://schemas.microsoft.com/office/drawing/2014/main" id="{7E25186D-0C7D-4A89-9E5A-AB2642825FA7}"/>
                </a:ext>
              </a:extLst>
            </p:cNvPr>
            <p:cNvGrpSpPr/>
            <p:nvPr/>
          </p:nvGrpSpPr>
          <p:grpSpPr>
            <a:xfrm>
              <a:off x="1119719" y="1638300"/>
              <a:ext cx="35984" cy="39158"/>
              <a:chOff x="1023408" y="1662642"/>
              <a:chExt cx="35984" cy="39158"/>
            </a:xfrm>
          </p:grpSpPr>
          <p:cxnSp>
            <p:nvCxnSpPr>
              <p:cNvPr id="520" name="Straight Connector 519">
                <a:extLst>
                  <a:ext uri="{FF2B5EF4-FFF2-40B4-BE49-F238E27FC236}">
                    <a16:creationId xmlns:a16="http://schemas.microsoft.com/office/drawing/2014/main" id="{BEFE076F-B377-4297-8F9C-A5B2662B4DD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5426107E-10EE-4033-9F26-5E5D30998B4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22" name="Group 521">
              <a:extLst>
                <a:ext uri="{FF2B5EF4-FFF2-40B4-BE49-F238E27FC236}">
                  <a16:creationId xmlns:a16="http://schemas.microsoft.com/office/drawing/2014/main" id="{4E446DA6-4375-492C-ADFB-B78C1D394370}"/>
                </a:ext>
              </a:extLst>
            </p:cNvPr>
            <p:cNvGrpSpPr/>
            <p:nvPr/>
          </p:nvGrpSpPr>
          <p:grpSpPr>
            <a:xfrm>
              <a:off x="1110194" y="1629833"/>
              <a:ext cx="35984" cy="39158"/>
              <a:chOff x="1023408" y="1662642"/>
              <a:chExt cx="35984" cy="39158"/>
            </a:xfrm>
          </p:grpSpPr>
          <p:cxnSp>
            <p:nvCxnSpPr>
              <p:cNvPr id="523" name="Straight Connector 522">
                <a:extLst>
                  <a:ext uri="{FF2B5EF4-FFF2-40B4-BE49-F238E27FC236}">
                    <a16:creationId xmlns:a16="http://schemas.microsoft.com/office/drawing/2014/main" id="{5A0C10FB-D1E6-4254-8E80-F67E201406B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E38799F6-20EC-401F-9517-A447CA6C190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25" name="Group 524">
              <a:extLst>
                <a:ext uri="{FF2B5EF4-FFF2-40B4-BE49-F238E27FC236}">
                  <a16:creationId xmlns:a16="http://schemas.microsoft.com/office/drawing/2014/main" id="{C5F422C6-BD8C-4A05-8442-3824636A13C0}"/>
                </a:ext>
              </a:extLst>
            </p:cNvPr>
            <p:cNvGrpSpPr/>
            <p:nvPr/>
          </p:nvGrpSpPr>
          <p:grpSpPr>
            <a:xfrm>
              <a:off x="1095377" y="1618191"/>
              <a:ext cx="35984" cy="39158"/>
              <a:chOff x="1023408" y="1662642"/>
              <a:chExt cx="35984" cy="39158"/>
            </a:xfrm>
          </p:grpSpPr>
          <p:cxnSp>
            <p:nvCxnSpPr>
              <p:cNvPr id="526" name="Straight Connector 525">
                <a:extLst>
                  <a:ext uri="{FF2B5EF4-FFF2-40B4-BE49-F238E27FC236}">
                    <a16:creationId xmlns:a16="http://schemas.microsoft.com/office/drawing/2014/main" id="{3C395142-F965-4A1B-939E-BC8D89190AF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5762F5A0-EC49-466A-AF95-90866488568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28" name="Group 527">
              <a:extLst>
                <a:ext uri="{FF2B5EF4-FFF2-40B4-BE49-F238E27FC236}">
                  <a16:creationId xmlns:a16="http://schemas.microsoft.com/office/drawing/2014/main" id="{D837D6FC-00A5-484B-AAF9-7E81A2BA12E3}"/>
                </a:ext>
              </a:extLst>
            </p:cNvPr>
            <p:cNvGrpSpPr/>
            <p:nvPr/>
          </p:nvGrpSpPr>
          <p:grpSpPr>
            <a:xfrm>
              <a:off x="1108077" y="1625600"/>
              <a:ext cx="35984" cy="39158"/>
              <a:chOff x="1023408" y="1662642"/>
              <a:chExt cx="35984" cy="39158"/>
            </a:xfrm>
          </p:grpSpPr>
          <p:cxnSp>
            <p:nvCxnSpPr>
              <p:cNvPr id="529" name="Straight Connector 528">
                <a:extLst>
                  <a:ext uri="{FF2B5EF4-FFF2-40B4-BE49-F238E27FC236}">
                    <a16:creationId xmlns:a16="http://schemas.microsoft.com/office/drawing/2014/main" id="{4A2E3C2C-E224-4EF6-8319-F8479F55950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B74D94F2-5C43-4B8D-9A9D-10896FA1072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31" name="Group 530">
              <a:extLst>
                <a:ext uri="{FF2B5EF4-FFF2-40B4-BE49-F238E27FC236}">
                  <a16:creationId xmlns:a16="http://schemas.microsoft.com/office/drawing/2014/main" id="{3D1D39B0-5A11-4796-9996-7B3B88281574}"/>
                </a:ext>
              </a:extLst>
            </p:cNvPr>
            <p:cNvGrpSpPr/>
            <p:nvPr/>
          </p:nvGrpSpPr>
          <p:grpSpPr>
            <a:xfrm>
              <a:off x="1084793" y="1609725"/>
              <a:ext cx="35984" cy="39158"/>
              <a:chOff x="1023408" y="1662642"/>
              <a:chExt cx="35984" cy="39158"/>
            </a:xfrm>
          </p:grpSpPr>
          <p:cxnSp>
            <p:nvCxnSpPr>
              <p:cNvPr id="532" name="Straight Connector 531">
                <a:extLst>
                  <a:ext uri="{FF2B5EF4-FFF2-40B4-BE49-F238E27FC236}">
                    <a16:creationId xmlns:a16="http://schemas.microsoft.com/office/drawing/2014/main" id="{A1547DB8-21EE-4309-871E-9EBA74B6437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FA271668-02A8-44C2-AE7D-1862E477716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394E4B33-6CC0-4B1D-A2A9-F39CB732AAC2}"/>
                </a:ext>
              </a:extLst>
            </p:cNvPr>
            <p:cNvGrpSpPr/>
            <p:nvPr/>
          </p:nvGrpSpPr>
          <p:grpSpPr>
            <a:xfrm>
              <a:off x="1059393" y="1582208"/>
              <a:ext cx="35984" cy="39158"/>
              <a:chOff x="1023408" y="1662642"/>
              <a:chExt cx="35984" cy="39158"/>
            </a:xfrm>
          </p:grpSpPr>
          <p:cxnSp>
            <p:nvCxnSpPr>
              <p:cNvPr id="535" name="Straight Connector 534">
                <a:extLst>
                  <a:ext uri="{FF2B5EF4-FFF2-40B4-BE49-F238E27FC236}">
                    <a16:creationId xmlns:a16="http://schemas.microsoft.com/office/drawing/2014/main" id="{81CECF39-E5E6-4FA0-9F6C-D7D26D3B335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89445266-93B7-462C-A969-96ABDB03984A}"/>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B6D4F9CF-CC2C-435E-B140-C72A22144BBA}"/>
                </a:ext>
              </a:extLst>
            </p:cNvPr>
            <p:cNvGrpSpPr/>
            <p:nvPr/>
          </p:nvGrpSpPr>
          <p:grpSpPr>
            <a:xfrm>
              <a:off x="1056218" y="1582208"/>
              <a:ext cx="35984" cy="39158"/>
              <a:chOff x="1023408" y="1662642"/>
              <a:chExt cx="35984" cy="39158"/>
            </a:xfrm>
          </p:grpSpPr>
          <p:cxnSp>
            <p:nvCxnSpPr>
              <p:cNvPr id="538" name="Straight Connector 537">
                <a:extLst>
                  <a:ext uri="{FF2B5EF4-FFF2-40B4-BE49-F238E27FC236}">
                    <a16:creationId xmlns:a16="http://schemas.microsoft.com/office/drawing/2014/main" id="{CA2EE51C-BDCD-4C9E-85B8-98BDB8363F4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82061B0F-DFD0-4453-B818-AC66E38E158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7E095A6F-6DCE-446A-8FBA-184A88039B37}"/>
                </a:ext>
              </a:extLst>
            </p:cNvPr>
            <p:cNvGrpSpPr/>
            <p:nvPr/>
          </p:nvGrpSpPr>
          <p:grpSpPr>
            <a:xfrm>
              <a:off x="1050926" y="1582208"/>
              <a:ext cx="35984" cy="39158"/>
              <a:chOff x="1023408" y="1662642"/>
              <a:chExt cx="35984" cy="39158"/>
            </a:xfrm>
          </p:grpSpPr>
          <p:cxnSp>
            <p:nvCxnSpPr>
              <p:cNvPr id="544" name="Straight Connector 543">
                <a:extLst>
                  <a:ext uri="{FF2B5EF4-FFF2-40B4-BE49-F238E27FC236}">
                    <a16:creationId xmlns:a16="http://schemas.microsoft.com/office/drawing/2014/main" id="{DD3AFBBE-5F42-4219-B051-98C31130281E}"/>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F3BBE118-2A93-4374-B711-DF93FDA3CED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46" name="Group 545">
              <a:extLst>
                <a:ext uri="{FF2B5EF4-FFF2-40B4-BE49-F238E27FC236}">
                  <a16:creationId xmlns:a16="http://schemas.microsoft.com/office/drawing/2014/main" id="{BB78670A-DBDD-48BD-B388-E86209677C88}"/>
                </a:ext>
              </a:extLst>
            </p:cNvPr>
            <p:cNvGrpSpPr/>
            <p:nvPr/>
          </p:nvGrpSpPr>
          <p:grpSpPr>
            <a:xfrm>
              <a:off x="964142" y="1511299"/>
              <a:ext cx="35984" cy="39158"/>
              <a:chOff x="1023408" y="1662642"/>
              <a:chExt cx="35984" cy="39158"/>
            </a:xfrm>
          </p:grpSpPr>
          <p:cxnSp>
            <p:nvCxnSpPr>
              <p:cNvPr id="547" name="Straight Connector 546">
                <a:extLst>
                  <a:ext uri="{FF2B5EF4-FFF2-40B4-BE49-F238E27FC236}">
                    <a16:creationId xmlns:a16="http://schemas.microsoft.com/office/drawing/2014/main" id="{B2E51A74-1A9D-4D8F-8990-0D2430DAED2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8A9AA0EB-AA46-4A5F-AD46-ACB565DB221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5EB38EBB-45F3-4E58-ADEC-BBB7C069B4F9}"/>
                </a:ext>
              </a:extLst>
            </p:cNvPr>
            <p:cNvGrpSpPr/>
            <p:nvPr/>
          </p:nvGrpSpPr>
          <p:grpSpPr>
            <a:xfrm>
              <a:off x="958851" y="1508124"/>
              <a:ext cx="35984" cy="39158"/>
              <a:chOff x="1023408" y="1662642"/>
              <a:chExt cx="35984" cy="39158"/>
            </a:xfrm>
          </p:grpSpPr>
          <p:cxnSp>
            <p:nvCxnSpPr>
              <p:cNvPr id="550" name="Straight Connector 549">
                <a:extLst>
                  <a:ext uri="{FF2B5EF4-FFF2-40B4-BE49-F238E27FC236}">
                    <a16:creationId xmlns:a16="http://schemas.microsoft.com/office/drawing/2014/main" id="{1A79109A-1491-4386-BABD-28F5B8FC132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B4C9C873-305C-48E9-A933-7F6935239B5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0BC4E0F8-0949-40CD-BF9C-04B75C4F1520}"/>
                </a:ext>
              </a:extLst>
            </p:cNvPr>
            <p:cNvGrpSpPr/>
            <p:nvPr/>
          </p:nvGrpSpPr>
          <p:grpSpPr>
            <a:xfrm>
              <a:off x="947209" y="1500716"/>
              <a:ext cx="35984" cy="39158"/>
              <a:chOff x="1023408" y="1662642"/>
              <a:chExt cx="35984" cy="39158"/>
            </a:xfrm>
          </p:grpSpPr>
          <p:cxnSp>
            <p:nvCxnSpPr>
              <p:cNvPr id="553" name="Straight Connector 552">
                <a:extLst>
                  <a:ext uri="{FF2B5EF4-FFF2-40B4-BE49-F238E27FC236}">
                    <a16:creationId xmlns:a16="http://schemas.microsoft.com/office/drawing/2014/main" id="{F7D42107-E4FE-4523-B345-707551751949}"/>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5A02721A-771B-47CB-9784-26E57B96D9F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86C1905C-02A0-4B78-8A6B-D8C706858252}"/>
                </a:ext>
              </a:extLst>
            </p:cNvPr>
            <p:cNvGrpSpPr/>
            <p:nvPr/>
          </p:nvGrpSpPr>
          <p:grpSpPr>
            <a:xfrm>
              <a:off x="936626" y="1490133"/>
              <a:ext cx="35984" cy="39158"/>
              <a:chOff x="1023408" y="1662642"/>
              <a:chExt cx="35984" cy="39158"/>
            </a:xfrm>
          </p:grpSpPr>
          <p:cxnSp>
            <p:nvCxnSpPr>
              <p:cNvPr id="556" name="Straight Connector 555">
                <a:extLst>
                  <a:ext uri="{FF2B5EF4-FFF2-40B4-BE49-F238E27FC236}">
                    <a16:creationId xmlns:a16="http://schemas.microsoft.com/office/drawing/2014/main" id="{270DEE95-5604-4139-A163-E5BD1E8BD53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32AF5C52-2063-470A-91C7-20EDC4088239}"/>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3B5FB65F-8644-4502-B088-CBA3F9538B99}"/>
                </a:ext>
              </a:extLst>
            </p:cNvPr>
            <p:cNvGrpSpPr/>
            <p:nvPr/>
          </p:nvGrpSpPr>
          <p:grpSpPr>
            <a:xfrm>
              <a:off x="733426" y="1187450"/>
              <a:ext cx="35984" cy="39158"/>
              <a:chOff x="1023408" y="1662642"/>
              <a:chExt cx="35984" cy="39158"/>
            </a:xfrm>
          </p:grpSpPr>
          <p:cxnSp>
            <p:nvCxnSpPr>
              <p:cNvPr id="559" name="Straight Connector 558">
                <a:extLst>
                  <a:ext uri="{FF2B5EF4-FFF2-40B4-BE49-F238E27FC236}">
                    <a16:creationId xmlns:a16="http://schemas.microsoft.com/office/drawing/2014/main" id="{D239868E-45A8-4CFD-9A04-A9ECAE2AE36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8CD0B755-B851-49B0-8248-FA169C1F4B2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sp>
        <p:nvSpPr>
          <p:cNvPr id="561" name="Freeform: Shape 560">
            <a:extLst>
              <a:ext uri="{FF2B5EF4-FFF2-40B4-BE49-F238E27FC236}">
                <a16:creationId xmlns:a16="http://schemas.microsoft.com/office/drawing/2014/main" id="{21C58483-8C2A-40FB-8A0F-5BB49A676AFD}"/>
              </a:ext>
            </a:extLst>
          </p:cNvPr>
          <p:cNvSpPr/>
          <p:nvPr/>
        </p:nvSpPr>
        <p:spPr bwMode="auto">
          <a:xfrm>
            <a:off x="916522" y="1616134"/>
            <a:ext cx="1427691" cy="1507067"/>
          </a:xfrm>
          <a:custGeom>
            <a:avLst/>
            <a:gdLst>
              <a:gd name="connsiteX0" fmla="*/ 1427691 w 1427691"/>
              <a:gd name="connsiteY0" fmla="*/ 1507067 h 1507067"/>
              <a:gd name="connsiteX1" fmla="*/ 1427691 w 1427691"/>
              <a:gd name="connsiteY1" fmla="*/ 1168400 h 1507067"/>
              <a:gd name="connsiteX2" fmla="*/ 1075266 w 1427691"/>
              <a:gd name="connsiteY2" fmla="*/ 1168400 h 1507067"/>
              <a:gd name="connsiteX3" fmla="*/ 1075266 w 1427691"/>
              <a:gd name="connsiteY3" fmla="*/ 1028700 h 1507067"/>
              <a:gd name="connsiteX4" fmla="*/ 1038225 w 1427691"/>
              <a:gd name="connsiteY4" fmla="*/ 1028700 h 1507067"/>
              <a:gd name="connsiteX5" fmla="*/ 1038225 w 1427691"/>
              <a:gd name="connsiteY5" fmla="*/ 904875 h 1507067"/>
              <a:gd name="connsiteX6" fmla="*/ 966258 w 1427691"/>
              <a:gd name="connsiteY6" fmla="*/ 904875 h 1507067"/>
              <a:gd name="connsiteX7" fmla="*/ 966258 w 1427691"/>
              <a:gd name="connsiteY7" fmla="*/ 815975 h 1507067"/>
              <a:gd name="connsiteX8" fmla="*/ 790575 w 1427691"/>
              <a:gd name="connsiteY8" fmla="*/ 815975 h 1507067"/>
              <a:gd name="connsiteX9" fmla="*/ 790575 w 1427691"/>
              <a:gd name="connsiteY9" fmla="*/ 746125 h 1507067"/>
              <a:gd name="connsiteX10" fmla="*/ 687916 w 1427691"/>
              <a:gd name="connsiteY10" fmla="*/ 746125 h 1507067"/>
              <a:gd name="connsiteX11" fmla="*/ 687916 w 1427691"/>
              <a:gd name="connsiteY11" fmla="*/ 700617 h 1507067"/>
              <a:gd name="connsiteX12" fmla="*/ 540808 w 1427691"/>
              <a:gd name="connsiteY12" fmla="*/ 700617 h 1507067"/>
              <a:gd name="connsiteX13" fmla="*/ 540808 w 1427691"/>
              <a:gd name="connsiteY13" fmla="*/ 663575 h 1507067"/>
              <a:gd name="connsiteX14" fmla="*/ 505883 w 1427691"/>
              <a:gd name="connsiteY14" fmla="*/ 663575 h 1507067"/>
              <a:gd name="connsiteX15" fmla="*/ 505883 w 1427691"/>
              <a:gd name="connsiteY15" fmla="*/ 623359 h 1507067"/>
              <a:gd name="connsiteX16" fmla="*/ 477308 w 1427691"/>
              <a:gd name="connsiteY16" fmla="*/ 623359 h 1507067"/>
              <a:gd name="connsiteX17" fmla="*/ 477308 w 1427691"/>
              <a:gd name="connsiteY17" fmla="*/ 585259 h 1507067"/>
              <a:gd name="connsiteX18" fmla="*/ 411691 w 1427691"/>
              <a:gd name="connsiteY18" fmla="*/ 585259 h 1507067"/>
              <a:gd name="connsiteX19" fmla="*/ 411691 w 1427691"/>
              <a:gd name="connsiteY19" fmla="*/ 545042 h 1507067"/>
              <a:gd name="connsiteX20" fmla="*/ 407458 w 1427691"/>
              <a:gd name="connsiteY20" fmla="*/ 549275 h 1507067"/>
              <a:gd name="connsiteX21" fmla="*/ 407458 w 1427691"/>
              <a:gd name="connsiteY21" fmla="*/ 495300 h 1507067"/>
              <a:gd name="connsiteX22" fmla="*/ 395816 w 1427691"/>
              <a:gd name="connsiteY22" fmla="*/ 495300 h 1507067"/>
              <a:gd name="connsiteX23" fmla="*/ 395816 w 1427691"/>
              <a:gd name="connsiteY23" fmla="*/ 468842 h 1507067"/>
              <a:gd name="connsiteX24" fmla="*/ 356658 w 1427691"/>
              <a:gd name="connsiteY24" fmla="*/ 468842 h 1507067"/>
              <a:gd name="connsiteX25" fmla="*/ 356658 w 1427691"/>
              <a:gd name="connsiteY25" fmla="*/ 423334 h 1507067"/>
              <a:gd name="connsiteX26" fmla="*/ 321733 w 1427691"/>
              <a:gd name="connsiteY26" fmla="*/ 423334 h 1507067"/>
              <a:gd name="connsiteX27" fmla="*/ 321733 w 1427691"/>
              <a:gd name="connsiteY27" fmla="*/ 387350 h 1507067"/>
              <a:gd name="connsiteX28" fmla="*/ 258233 w 1427691"/>
              <a:gd name="connsiteY28" fmla="*/ 387350 h 1507067"/>
              <a:gd name="connsiteX29" fmla="*/ 258233 w 1427691"/>
              <a:gd name="connsiteY29" fmla="*/ 352425 h 1507067"/>
              <a:gd name="connsiteX30" fmla="*/ 179916 w 1427691"/>
              <a:gd name="connsiteY30" fmla="*/ 352425 h 1507067"/>
              <a:gd name="connsiteX31" fmla="*/ 179916 w 1427691"/>
              <a:gd name="connsiteY31" fmla="*/ 284692 h 1507067"/>
              <a:gd name="connsiteX32" fmla="*/ 112183 w 1427691"/>
              <a:gd name="connsiteY32" fmla="*/ 284692 h 1507067"/>
              <a:gd name="connsiteX33" fmla="*/ 112183 w 1427691"/>
              <a:gd name="connsiteY33" fmla="*/ 248709 h 1507067"/>
              <a:gd name="connsiteX34" fmla="*/ 89958 w 1427691"/>
              <a:gd name="connsiteY34" fmla="*/ 248709 h 1507067"/>
              <a:gd name="connsiteX35" fmla="*/ 89958 w 1427691"/>
              <a:gd name="connsiteY35" fmla="*/ 212725 h 1507067"/>
              <a:gd name="connsiteX36" fmla="*/ 74083 w 1427691"/>
              <a:gd name="connsiteY36" fmla="*/ 212725 h 1507067"/>
              <a:gd name="connsiteX37" fmla="*/ 74083 w 1427691"/>
              <a:gd name="connsiteY37" fmla="*/ 144992 h 1507067"/>
              <a:gd name="connsiteX38" fmla="*/ 21166 w 1427691"/>
              <a:gd name="connsiteY38" fmla="*/ 144992 h 1507067"/>
              <a:gd name="connsiteX39" fmla="*/ 21166 w 1427691"/>
              <a:gd name="connsiteY39" fmla="*/ 104775 h 1507067"/>
              <a:gd name="connsiteX40" fmla="*/ 5291 w 1427691"/>
              <a:gd name="connsiteY40" fmla="*/ 104775 h 1507067"/>
              <a:gd name="connsiteX41" fmla="*/ 5291 w 1427691"/>
              <a:gd name="connsiteY41" fmla="*/ 73025 h 1507067"/>
              <a:gd name="connsiteX42" fmla="*/ 0 w 1427691"/>
              <a:gd name="connsiteY42" fmla="*/ 73025 h 1507067"/>
              <a:gd name="connsiteX43" fmla="*/ 0 w 1427691"/>
              <a:gd name="connsiteY43" fmla="*/ 0 h 1507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27691" h="1507067">
                <a:moveTo>
                  <a:pt x="1427691" y="1507067"/>
                </a:moveTo>
                <a:lnTo>
                  <a:pt x="1427691" y="1168400"/>
                </a:lnTo>
                <a:lnTo>
                  <a:pt x="1075266" y="1168400"/>
                </a:lnTo>
                <a:lnTo>
                  <a:pt x="1075266" y="1028700"/>
                </a:lnTo>
                <a:lnTo>
                  <a:pt x="1038225" y="1028700"/>
                </a:lnTo>
                <a:lnTo>
                  <a:pt x="1038225" y="904875"/>
                </a:lnTo>
                <a:lnTo>
                  <a:pt x="966258" y="904875"/>
                </a:lnTo>
                <a:lnTo>
                  <a:pt x="966258" y="815975"/>
                </a:lnTo>
                <a:lnTo>
                  <a:pt x="790575" y="815975"/>
                </a:lnTo>
                <a:lnTo>
                  <a:pt x="790575" y="746125"/>
                </a:lnTo>
                <a:lnTo>
                  <a:pt x="687916" y="746125"/>
                </a:lnTo>
                <a:lnTo>
                  <a:pt x="687916" y="700617"/>
                </a:lnTo>
                <a:lnTo>
                  <a:pt x="540808" y="700617"/>
                </a:lnTo>
                <a:lnTo>
                  <a:pt x="540808" y="663575"/>
                </a:lnTo>
                <a:lnTo>
                  <a:pt x="505883" y="663575"/>
                </a:lnTo>
                <a:lnTo>
                  <a:pt x="505883" y="623359"/>
                </a:lnTo>
                <a:lnTo>
                  <a:pt x="477308" y="623359"/>
                </a:lnTo>
                <a:lnTo>
                  <a:pt x="477308" y="585259"/>
                </a:lnTo>
                <a:lnTo>
                  <a:pt x="411691" y="585259"/>
                </a:lnTo>
                <a:lnTo>
                  <a:pt x="411691" y="545042"/>
                </a:lnTo>
                <a:lnTo>
                  <a:pt x="407458" y="549275"/>
                </a:lnTo>
                <a:lnTo>
                  <a:pt x="407458" y="495300"/>
                </a:lnTo>
                <a:lnTo>
                  <a:pt x="395816" y="495300"/>
                </a:lnTo>
                <a:lnTo>
                  <a:pt x="395816" y="468842"/>
                </a:lnTo>
                <a:lnTo>
                  <a:pt x="356658" y="468842"/>
                </a:lnTo>
                <a:lnTo>
                  <a:pt x="356658" y="423334"/>
                </a:lnTo>
                <a:lnTo>
                  <a:pt x="321733" y="423334"/>
                </a:lnTo>
                <a:lnTo>
                  <a:pt x="321733" y="387350"/>
                </a:lnTo>
                <a:lnTo>
                  <a:pt x="258233" y="387350"/>
                </a:lnTo>
                <a:lnTo>
                  <a:pt x="258233" y="352425"/>
                </a:lnTo>
                <a:lnTo>
                  <a:pt x="179916" y="352425"/>
                </a:lnTo>
                <a:lnTo>
                  <a:pt x="179916" y="284692"/>
                </a:lnTo>
                <a:lnTo>
                  <a:pt x="112183" y="284692"/>
                </a:lnTo>
                <a:lnTo>
                  <a:pt x="112183" y="248709"/>
                </a:lnTo>
                <a:lnTo>
                  <a:pt x="89958" y="248709"/>
                </a:lnTo>
                <a:lnTo>
                  <a:pt x="89958" y="212725"/>
                </a:lnTo>
                <a:lnTo>
                  <a:pt x="74083" y="212725"/>
                </a:lnTo>
                <a:lnTo>
                  <a:pt x="74083" y="144992"/>
                </a:lnTo>
                <a:lnTo>
                  <a:pt x="21166" y="144992"/>
                </a:lnTo>
                <a:lnTo>
                  <a:pt x="21166" y="104775"/>
                </a:lnTo>
                <a:lnTo>
                  <a:pt x="5291" y="104775"/>
                </a:lnTo>
                <a:lnTo>
                  <a:pt x="5291" y="73025"/>
                </a:lnTo>
                <a:lnTo>
                  <a:pt x="0" y="73025"/>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98720" name="Group 798719">
            <a:extLst>
              <a:ext uri="{FF2B5EF4-FFF2-40B4-BE49-F238E27FC236}">
                <a16:creationId xmlns:a16="http://schemas.microsoft.com/office/drawing/2014/main" id="{5C837779-9B38-452D-9493-FF4DC678ED8F}"/>
              </a:ext>
            </a:extLst>
          </p:cNvPr>
          <p:cNvGrpSpPr/>
          <p:nvPr/>
        </p:nvGrpSpPr>
        <p:grpSpPr>
          <a:xfrm>
            <a:off x="987429" y="1811924"/>
            <a:ext cx="1383243" cy="1331385"/>
            <a:chOff x="841374" y="1489073"/>
            <a:chExt cx="1383243" cy="1331385"/>
          </a:xfrm>
        </p:grpSpPr>
        <p:grpSp>
          <p:nvGrpSpPr>
            <p:cNvPr id="563" name="Group 562">
              <a:extLst>
                <a:ext uri="{FF2B5EF4-FFF2-40B4-BE49-F238E27FC236}">
                  <a16:creationId xmlns:a16="http://schemas.microsoft.com/office/drawing/2014/main" id="{B355C819-F151-4FD0-8761-4909C5EB410E}"/>
                </a:ext>
              </a:extLst>
            </p:cNvPr>
            <p:cNvGrpSpPr/>
            <p:nvPr/>
          </p:nvGrpSpPr>
          <p:grpSpPr>
            <a:xfrm>
              <a:off x="2188633" y="2781300"/>
              <a:ext cx="35984" cy="39158"/>
              <a:chOff x="1023408" y="1662642"/>
              <a:chExt cx="35984" cy="39158"/>
            </a:xfrm>
          </p:grpSpPr>
          <p:cxnSp>
            <p:nvCxnSpPr>
              <p:cNvPr id="564" name="Straight Connector 563">
                <a:extLst>
                  <a:ext uri="{FF2B5EF4-FFF2-40B4-BE49-F238E27FC236}">
                    <a16:creationId xmlns:a16="http://schemas.microsoft.com/office/drawing/2014/main" id="{2AFE5BA9-94BC-437F-91DE-F31CA9564ED7}"/>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25D138FE-692E-469A-AEF6-AFDF230CE33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D06F0F37-7137-461B-BE5E-096408E02888}"/>
                </a:ext>
              </a:extLst>
            </p:cNvPr>
            <p:cNvGrpSpPr/>
            <p:nvPr/>
          </p:nvGrpSpPr>
          <p:grpSpPr>
            <a:xfrm>
              <a:off x="2107142" y="2440516"/>
              <a:ext cx="35984" cy="39158"/>
              <a:chOff x="1023408" y="1662642"/>
              <a:chExt cx="35984" cy="39158"/>
            </a:xfrm>
          </p:grpSpPr>
          <p:cxnSp>
            <p:nvCxnSpPr>
              <p:cNvPr id="567" name="Straight Connector 566">
                <a:extLst>
                  <a:ext uri="{FF2B5EF4-FFF2-40B4-BE49-F238E27FC236}">
                    <a16:creationId xmlns:a16="http://schemas.microsoft.com/office/drawing/2014/main" id="{DE8B027C-7D74-468E-8A4F-85934A2FA8C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B51CA17D-4B49-47C6-8CB6-97C37640BC9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2DC4E435-EA6F-457E-8009-6A75153215BC}"/>
                </a:ext>
              </a:extLst>
            </p:cNvPr>
            <p:cNvGrpSpPr/>
            <p:nvPr/>
          </p:nvGrpSpPr>
          <p:grpSpPr>
            <a:xfrm>
              <a:off x="2058458" y="2440516"/>
              <a:ext cx="35984" cy="39158"/>
              <a:chOff x="1023408" y="1662642"/>
              <a:chExt cx="35984" cy="39158"/>
            </a:xfrm>
          </p:grpSpPr>
          <p:cxnSp>
            <p:nvCxnSpPr>
              <p:cNvPr id="570" name="Straight Connector 569">
                <a:extLst>
                  <a:ext uri="{FF2B5EF4-FFF2-40B4-BE49-F238E27FC236}">
                    <a16:creationId xmlns:a16="http://schemas.microsoft.com/office/drawing/2014/main" id="{25337E82-C743-47FD-A524-4402F12F6CD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8CF968C-639A-485A-905C-A90EDACFC9F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5C4FC290-0A01-400C-9D10-E87D4F8BE3EE}"/>
                </a:ext>
              </a:extLst>
            </p:cNvPr>
            <p:cNvGrpSpPr/>
            <p:nvPr/>
          </p:nvGrpSpPr>
          <p:grpSpPr>
            <a:xfrm>
              <a:off x="1947333" y="2440516"/>
              <a:ext cx="35984" cy="39158"/>
              <a:chOff x="1023408" y="1662642"/>
              <a:chExt cx="35984" cy="39158"/>
            </a:xfrm>
          </p:grpSpPr>
          <p:cxnSp>
            <p:nvCxnSpPr>
              <p:cNvPr id="573" name="Straight Connector 572">
                <a:extLst>
                  <a:ext uri="{FF2B5EF4-FFF2-40B4-BE49-F238E27FC236}">
                    <a16:creationId xmlns:a16="http://schemas.microsoft.com/office/drawing/2014/main" id="{E14AA07F-E049-4C95-8F16-3A797700E90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646E7908-3759-4D86-9CE8-FAD2B2A35E4F}"/>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24D5795C-7E29-4547-85B9-07E38C70EC04}"/>
                </a:ext>
              </a:extLst>
            </p:cNvPr>
            <p:cNvGrpSpPr/>
            <p:nvPr/>
          </p:nvGrpSpPr>
          <p:grpSpPr>
            <a:xfrm>
              <a:off x="1821391" y="2298700"/>
              <a:ext cx="35984" cy="39158"/>
              <a:chOff x="1023408" y="1662642"/>
              <a:chExt cx="35984" cy="39158"/>
            </a:xfrm>
          </p:grpSpPr>
          <p:cxnSp>
            <p:nvCxnSpPr>
              <p:cNvPr id="576" name="Straight Connector 575">
                <a:extLst>
                  <a:ext uri="{FF2B5EF4-FFF2-40B4-BE49-F238E27FC236}">
                    <a16:creationId xmlns:a16="http://schemas.microsoft.com/office/drawing/2014/main" id="{833B7726-AC5A-4E94-BF11-CF73D909AAD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14777C40-44DB-40A0-A1E9-9766FEDD81B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CE95E9BB-22E9-4523-B404-2DD369A26430}"/>
                </a:ext>
              </a:extLst>
            </p:cNvPr>
            <p:cNvGrpSpPr/>
            <p:nvPr/>
          </p:nvGrpSpPr>
          <p:grpSpPr>
            <a:xfrm>
              <a:off x="1779058" y="2186516"/>
              <a:ext cx="35984" cy="39158"/>
              <a:chOff x="1023408" y="1662642"/>
              <a:chExt cx="35984" cy="39158"/>
            </a:xfrm>
          </p:grpSpPr>
          <p:cxnSp>
            <p:nvCxnSpPr>
              <p:cNvPr id="582" name="Straight Connector 581">
                <a:extLst>
                  <a:ext uri="{FF2B5EF4-FFF2-40B4-BE49-F238E27FC236}">
                    <a16:creationId xmlns:a16="http://schemas.microsoft.com/office/drawing/2014/main" id="{AB317F0E-F25D-4474-A111-BBA2939451F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8F8E98C0-BCA6-4850-84D7-974698C2CF6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F5402B53-5E89-4D60-A99B-96E100D909DD}"/>
                </a:ext>
              </a:extLst>
            </p:cNvPr>
            <p:cNvGrpSpPr/>
            <p:nvPr/>
          </p:nvGrpSpPr>
          <p:grpSpPr>
            <a:xfrm>
              <a:off x="1734608" y="2186516"/>
              <a:ext cx="35984" cy="39158"/>
              <a:chOff x="1023408" y="1662642"/>
              <a:chExt cx="35984" cy="39158"/>
            </a:xfrm>
          </p:grpSpPr>
          <p:cxnSp>
            <p:nvCxnSpPr>
              <p:cNvPr id="585" name="Straight Connector 584">
                <a:extLst>
                  <a:ext uri="{FF2B5EF4-FFF2-40B4-BE49-F238E27FC236}">
                    <a16:creationId xmlns:a16="http://schemas.microsoft.com/office/drawing/2014/main" id="{C5844EFD-117B-4C59-B359-6EACA13D60B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FCF3FC9B-E784-45B5-9733-F9548868F3B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53E48401-5171-49D6-BD5E-274DF58040E8}"/>
                </a:ext>
              </a:extLst>
            </p:cNvPr>
            <p:cNvGrpSpPr/>
            <p:nvPr/>
          </p:nvGrpSpPr>
          <p:grpSpPr>
            <a:xfrm>
              <a:off x="1685925" y="2094441"/>
              <a:ext cx="35984" cy="39158"/>
              <a:chOff x="1023408" y="1662642"/>
              <a:chExt cx="35984" cy="39158"/>
            </a:xfrm>
          </p:grpSpPr>
          <p:cxnSp>
            <p:nvCxnSpPr>
              <p:cNvPr id="588" name="Straight Connector 587">
                <a:extLst>
                  <a:ext uri="{FF2B5EF4-FFF2-40B4-BE49-F238E27FC236}">
                    <a16:creationId xmlns:a16="http://schemas.microsoft.com/office/drawing/2014/main" id="{53CD21C8-214D-4FD1-B207-9EB84E306D3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999D80A0-7898-4AFB-B42C-0CBDA25AFE9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90" name="Group 589">
              <a:extLst>
                <a:ext uri="{FF2B5EF4-FFF2-40B4-BE49-F238E27FC236}">
                  <a16:creationId xmlns:a16="http://schemas.microsoft.com/office/drawing/2014/main" id="{1C774DAB-50AF-4187-863B-2075C724F73A}"/>
                </a:ext>
              </a:extLst>
            </p:cNvPr>
            <p:cNvGrpSpPr/>
            <p:nvPr/>
          </p:nvGrpSpPr>
          <p:grpSpPr>
            <a:xfrm>
              <a:off x="1623483" y="2094441"/>
              <a:ext cx="35984" cy="39158"/>
              <a:chOff x="1023408" y="1662642"/>
              <a:chExt cx="35984" cy="39158"/>
            </a:xfrm>
          </p:grpSpPr>
          <p:cxnSp>
            <p:nvCxnSpPr>
              <p:cNvPr id="591" name="Straight Connector 590">
                <a:extLst>
                  <a:ext uri="{FF2B5EF4-FFF2-40B4-BE49-F238E27FC236}">
                    <a16:creationId xmlns:a16="http://schemas.microsoft.com/office/drawing/2014/main" id="{92C52837-D344-4BD3-AB4A-9773101141B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84EDBBDD-D59E-4F29-BCBD-3B2BC44ABEA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B819EBA9-FC9D-4F0D-AB96-8F4EB61DFE2D}"/>
                </a:ext>
              </a:extLst>
            </p:cNvPr>
            <p:cNvGrpSpPr/>
            <p:nvPr/>
          </p:nvGrpSpPr>
          <p:grpSpPr>
            <a:xfrm>
              <a:off x="1613958" y="2094441"/>
              <a:ext cx="35984" cy="39158"/>
              <a:chOff x="1023408" y="1662642"/>
              <a:chExt cx="35984" cy="39158"/>
            </a:xfrm>
          </p:grpSpPr>
          <p:cxnSp>
            <p:nvCxnSpPr>
              <p:cNvPr id="594" name="Straight Connector 593">
                <a:extLst>
                  <a:ext uri="{FF2B5EF4-FFF2-40B4-BE49-F238E27FC236}">
                    <a16:creationId xmlns:a16="http://schemas.microsoft.com/office/drawing/2014/main" id="{C252A23E-1DDF-4AF3-B315-CCCCC5D0798F}"/>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8A78681-8C36-4A9A-A1F4-5DC93B16FB7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C6E58378-B85D-4C0C-93D2-2F1E0CBF33B3}"/>
                </a:ext>
              </a:extLst>
            </p:cNvPr>
            <p:cNvGrpSpPr/>
            <p:nvPr/>
          </p:nvGrpSpPr>
          <p:grpSpPr>
            <a:xfrm>
              <a:off x="1605492" y="2094441"/>
              <a:ext cx="35984" cy="39158"/>
              <a:chOff x="1023408" y="1662642"/>
              <a:chExt cx="35984" cy="39158"/>
            </a:xfrm>
          </p:grpSpPr>
          <p:cxnSp>
            <p:nvCxnSpPr>
              <p:cNvPr id="597" name="Straight Connector 596">
                <a:extLst>
                  <a:ext uri="{FF2B5EF4-FFF2-40B4-BE49-F238E27FC236}">
                    <a16:creationId xmlns:a16="http://schemas.microsoft.com/office/drawing/2014/main" id="{8D708D73-68BB-4EE6-953E-0EADC9C9578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70351FB7-3194-4F7F-954D-5C366BB49BF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1E4E9D82-0D91-4338-BDDF-29312BBE4519}"/>
                </a:ext>
              </a:extLst>
            </p:cNvPr>
            <p:cNvGrpSpPr/>
            <p:nvPr/>
          </p:nvGrpSpPr>
          <p:grpSpPr>
            <a:xfrm>
              <a:off x="1524000" y="2020357"/>
              <a:ext cx="35984" cy="39158"/>
              <a:chOff x="1023408" y="1662642"/>
              <a:chExt cx="35984" cy="39158"/>
            </a:xfrm>
          </p:grpSpPr>
          <p:cxnSp>
            <p:nvCxnSpPr>
              <p:cNvPr id="600" name="Straight Connector 599">
                <a:extLst>
                  <a:ext uri="{FF2B5EF4-FFF2-40B4-BE49-F238E27FC236}">
                    <a16:creationId xmlns:a16="http://schemas.microsoft.com/office/drawing/2014/main" id="{344C3483-4D87-4D70-B3E3-15781CC0F7A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85252C34-198A-4718-A7DB-BDAA65C3A83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918E3D3A-9495-4CCD-B655-66412496D10D}"/>
                </a:ext>
              </a:extLst>
            </p:cNvPr>
            <p:cNvGrpSpPr/>
            <p:nvPr/>
          </p:nvGrpSpPr>
          <p:grpSpPr>
            <a:xfrm>
              <a:off x="1496483" y="2020357"/>
              <a:ext cx="35984" cy="39158"/>
              <a:chOff x="1023408" y="1662642"/>
              <a:chExt cx="35984" cy="39158"/>
            </a:xfrm>
          </p:grpSpPr>
          <p:cxnSp>
            <p:nvCxnSpPr>
              <p:cNvPr id="603" name="Straight Connector 602">
                <a:extLst>
                  <a:ext uri="{FF2B5EF4-FFF2-40B4-BE49-F238E27FC236}">
                    <a16:creationId xmlns:a16="http://schemas.microsoft.com/office/drawing/2014/main" id="{0704588B-C0DF-40C0-9EC3-990E403ACD0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8960C6E5-D60C-426F-A7F9-F0963D947B1B}"/>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B43CF443-5AA5-4B44-B0C6-825123C31AED}"/>
                </a:ext>
              </a:extLst>
            </p:cNvPr>
            <p:cNvGrpSpPr/>
            <p:nvPr/>
          </p:nvGrpSpPr>
          <p:grpSpPr>
            <a:xfrm>
              <a:off x="1486958" y="2020357"/>
              <a:ext cx="35984" cy="39158"/>
              <a:chOff x="1023408" y="1662642"/>
              <a:chExt cx="35984" cy="39158"/>
            </a:xfrm>
          </p:grpSpPr>
          <p:cxnSp>
            <p:nvCxnSpPr>
              <p:cNvPr id="606" name="Straight Connector 605">
                <a:extLst>
                  <a:ext uri="{FF2B5EF4-FFF2-40B4-BE49-F238E27FC236}">
                    <a16:creationId xmlns:a16="http://schemas.microsoft.com/office/drawing/2014/main" id="{A37166DB-94B4-4CC7-B922-F2863E33569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BA8E3DE4-A0B1-4076-A6AC-17764D36039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3762EA6B-5C7C-416E-833E-99BA511D9E50}"/>
                </a:ext>
              </a:extLst>
            </p:cNvPr>
            <p:cNvGrpSpPr/>
            <p:nvPr/>
          </p:nvGrpSpPr>
          <p:grpSpPr>
            <a:xfrm>
              <a:off x="1478491" y="2020357"/>
              <a:ext cx="35984" cy="39158"/>
              <a:chOff x="1023408" y="1662642"/>
              <a:chExt cx="35984" cy="39158"/>
            </a:xfrm>
          </p:grpSpPr>
          <p:cxnSp>
            <p:nvCxnSpPr>
              <p:cNvPr id="609" name="Straight Connector 608">
                <a:extLst>
                  <a:ext uri="{FF2B5EF4-FFF2-40B4-BE49-F238E27FC236}">
                    <a16:creationId xmlns:a16="http://schemas.microsoft.com/office/drawing/2014/main" id="{F9268580-3DA1-4DBD-80F4-2D3ACB97E48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003FC795-BED5-4100-A9D3-1D8D3AF32E7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947CD3F7-A11E-4ABA-B6C3-74AFB5DAFDD4}"/>
                </a:ext>
              </a:extLst>
            </p:cNvPr>
            <p:cNvGrpSpPr/>
            <p:nvPr/>
          </p:nvGrpSpPr>
          <p:grpSpPr>
            <a:xfrm>
              <a:off x="1457324" y="2020357"/>
              <a:ext cx="35984" cy="39158"/>
              <a:chOff x="1023408" y="1662642"/>
              <a:chExt cx="35984" cy="39158"/>
            </a:xfrm>
          </p:grpSpPr>
          <p:cxnSp>
            <p:nvCxnSpPr>
              <p:cNvPr id="612" name="Straight Connector 611">
                <a:extLst>
                  <a:ext uri="{FF2B5EF4-FFF2-40B4-BE49-F238E27FC236}">
                    <a16:creationId xmlns:a16="http://schemas.microsoft.com/office/drawing/2014/main" id="{20FA8607-DF32-4EC6-BDB8-AC72551F452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70F97293-C8E1-40FB-9BA7-F7FCADB14402}"/>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14" name="Group 613">
              <a:extLst>
                <a:ext uri="{FF2B5EF4-FFF2-40B4-BE49-F238E27FC236}">
                  <a16:creationId xmlns:a16="http://schemas.microsoft.com/office/drawing/2014/main" id="{2338E8FA-3AD7-425C-9387-F6571970C1C9}"/>
                </a:ext>
              </a:extLst>
            </p:cNvPr>
            <p:cNvGrpSpPr/>
            <p:nvPr/>
          </p:nvGrpSpPr>
          <p:grpSpPr>
            <a:xfrm>
              <a:off x="1440391" y="1974849"/>
              <a:ext cx="35984" cy="39158"/>
              <a:chOff x="1023408" y="1662642"/>
              <a:chExt cx="35984" cy="39158"/>
            </a:xfrm>
          </p:grpSpPr>
          <p:cxnSp>
            <p:nvCxnSpPr>
              <p:cNvPr id="615" name="Straight Connector 614">
                <a:extLst>
                  <a:ext uri="{FF2B5EF4-FFF2-40B4-BE49-F238E27FC236}">
                    <a16:creationId xmlns:a16="http://schemas.microsoft.com/office/drawing/2014/main" id="{CCCA4212-14D4-4948-81FD-642194528040}"/>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6146BD43-77E0-4D10-B60A-4577045922D3}"/>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17" name="Group 616">
              <a:extLst>
                <a:ext uri="{FF2B5EF4-FFF2-40B4-BE49-F238E27FC236}">
                  <a16:creationId xmlns:a16="http://schemas.microsoft.com/office/drawing/2014/main" id="{98DF65B7-CA71-44BA-832C-19F816D0C2D0}"/>
                </a:ext>
              </a:extLst>
            </p:cNvPr>
            <p:cNvGrpSpPr/>
            <p:nvPr/>
          </p:nvGrpSpPr>
          <p:grpSpPr>
            <a:xfrm>
              <a:off x="1421341" y="1974849"/>
              <a:ext cx="35984" cy="39158"/>
              <a:chOff x="1023408" y="1662642"/>
              <a:chExt cx="35984" cy="39158"/>
            </a:xfrm>
          </p:grpSpPr>
          <p:cxnSp>
            <p:nvCxnSpPr>
              <p:cNvPr id="618" name="Straight Connector 617">
                <a:extLst>
                  <a:ext uri="{FF2B5EF4-FFF2-40B4-BE49-F238E27FC236}">
                    <a16:creationId xmlns:a16="http://schemas.microsoft.com/office/drawing/2014/main" id="{F8312FE5-5A4B-4761-93B8-1B6B3530DFA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D7D2D205-0C36-48E1-85F4-8C4B7BC9671E}"/>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1968AE7A-038D-47B3-A3E0-9301225D8EBA}"/>
                </a:ext>
              </a:extLst>
            </p:cNvPr>
            <p:cNvGrpSpPr/>
            <p:nvPr/>
          </p:nvGrpSpPr>
          <p:grpSpPr>
            <a:xfrm>
              <a:off x="1399116" y="1974849"/>
              <a:ext cx="35984" cy="39158"/>
              <a:chOff x="1023408" y="1662642"/>
              <a:chExt cx="35984" cy="39158"/>
            </a:xfrm>
          </p:grpSpPr>
          <p:cxnSp>
            <p:nvCxnSpPr>
              <p:cNvPr id="621" name="Straight Connector 620">
                <a:extLst>
                  <a:ext uri="{FF2B5EF4-FFF2-40B4-BE49-F238E27FC236}">
                    <a16:creationId xmlns:a16="http://schemas.microsoft.com/office/drawing/2014/main" id="{09A34DA2-F595-48F4-BF10-7A53332C7E5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352CFF11-E3D9-4D70-A11C-5635D256517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198214D7-C8C0-4E6C-B9DB-68D39E8904D0}"/>
                </a:ext>
              </a:extLst>
            </p:cNvPr>
            <p:cNvGrpSpPr/>
            <p:nvPr/>
          </p:nvGrpSpPr>
          <p:grpSpPr>
            <a:xfrm>
              <a:off x="1388533" y="1974849"/>
              <a:ext cx="35984" cy="39158"/>
              <a:chOff x="1023408" y="1662642"/>
              <a:chExt cx="35984" cy="39158"/>
            </a:xfrm>
          </p:grpSpPr>
          <p:cxnSp>
            <p:nvCxnSpPr>
              <p:cNvPr id="624" name="Straight Connector 623">
                <a:extLst>
                  <a:ext uri="{FF2B5EF4-FFF2-40B4-BE49-F238E27FC236}">
                    <a16:creationId xmlns:a16="http://schemas.microsoft.com/office/drawing/2014/main" id="{6A46902E-E8A6-4EFA-AFF5-6C63E3BBF9D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51C430EF-0557-4EED-A62D-45F7C1353E8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F3640D00-BD01-46E5-9555-55010DF1DE80}"/>
                </a:ext>
              </a:extLst>
            </p:cNvPr>
            <p:cNvGrpSpPr/>
            <p:nvPr/>
          </p:nvGrpSpPr>
          <p:grpSpPr>
            <a:xfrm>
              <a:off x="1303866" y="1974849"/>
              <a:ext cx="35984" cy="39158"/>
              <a:chOff x="1023408" y="1662642"/>
              <a:chExt cx="35984" cy="39158"/>
            </a:xfrm>
          </p:grpSpPr>
          <p:cxnSp>
            <p:nvCxnSpPr>
              <p:cNvPr id="627" name="Straight Connector 626">
                <a:extLst>
                  <a:ext uri="{FF2B5EF4-FFF2-40B4-BE49-F238E27FC236}">
                    <a16:creationId xmlns:a16="http://schemas.microsoft.com/office/drawing/2014/main" id="{E3931016-6E34-4C7C-B0F0-6439C7C9CCE6}"/>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8E8B42A1-29DA-49ED-8928-E0FE38D58FC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58B6A921-C360-45DB-BC52-F5A602A82224}"/>
                </a:ext>
              </a:extLst>
            </p:cNvPr>
            <p:cNvGrpSpPr/>
            <p:nvPr/>
          </p:nvGrpSpPr>
          <p:grpSpPr>
            <a:xfrm>
              <a:off x="1281641" y="1929340"/>
              <a:ext cx="35984" cy="39158"/>
              <a:chOff x="1023408" y="1662642"/>
              <a:chExt cx="35984" cy="39158"/>
            </a:xfrm>
          </p:grpSpPr>
          <p:cxnSp>
            <p:nvCxnSpPr>
              <p:cNvPr id="630" name="Straight Connector 629">
                <a:extLst>
                  <a:ext uri="{FF2B5EF4-FFF2-40B4-BE49-F238E27FC236}">
                    <a16:creationId xmlns:a16="http://schemas.microsoft.com/office/drawing/2014/main" id="{E08C7D19-8920-4803-BCCE-2D24DBA7C12D}"/>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1F3EBE8-1CEB-4070-B59D-D612B2A8E251}"/>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5DE8CA6A-D3AC-4317-A5BE-E1D26B36168B}"/>
                </a:ext>
              </a:extLst>
            </p:cNvPr>
            <p:cNvGrpSpPr/>
            <p:nvPr/>
          </p:nvGrpSpPr>
          <p:grpSpPr>
            <a:xfrm>
              <a:off x="1192741" y="1851023"/>
              <a:ext cx="35984" cy="39158"/>
              <a:chOff x="1023408" y="1662642"/>
              <a:chExt cx="35984" cy="39158"/>
            </a:xfrm>
          </p:grpSpPr>
          <p:cxnSp>
            <p:nvCxnSpPr>
              <p:cNvPr id="633" name="Straight Connector 632">
                <a:extLst>
                  <a:ext uri="{FF2B5EF4-FFF2-40B4-BE49-F238E27FC236}">
                    <a16:creationId xmlns:a16="http://schemas.microsoft.com/office/drawing/2014/main" id="{B9872ACF-00BC-465E-9A37-E1DB6E006B3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F01446CD-8BE5-4928-9E12-AC1C87965DC7}"/>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A9C12FE1-6BF0-4A4A-9B71-202D8940DB4B}"/>
                </a:ext>
              </a:extLst>
            </p:cNvPr>
            <p:cNvGrpSpPr/>
            <p:nvPr/>
          </p:nvGrpSpPr>
          <p:grpSpPr>
            <a:xfrm>
              <a:off x="1094316" y="1701798"/>
              <a:ext cx="35984" cy="39158"/>
              <a:chOff x="1023408" y="1662642"/>
              <a:chExt cx="35984" cy="39158"/>
            </a:xfrm>
          </p:grpSpPr>
          <p:cxnSp>
            <p:nvCxnSpPr>
              <p:cNvPr id="636" name="Straight Connector 635">
                <a:extLst>
                  <a:ext uri="{FF2B5EF4-FFF2-40B4-BE49-F238E27FC236}">
                    <a16:creationId xmlns:a16="http://schemas.microsoft.com/office/drawing/2014/main" id="{6E661BB5-A296-41F3-B079-79C780F3C63B}"/>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5481A506-15E3-4B9C-8F60-4516801BB3C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CD576FE4-3C13-4331-8755-674EA8B713F0}"/>
                </a:ext>
              </a:extLst>
            </p:cNvPr>
            <p:cNvGrpSpPr/>
            <p:nvPr/>
          </p:nvGrpSpPr>
          <p:grpSpPr>
            <a:xfrm>
              <a:off x="1080558" y="1701798"/>
              <a:ext cx="35984" cy="39158"/>
              <a:chOff x="1023408" y="1662642"/>
              <a:chExt cx="35984" cy="39158"/>
            </a:xfrm>
          </p:grpSpPr>
          <p:cxnSp>
            <p:nvCxnSpPr>
              <p:cNvPr id="639" name="Straight Connector 638">
                <a:extLst>
                  <a:ext uri="{FF2B5EF4-FFF2-40B4-BE49-F238E27FC236}">
                    <a16:creationId xmlns:a16="http://schemas.microsoft.com/office/drawing/2014/main" id="{773EB4D8-472F-477F-9025-06EA73FEBA9C}"/>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2E0EC2AF-9A3C-4E3E-81FF-44BB0DA55278}"/>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26BB5DB9-275A-412F-B88B-4992FA9F7E98}"/>
                </a:ext>
              </a:extLst>
            </p:cNvPr>
            <p:cNvGrpSpPr/>
            <p:nvPr/>
          </p:nvGrpSpPr>
          <p:grpSpPr>
            <a:xfrm>
              <a:off x="1087966" y="1701798"/>
              <a:ext cx="35984" cy="39158"/>
              <a:chOff x="1023408" y="1662642"/>
              <a:chExt cx="35984" cy="39158"/>
            </a:xfrm>
          </p:grpSpPr>
          <p:cxnSp>
            <p:nvCxnSpPr>
              <p:cNvPr id="642" name="Straight Connector 641">
                <a:extLst>
                  <a:ext uri="{FF2B5EF4-FFF2-40B4-BE49-F238E27FC236}">
                    <a16:creationId xmlns:a16="http://schemas.microsoft.com/office/drawing/2014/main" id="{C109BAC0-9238-48EA-9D90-BC0EFD2B5B2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CD8825FC-7494-4E72-84E4-DB1C4E586DDD}"/>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0EEA40A4-2596-492F-A8E4-B63E265EF27B}"/>
                </a:ext>
              </a:extLst>
            </p:cNvPr>
            <p:cNvGrpSpPr/>
            <p:nvPr/>
          </p:nvGrpSpPr>
          <p:grpSpPr>
            <a:xfrm>
              <a:off x="1027641" y="1664757"/>
              <a:ext cx="35984" cy="39158"/>
              <a:chOff x="1023408" y="1662642"/>
              <a:chExt cx="35984" cy="39158"/>
            </a:xfrm>
          </p:grpSpPr>
          <p:cxnSp>
            <p:nvCxnSpPr>
              <p:cNvPr id="645" name="Straight Connector 644">
                <a:extLst>
                  <a:ext uri="{FF2B5EF4-FFF2-40B4-BE49-F238E27FC236}">
                    <a16:creationId xmlns:a16="http://schemas.microsoft.com/office/drawing/2014/main" id="{46193A39-5BC8-4761-AEF0-5F3821B44A9A}"/>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3874E9A3-E234-4636-B409-0053661D311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0C29A407-FB07-45CC-AD8B-4430D959083B}"/>
                </a:ext>
              </a:extLst>
            </p:cNvPr>
            <p:cNvGrpSpPr/>
            <p:nvPr/>
          </p:nvGrpSpPr>
          <p:grpSpPr>
            <a:xfrm>
              <a:off x="841374" y="1489073"/>
              <a:ext cx="35984" cy="39158"/>
              <a:chOff x="1023408" y="1662642"/>
              <a:chExt cx="35984" cy="39158"/>
            </a:xfrm>
          </p:grpSpPr>
          <p:cxnSp>
            <p:nvCxnSpPr>
              <p:cNvPr id="648" name="Straight Connector 647">
                <a:extLst>
                  <a:ext uri="{FF2B5EF4-FFF2-40B4-BE49-F238E27FC236}">
                    <a16:creationId xmlns:a16="http://schemas.microsoft.com/office/drawing/2014/main" id="{92514833-C4AC-4B74-9A10-E7D7E25AA591}"/>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B3E567CD-362B-4CAA-8CF0-95BFB0BC50CC}"/>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sp>
        <p:nvSpPr>
          <p:cNvPr id="798721" name="Freeform: Shape 798720">
            <a:extLst>
              <a:ext uri="{FF2B5EF4-FFF2-40B4-BE49-F238E27FC236}">
                <a16:creationId xmlns:a16="http://schemas.microsoft.com/office/drawing/2014/main" id="{5CBB7C22-3649-43E4-9003-8CA0D7F5B7A2}"/>
              </a:ext>
            </a:extLst>
          </p:cNvPr>
          <p:cNvSpPr/>
          <p:nvPr/>
        </p:nvSpPr>
        <p:spPr bwMode="auto">
          <a:xfrm>
            <a:off x="900647" y="1556868"/>
            <a:ext cx="1412875" cy="1392766"/>
          </a:xfrm>
          <a:custGeom>
            <a:avLst/>
            <a:gdLst>
              <a:gd name="connsiteX0" fmla="*/ 1412875 w 1412875"/>
              <a:gd name="connsiteY0" fmla="*/ 1392766 h 1392766"/>
              <a:gd name="connsiteX1" fmla="*/ 591608 w 1412875"/>
              <a:gd name="connsiteY1" fmla="*/ 1392766 h 1392766"/>
              <a:gd name="connsiteX2" fmla="*/ 591608 w 1412875"/>
              <a:gd name="connsiteY2" fmla="*/ 1224491 h 1392766"/>
              <a:gd name="connsiteX3" fmla="*/ 228600 w 1412875"/>
              <a:gd name="connsiteY3" fmla="*/ 1224491 h 1392766"/>
              <a:gd name="connsiteX4" fmla="*/ 228600 w 1412875"/>
              <a:gd name="connsiteY4" fmla="*/ 1083733 h 1392766"/>
              <a:gd name="connsiteX5" fmla="*/ 188383 w 1412875"/>
              <a:gd name="connsiteY5" fmla="*/ 1083733 h 1392766"/>
              <a:gd name="connsiteX6" fmla="*/ 188383 w 1412875"/>
              <a:gd name="connsiteY6" fmla="*/ 951441 h 1392766"/>
              <a:gd name="connsiteX7" fmla="*/ 158750 w 1412875"/>
              <a:gd name="connsiteY7" fmla="*/ 951441 h 1392766"/>
              <a:gd name="connsiteX8" fmla="*/ 158750 w 1412875"/>
              <a:gd name="connsiteY8" fmla="*/ 814916 h 1392766"/>
              <a:gd name="connsiteX9" fmla="*/ 125941 w 1412875"/>
              <a:gd name="connsiteY9" fmla="*/ 814916 h 1392766"/>
              <a:gd name="connsiteX10" fmla="*/ 125941 w 1412875"/>
              <a:gd name="connsiteY10" fmla="*/ 676275 h 1392766"/>
              <a:gd name="connsiteX11" fmla="*/ 103716 w 1412875"/>
              <a:gd name="connsiteY11" fmla="*/ 676275 h 1392766"/>
              <a:gd name="connsiteX12" fmla="*/ 103716 w 1412875"/>
              <a:gd name="connsiteY12" fmla="*/ 533400 h 1392766"/>
              <a:gd name="connsiteX13" fmla="*/ 86783 w 1412875"/>
              <a:gd name="connsiteY13" fmla="*/ 533400 h 1392766"/>
              <a:gd name="connsiteX14" fmla="*/ 86783 w 1412875"/>
              <a:gd name="connsiteY14" fmla="*/ 398991 h 1392766"/>
              <a:gd name="connsiteX15" fmla="*/ 77258 w 1412875"/>
              <a:gd name="connsiteY15" fmla="*/ 398991 h 1392766"/>
              <a:gd name="connsiteX16" fmla="*/ 77258 w 1412875"/>
              <a:gd name="connsiteY16" fmla="*/ 263525 h 1392766"/>
              <a:gd name="connsiteX17" fmla="*/ 38100 w 1412875"/>
              <a:gd name="connsiteY17" fmla="*/ 263525 h 1392766"/>
              <a:gd name="connsiteX18" fmla="*/ 38100 w 1412875"/>
              <a:gd name="connsiteY18" fmla="*/ 127000 h 1392766"/>
              <a:gd name="connsiteX19" fmla="*/ 0 w 1412875"/>
              <a:gd name="connsiteY19" fmla="*/ 127000 h 1392766"/>
              <a:gd name="connsiteX20" fmla="*/ 0 w 1412875"/>
              <a:gd name="connsiteY20" fmla="*/ 0 h 1392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12875" h="1392766">
                <a:moveTo>
                  <a:pt x="1412875" y="1392766"/>
                </a:moveTo>
                <a:lnTo>
                  <a:pt x="591608" y="1392766"/>
                </a:lnTo>
                <a:lnTo>
                  <a:pt x="591608" y="1224491"/>
                </a:lnTo>
                <a:lnTo>
                  <a:pt x="228600" y="1224491"/>
                </a:lnTo>
                <a:lnTo>
                  <a:pt x="228600" y="1083733"/>
                </a:lnTo>
                <a:lnTo>
                  <a:pt x="188383" y="1083733"/>
                </a:lnTo>
                <a:lnTo>
                  <a:pt x="188383" y="951441"/>
                </a:lnTo>
                <a:lnTo>
                  <a:pt x="158750" y="951441"/>
                </a:lnTo>
                <a:lnTo>
                  <a:pt x="158750" y="814916"/>
                </a:lnTo>
                <a:lnTo>
                  <a:pt x="125941" y="814916"/>
                </a:lnTo>
                <a:lnTo>
                  <a:pt x="125941" y="676275"/>
                </a:lnTo>
                <a:lnTo>
                  <a:pt x="103716" y="676275"/>
                </a:lnTo>
                <a:lnTo>
                  <a:pt x="103716" y="533400"/>
                </a:lnTo>
                <a:lnTo>
                  <a:pt x="86783" y="533400"/>
                </a:lnTo>
                <a:lnTo>
                  <a:pt x="86783" y="398991"/>
                </a:lnTo>
                <a:lnTo>
                  <a:pt x="77258" y="398991"/>
                </a:lnTo>
                <a:lnTo>
                  <a:pt x="77258" y="263525"/>
                </a:lnTo>
                <a:lnTo>
                  <a:pt x="38100" y="263525"/>
                </a:lnTo>
                <a:lnTo>
                  <a:pt x="38100" y="127000"/>
                </a:lnTo>
                <a:lnTo>
                  <a:pt x="0" y="12700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653" name="Group 652">
            <a:extLst>
              <a:ext uri="{FF2B5EF4-FFF2-40B4-BE49-F238E27FC236}">
                <a16:creationId xmlns:a16="http://schemas.microsoft.com/office/drawing/2014/main" id="{8681FD6B-2FD5-40CD-BFBE-F48EE391ABD2}"/>
              </a:ext>
            </a:extLst>
          </p:cNvPr>
          <p:cNvGrpSpPr/>
          <p:nvPr/>
        </p:nvGrpSpPr>
        <p:grpSpPr>
          <a:xfrm>
            <a:off x="1178988" y="2761251"/>
            <a:ext cx="35984" cy="39158"/>
            <a:chOff x="1023408" y="1662642"/>
            <a:chExt cx="35984" cy="39158"/>
          </a:xfrm>
        </p:grpSpPr>
        <p:cxnSp>
          <p:nvCxnSpPr>
            <p:cNvPr id="654" name="Straight Connector 653">
              <a:extLst>
                <a:ext uri="{FF2B5EF4-FFF2-40B4-BE49-F238E27FC236}">
                  <a16:creationId xmlns:a16="http://schemas.microsoft.com/office/drawing/2014/main" id="{96230B63-2370-4544-BEAA-7616431BB068}"/>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251FD5AC-798D-4436-83B7-9599EF872B46}"/>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A4FCB2C7-2539-4982-A1ED-A80AFC0FB2F2}"/>
              </a:ext>
            </a:extLst>
          </p:cNvPr>
          <p:cNvGrpSpPr/>
          <p:nvPr/>
        </p:nvGrpSpPr>
        <p:grpSpPr>
          <a:xfrm>
            <a:off x="1766363" y="2931643"/>
            <a:ext cx="35984" cy="39158"/>
            <a:chOff x="1023408" y="1662642"/>
            <a:chExt cx="35984" cy="39158"/>
          </a:xfrm>
        </p:grpSpPr>
        <p:cxnSp>
          <p:nvCxnSpPr>
            <p:cNvPr id="657" name="Straight Connector 656">
              <a:extLst>
                <a:ext uri="{FF2B5EF4-FFF2-40B4-BE49-F238E27FC236}">
                  <a16:creationId xmlns:a16="http://schemas.microsoft.com/office/drawing/2014/main" id="{6A1D421F-6DC0-4FBE-959B-B21E0DD7EAF3}"/>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8594A86E-CF9D-4C99-9E76-DAF77CEBA010}"/>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4BB19782-8C9F-418D-8909-A14A71424219}"/>
              </a:ext>
            </a:extLst>
          </p:cNvPr>
          <p:cNvGrpSpPr/>
          <p:nvPr/>
        </p:nvGrpSpPr>
        <p:grpSpPr>
          <a:xfrm>
            <a:off x="2194988" y="2931643"/>
            <a:ext cx="35984" cy="39158"/>
            <a:chOff x="1023408" y="1662642"/>
            <a:chExt cx="35984" cy="39158"/>
          </a:xfrm>
        </p:grpSpPr>
        <p:cxnSp>
          <p:nvCxnSpPr>
            <p:cNvPr id="660" name="Straight Connector 659">
              <a:extLst>
                <a:ext uri="{FF2B5EF4-FFF2-40B4-BE49-F238E27FC236}">
                  <a16:creationId xmlns:a16="http://schemas.microsoft.com/office/drawing/2014/main" id="{406D4259-C685-4566-80EB-B942FCC07765}"/>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765B5A7D-BDD2-40A9-894A-F198933B33E4}"/>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grpSp>
        <p:nvGrpSpPr>
          <p:cNvPr id="662" name="Group 661">
            <a:extLst>
              <a:ext uri="{FF2B5EF4-FFF2-40B4-BE49-F238E27FC236}">
                <a16:creationId xmlns:a16="http://schemas.microsoft.com/office/drawing/2014/main" id="{B7BDD1C6-BD33-4CF4-8418-713414AA2217}"/>
              </a:ext>
            </a:extLst>
          </p:cNvPr>
          <p:cNvGrpSpPr/>
          <p:nvPr/>
        </p:nvGrpSpPr>
        <p:grpSpPr>
          <a:xfrm>
            <a:off x="2289179" y="2931643"/>
            <a:ext cx="35984" cy="39158"/>
            <a:chOff x="1023408" y="1662642"/>
            <a:chExt cx="35984" cy="39158"/>
          </a:xfrm>
        </p:grpSpPr>
        <p:cxnSp>
          <p:nvCxnSpPr>
            <p:cNvPr id="663" name="Straight Connector 662">
              <a:extLst>
                <a:ext uri="{FF2B5EF4-FFF2-40B4-BE49-F238E27FC236}">
                  <a16:creationId xmlns:a16="http://schemas.microsoft.com/office/drawing/2014/main" id="{B0ADE06C-02A9-4840-AFBA-BB17C7887362}"/>
                </a:ext>
              </a:extLst>
            </p:cNvPr>
            <p:cNvCxnSpPr>
              <a:cxnSpLocks/>
            </p:cNvCxnSpPr>
            <p:nvPr/>
          </p:nvCxnSpPr>
          <p:spPr bwMode="auto">
            <a:xfrm>
              <a:off x="1042459" y="1662642"/>
              <a:ext cx="0" cy="39158"/>
            </a:xfrm>
            <a:prstGeom prst="line">
              <a:avLst/>
            </a:prstGeom>
            <a:noFill/>
            <a:ln w="9525"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1F86EDA4-4621-43B4-B0BA-080AB8764585}"/>
                </a:ext>
              </a:extLst>
            </p:cNvPr>
            <p:cNvCxnSpPr>
              <a:cxnSpLocks/>
            </p:cNvCxnSpPr>
            <p:nvPr/>
          </p:nvCxnSpPr>
          <p:spPr bwMode="auto">
            <a:xfrm>
              <a:off x="1023408" y="1682750"/>
              <a:ext cx="35984" cy="0"/>
            </a:xfrm>
            <a:prstGeom prst="line">
              <a:avLst/>
            </a:prstGeom>
            <a:noFill/>
            <a:ln w="9525" cap="flat" cmpd="sng" algn="ctr">
              <a:solidFill>
                <a:schemeClr val="bg1"/>
              </a:solidFill>
              <a:prstDash val="solid"/>
              <a:round/>
              <a:headEnd type="none" w="med" len="med"/>
              <a:tailEnd type="none" w="med" len="med"/>
            </a:ln>
            <a:effectLst/>
          </p:spPr>
        </p:cxnSp>
      </p:grpSp>
      <p:sp>
        <p:nvSpPr>
          <p:cNvPr id="665" name="TextBox 664">
            <a:extLst>
              <a:ext uri="{FF2B5EF4-FFF2-40B4-BE49-F238E27FC236}">
                <a16:creationId xmlns:a16="http://schemas.microsoft.com/office/drawing/2014/main" id="{BE24F31F-C9A4-4795-BBD7-3FCD283119D7}"/>
              </a:ext>
            </a:extLst>
          </p:cNvPr>
          <p:cNvSpPr txBox="1"/>
          <p:nvPr/>
        </p:nvSpPr>
        <p:spPr bwMode="auto">
          <a:xfrm rot="16200000">
            <a:off x="-403709" y="4684811"/>
            <a:ext cx="14478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Survival (%)</a:t>
            </a:r>
          </a:p>
        </p:txBody>
      </p:sp>
      <p:sp>
        <p:nvSpPr>
          <p:cNvPr id="666" name="TextBox 665">
            <a:extLst>
              <a:ext uri="{FF2B5EF4-FFF2-40B4-BE49-F238E27FC236}">
                <a16:creationId xmlns:a16="http://schemas.microsoft.com/office/drawing/2014/main" id="{E01FBFF6-B2BF-44F8-9F44-8BB3990C7AE7}"/>
              </a:ext>
            </a:extLst>
          </p:cNvPr>
          <p:cNvSpPr txBox="1"/>
          <p:nvPr/>
        </p:nvSpPr>
        <p:spPr bwMode="auto">
          <a:xfrm>
            <a:off x="1106390" y="5836392"/>
            <a:ext cx="19416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Mo</a:t>
            </a:r>
          </a:p>
        </p:txBody>
      </p:sp>
      <p:grpSp>
        <p:nvGrpSpPr>
          <p:cNvPr id="798726" name="Group 798725">
            <a:extLst>
              <a:ext uri="{FF2B5EF4-FFF2-40B4-BE49-F238E27FC236}">
                <a16:creationId xmlns:a16="http://schemas.microsoft.com/office/drawing/2014/main" id="{89B3A4BB-7FC4-4EFF-BF2F-D7C026F4FCAB}"/>
              </a:ext>
            </a:extLst>
          </p:cNvPr>
          <p:cNvGrpSpPr/>
          <p:nvPr/>
        </p:nvGrpSpPr>
        <p:grpSpPr>
          <a:xfrm>
            <a:off x="652924" y="3808980"/>
            <a:ext cx="66516" cy="1839504"/>
            <a:chOff x="414640" y="3808980"/>
            <a:chExt cx="304800" cy="1839504"/>
          </a:xfrm>
        </p:grpSpPr>
        <p:cxnSp>
          <p:nvCxnSpPr>
            <p:cNvPr id="798725" name="Straight Connector 798724">
              <a:extLst>
                <a:ext uri="{FF2B5EF4-FFF2-40B4-BE49-F238E27FC236}">
                  <a16:creationId xmlns:a16="http://schemas.microsoft.com/office/drawing/2014/main" id="{5DB46E09-16FA-4F74-B221-8D14C9F118DD}"/>
                </a:ext>
              </a:extLst>
            </p:cNvPr>
            <p:cNvCxnSpPr/>
            <p:nvPr/>
          </p:nvCxnSpPr>
          <p:spPr bwMode="auto">
            <a:xfrm>
              <a:off x="414640" y="5648484"/>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6DDC1A40-C9DA-411C-A050-CD63EEB0DEBB}"/>
                </a:ext>
              </a:extLst>
            </p:cNvPr>
            <p:cNvCxnSpPr/>
            <p:nvPr/>
          </p:nvCxnSpPr>
          <p:spPr bwMode="auto">
            <a:xfrm>
              <a:off x="414640" y="5280584"/>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33EE4110-8289-47DB-A321-02A060F85B1F}"/>
                </a:ext>
              </a:extLst>
            </p:cNvPr>
            <p:cNvCxnSpPr/>
            <p:nvPr/>
          </p:nvCxnSpPr>
          <p:spPr bwMode="auto">
            <a:xfrm>
              <a:off x="414640" y="4912683"/>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BDC6321F-E155-4260-B2E2-19D5F6FE0115}"/>
                </a:ext>
              </a:extLst>
            </p:cNvPr>
            <p:cNvCxnSpPr/>
            <p:nvPr/>
          </p:nvCxnSpPr>
          <p:spPr bwMode="auto">
            <a:xfrm>
              <a:off x="414640" y="4544782"/>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C64C171F-7C0B-4B85-ADA0-CC67CC6DF9F8}"/>
                </a:ext>
              </a:extLst>
            </p:cNvPr>
            <p:cNvCxnSpPr/>
            <p:nvPr/>
          </p:nvCxnSpPr>
          <p:spPr bwMode="auto">
            <a:xfrm>
              <a:off x="414640" y="4176881"/>
              <a:ext cx="304800" cy="0"/>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FFDBE63D-F414-4CEF-877F-99FB1C472B48}"/>
                </a:ext>
              </a:extLst>
            </p:cNvPr>
            <p:cNvCxnSpPr/>
            <p:nvPr/>
          </p:nvCxnSpPr>
          <p:spPr bwMode="auto">
            <a:xfrm>
              <a:off x="414640" y="3808980"/>
              <a:ext cx="304800" cy="0"/>
            </a:xfrm>
            <a:prstGeom prst="line">
              <a:avLst/>
            </a:prstGeom>
            <a:noFill/>
            <a:ln w="28575" cap="flat" cmpd="sng" algn="ctr">
              <a:solidFill>
                <a:schemeClr val="bg1"/>
              </a:solidFill>
              <a:prstDash val="solid"/>
              <a:round/>
              <a:headEnd type="none" w="med" len="med"/>
              <a:tailEnd type="none" w="med" len="med"/>
            </a:ln>
            <a:effectLst/>
          </p:spPr>
        </p:cxnSp>
      </p:grpSp>
      <p:sp>
        <p:nvSpPr>
          <p:cNvPr id="676" name="TextBox 675">
            <a:extLst>
              <a:ext uri="{FF2B5EF4-FFF2-40B4-BE49-F238E27FC236}">
                <a16:creationId xmlns:a16="http://schemas.microsoft.com/office/drawing/2014/main" id="{41E8FDF2-A29A-4F2F-891D-64A457DB9C93}"/>
              </a:ext>
            </a:extLst>
          </p:cNvPr>
          <p:cNvSpPr txBox="1"/>
          <p:nvPr/>
        </p:nvSpPr>
        <p:spPr bwMode="auto">
          <a:xfrm>
            <a:off x="470156" y="5500457"/>
            <a:ext cx="152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98737" name="Group 798736">
            <a:extLst>
              <a:ext uri="{FF2B5EF4-FFF2-40B4-BE49-F238E27FC236}">
                <a16:creationId xmlns:a16="http://schemas.microsoft.com/office/drawing/2014/main" id="{0C541BA8-9F90-4BFE-BBBF-18EEEEEE7B99}"/>
              </a:ext>
            </a:extLst>
          </p:cNvPr>
          <p:cNvGrpSpPr/>
          <p:nvPr/>
        </p:nvGrpSpPr>
        <p:grpSpPr>
          <a:xfrm>
            <a:off x="721479" y="5651542"/>
            <a:ext cx="2584174" cy="76455"/>
            <a:chOff x="721479" y="5651542"/>
            <a:chExt cx="2584174" cy="228600"/>
          </a:xfrm>
        </p:grpSpPr>
        <p:cxnSp>
          <p:nvCxnSpPr>
            <p:cNvPr id="798730" name="Straight Connector 798729">
              <a:extLst>
                <a:ext uri="{FF2B5EF4-FFF2-40B4-BE49-F238E27FC236}">
                  <a16:creationId xmlns:a16="http://schemas.microsoft.com/office/drawing/2014/main" id="{0BDA1C7F-DCE9-4400-8A71-F95108112B7B}"/>
                </a:ext>
              </a:extLst>
            </p:cNvPr>
            <p:cNvCxnSpPr/>
            <p:nvPr/>
          </p:nvCxnSpPr>
          <p:spPr bwMode="auto">
            <a:xfrm>
              <a:off x="721479" y="5651542"/>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A29E09A3-F818-41AD-B59A-92C51A0E55EB}"/>
                </a:ext>
              </a:extLst>
            </p:cNvPr>
            <p:cNvCxnSpPr/>
            <p:nvPr/>
          </p:nvCxnSpPr>
          <p:spPr bwMode="auto">
            <a:xfrm>
              <a:off x="1238314" y="5651542"/>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02CF69EE-24F5-4E71-8779-2D29DEFA24E5}"/>
                </a:ext>
              </a:extLst>
            </p:cNvPr>
            <p:cNvCxnSpPr/>
            <p:nvPr/>
          </p:nvCxnSpPr>
          <p:spPr bwMode="auto">
            <a:xfrm>
              <a:off x="1755149" y="5651542"/>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77A1C06D-1172-49DA-B972-A5F82E03B7EA}"/>
                </a:ext>
              </a:extLst>
            </p:cNvPr>
            <p:cNvCxnSpPr/>
            <p:nvPr/>
          </p:nvCxnSpPr>
          <p:spPr bwMode="auto">
            <a:xfrm>
              <a:off x="2271984" y="5651542"/>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5F6B1225-557E-4F5F-AC30-5E671AE3A56D}"/>
                </a:ext>
              </a:extLst>
            </p:cNvPr>
            <p:cNvCxnSpPr/>
            <p:nvPr/>
          </p:nvCxnSpPr>
          <p:spPr bwMode="auto">
            <a:xfrm>
              <a:off x="2788819" y="5651542"/>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7C4D3336-37BC-4622-B79E-BB2CF67CD321}"/>
                </a:ext>
              </a:extLst>
            </p:cNvPr>
            <p:cNvCxnSpPr/>
            <p:nvPr/>
          </p:nvCxnSpPr>
          <p:spPr bwMode="auto">
            <a:xfrm>
              <a:off x="3305653" y="5651542"/>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693" name="TextBox 692">
            <a:extLst>
              <a:ext uri="{FF2B5EF4-FFF2-40B4-BE49-F238E27FC236}">
                <a16:creationId xmlns:a16="http://schemas.microsoft.com/office/drawing/2014/main" id="{D817CA80-3A77-41D5-B3AE-634F47851100}"/>
              </a:ext>
            </a:extLst>
          </p:cNvPr>
          <p:cNvSpPr txBox="1"/>
          <p:nvPr/>
        </p:nvSpPr>
        <p:spPr bwMode="auto">
          <a:xfrm>
            <a:off x="359338" y="5125279"/>
            <a:ext cx="38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94" name="TextBox 693">
            <a:extLst>
              <a:ext uri="{FF2B5EF4-FFF2-40B4-BE49-F238E27FC236}">
                <a16:creationId xmlns:a16="http://schemas.microsoft.com/office/drawing/2014/main" id="{AC144456-F6E3-41B8-9038-79547E16927D}"/>
              </a:ext>
            </a:extLst>
          </p:cNvPr>
          <p:cNvSpPr txBox="1"/>
          <p:nvPr/>
        </p:nvSpPr>
        <p:spPr bwMode="auto">
          <a:xfrm>
            <a:off x="359338" y="4761354"/>
            <a:ext cx="38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95" name="TextBox 694">
            <a:extLst>
              <a:ext uri="{FF2B5EF4-FFF2-40B4-BE49-F238E27FC236}">
                <a16:creationId xmlns:a16="http://schemas.microsoft.com/office/drawing/2014/main" id="{9AC2F3AB-7861-4925-B2B7-75CBE5CC0BC7}"/>
              </a:ext>
            </a:extLst>
          </p:cNvPr>
          <p:cNvSpPr txBox="1"/>
          <p:nvPr/>
        </p:nvSpPr>
        <p:spPr bwMode="auto">
          <a:xfrm>
            <a:off x="359338" y="4392168"/>
            <a:ext cx="38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96" name="TextBox 695">
            <a:extLst>
              <a:ext uri="{FF2B5EF4-FFF2-40B4-BE49-F238E27FC236}">
                <a16:creationId xmlns:a16="http://schemas.microsoft.com/office/drawing/2014/main" id="{58B29770-9428-4011-BAA2-315503F3783B}"/>
              </a:ext>
            </a:extLst>
          </p:cNvPr>
          <p:cNvSpPr txBox="1"/>
          <p:nvPr/>
        </p:nvSpPr>
        <p:spPr bwMode="auto">
          <a:xfrm>
            <a:off x="359338" y="4016561"/>
            <a:ext cx="3886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97" name="TextBox 696">
            <a:extLst>
              <a:ext uri="{FF2B5EF4-FFF2-40B4-BE49-F238E27FC236}">
                <a16:creationId xmlns:a16="http://schemas.microsoft.com/office/drawing/2014/main" id="{D1890D75-E68A-4F5C-A50F-B62689E6D2F6}"/>
              </a:ext>
            </a:extLst>
          </p:cNvPr>
          <p:cNvSpPr txBox="1"/>
          <p:nvPr/>
        </p:nvSpPr>
        <p:spPr bwMode="auto">
          <a:xfrm>
            <a:off x="285574" y="3642360"/>
            <a:ext cx="469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98" name="TextBox 697">
            <a:extLst>
              <a:ext uri="{FF2B5EF4-FFF2-40B4-BE49-F238E27FC236}">
                <a16:creationId xmlns:a16="http://schemas.microsoft.com/office/drawing/2014/main" id="{27E92B0B-048C-45C0-939C-915481B56244}"/>
              </a:ext>
            </a:extLst>
          </p:cNvPr>
          <p:cNvSpPr txBox="1"/>
          <p:nvPr/>
        </p:nvSpPr>
        <p:spPr bwMode="auto">
          <a:xfrm>
            <a:off x="589732" y="5648168"/>
            <a:ext cx="152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99" name="TextBox 698">
            <a:extLst>
              <a:ext uri="{FF2B5EF4-FFF2-40B4-BE49-F238E27FC236}">
                <a16:creationId xmlns:a16="http://schemas.microsoft.com/office/drawing/2014/main" id="{81446C04-222B-4C24-9098-6C49E1BFB63D}"/>
              </a:ext>
            </a:extLst>
          </p:cNvPr>
          <p:cNvSpPr txBox="1"/>
          <p:nvPr/>
        </p:nvSpPr>
        <p:spPr bwMode="auto">
          <a:xfrm>
            <a:off x="1055077" y="5648168"/>
            <a:ext cx="373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700" name="TextBox 699">
            <a:extLst>
              <a:ext uri="{FF2B5EF4-FFF2-40B4-BE49-F238E27FC236}">
                <a16:creationId xmlns:a16="http://schemas.microsoft.com/office/drawing/2014/main" id="{E3912F0D-9760-411F-9E79-BB41434BB5D6}"/>
              </a:ext>
            </a:extLst>
          </p:cNvPr>
          <p:cNvSpPr txBox="1"/>
          <p:nvPr/>
        </p:nvSpPr>
        <p:spPr bwMode="auto">
          <a:xfrm>
            <a:off x="1569955" y="5648168"/>
            <a:ext cx="373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701" name="TextBox 700">
            <a:extLst>
              <a:ext uri="{FF2B5EF4-FFF2-40B4-BE49-F238E27FC236}">
                <a16:creationId xmlns:a16="http://schemas.microsoft.com/office/drawing/2014/main" id="{A8C9C564-0AA1-4B7F-96D2-8DF0024FA65D}"/>
              </a:ext>
            </a:extLst>
          </p:cNvPr>
          <p:cNvSpPr txBox="1"/>
          <p:nvPr/>
        </p:nvSpPr>
        <p:spPr bwMode="auto">
          <a:xfrm>
            <a:off x="2084833" y="5648168"/>
            <a:ext cx="3735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702" name="TextBox 701">
            <a:extLst>
              <a:ext uri="{FF2B5EF4-FFF2-40B4-BE49-F238E27FC236}">
                <a16:creationId xmlns:a16="http://schemas.microsoft.com/office/drawing/2014/main" id="{16237A8F-8BD0-4CAE-BAE4-98AD12DCCDF0}"/>
              </a:ext>
            </a:extLst>
          </p:cNvPr>
          <p:cNvSpPr txBox="1"/>
          <p:nvPr/>
        </p:nvSpPr>
        <p:spPr bwMode="auto">
          <a:xfrm>
            <a:off x="2546253" y="5648168"/>
            <a:ext cx="51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03" name="TextBox 702">
            <a:extLst>
              <a:ext uri="{FF2B5EF4-FFF2-40B4-BE49-F238E27FC236}">
                <a16:creationId xmlns:a16="http://schemas.microsoft.com/office/drawing/2014/main" id="{835DCF4D-6E11-4A73-BF47-AB898A6AD080}"/>
              </a:ext>
            </a:extLst>
          </p:cNvPr>
          <p:cNvSpPr txBox="1"/>
          <p:nvPr/>
        </p:nvSpPr>
        <p:spPr bwMode="auto">
          <a:xfrm>
            <a:off x="3078012" y="5648168"/>
            <a:ext cx="512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125</a:t>
            </a:r>
          </a:p>
        </p:txBody>
      </p:sp>
      <p:grpSp>
        <p:nvGrpSpPr>
          <p:cNvPr id="798749" name="Group 798748">
            <a:extLst>
              <a:ext uri="{FF2B5EF4-FFF2-40B4-BE49-F238E27FC236}">
                <a16:creationId xmlns:a16="http://schemas.microsoft.com/office/drawing/2014/main" id="{64B247D7-5F14-4D4B-9475-04A2AA77365D}"/>
              </a:ext>
            </a:extLst>
          </p:cNvPr>
          <p:cNvGrpSpPr/>
          <p:nvPr/>
        </p:nvGrpSpPr>
        <p:grpSpPr>
          <a:xfrm>
            <a:off x="1124783" y="4653735"/>
            <a:ext cx="1842557" cy="601835"/>
            <a:chOff x="1124783" y="4653735"/>
            <a:chExt cx="1842557" cy="601835"/>
          </a:xfrm>
        </p:grpSpPr>
        <p:cxnSp>
          <p:nvCxnSpPr>
            <p:cNvPr id="798742" name="Straight Connector 798741">
              <a:extLst>
                <a:ext uri="{FF2B5EF4-FFF2-40B4-BE49-F238E27FC236}">
                  <a16:creationId xmlns:a16="http://schemas.microsoft.com/office/drawing/2014/main" id="{4F89317C-F82E-4F6E-9645-8B483AC9C361}"/>
                </a:ext>
              </a:extLst>
            </p:cNvPr>
            <p:cNvCxnSpPr>
              <a:cxnSpLocks/>
            </p:cNvCxnSpPr>
            <p:nvPr/>
          </p:nvCxnSpPr>
          <p:spPr bwMode="auto">
            <a:xfrm>
              <a:off x="2967340" y="5221001"/>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0AFDE07E-7134-4770-A7F8-9D73889E806C}"/>
                </a:ext>
              </a:extLst>
            </p:cNvPr>
            <p:cNvCxnSpPr>
              <a:cxnSpLocks/>
            </p:cNvCxnSpPr>
            <p:nvPr/>
          </p:nvCxnSpPr>
          <p:spPr bwMode="auto">
            <a:xfrm>
              <a:off x="2810108" y="5021394"/>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70962CAD-D717-445E-B049-886FDB955DD9}"/>
                </a:ext>
              </a:extLst>
            </p:cNvPr>
            <p:cNvCxnSpPr>
              <a:cxnSpLocks/>
            </p:cNvCxnSpPr>
            <p:nvPr/>
          </p:nvCxnSpPr>
          <p:spPr bwMode="auto">
            <a:xfrm>
              <a:off x="2766618" y="5021394"/>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AAD30193-ADDF-4A88-A426-65BE03A4786E}"/>
                </a:ext>
              </a:extLst>
            </p:cNvPr>
            <p:cNvCxnSpPr>
              <a:cxnSpLocks/>
            </p:cNvCxnSpPr>
            <p:nvPr/>
          </p:nvCxnSpPr>
          <p:spPr bwMode="auto">
            <a:xfrm>
              <a:off x="2645069" y="4907651"/>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1C2291FA-48F2-4B4F-9590-7C902F30EA88}"/>
                </a:ext>
              </a:extLst>
            </p:cNvPr>
            <p:cNvCxnSpPr>
              <a:cxnSpLocks/>
            </p:cNvCxnSpPr>
            <p:nvPr/>
          </p:nvCxnSpPr>
          <p:spPr bwMode="auto">
            <a:xfrm>
              <a:off x="2636148" y="4907651"/>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0566FB28-BC45-4768-A3EC-236992617858}"/>
                </a:ext>
              </a:extLst>
            </p:cNvPr>
            <p:cNvCxnSpPr>
              <a:cxnSpLocks/>
            </p:cNvCxnSpPr>
            <p:nvPr/>
          </p:nvCxnSpPr>
          <p:spPr bwMode="auto">
            <a:xfrm>
              <a:off x="2543469" y="4907651"/>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18" name="Straight Connector 717">
              <a:extLst>
                <a:ext uri="{FF2B5EF4-FFF2-40B4-BE49-F238E27FC236}">
                  <a16:creationId xmlns:a16="http://schemas.microsoft.com/office/drawing/2014/main" id="{F576CB75-3B33-4C77-8BAB-DD8B325ECDC4}"/>
                </a:ext>
              </a:extLst>
            </p:cNvPr>
            <p:cNvCxnSpPr>
              <a:cxnSpLocks/>
            </p:cNvCxnSpPr>
            <p:nvPr/>
          </p:nvCxnSpPr>
          <p:spPr bwMode="auto">
            <a:xfrm>
              <a:off x="2534548" y="4907651"/>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7A677585-A2CD-42DD-B8B1-86B3EA7F41AE}"/>
                </a:ext>
              </a:extLst>
            </p:cNvPr>
            <p:cNvCxnSpPr>
              <a:cxnSpLocks/>
            </p:cNvCxnSpPr>
            <p:nvPr/>
          </p:nvCxnSpPr>
          <p:spPr bwMode="auto">
            <a:xfrm>
              <a:off x="2490031" y="4907734"/>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21" name="Straight Connector 720">
              <a:extLst>
                <a:ext uri="{FF2B5EF4-FFF2-40B4-BE49-F238E27FC236}">
                  <a16:creationId xmlns:a16="http://schemas.microsoft.com/office/drawing/2014/main" id="{3AFB7AA0-D6A3-443F-8729-F740206079B4}"/>
                </a:ext>
              </a:extLst>
            </p:cNvPr>
            <p:cNvCxnSpPr>
              <a:cxnSpLocks/>
            </p:cNvCxnSpPr>
            <p:nvPr/>
          </p:nvCxnSpPr>
          <p:spPr bwMode="auto">
            <a:xfrm>
              <a:off x="2478390" y="4907734"/>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DC019840-0055-440B-BEC4-DCCA6E546AB1}"/>
                </a:ext>
              </a:extLst>
            </p:cNvPr>
            <p:cNvCxnSpPr>
              <a:cxnSpLocks/>
            </p:cNvCxnSpPr>
            <p:nvPr/>
          </p:nvCxnSpPr>
          <p:spPr bwMode="auto">
            <a:xfrm>
              <a:off x="2475215" y="4907734"/>
              <a:ext cx="0" cy="34569"/>
            </a:xfrm>
            <a:prstGeom prst="line">
              <a:avLst/>
            </a:prstGeom>
            <a:noFill/>
            <a:ln w="12700" cap="flat" cmpd="sng" algn="ctr">
              <a:solidFill>
                <a:schemeClr val="accent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3ECB359F-59C2-40E6-8E5D-81784E7F60D2}"/>
                </a:ext>
              </a:extLst>
            </p:cNvPr>
            <p:cNvCxnSpPr>
              <a:cxnSpLocks/>
            </p:cNvCxnSpPr>
            <p:nvPr/>
          </p:nvCxnSpPr>
          <p:spPr bwMode="auto">
            <a:xfrm>
              <a:off x="2432882"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4A3ADB3E-5A42-4407-98A7-F465E8BB3FD5}"/>
                </a:ext>
              </a:extLst>
            </p:cNvPr>
            <p:cNvCxnSpPr>
              <a:cxnSpLocks/>
            </p:cNvCxnSpPr>
            <p:nvPr/>
          </p:nvCxnSpPr>
          <p:spPr bwMode="auto">
            <a:xfrm>
              <a:off x="2354565"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F3E5DF5E-1D92-43B4-BA32-32C5B9675C58}"/>
                </a:ext>
              </a:extLst>
            </p:cNvPr>
            <p:cNvCxnSpPr>
              <a:cxnSpLocks/>
            </p:cNvCxnSpPr>
            <p:nvPr/>
          </p:nvCxnSpPr>
          <p:spPr bwMode="auto">
            <a:xfrm>
              <a:off x="2319640"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D495F7F2-9A1F-46A2-B09C-1FA40FF64B24}"/>
                </a:ext>
              </a:extLst>
            </p:cNvPr>
            <p:cNvCxnSpPr>
              <a:cxnSpLocks/>
            </p:cNvCxnSpPr>
            <p:nvPr/>
          </p:nvCxnSpPr>
          <p:spPr bwMode="auto">
            <a:xfrm>
              <a:off x="2238148"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F6DD0DC7-7337-4903-8BE7-B9D829CB7D8E}"/>
                </a:ext>
              </a:extLst>
            </p:cNvPr>
            <p:cNvCxnSpPr>
              <a:cxnSpLocks/>
            </p:cNvCxnSpPr>
            <p:nvPr/>
          </p:nvCxnSpPr>
          <p:spPr bwMode="auto">
            <a:xfrm>
              <a:off x="2227565"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55B84C38-1740-40DC-9BD6-7CFE2779EC32}"/>
                </a:ext>
              </a:extLst>
            </p:cNvPr>
            <p:cNvCxnSpPr>
              <a:cxnSpLocks/>
            </p:cNvCxnSpPr>
            <p:nvPr/>
          </p:nvCxnSpPr>
          <p:spPr bwMode="auto">
            <a:xfrm>
              <a:off x="2156657"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64C393E2-7077-446E-A9F1-F8983F12991B}"/>
                </a:ext>
              </a:extLst>
            </p:cNvPr>
            <p:cNvCxnSpPr>
              <a:cxnSpLocks/>
            </p:cNvCxnSpPr>
            <p:nvPr/>
          </p:nvCxnSpPr>
          <p:spPr bwMode="auto">
            <a:xfrm>
              <a:off x="2111149"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8525679D-2670-448D-AD87-79ABCA198745}"/>
                </a:ext>
              </a:extLst>
            </p:cNvPr>
            <p:cNvCxnSpPr>
              <a:cxnSpLocks/>
            </p:cNvCxnSpPr>
            <p:nvPr/>
          </p:nvCxnSpPr>
          <p:spPr bwMode="auto">
            <a:xfrm>
              <a:off x="1929116"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CCC273A5-B09E-406B-99BC-A9436A533CA4}"/>
                </a:ext>
              </a:extLst>
            </p:cNvPr>
            <p:cNvCxnSpPr>
              <a:cxnSpLocks/>
            </p:cNvCxnSpPr>
            <p:nvPr/>
          </p:nvCxnSpPr>
          <p:spPr bwMode="auto">
            <a:xfrm>
              <a:off x="1919591" y="4907734"/>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6DDF3A80-5125-493C-B238-070E64BD0798}"/>
                </a:ext>
              </a:extLst>
            </p:cNvPr>
            <p:cNvCxnSpPr>
              <a:cxnSpLocks/>
            </p:cNvCxnSpPr>
            <p:nvPr/>
          </p:nvCxnSpPr>
          <p:spPr bwMode="auto">
            <a:xfrm>
              <a:off x="1834924" y="48675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CADB2BDF-E9FB-4453-AB72-7CFD53E81318}"/>
                </a:ext>
              </a:extLst>
            </p:cNvPr>
            <p:cNvCxnSpPr>
              <a:cxnSpLocks/>
            </p:cNvCxnSpPr>
            <p:nvPr/>
          </p:nvCxnSpPr>
          <p:spPr bwMode="auto">
            <a:xfrm>
              <a:off x="1770366" y="48675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FF9F1501-7E51-495F-A148-56C258CC2E1E}"/>
                </a:ext>
              </a:extLst>
            </p:cNvPr>
            <p:cNvCxnSpPr>
              <a:cxnSpLocks/>
            </p:cNvCxnSpPr>
            <p:nvPr/>
          </p:nvCxnSpPr>
          <p:spPr bwMode="auto">
            <a:xfrm>
              <a:off x="1731207" y="48675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2C3C3815-D779-4A05-A5C3-25AB15228C67}"/>
                </a:ext>
              </a:extLst>
            </p:cNvPr>
            <p:cNvCxnSpPr>
              <a:cxnSpLocks/>
            </p:cNvCxnSpPr>
            <p:nvPr/>
          </p:nvCxnSpPr>
          <p:spPr bwMode="auto">
            <a:xfrm>
              <a:off x="1726974" y="48675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1D6715A1-DA2B-42C9-98D9-DA71FDC50E4E}"/>
                </a:ext>
              </a:extLst>
            </p:cNvPr>
            <p:cNvCxnSpPr>
              <a:cxnSpLocks/>
            </p:cNvCxnSpPr>
            <p:nvPr/>
          </p:nvCxnSpPr>
          <p:spPr bwMode="auto">
            <a:xfrm>
              <a:off x="1649716" y="48167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F18152C5-7D6C-48EF-8AF4-003960F38D98}"/>
                </a:ext>
              </a:extLst>
            </p:cNvPr>
            <p:cNvCxnSpPr>
              <a:cxnSpLocks/>
            </p:cNvCxnSpPr>
            <p:nvPr/>
          </p:nvCxnSpPr>
          <p:spPr bwMode="auto">
            <a:xfrm>
              <a:off x="1640191" y="48167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D7879CAD-0BF2-4649-A931-4DDF248F50A3}"/>
                </a:ext>
              </a:extLst>
            </p:cNvPr>
            <p:cNvCxnSpPr>
              <a:cxnSpLocks/>
            </p:cNvCxnSpPr>
            <p:nvPr/>
          </p:nvCxnSpPr>
          <p:spPr bwMode="auto">
            <a:xfrm>
              <a:off x="1592566" y="48167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BD19FE21-7D52-48EF-87A3-FB0587A63E81}"/>
                </a:ext>
              </a:extLst>
            </p:cNvPr>
            <p:cNvCxnSpPr>
              <a:cxnSpLocks/>
            </p:cNvCxnSpPr>
            <p:nvPr/>
          </p:nvCxnSpPr>
          <p:spPr bwMode="auto">
            <a:xfrm>
              <a:off x="1583041" y="48167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2" name="Straight Connector 741">
              <a:extLst>
                <a:ext uri="{FF2B5EF4-FFF2-40B4-BE49-F238E27FC236}">
                  <a16:creationId xmlns:a16="http://schemas.microsoft.com/office/drawing/2014/main" id="{9A81860F-EEE3-4733-A380-8F2CA1A93636}"/>
                </a:ext>
              </a:extLst>
            </p:cNvPr>
            <p:cNvCxnSpPr>
              <a:cxnSpLocks/>
            </p:cNvCxnSpPr>
            <p:nvPr/>
          </p:nvCxnSpPr>
          <p:spPr bwMode="auto">
            <a:xfrm>
              <a:off x="1579866" y="481671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281ACB9D-BC23-46E8-9A01-0F8B143B106E}"/>
                </a:ext>
              </a:extLst>
            </p:cNvPr>
            <p:cNvCxnSpPr>
              <a:cxnSpLocks/>
            </p:cNvCxnSpPr>
            <p:nvPr/>
          </p:nvCxnSpPr>
          <p:spPr bwMode="auto">
            <a:xfrm>
              <a:off x="1549175" y="4801901"/>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BFE63E54-7BDC-4F67-8DA5-1A89B6F5BAD3}"/>
                </a:ext>
              </a:extLst>
            </p:cNvPr>
            <p:cNvCxnSpPr>
              <a:cxnSpLocks/>
            </p:cNvCxnSpPr>
            <p:nvPr/>
          </p:nvCxnSpPr>
          <p:spPr bwMode="auto">
            <a:xfrm>
              <a:off x="1540708" y="4801901"/>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2315C5B6-A7B3-4A52-B999-8CD6708DB110}"/>
                </a:ext>
              </a:extLst>
            </p:cNvPr>
            <p:cNvCxnSpPr>
              <a:cxnSpLocks/>
            </p:cNvCxnSpPr>
            <p:nvPr/>
          </p:nvCxnSpPr>
          <p:spPr bwMode="auto">
            <a:xfrm>
              <a:off x="1537533" y="4801901"/>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19D2012A-0493-4B43-A404-A3DE9527738C}"/>
                </a:ext>
              </a:extLst>
            </p:cNvPr>
            <p:cNvCxnSpPr>
              <a:cxnSpLocks/>
            </p:cNvCxnSpPr>
            <p:nvPr/>
          </p:nvCxnSpPr>
          <p:spPr bwMode="auto">
            <a:xfrm>
              <a:off x="1499433" y="4787085"/>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3C062AFC-D7F8-4B05-9ADE-A915905BD271}"/>
                </a:ext>
              </a:extLst>
            </p:cNvPr>
            <p:cNvCxnSpPr>
              <a:cxnSpLocks/>
            </p:cNvCxnSpPr>
            <p:nvPr/>
          </p:nvCxnSpPr>
          <p:spPr bwMode="auto">
            <a:xfrm>
              <a:off x="1429583" y="472676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8" name="Straight Connector 747">
              <a:extLst>
                <a:ext uri="{FF2B5EF4-FFF2-40B4-BE49-F238E27FC236}">
                  <a16:creationId xmlns:a16="http://schemas.microsoft.com/office/drawing/2014/main" id="{124F6CEF-BB0F-41D5-930A-423E8956EB47}"/>
                </a:ext>
              </a:extLst>
            </p:cNvPr>
            <p:cNvCxnSpPr>
              <a:cxnSpLocks/>
            </p:cNvCxnSpPr>
            <p:nvPr/>
          </p:nvCxnSpPr>
          <p:spPr bwMode="auto">
            <a:xfrm>
              <a:off x="1415824" y="472676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98EACE8A-7DD1-456B-86EC-46F3B0BE3368}"/>
                </a:ext>
              </a:extLst>
            </p:cNvPr>
            <p:cNvCxnSpPr>
              <a:cxnSpLocks/>
            </p:cNvCxnSpPr>
            <p:nvPr/>
          </p:nvCxnSpPr>
          <p:spPr bwMode="auto">
            <a:xfrm>
              <a:off x="1412649" y="472676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FD514E73-4372-41E5-B0B8-DACCB63D8A96}"/>
                </a:ext>
              </a:extLst>
            </p:cNvPr>
            <p:cNvCxnSpPr>
              <a:cxnSpLocks/>
            </p:cNvCxnSpPr>
            <p:nvPr/>
          </p:nvCxnSpPr>
          <p:spPr bwMode="auto">
            <a:xfrm>
              <a:off x="1372433" y="472676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04B51BA8-9170-4872-B699-51318B7391A0}"/>
                </a:ext>
              </a:extLst>
            </p:cNvPr>
            <p:cNvCxnSpPr>
              <a:cxnSpLocks/>
            </p:cNvCxnSpPr>
            <p:nvPr/>
          </p:nvCxnSpPr>
          <p:spPr bwMode="auto">
            <a:xfrm>
              <a:off x="1368199" y="472676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EF6FD753-FEA0-4025-93E1-E41E0EACF264}"/>
                </a:ext>
              </a:extLst>
            </p:cNvPr>
            <p:cNvCxnSpPr>
              <a:cxnSpLocks/>
            </p:cNvCxnSpPr>
            <p:nvPr/>
          </p:nvCxnSpPr>
          <p:spPr bwMode="auto">
            <a:xfrm>
              <a:off x="1343858"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00090C00-01A0-4421-AD25-47A1969486B5}"/>
                </a:ext>
              </a:extLst>
            </p:cNvPr>
            <p:cNvCxnSpPr>
              <a:cxnSpLocks/>
            </p:cNvCxnSpPr>
            <p:nvPr/>
          </p:nvCxnSpPr>
          <p:spPr bwMode="auto">
            <a:xfrm>
              <a:off x="1339624"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4" name="Straight Connector 753">
              <a:extLst>
                <a:ext uri="{FF2B5EF4-FFF2-40B4-BE49-F238E27FC236}">
                  <a16:creationId xmlns:a16="http://schemas.microsoft.com/office/drawing/2014/main" id="{9FC5AF1D-22B8-49B1-95C0-98AF1BAE3A9D}"/>
                </a:ext>
              </a:extLst>
            </p:cNvPr>
            <p:cNvCxnSpPr>
              <a:cxnSpLocks/>
            </p:cNvCxnSpPr>
            <p:nvPr/>
          </p:nvCxnSpPr>
          <p:spPr bwMode="auto">
            <a:xfrm>
              <a:off x="1320574"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6CA0E072-46E9-419B-8CE8-291FA01D8FB6}"/>
                </a:ext>
              </a:extLst>
            </p:cNvPr>
            <p:cNvCxnSpPr>
              <a:cxnSpLocks/>
            </p:cNvCxnSpPr>
            <p:nvPr/>
          </p:nvCxnSpPr>
          <p:spPr bwMode="auto">
            <a:xfrm>
              <a:off x="1312107"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E0871EC4-136A-40A6-B48E-0CEAF4D2D081}"/>
                </a:ext>
              </a:extLst>
            </p:cNvPr>
            <p:cNvCxnSpPr>
              <a:cxnSpLocks/>
            </p:cNvCxnSpPr>
            <p:nvPr/>
          </p:nvCxnSpPr>
          <p:spPr bwMode="auto">
            <a:xfrm>
              <a:off x="1293057"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D2BEFD7D-DE32-4C04-8FFC-8B77D4D0C3CD}"/>
                </a:ext>
              </a:extLst>
            </p:cNvPr>
            <p:cNvCxnSpPr>
              <a:cxnSpLocks/>
            </p:cNvCxnSpPr>
            <p:nvPr/>
          </p:nvCxnSpPr>
          <p:spPr bwMode="auto">
            <a:xfrm>
              <a:off x="1284590"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A33CC333-A076-44FE-87D8-B9A895ABD74F}"/>
                </a:ext>
              </a:extLst>
            </p:cNvPr>
            <p:cNvCxnSpPr>
              <a:cxnSpLocks/>
            </p:cNvCxnSpPr>
            <p:nvPr/>
          </p:nvCxnSpPr>
          <p:spPr bwMode="auto">
            <a:xfrm>
              <a:off x="1274007"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E8FA77DB-C717-4AFC-92DE-5C777E966A61}"/>
                </a:ext>
              </a:extLst>
            </p:cNvPr>
            <p:cNvCxnSpPr>
              <a:cxnSpLocks/>
            </p:cNvCxnSpPr>
            <p:nvPr/>
          </p:nvCxnSpPr>
          <p:spPr bwMode="auto">
            <a:xfrm>
              <a:off x="1269773"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F524B3CA-743C-4F27-98DC-41396F8048D0}"/>
                </a:ext>
              </a:extLst>
            </p:cNvPr>
            <p:cNvCxnSpPr>
              <a:cxnSpLocks/>
            </p:cNvCxnSpPr>
            <p:nvPr/>
          </p:nvCxnSpPr>
          <p:spPr bwMode="auto">
            <a:xfrm>
              <a:off x="1266598" y="471617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7E4559AE-703B-4853-AE45-1463CEA0255D}"/>
                </a:ext>
              </a:extLst>
            </p:cNvPr>
            <p:cNvCxnSpPr>
              <a:cxnSpLocks/>
            </p:cNvCxnSpPr>
            <p:nvPr/>
          </p:nvCxnSpPr>
          <p:spPr bwMode="auto">
            <a:xfrm>
              <a:off x="1253898" y="4710885"/>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E6BAB108-E1FA-4CD7-8851-07303424F74C}"/>
                </a:ext>
              </a:extLst>
            </p:cNvPr>
            <p:cNvCxnSpPr>
              <a:cxnSpLocks/>
            </p:cNvCxnSpPr>
            <p:nvPr/>
          </p:nvCxnSpPr>
          <p:spPr bwMode="auto">
            <a:xfrm>
              <a:off x="1230615" y="469712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EA4C5731-BEF6-4E1E-95FA-D13094B2CD00}"/>
                </a:ext>
              </a:extLst>
            </p:cNvPr>
            <p:cNvCxnSpPr>
              <a:cxnSpLocks/>
            </p:cNvCxnSpPr>
            <p:nvPr/>
          </p:nvCxnSpPr>
          <p:spPr bwMode="auto">
            <a:xfrm>
              <a:off x="1197807" y="4697127"/>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458A2EF6-FD8C-44EE-B281-144B60C64DF3}"/>
                </a:ext>
              </a:extLst>
            </p:cNvPr>
            <p:cNvCxnSpPr>
              <a:cxnSpLocks/>
            </p:cNvCxnSpPr>
            <p:nvPr/>
          </p:nvCxnSpPr>
          <p:spPr bwMode="auto">
            <a:xfrm>
              <a:off x="1168174" y="466961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F79593C4-BBE0-4D50-B0FB-E5A035DEFAE3}"/>
                </a:ext>
              </a:extLst>
            </p:cNvPr>
            <p:cNvCxnSpPr>
              <a:cxnSpLocks/>
            </p:cNvCxnSpPr>
            <p:nvPr/>
          </p:nvCxnSpPr>
          <p:spPr bwMode="auto">
            <a:xfrm>
              <a:off x="1153358" y="466961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E329C162-9A90-4C68-8E5B-A156E17C8AF3}"/>
                </a:ext>
              </a:extLst>
            </p:cNvPr>
            <p:cNvCxnSpPr>
              <a:cxnSpLocks/>
            </p:cNvCxnSpPr>
            <p:nvPr/>
          </p:nvCxnSpPr>
          <p:spPr bwMode="auto">
            <a:xfrm>
              <a:off x="1144892" y="4669610"/>
              <a:ext cx="0" cy="52674"/>
            </a:xfrm>
            <a:prstGeom prst="line">
              <a:avLst/>
            </a:prstGeom>
            <a:noFill/>
            <a:ln w="12700" cap="flat" cmpd="sng" algn="ctr">
              <a:solidFill>
                <a:schemeClr val="accent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A50188B6-DEF7-4A71-AE16-CCF2231DEB2C}"/>
                </a:ext>
              </a:extLst>
            </p:cNvPr>
            <p:cNvCxnSpPr>
              <a:cxnSpLocks/>
            </p:cNvCxnSpPr>
            <p:nvPr/>
          </p:nvCxnSpPr>
          <p:spPr bwMode="auto">
            <a:xfrm>
              <a:off x="1124783" y="4653735"/>
              <a:ext cx="0" cy="52674"/>
            </a:xfrm>
            <a:prstGeom prst="line">
              <a:avLst/>
            </a:prstGeom>
            <a:noFill/>
            <a:ln w="12700" cap="flat" cmpd="sng" algn="ctr">
              <a:solidFill>
                <a:schemeClr val="accent1"/>
              </a:solidFill>
              <a:prstDash val="solid"/>
              <a:round/>
              <a:headEnd type="none" w="med" len="med"/>
              <a:tailEnd type="none" w="med" len="med"/>
            </a:ln>
            <a:effectLst/>
          </p:spPr>
        </p:cxnSp>
      </p:grpSp>
      <p:grpSp>
        <p:nvGrpSpPr>
          <p:cNvPr id="798751" name="Group 798750">
            <a:extLst>
              <a:ext uri="{FF2B5EF4-FFF2-40B4-BE49-F238E27FC236}">
                <a16:creationId xmlns:a16="http://schemas.microsoft.com/office/drawing/2014/main" id="{7E9E7A3B-D054-4372-A45C-0CB2E6B7052F}"/>
              </a:ext>
            </a:extLst>
          </p:cNvPr>
          <p:cNvGrpSpPr/>
          <p:nvPr/>
        </p:nvGrpSpPr>
        <p:grpSpPr>
          <a:xfrm>
            <a:off x="956509" y="4691835"/>
            <a:ext cx="1725082" cy="444255"/>
            <a:chOff x="956509" y="4691835"/>
            <a:chExt cx="1725082" cy="444255"/>
          </a:xfrm>
        </p:grpSpPr>
        <p:cxnSp>
          <p:nvCxnSpPr>
            <p:cNvPr id="770" name="Straight Connector 769">
              <a:extLst>
                <a:ext uri="{FF2B5EF4-FFF2-40B4-BE49-F238E27FC236}">
                  <a16:creationId xmlns:a16="http://schemas.microsoft.com/office/drawing/2014/main" id="{871E1D85-5CB3-4E44-A827-1E62E010BA39}"/>
                </a:ext>
              </a:extLst>
            </p:cNvPr>
            <p:cNvCxnSpPr>
              <a:cxnSpLocks/>
            </p:cNvCxnSpPr>
            <p:nvPr/>
          </p:nvCxnSpPr>
          <p:spPr bwMode="auto">
            <a:xfrm>
              <a:off x="956509" y="4691835"/>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33751346-8E78-4FA7-B8C7-1190A6482849}"/>
                </a:ext>
              </a:extLst>
            </p:cNvPr>
            <p:cNvCxnSpPr>
              <a:cxnSpLocks/>
            </p:cNvCxnSpPr>
            <p:nvPr/>
          </p:nvCxnSpPr>
          <p:spPr bwMode="auto">
            <a:xfrm>
              <a:off x="1005192" y="4717235"/>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AA286F96-DD3F-4B06-9589-6A63C8FCC1D0}"/>
                </a:ext>
              </a:extLst>
            </p:cNvPr>
            <p:cNvCxnSpPr>
              <a:cxnSpLocks/>
            </p:cNvCxnSpPr>
            <p:nvPr/>
          </p:nvCxnSpPr>
          <p:spPr bwMode="auto">
            <a:xfrm>
              <a:off x="1028475" y="4740518"/>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39E86C99-0592-40BC-81A5-6ABAACB56516}"/>
                </a:ext>
              </a:extLst>
            </p:cNvPr>
            <p:cNvCxnSpPr>
              <a:cxnSpLocks/>
            </p:cNvCxnSpPr>
            <p:nvPr/>
          </p:nvCxnSpPr>
          <p:spPr bwMode="auto">
            <a:xfrm>
              <a:off x="1041175" y="475427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98F70091-8E0D-44FE-9CFA-E96E85234BC8}"/>
                </a:ext>
              </a:extLst>
            </p:cNvPr>
            <p:cNvCxnSpPr>
              <a:cxnSpLocks/>
            </p:cNvCxnSpPr>
            <p:nvPr/>
          </p:nvCxnSpPr>
          <p:spPr bwMode="auto">
            <a:xfrm>
              <a:off x="1068692" y="4793435"/>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69CB30F6-4C66-47F7-8471-A2FF026A612F}"/>
                </a:ext>
              </a:extLst>
            </p:cNvPr>
            <p:cNvCxnSpPr>
              <a:cxnSpLocks/>
            </p:cNvCxnSpPr>
            <p:nvPr/>
          </p:nvCxnSpPr>
          <p:spPr bwMode="auto">
            <a:xfrm>
              <a:off x="1083508" y="480507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E30450D0-F1F9-4144-AF16-E18EB7111761}"/>
                </a:ext>
              </a:extLst>
            </p:cNvPr>
            <p:cNvCxnSpPr>
              <a:cxnSpLocks/>
            </p:cNvCxnSpPr>
            <p:nvPr/>
          </p:nvCxnSpPr>
          <p:spPr bwMode="auto">
            <a:xfrm>
              <a:off x="1095150" y="4806134"/>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DCDC8C40-E369-4CFC-A4D2-94016491F79E}"/>
                </a:ext>
              </a:extLst>
            </p:cNvPr>
            <p:cNvCxnSpPr>
              <a:cxnSpLocks/>
            </p:cNvCxnSpPr>
            <p:nvPr/>
          </p:nvCxnSpPr>
          <p:spPr bwMode="auto">
            <a:xfrm>
              <a:off x="1120550" y="4822009"/>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6E9CF287-D292-4F61-83C9-C02C5DB9D6B1}"/>
                </a:ext>
              </a:extLst>
            </p:cNvPr>
            <p:cNvCxnSpPr>
              <a:cxnSpLocks/>
            </p:cNvCxnSpPr>
            <p:nvPr/>
          </p:nvCxnSpPr>
          <p:spPr bwMode="auto">
            <a:xfrm>
              <a:off x="1160767" y="4827301"/>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16447827-810E-439E-84D4-3107A8F8859D}"/>
                </a:ext>
              </a:extLst>
            </p:cNvPr>
            <p:cNvCxnSpPr>
              <a:cxnSpLocks/>
            </p:cNvCxnSpPr>
            <p:nvPr/>
          </p:nvCxnSpPr>
          <p:spPr bwMode="auto">
            <a:xfrm>
              <a:off x="1178759" y="4852701"/>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812EF67F-6ADD-40CE-B66B-597774BE1A7E}"/>
                </a:ext>
              </a:extLst>
            </p:cNvPr>
            <p:cNvCxnSpPr>
              <a:cxnSpLocks/>
            </p:cNvCxnSpPr>
            <p:nvPr/>
          </p:nvCxnSpPr>
          <p:spPr bwMode="auto">
            <a:xfrm>
              <a:off x="1220034" y="4866459"/>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13AAA51D-F0A2-4248-8C97-E5296CEB7DFE}"/>
                </a:ext>
              </a:extLst>
            </p:cNvPr>
            <p:cNvCxnSpPr>
              <a:cxnSpLocks/>
            </p:cNvCxnSpPr>
            <p:nvPr/>
          </p:nvCxnSpPr>
          <p:spPr bwMode="auto">
            <a:xfrm>
              <a:off x="1236967" y="4866459"/>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3AD4C98-7465-481D-BAC4-FF3B2B0911DC}"/>
                </a:ext>
              </a:extLst>
            </p:cNvPr>
            <p:cNvCxnSpPr>
              <a:cxnSpLocks/>
            </p:cNvCxnSpPr>
            <p:nvPr/>
          </p:nvCxnSpPr>
          <p:spPr bwMode="auto">
            <a:xfrm>
              <a:off x="1241200" y="4866459"/>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391800F9-9082-4D96-A803-EC495AECF91F}"/>
                </a:ext>
              </a:extLst>
            </p:cNvPr>
            <p:cNvCxnSpPr>
              <a:cxnSpLocks/>
            </p:cNvCxnSpPr>
            <p:nvPr/>
          </p:nvCxnSpPr>
          <p:spPr bwMode="auto">
            <a:xfrm>
              <a:off x="1262367"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204C985B-E3E3-4278-B25F-D57D6DEED8D6}"/>
                </a:ext>
              </a:extLst>
            </p:cNvPr>
            <p:cNvCxnSpPr>
              <a:cxnSpLocks/>
            </p:cNvCxnSpPr>
            <p:nvPr/>
          </p:nvCxnSpPr>
          <p:spPr bwMode="auto">
            <a:xfrm>
              <a:off x="1267659"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3C899F3C-3106-4561-89C7-D72AF1F74A4A}"/>
                </a:ext>
              </a:extLst>
            </p:cNvPr>
            <p:cNvCxnSpPr>
              <a:cxnSpLocks/>
            </p:cNvCxnSpPr>
            <p:nvPr/>
          </p:nvCxnSpPr>
          <p:spPr bwMode="auto">
            <a:xfrm>
              <a:off x="1276125"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32E34C45-9259-48B5-8E04-FB4BF7B456AE}"/>
                </a:ext>
              </a:extLst>
            </p:cNvPr>
            <p:cNvCxnSpPr>
              <a:cxnSpLocks/>
            </p:cNvCxnSpPr>
            <p:nvPr/>
          </p:nvCxnSpPr>
          <p:spPr bwMode="auto">
            <a:xfrm>
              <a:off x="1297292"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3F4ED45A-F40E-4EF2-8B2E-AB760002F586}"/>
                </a:ext>
              </a:extLst>
            </p:cNvPr>
            <p:cNvCxnSpPr>
              <a:cxnSpLocks/>
            </p:cNvCxnSpPr>
            <p:nvPr/>
          </p:nvCxnSpPr>
          <p:spPr bwMode="auto">
            <a:xfrm>
              <a:off x="1305758"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B91C7BE7-056F-48D2-926B-DB2339B7C5DB}"/>
                </a:ext>
              </a:extLst>
            </p:cNvPr>
            <p:cNvCxnSpPr>
              <a:cxnSpLocks/>
            </p:cNvCxnSpPr>
            <p:nvPr/>
          </p:nvCxnSpPr>
          <p:spPr bwMode="auto">
            <a:xfrm>
              <a:off x="1315283"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813FC6A7-145E-40A8-B8FF-85AD3D042329}"/>
                </a:ext>
              </a:extLst>
            </p:cNvPr>
            <p:cNvCxnSpPr>
              <a:cxnSpLocks/>
            </p:cNvCxnSpPr>
            <p:nvPr/>
          </p:nvCxnSpPr>
          <p:spPr bwMode="auto">
            <a:xfrm>
              <a:off x="1319517"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8EFE5D03-AB96-45FD-8CB7-EBB4E9BDA9A6}"/>
                </a:ext>
              </a:extLst>
            </p:cNvPr>
            <p:cNvCxnSpPr>
              <a:cxnSpLocks/>
            </p:cNvCxnSpPr>
            <p:nvPr/>
          </p:nvCxnSpPr>
          <p:spPr bwMode="auto">
            <a:xfrm>
              <a:off x="1333275" y="4889742"/>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CCC6FD75-AC5E-4F6A-92A5-E698C302048F}"/>
                </a:ext>
              </a:extLst>
            </p:cNvPr>
            <p:cNvCxnSpPr>
              <a:cxnSpLocks/>
            </p:cNvCxnSpPr>
            <p:nvPr/>
          </p:nvCxnSpPr>
          <p:spPr bwMode="auto">
            <a:xfrm>
              <a:off x="1367142" y="4900325"/>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E97F6C1F-1522-47D0-AE9D-F0DA522318EE}"/>
                </a:ext>
              </a:extLst>
            </p:cNvPr>
            <p:cNvCxnSpPr>
              <a:cxnSpLocks/>
            </p:cNvCxnSpPr>
            <p:nvPr/>
          </p:nvCxnSpPr>
          <p:spPr bwMode="auto">
            <a:xfrm>
              <a:off x="1378783" y="4900325"/>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983944DA-6614-4E1F-A133-CF443D5C3493}"/>
                </a:ext>
              </a:extLst>
            </p:cNvPr>
            <p:cNvCxnSpPr>
              <a:cxnSpLocks/>
            </p:cNvCxnSpPr>
            <p:nvPr/>
          </p:nvCxnSpPr>
          <p:spPr bwMode="auto">
            <a:xfrm>
              <a:off x="1412649" y="4929958"/>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E48D7CC0-CF3D-4F1D-A90E-E1946A22D663}"/>
                </a:ext>
              </a:extLst>
            </p:cNvPr>
            <p:cNvCxnSpPr>
              <a:cxnSpLocks/>
            </p:cNvCxnSpPr>
            <p:nvPr/>
          </p:nvCxnSpPr>
          <p:spPr bwMode="auto">
            <a:xfrm>
              <a:off x="1430641" y="4945833"/>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4B020E6D-97D2-4CC8-9F66-A933D2605D1D}"/>
                </a:ext>
              </a:extLst>
            </p:cNvPr>
            <p:cNvCxnSpPr>
              <a:cxnSpLocks/>
            </p:cNvCxnSpPr>
            <p:nvPr/>
          </p:nvCxnSpPr>
          <p:spPr bwMode="auto">
            <a:xfrm>
              <a:off x="1444399" y="4945833"/>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CB80D81C-4CE5-4A20-9BBA-4C6A455AB7D5}"/>
                </a:ext>
              </a:extLst>
            </p:cNvPr>
            <p:cNvCxnSpPr>
              <a:cxnSpLocks/>
            </p:cNvCxnSpPr>
            <p:nvPr/>
          </p:nvCxnSpPr>
          <p:spPr bwMode="auto">
            <a:xfrm>
              <a:off x="1456041" y="4945833"/>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E142F54C-D66B-4249-AECF-A44EA6331FF4}"/>
                </a:ext>
              </a:extLst>
            </p:cNvPr>
            <p:cNvCxnSpPr>
              <a:cxnSpLocks/>
            </p:cNvCxnSpPr>
            <p:nvPr/>
          </p:nvCxnSpPr>
          <p:spPr bwMode="auto">
            <a:xfrm>
              <a:off x="1462391" y="4945833"/>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B427D735-BD55-431F-8F86-065193760E25}"/>
                </a:ext>
              </a:extLst>
            </p:cNvPr>
            <p:cNvCxnSpPr>
              <a:cxnSpLocks/>
            </p:cNvCxnSpPr>
            <p:nvPr/>
          </p:nvCxnSpPr>
          <p:spPr bwMode="auto">
            <a:xfrm>
              <a:off x="1574575"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58E844E2-6A37-4496-B27A-C4E05FFFD5A2}"/>
                </a:ext>
              </a:extLst>
            </p:cNvPr>
            <p:cNvCxnSpPr>
              <a:cxnSpLocks/>
            </p:cNvCxnSpPr>
            <p:nvPr/>
          </p:nvCxnSpPr>
          <p:spPr bwMode="auto">
            <a:xfrm>
              <a:off x="1637017"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FF93CD18-E249-45C3-BBDA-E81B8E0761EA}"/>
                </a:ext>
              </a:extLst>
            </p:cNvPr>
            <p:cNvCxnSpPr>
              <a:cxnSpLocks/>
            </p:cNvCxnSpPr>
            <p:nvPr/>
          </p:nvCxnSpPr>
          <p:spPr bwMode="auto">
            <a:xfrm>
              <a:off x="1690992"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84E87B51-F5CB-42C5-BB58-7C3F6D10B72C}"/>
                </a:ext>
              </a:extLst>
            </p:cNvPr>
            <p:cNvCxnSpPr>
              <a:cxnSpLocks/>
            </p:cNvCxnSpPr>
            <p:nvPr/>
          </p:nvCxnSpPr>
          <p:spPr bwMode="auto">
            <a:xfrm>
              <a:off x="1730151"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9AEB5146-000F-4E96-BA66-18F87616D5F7}"/>
                </a:ext>
              </a:extLst>
            </p:cNvPr>
            <p:cNvCxnSpPr>
              <a:cxnSpLocks/>
            </p:cNvCxnSpPr>
            <p:nvPr/>
          </p:nvCxnSpPr>
          <p:spPr bwMode="auto">
            <a:xfrm>
              <a:off x="1741792"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79F786FC-347B-4057-83F3-6F3B8F75D718}"/>
                </a:ext>
              </a:extLst>
            </p:cNvPr>
            <p:cNvCxnSpPr>
              <a:cxnSpLocks/>
            </p:cNvCxnSpPr>
            <p:nvPr/>
          </p:nvCxnSpPr>
          <p:spPr bwMode="auto">
            <a:xfrm>
              <a:off x="1744967"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2B65247D-7942-4F08-8940-9C02A0161EBC}"/>
                </a:ext>
              </a:extLst>
            </p:cNvPr>
            <p:cNvCxnSpPr>
              <a:cxnSpLocks/>
            </p:cNvCxnSpPr>
            <p:nvPr/>
          </p:nvCxnSpPr>
          <p:spPr bwMode="auto">
            <a:xfrm>
              <a:off x="1760842"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BE503C3B-9ECF-4673-8932-2AF73F4E6667}"/>
                </a:ext>
              </a:extLst>
            </p:cNvPr>
            <p:cNvCxnSpPr>
              <a:cxnSpLocks/>
            </p:cNvCxnSpPr>
            <p:nvPr/>
          </p:nvCxnSpPr>
          <p:spPr bwMode="auto">
            <a:xfrm>
              <a:off x="1822226"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05831793-0C9F-4B35-A0A4-EB1F8BBBBF72}"/>
                </a:ext>
              </a:extLst>
            </p:cNvPr>
            <p:cNvCxnSpPr>
              <a:cxnSpLocks/>
            </p:cNvCxnSpPr>
            <p:nvPr/>
          </p:nvCxnSpPr>
          <p:spPr bwMode="auto">
            <a:xfrm>
              <a:off x="1858209"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AEAB2DCA-9A34-4A61-BBDA-237323182789}"/>
                </a:ext>
              </a:extLst>
            </p:cNvPr>
            <p:cNvCxnSpPr>
              <a:cxnSpLocks/>
            </p:cNvCxnSpPr>
            <p:nvPr/>
          </p:nvCxnSpPr>
          <p:spPr bwMode="auto">
            <a:xfrm>
              <a:off x="1865617"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F7C4709A-0C89-4EBB-9EA3-B3E4E66BF1FA}"/>
                </a:ext>
              </a:extLst>
            </p:cNvPr>
            <p:cNvCxnSpPr>
              <a:cxnSpLocks/>
            </p:cNvCxnSpPr>
            <p:nvPr/>
          </p:nvCxnSpPr>
          <p:spPr bwMode="auto">
            <a:xfrm>
              <a:off x="1935467"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6248214F-75C6-407B-846E-0C51C3F44781}"/>
                </a:ext>
              </a:extLst>
            </p:cNvPr>
            <p:cNvCxnSpPr>
              <a:cxnSpLocks/>
            </p:cNvCxnSpPr>
            <p:nvPr/>
          </p:nvCxnSpPr>
          <p:spPr bwMode="auto">
            <a:xfrm>
              <a:off x="1947108"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4CAB0FE0-4D91-4525-A841-C23F29D620DB}"/>
                </a:ext>
              </a:extLst>
            </p:cNvPr>
            <p:cNvCxnSpPr>
              <a:cxnSpLocks/>
            </p:cNvCxnSpPr>
            <p:nvPr/>
          </p:nvCxnSpPr>
          <p:spPr bwMode="auto">
            <a:xfrm>
              <a:off x="1950283"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08590579-A7B4-40E2-A45B-3CF25616CAAA}"/>
                </a:ext>
              </a:extLst>
            </p:cNvPr>
            <p:cNvCxnSpPr>
              <a:cxnSpLocks/>
            </p:cNvCxnSpPr>
            <p:nvPr/>
          </p:nvCxnSpPr>
          <p:spPr bwMode="auto">
            <a:xfrm>
              <a:off x="1919592" y="497546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F6A827C5-4007-4A67-B9BA-7AD61A285D6D}"/>
                </a:ext>
              </a:extLst>
            </p:cNvPr>
            <p:cNvCxnSpPr>
              <a:cxnSpLocks/>
            </p:cNvCxnSpPr>
            <p:nvPr/>
          </p:nvCxnSpPr>
          <p:spPr bwMode="auto">
            <a:xfrm>
              <a:off x="2293184"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D87B562C-862A-4A6E-8674-3E4E5155A404}"/>
                </a:ext>
              </a:extLst>
            </p:cNvPr>
            <p:cNvCxnSpPr>
              <a:cxnSpLocks/>
            </p:cNvCxnSpPr>
            <p:nvPr/>
          </p:nvCxnSpPr>
          <p:spPr bwMode="auto">
            <a:xfrm>
              <a:off x="2321759"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C9768CB2-9A88-4013-B0E7-550196EA803F}"/>
                </a:ext>
              </a:extLst>
            </p:cNvPr>
            <p:cNvCxnSpPr>
              <a:cxnSpLocks/>
            </p:cNvCxnSpPr>
            <p:nvPr/>
          </p:nvCxnSpPr>
          <p:spPr bwMode="auto">
            <a:xfrm>
              <a:off x="2330225"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572625E5-42CE-429F-A9C4-4387DE63D081}"/>
                </a:ext>
              </a:extLst>
            </p:cNvPr>
            <p:cNvCxnSpPr>
              <a:cxnSpLocks/>
            </p:cNvCxnSpPr>
            <p:nvPr/>
          </p:nvCxnSpPr>
          <p:spPr bwMode="auto">
            <a:xfrm>
              <a:off x="2341867"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B4570B9B-C6E1-41B3-8E54-4B9BCC12855F}"/>
                </a:ext>
              </a:extLst>
            </p:cNvPr>
            <p:cNvCxnSpPr>
              <a:cxnSpLocks/>
            </p:cNvCxnSpPr>
            <p:nvPr/>
          </p:nvCxnSpPr>
          <p:spPr bwMode="auto">
            <a:xfrm>
              <a:off x="2351392"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8A75190C-6139-412C-B019-6B1B49190C01}"/>
                </a:ext>
              </a:extLst>
            </p:cNvPr>
            <p:cNvCxnSpPr>
              <a:cxnSpLocks/>
            </p:cNvCxnSpPr>
            <p:nvPr/>
          </p:nvCxnSpPr>
          <p:spPr bwMode="auto">
            <a:xfrm>
              <a:off x="2360917"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1DADC3BB-8731-43D8-A4C5-8C69F1362491}"/>
                </a:ext>
              </a:extLst>
            </p:cNvPr>
            <p:cNvCxnSpPr>
              <a:cxnSpLocks/>
            </p:cNvCxnSpPr>
            <p:nvPr/>
          </p:nvCxnSpPr>
          <p:spPr bwMode="auto">
            <a:xfrm>
              <a:off x="2550358" y="5083416"/>
              <a:ext cx="0" cy="52674"/>
            </a:xfrm>
            <a:prstGeom prst="line">
              <a:avLst/>
            </a:prstGeom>
            <a:noFill/>
            <a:ln w="1270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578255FB-DFDD-4258-94DD-3020F320E653}"/>
                </a:ext>
              </a:extLst>
            </p:cNvPr>
            <p:cNvCxnSpPr>
              <a:cxnSpLocks/>
            </p:cNvCxnSpPr>
            <p:nvPr/>
          </p:nvCxnSpPr>
          <p:spPr bwMode="auto">
            <a:xfrm>
              <a:off x="2681591" y="5083416"/>
              <a:ext cx="0" cy="52674"/>
            </a:xfrm>
            <a:prstGeom prst="line">
              <a:avLst/>
            </a:prstGeom>
            <a:noFill/>
            <a:ln w="12700" cap="flat" cmpd="sng" algn="ctr">
              <a:solidFill>
                <a:schemeClr val="accent3"/>
              </a:solidFill>
              <a:prstDash val="solid"/>
              <a:round/>
              <a:headEnd type="none" w="med" len="med"/>
              <a:tailEnd type="none" w="med" len="med"/>
            </a:ln>
            <a:effectLst/>
          </p:spPr>
        </p:cxnSp>
      </p:grpSp>
      <p:grpSp>
        <p:nvGrpSpPr>
          <p:cNvPr id="669" name="Group 668">
            <a:extLst>
              <a:ext uri="{FF2B5EF4-FFF2-40B4-BE49-F238E27FC236}">
                <a16:creationId xmlns:a16="http://schemas.microsoft.com/office/drawing/2014/main" id="{F34E6DE6-B625-473B-954A-380A889734D2}"/>
              </a:ext>
            </a:extLst>
          </p:cNvPr>
          <p:cNvGrpSpPr/>
          <p:nvPr/>
        </p:nvGrpSpPr>
        <p:grpSpPr>
          <a:xfrm>
            <a:off x="734483" y="3811058"/>
            <a:ext cx="2602465" cy="1837140"/>
            <a:chOff x="734483" y="3811058"/>
            <a:chExt cx="2602465" cy="1837140"/>
          </a:xfrm>
        </p:grpSpPr>
        <p:sp>
          <p:nvSpPr>
            <p:cNvPr id="798750" name="Freeform: Shape 798749">
              <a:extLst>
                <a:ext uri="{FF2B5EF4-FFF2-40B4-BE49-F238E27FC236}">
                  <a16:creationId xmlns:a16="http://schemas.microsoft.com/office/drawing/2014/main" id="{2DCACF67-97D7-42D2-9D83-76406BC8D4E7}"/>
                </a:ext>
              </a:extLst>
            </p:cNvPr>
            <p:cNvSpPr/>
            <p:nvPr/>
          </p:nvSpPr>
          <p:spPr bwMode="auto">
            <a:xfrm>
              <a:off x="734483" y="3811058"/>
              <a:ext cx="2588684" cy="1321859"/>
            </a:xfrm>
            <a:custGeom>
              <a:avLst/>
              <a:gdLst>
                <a:gd name="connsiteX0" fmla="*/ 2588684 w 2588684"/>
                <a:gd name="connsiteY0" fmla="*/ 1321859 h 1321859"/>
                <a:gd name="connsiteX1" fmla="*/ 1362075 w 2588684"/>
                <a:gd name="connsiteY1" fmla="*/ 1321859 h 1321859"/>
                <a:gd name="connsiteX2" fmla="*/ 1362075 w 2588684"/>
                <a:gd name="connsiteY2" fmla="*/ 1266825 h 1321859"/>
                <a:gd name="connsiteX3" fmla="*/ 1282700 w 2588684"/>
                <a:gd name="connsiteY3" fmla="*/ 1266825 h 1321859"/>
                <a:gd name="connsiteX4" fmla="*/ 1282700 w 2588684"/>
                <a:gd name="connsiteY4" fmla="*/ 1210734 h 1321859"/>
                <a:gd name="connsiteX5" fmla="*/ 768350 w 2588684"/>
                <a:gd name="connsiteY5" fmla="*/ 1210734 h 1321859"/>
                <a:gd name="connsiteX6" fmla="*/ 768350 w 2588684"/>
                <a:gd name="connsiteY6" fmla="*/ 1182159 h 1321859"/>
                <a:gd name="connsiteX7" fmla="*/ 676275 w 2588684"/>
                <a:gd name="connsiteY7" fmla="*/ 1182159 h 1321859"/>
                <a:gd name="connsiteX8" fmla="*/ 676275 w 2588684"/>
                <a:gd name="connsiteY8" fmla="*/ 1134534 h 1321859"/>
                <a:gd name="connsiteX9" fmla="*/ 584200 w 2588684"/>
                <a:gd name="connsiteY9" fmla="*/ 1134534 h 1321859"/>
                <a:gd name="connsiteX10" fmla="*/ 584200 w 2588684"/>
                <a:gd name="connsiteY10" fmla="*/ 1122892 h 1321859"/>
                <a:gd name="connsiteX11" fmla="*/ 517525 w 2588684"/>
                <a:gd name="connsiteY11" fmla="*/ 1122892 h 1321859"/>
                <a:gd name="connsiteX12" fmla="*/ 517525 w 2588684"/>
                <a:gd name="connsiteY12" fmla="*/ 1105959 h 1321859"/>
                <a:gd name="connsiteX13" fmla="*/ 451909 w 2588684"/>
                <a:gd name="connsiteY13" fmla="*/ 1105959 h 1321859"/>
                <a:gd name="connsiteX14" fmla="*/ 451909 w 2588684"/>
                <a:gd name="connsiteY14" fmla="*/ 1089025 h 1321859"/>
                <a:gd name="connsiteX15" fmla="*/ 438150 w 2588684"/>
                <a:gd name="connsiteY15" fmla="*/ 1089025 h 1321859"/>
                <a:gd name="connsiteX16" fmla="*/ 438150 w 2588684"/>
                <a:gd name="connsiteY16" fmla="*/ 1065742 h 1321859"/>
                <a:gd name="connsiteX17" fmla="*/ 387350 w 2588684"/>
                <a:gd name="connsiteY17" fmla="*/ 1065742 h 1321859"/>
                <a:gd name="connsiteX18" fmla="*/ 387350 w 2588684"/>
                <a:gd name="connsiteY18" fmla="*/ 1047750 h 1321859"/>
                <a:gd name="connsiteX19" fmla="*/ 355600 w 2588684"/>
                <a:gd name="connsiteY19" fmla="*/ 1047750 h 1321859"/>
                <a:gd name="connsiteX20" fmla="*/ 355600 w 2588684"/>
                <a:gd name="connsiteY20" fmla="*/ 1029759 h 1321859"/>
                <a:gd name="connsiteX21" fmla="*/ 332317 w 2588684"/>
                <a:gd name="connsiteY21" fmla="*/ 1029759 h 1321859"/>
                <a:gd name="connsiteX22" fmla="*/ 332317 w 2588684"/>
                <a:gd name="connsiteY22" fmla="*/ 1008592 h 1321859"/>
                <a:gd name="connsiteX23" fmla="*/ 312209 w 2588684"/>
                <a:gd name="connsiteY23" fmla="*/ 1008592 h 1321859"/>
                <a:gd name="connsiteX24" fmla="*/ 312209 w 2588684"/>
                <a:gd name="connsiteY24" fmla="*/ 969434 h 1321859"/>
                <a:gd name="connsiteX25" fmla="*/ 288925 w 2588684"/>
                <a:gd name="connsiteY25" fmla="*/ 969434 h 1321859"/>
                <a:gd name="connsiteX26" fmla="*/ 288925 w 2588684"/>
                <a:gd name="connsiteY26" fmla="*/ 958850 h 1321859"/>
                <a:gd name="connsiteX27" fmla="*/ 273050 w 2588684"/>
                <a:gd name="connsiteY27" fmla="*/ 958850 h 1321859"/>
                <a:gd name="connsiteX28" fmla="*/ 273050 w 2588684"/>
                <a:gd name="connsiteY28" fmla="*/ 948267 h 1321859"/>
                <a:gd name="connsiteX29" fmla="*/ 243417 w 2588684"/>
                <a:gd name="connsiteY29" fmla="*/ 948267 h 1321859"/>
                <a:gd name="connsiteX30" fmla="*/ 243417 w 2588684"/>
                <a:gd name="connsiteY30" fmla="*/ 929217 h 1321859"/>
                <a:gd name="connsiteX31" fmla="*/ 205317 w 2588684"/>
                <a:gd name="connsiteY31" fmla="*/ 929217 h 1321859"/>
                <a:gd name="connsiteX32" fmla="*/ 205317 w 2588684"/>
                <a:gd name="connsiteY32" fmla="*/ 921809 h 1321859"/>
                <a:gd name="connsiteX33" fmla="*/ 187325 w 2588684"/>
                <a:gd name="connsiteY33" fmla="*/ 921809 h 1321859"/>
                <a:gd name="connsiteX34" fmla="*/ 187325 w 2588684"/>
                <a:gd name="connsiteY34" fmla="*/ 853017 h 1321859"/>
                <a:gd name="connsiteX35" fmla="*/ 197909 w 2588684"/>
                <a:gd name="connsiteY35" fmla="*/ 851959 h 1321859"/>
                <a:gd name="connsiteX36" fmla="*/ 175684 w 2588684"/>
                <a:gd name="connsiteY36" fmla="*/ 851959 h 1321859"/>
                <a:gd name="connsiteX37" fmla="*/ 175684 w 2588684"/>
                <a:gd name="connsiteY37" fmla="*/ 828675 h 1321859"/>
                <a:gd name="connsiteX38" fmla="*/ 166159 w 2588684"/>
                <a:gd name="connsiteY38" fmla="*/ 828675 h 1321859"/>
                <a:gd name="connsiteX39" fmla="*/ 166159 w 2588684"/>
                <a:gd name="connsiteY39" fmla="*/ 804334 h 1321859"/>
                <a:gd name="connsiteX40" fmla="*/ 156634 w 2588684"/>
                <a:gd name="connsiteY40" fmla="*/ 804334 h 1321859"/>
                <a:gd name="connsiteX41" fmla="*/ 156634 w 2588684"/>
                <a:gd name="connsiteY41" fmla="*/ 730250 h 1321859"/>
                <a:gd name="connsiteX42" fmla="*/ 143934 w 2588684"/>
                <a:gd name="connsiteY42" fmla="*/ 730250 h 1321859"/>
                <a:gd name="connsiteX43" fmla="*/ 143934 w 2588684"/>
                <a:gd name="connsiteY43" fmla="*/ 651934 h 1321859"/>
                <a:gd name="connsiteX44" fmla="*/ 125942 w 2588684"/>
                <a:gd name="connsiteY44" fmla="*/ 651934 h 1321859"/>
                <a:gd name="connsiteX45" fmla="*/ 125942 w 2588684"/>
                <a:gd name="connsiteY45" fmla="*/ 591609 h 1321859"/>
                <a:gd name="connsiteX46" fmla="*/ 117475 w 2588684"/>
                <a:gd name="connsiteY46" fmla="*/ 591609 h 1321859"/>
                <a:gd name="connsiteX47" fmla="*/ 117475 w 2588684"/>
                <a:gd name="connsiteY47" fmla="*/ 514350 h 1321859"/>
                <a:gd name="connsiteX48" fmla="*/ 100542 w 2588684"/>
                <a:gd name="connsiteY48" fmla="*/ 514350 h 1321859"/>
                <a:gd name="connsiteX49" fmla="*/ 100542 w 2588684"/>
                <a:gd name="connsiteY49" fmla="*/ 449792 h 1321859"/>
                <a:gd name="connsiteX50" fmla="*/ 82550 w 2588684"/>
                <a:gd name="connsiteY50" fmla="*/ 449792 h 1321859"/>
                <a:gd name="connsiteX51" fmla="*/ 82550 w 2588684"/>
                <a:gd name="connsiteY51" fmla="*/ 323850 h 1321859"/>
                <a:gd name="connsiteX52" fmla="*/ 74084 w 2588684"/>
                <a:gd name="connsiteY52" fmla="*/ 323850 h 1321859"/>
                <a:gd name="connsiteX53" fmla="*/ 74084 w 2588684"/>
                <a:gd name="connsiteY53" fmla="*/ 301625 h 1321859"/>
                <a:gd name="connsiteX54" fmla="*/ 55034 w 2588684"/>
                <a:gd name="connsiteY54" fmla="*/ 301625 h 1321859"/>
                <a:gd name="connsiteX55" fmla="*/ 55034 w 2588684"/>
                <a:gd name="connsiteY55" fmla="*/ 227542 h 1321859"/>
                <a:gd name="connsiteX56" fmla="*/ 49742 w 2588684"/>
                <a:gd name="connsiteY56" fmla="*/ 227542 h 1321859"/>
                <a:gd name="connsiteX57" fmla="*/ 49742 w 2588684"/>
                <a:gd name="connsiteY57" fmla="*/ 208492 h 1321859"/>
                <a:gd name="connsiteX58" fmla="*/ 32809 w 2588684"/>
                <a:gd name="connsiteY58" fmla="*/ 208492 h 1321859"/>
                <a:gd name="connsiteX59" fmla="*/ 32809 w 2588684"/>
                <a:gd name="connsiteY59" fmla="*/ 130175 h 1321859"/>
                <a:gd name="connsiteX60" fmla="*/ 26459 w 2588684"/>
                <a:gd name="connsiteY60" fmla="*/ 123825 h 1321859"/>
                <a:gd name="connsiteX61" fmla="*/ 26459 w 2588684"/>
                <a:gd name="connsiteY61" fmla="*/ 78317 h 1321859"/>
                <a:gd name="connsiteX62" fmla="*/ 9525 w 2588684"/>
                <a:gd name="connsiteY62" fmla="*/ 78317 h 1321859"/>
                <a:gd name="connsiteX63" fmla="*/ 9525 w 2588684"/>
                <a:gd name="connsiteY63" fmla="*/ 34925 h 1321859"/>
                <a:gd name="connsiteX64" fmla="*/ 0 w 2588684"/>
                <a:gd name="connsiteY64" fmla="*/ 34925 h 1321859"/>
                <a:gd name="connsiteX65" fmla="*/ 0 w 2588684"/>
                <a:gd name="connsiteY65" fmla="*/ 0 h 1321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588684" h="1321859">
                  <a:moveTo>
                    <a:pt x="2588684" y="1321859"/>
                  </a:moveTo>
                  <a:lnTo>
                    <a:pt x="1362075" y="1321859"/>
                  </a:lnTo>
                  <a:lnTo>
                    <a:pt x="1362075" y="1266825"/>
                  </a:lnTo>
                  <a:lnTo>
                    <a:pt x="1282700" y="1266825"/>
                  </a:lnTo>
                  <a:lnTo>
                    <a:pt x="1282700" y="1210734"/>
                  </a:lnTo>
                  <a:lnTo>
                    <a:pt x="768350" y="1210734"/>
                  </a:lnTo>
                  <a:lnTo>
                    <a:pt x="768350" y="1182159"/>
                  </a:lnTo>
                  <a:lnTo>
                    <a:pt x="676275" y="1182159"/>
                  </a:lnTo>
                  <a:lnTo>
                    <a:pt x="676275" y="1134534"/>
                  </a:lnTo>
                  <a:lnTo>
                    <a:pt x="584200" y="1134534"/>
                  </a:lnTo>
                  <a:lnTo>
                    <a:pt x="584200" y="1122892"/>
                  </a:lnTo>
                  <a:lnTo>
                    <a:pt x="517525" y="1122892"/>
                  </a:lnTo>
                  <a:lnTo>
                    <a:pt x="517525" y="1105959"/>
                  </a:lnTo>
                  <a:lnTo>
                    <a:pt x="451909" y="1105959"/>
                  </a:lnTo>
                  <a:lnTo>
                    <a:pt x="451909" y="1089025"/>
                  </a:lnTo>
                  <a:lnTo>
                    <a:pt x="438150" y="1089025"/>
                  </a:lnTo>
                  <a:lnTo>
                    <a:pt x="438150" y="1065742"/>
                  </a:lnTo>
                  <a:lnTo>
                    <a:pt x="387350" y="1065742"/>
                  </a:lnTo>
                  <a:lnTo>
                    <a:pt x="387350" y="1047750"/>
                  </a:lnTo>
                  <a:lnTo>
                    <a:pt x="355600" y="1047750"/>
                  </a:lnTo>
                  <a:lnTo>
                    <a:pt x="355600" y="1029759"/>
                  </a:lnTo>
                  <a:lnTo>
                    <a:pt x="332317" y="1029759"/>
                  </a:lnTo>
                  <a:lnTo>
                    <a:pt x="332317" y="1008592"/>
                  </a:lnTo>
                  <a:lnTo>
                    <a:pt x="312209" y="1008592"/>
                  </a:lnTo>
                  <a:lnTo>
                    <a:pt x="312209" y="969434"/>
                  </a:lnTo>
                  <a:lnTo>
                    <a:pt x="288925" y="969434"/>
                  </a:lnTo>
                  <a:lnTo>
                    <a:pt x="288925" y="958850"/>
                  </a:lnTo>
                  <a:lnTo>
                    <a:pt x="273050" y="958850"/>
                  </a:lnTo>
                  <a:lnTo>
                    <a:pt x="273050" y="948267"/>
                  </a:lnTo>
                  <a:lnTo>
                    <a:pt x="243417" y="948267"/>
                  </a:lnTo>
                  <a:lnTo>
                    <a:pt x="243417" y="929217"/>
                  </a:lnTo>
                  <a:lnTo>
                    <a:pt x="205317" y="929217"/>
                  </a:lnTo>
                  <a:lnTo>
                    <a:pt x="205317" y="921809"/>
                  </a:lnTo>
                  <a:lnTo>
                    <a:pt x="187325" y="921809"/>
                  </a:lnTo>
                  <a:lnTo>
                    <a:pt x="187325" y="853017"/>
                  </a:lnTo>
                  <a:lnTo>
                    <a:pt x="197909" y="851959"/>
                  </a:lnTo>
                  <a:lnTo>
                    <a:pt x="175684" y="851959"/>
                  </a:lnTo>
                  <a:lnTo>
                    <a:pt x="175684" y="828675"/>
                  </a:lnTo>
                  <a:lnTo>
                    <a:pt x="166159" y="828675"/>
                  </a:lnTo>
                  <a:lnTo>
                    <a:pt x="166159" y="804334"/>
                  </a:lnTo>
                  <a:lnTo>
                    <a:pt x="156634" y="804334"/>
                  </a:lnTo>
                  <a:lnTo>
                    <a:pt x="156634" y="730250"/>
                  </a:lnTo>
                  <a:lnTo>
                    <a:pt x="143934" y="730250"/>
                  </a:lnTo>
                  <a:lnTo>
                    <a:pt x="143934" y="651934"/>
                  </a:lnTo>
                  <a:lnTo>
                    <a:pt x="125942" y="651934"/>
                  </a:lnTo>
                  <a:lnTo>
                    <a:pt x="125942" y="591609"/>
                  </a:lnTo>
                  <a:lnTo>
                    <a:pt x="117475" y="591609"/>
                  </a:lnTo>
                  <a:lnTo>
                    <a:pt x="117475" y="514350"/>
                  </a:lnTo>
                  <a:lnTo>
                    <a:pt x="100542" y="514350"/>
                  </a:lnTo>
                  <a:lnTo>
                    <a:pt x="100542" y="449792"/>
                  </a:lnTo>
                  <a:lnTo>
                    <a:pt x="82550" y="449792"/>
                  </a:lnTo>
                  <a:lnTo>
                    <a:pt x="82550" y="323850"/>
                  </a:lnTo>
                  <a:lnTo>
                    <a:pt x="74084" y="323850"/>
                  </a:lnTo>
                  <a:lnTo>
                    <a:pt x="74084" y="301625"/>
                  </a:lnTo>
                  <a:lnTo>
                    <a:pt x="55034" y="301625"/>
                  </a:lnTo>
                  <a:lnTo>
                    <a:pt x="55034" y="227542"/>
                  </a:lnTo>
                  <a:lnTo>
                    <a:pt x="49742" y="227542"/>
                  </a:lnTo>
                  <a:lnTo>
                    <a:pt x="49742" y="208492"/>
                  </a:lnTo>
                  <a:lnTo>
                    <a:pt x="32809" y="208492"/>
                  </a:lnTo>
                  <a:lnTo>
                    <a:pt x="32809" y="130175"/>
                  </a:lnTo>
                  <a:lnTo>
                    <a:pt x="26459" y="123825"/>
                  </a:lnTo>
                  <a:lnTo>
                    <a:pt x="26459" y="78317"/>
                  </a:lnTo>
                  <a:lnTo>
                    <a:pt x="9525" y="78317"/>
                  </a:lnTo>
                  <a:lnTo>
                    <a:pt x="9525" y="34925"/>
                  </a:lnTo>
                  <a:lnTo>
                    <a:pt x="0" y="34925"/>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667" name="Straight Connector 666">
              <a:extLst>
                <a:ext uri="{FF2B5EF4-FFF2-40B4-BE49-F238E27FC236}">
                  <a16:creationId xmlns:a16="http://schemas.microsoft.com/office/drawing/2014/main" id="{3FC9970B-25D9-46C6-9072-7F989B35BF0E}"/>
                </a:ext>
              </a:extLst>
            </p:cNvPr>
            <p:cNvCxnSpPr>
              <a:cxnSpLocks/>
            </p:cNvCxnSpPr>
            <p:nvPr/>
          </p:nvCxnSpPr>
          <p:spPr bwMode="auto">
            <a:xfrm>
              <a:off x="3336948" y="5119553"/>
              <a:ext cx="0" cy="528645"/>
            </a:xfrm>
            <a:prstGeom prst="line">
              <a:avLst/>
            </a:prstGeom>
            <a:noFill/>
            <a:ln w="28575" cap="flat" cmpd="sng" algn="ctr">
              <a:solidFill>
                <a:schemeClr val="accent3"/>
              </a:solidFill>
              <a:prstDash val="solid"/>
              <a:round/>
              <a:headEnd type="none" w="med" len="med"/>
              <a:tailEnd type="none" w="med" len="med"/>
            </a:ln>
            <a:effectLst/>
          </p:spPr>
        </p:cxnSp>
      </p:grpSp>
      <p:grpSp>
        <p:nvGrpSpPr>
          <p:cNvPr id="798740" name="Group 798739">
            <a:extLst>
              <a:ext uri="{FF2B5EF4-FFF2-40B4-BE49-F238E27FC236}">
                <a16:creationId xmlns:a16="http://schemas.microsoft.com/office/drawing/2014/main" id="{E1FB525B-2615-49DA-A79E-25EDC7141A3D}"/>
              </a:ext>
            </a:extLst>
          </p:cNvPr>
          <p:cNvGrpSpPr/>
          <p:nvPr/>
        </p:nvGrpSpPr>
        <p:grpSpPr>
          <a:xfrm>
            <a:off x="738211" y="3799220"/>
            <a:ext cx="2587083" cy="1467501"/>
            <a:chOff x="738211" y="3799220"/>
            <a:chExt cx="2587083" cy="1467501"/>
          </a:xfrm>
        </p:grpSpPr>
        <p:sp>
          <p:nvSpPr>
            <p:cNvPr id="798738" name="Freeform: Shape 798737">
              <a:extLst>
                <a:ext uri="{FF2B5EF4-FFF2-40B4-BE49-F238E27FC236}">
                  <a16:creationId xmlns:a16="http://schemas.microsoft.com/office/drawing/2014/main" id="{9392A916-0A87-4185-AF88-72EE9E2FC8F8}"/>
                </a:ext>
              </a:extLst>
            </p:cNvPr>
            <p:cNvSpPr/>
            <p:nvPr/>
          </p:nvSpPr>
          <p:spPr bwMode="auto">
            <a:xfrm>
              <a:off x="738211" y="3799220"/>
              <a:ext cx="2587083" cy="1467501"/>
            </a:xfrm>
            <a:custGeom>
              <a:avLst/>
              <a:gdLst>
                <a:gd name="connsiteX0" fmla="*/ 2587083 w 2587083"/>
                <a:gd name="connsiteY0" fmla="*/ 1467501 h 1467501"/>
                <a:gd name="connsiteX1" fmla="*/ 2108695 w 2587083"/>
                <a:gd name="connsiteY1" fmla="*/ 1467501 h 1467501"/>
                <a:gd name="connsiteX2" fmla="*/ 2108695 w 2587083"/>
                <a:gd name="connsiteY2" fmla="*/ 1266779 h 1467501"/>
                <a:gd name="connsiteX3" fmla="*/ 1977111 w 2587083"/>
                <a:gd name="connsiteY3" fmla="*/ 1266779 h 1467501"/>
                <a:gd name="connsiteX4" fmla="*/ 1977111 w 2587083"/>
                <a:gd name="connsiteY4" fmla="*/ 1151921 h 1467501"/>
                <a:gd name="connsiteX5" fmla="*/ 1100625 w 2587083"/>
                <a:gd name="connsiteY5" fmla="*/ 1151921 h 1467501"/>
                <a:gd name="connsiteX6" fmla="*/ 1100625 w 2587083"/>
                <a:gd name="connsiteY6" fmla="*/ 1110662 h 1467501"/>
                <a:gd name="connsiteX7" fmla="*/ 969041 w 2587083"/>
                <a:gd name="connsiteY7" fmla="*/ 1110662 h 1467501"/>
                <a:gd name="connsiteX8" fmla="*/ 969041 w 2587083"/>
                <a:gd name="connsiteY8" fmla="*/ 1095050 h 1467501"/>
                <a:gd name="connsiteX9" fmla="*/ 924436 w 2587083"/>
                <a:gd name="connsiteY9" fmla="*/ 1095050 h 1467501"/>
                <a:gd name="connsiteX10" fmla="*/ 924436 w 2587083"/>
                <a:gd name="connsiteY10" fmla="*/ 1067172 h 1467501"/>
                <a:gd name="connsiteX11" fmla="*/ 815154 w 2587083"/>
                <a:gd name="connsiteY11" fmla="*/ 1067172 h 1467501"/>
                <a:gd name="connsiteX12" fmla="*/ 815154 w 2587083"/>
                <a:gd name="connsiteY12" fmla="*/ 1049330 h 1467501"/>
                <a:gd name="connsiteX13" fmla="*/ 759398 w 2587083"/>
                <a:gd name="connsiteY13" fmla="*/ 1049330 h 1467501"/>
                <a:gd name="connsiteX14" fmla="*/ 759398 w 2587083"/>
                <a:gd name="connsiteY14" fmla="*/ 1020337 h 1467501"/>
                <a:gd name="connsiteX15" fmla="*/ 708102 w 2587083"/>
                <a:gd name="connsiteY15" fmla="*/ 1020337 h 1467501"/>
                <a:gd name="connsiteX16" fmla="*/ 708102 w 2587083"/>
                <a:gd name="connsiteY16" fmla="*/ 977962 h 1467501"/>
                <a:gd name="connsiteX17" fmla="*/ 519647 w 2587083"/>
                <a:gd name="connsiteY17" fmla="*/ 977962 h 1467501"/>
                <a:gd name="connsiteX18" fmla="*/ 519647 w 2587083"/>
                <a:gd name="connsiteY18" fmla="*/ 965696 h 1467501"/>
                <a:gd name="connsiteX19" fmla="*/ 509610 w 2587083"/>
                <a:gd name="connsiteY19" fmla="*/ 965696 h 1467501"/>
                <a:gd name="connsiteX20" fmla="*/ 509610 w 2587083"/>
                <a:gd name="connsiteY20" fmla="*/ 947854 h 1467501"/>
                <a:gd name="connsiteX21" fmla="*/ 440473 w 2587083"/>
                <a:gd name="connsiteY21" fmla="*/ 947854 h 1467501"/>
                <a:gd name="connsiteX22" fmla="*/ 440473 w 2587083"/>
                <a:gd name="connsiteY22" fmla="*/ 933358 h 1467501"/>
                <a:gd name="connsiteX23" fmla="*/ 375796 w 2587083"/>
                <a:gd name="connsiteY23" fmla="*/ 933358 h 1467501"/>
                <a:gd name="connsiteX24" fmla="*/ 375796 w 2587083"/>
                <a:gd name="connsiteY24" fmla="*/ 890983 h 1467501"/>
                <a:gd name="connsiteX25" fmla="*/ 351263 w 2587083"/>
                <a:gd name="connsiteY25" fmla="*/ 890983 h 1467501"/>
                <a:gd name="connsiteX26" fmla="*/ 351263 w 2587083"/>
                <a:gd name="connsiteY26" fmla="*/ 858644 h 1467501"/>
                <a:gd name="connsiteX27" fmla="*/ 307773 w 2587083"/>
                <a:gd name="connsiteY27" fmla="*/ 858644 h 1467501"/>
                <a:gd name="connsiteX28" fmla="*/ 307773 w 2587083"/>
                <a:gd name="connsiteY28" fmla="*/ 832997 h 1467501"/>
                <a:gd name="connsiteX29" fmla="*/ 288816 w 2587083"/>
                <a:gd name="connsiteY29" fmla="*/ 832997 h 1467501"/>
                <a:gd name="connsiteX30" fmla="*/ 288816 w 2587083"/>
                <a:gd name="connsiteY30" fmla="*/ 801773 h 1467501"/>
                <a:gd name="connsiteX31" fmla="*/ 273205 w 2587083"/>
                <a:gd name="connsiteY31" fmla="*/ 801773 h 1467501"/>
                <a:gd name="connsiteX32" fmla="*/ 273205 w 2587083"/>
                <a:gd name="connsiteY32" fmla="*/ 764974 h 1467501"/>
                <a:gd name="connsiteX33" fmla="*/ 262053 w 2587083"/>
                <a:gd name="connsiteY33" fmla="*/ 764974 h 1467501"/>
                <a:gd name="connsiteX34" fmla="*/ 262053 w 2587083"/>
                <a:gd name="connsiteY34" fmla="*/ 727060 h 1467501"/>
                <a:gd name="connsiteX35" fmla="*/ 257593 w 2587083"/>
                <a:gd name="connsiteY35" fmla="*/ 722600 h 1467501"/>
                <a:gd name="connsiteX36" fmla="*/ 257593 w 2587083"/>
                <a:gd name="connsiteY36" fmla="*/ 695837 h 1467501"/>
                <a:gd name="connsiteX37" fmla="*/ 248672 w 2587083"/>
                <a:gd name="connsiteY37" fmla="*/ 695837 h 1467501"/>
                <a:gd name="connsiteX38" fmla="*/ 248672 w 2587083"/>
                <a:gd name="connsiteY38" fmla="*/ 676880 h 1467501"/>
                <a:gd name="connsiteX39" fmla="*/ 235290 w 2587083"/>
                <a:gd name="connsiteY39" fmla="*/ 676880 h 1467501"/>
                <a:gd name="connsiteX40" fmla="*/ 235290 w 2587083"/>
                <a:gd name="connsiteY40" fmla="*/ 635620 h 1467501"/>
                <a:gd name="connsiteX41" fmla="*/ 227485 w 2587083"/>
                <a:gd name="connsiteY41" fmla="*/ 635620 h 1467501"/>
                <a:gd name="connsiteX42" fmla="*/ 227485 w 2587083"/>
                <a:gd name="connsiteY42" fmla="*/ 606627 h 1467501"/>
                <a:gd name="connsiteX43" fmla="*/ 215218 w 2587083"/>
                <a:gd name="connsiteY43" fmla="*/ 606627 h 1467501"/>
                <a:gd name="connsiteX44" fmla="*/ 215218 w 2587083"/>
                <a:gd name="connsiteY44" fmla="*/ 591015 h 1467501"/>
                <a:gd name="connsiteX45" fmla="*/ 204067 w 2587083"/>
                <a:gd name="connsiteY45" fmla="*/ 591015 h 1467501"/>
                <a:gd name="connsiteX46" fmla="*/ 204067 w 2587083"/>
                <a:gd name="connsiteY46" fmla="*/ 543065 h 1467501"/>
                <a:gd name="connsiteX47" fmla="*/ 197376 w 2587083"/>
                <a:gd name="connsiteY47" fmla="*/ 543065 h 1467501"/>
                <a:gd name="connsiteX48" fmla="*/ 197376 w 2587083"/>
                <a:gd name="connsiteY48" fmla="*/ 533029 h 1467501"/>
                <a:gd name="connsiteX49" fmla="*/ 186225 w 2587083"/>
                <a:gd name="connsiteY49" fmla="*/ 533029 h 1467501"/>
                <a:gd name="connsiteX50" fmla="*/ 186225 w 2587083"/>
                <a:gd name="connsiteY50" fmla="*/ 495115 h 1467501"/>
                <a:gd name="connsiteX51" fmla="*/ 182880 w 2587083"/>
                <a:gd name="connsiteY51" fmla="*/ 498460 h 1467501"/>
                <a:gd name="connsiteX52" fmla="*/ 182880 w 2587083"/>
                <a:gd name="connsiteY52" fmla="*/ 480618 h 1467501"/>
                <a:gd name="connsiteX53" fmla="*/ 159462 w 2587083"/>
                <a:gd name="connsiteY53" fmla="*/ 480618 h 1467501"/>
                <a:gd name="connsiteX54" fmla="*/ 159462 w 2587083"/>
                <a:gd name="connsiteY54" fmla="*/ 393639 h 1467501"/>
                <a:gd name="connsiteX55" fmla="*/ 140505 w 2587083"/>
                <a:gd name="connsiteY55" fmla="*/ 393639 h 1467501"/>
                <a:gd name="connsiteX56" fmla="*/ 140505 w 2587083"/>
                <a:gd name="connsiteY56" fmla="*/ 354609 h 1467501"/>
                <a:gd name="connsiteX57" fmla="*/ 122663 w 2587083"/>
                <a:gd name="connsiteY57" fmla="*/ 354609 h 1467501"/>
                <a:gd name="connsiteX58" fmla="*/ 122663 w 2587083"/>
                <a:gd name="connsiteY58" fmla="*/ 314465 h 1467501"/>
                <a:gd name="connsiteX59" fmla="*/ 113742 w 2587083"/>
                <a:gd name="connsiteY59" fmla="*/ 314465 h 1467501"/>
                <a:gd name="connsiteX60" fmla="*/ 113742 w 2587083"/>
                <a:gd name="connsiteY60" fmla="*/ 291047 h 1467501"/>
                <a:gd name="connsiteX61" fmla="*/ 101476 w 2587083"/>
                <a:gd name="connsiteY61" fmla="*/ 291047 h 1467501"/>
                <a:gd name="connsiteX62" fmla="*/ 101476 w 2587083"/>
                <a:gd name="connsiteY62" fmla="*/ 254248 h 1467501"/>
                <a:gd name="connsiteX63" fmla="*/ 108167 w 2587083"/>
                <a:gd name="connsiteY63" fmla="*/ 247558 h 1467501"/>
                <a:gd name="connsiteX64" fmla="*/ 85864 w 2587083"/>
                <a:gd name="connsiteY64" fmla="*/ 247558 h 1467501"/>
                <a:gd name="connsiteX65" fmla="*/ 85864 w 2587083"/>
                <a:gd name="connsiteY65" fmla="*/ 207413 h 1467501"/>
                <a:gd name="connsiteX66" fmla="*/ 73598 w 2587083"/>
                <a:gd name="connsiteY66" fmla="*/ 207413 h 1467501"/>
                <a:gd name="connsiteX67" fmla="*/ 73598 w 2587083"/>
                <a:gd name="connsiteY67" fmla="*/ 171729 h 1467501"/>
                <a:gd name="connsiteX68" fmla="*/ 53526 w 2587083"/>
                <a:gd name="connsiteY68" fmla="*/ 171729 h 1467501"/>
                <a:gd name="connsiteX69" fmla="*/ 53526 w 2587083"/>
                <a:gd name="connsiteY69" fmla="*/ 146081 h 1467501"/>
                <a:gd name="connsiteX70" fmla="*/ 45720 w 2587083"/>
                <a:gd name="connsiteY70" fmla="*/ 146081 h 1467501"/>
                <a:gd name="connsiteX71" fmla="*/ 45720 w 2587083"/>
                <a:gd name="connsiteY71" fmla="*/ 130470 h 1467501"/>
                <a:gd name="connsiteX72" fmla="*/ 25648 w 2587083"/>
                <a:gd name="connsiteY72" fmla="*/ 130470 h 1467501"/>
                <a:gd name="connsiteX73" fmla="*/ 25648 w 2587083"/>
                <a:gd name="connsiteY73" fmla="*/ 90325 h 1467501"/>
                <a:gd name="connsiteX74" fmla="*/ 8921 w 2587083"/>
                <a:gd name="connsiteY74" fmla="*/ 90325 h 1467501"/>
                <a:gd name="connsiteX75" fmla="*/ 8921 w 2587083"/>
                <a:gd name="connsiteY75" fmla="*/ 40145 h 1467501"/>
                <a:gd name="connsiteX76" fmla="*/ 0 w 2587083"/>
                <a:gd name="connsiteY76" fmla="*/ 40145 h 1467501"/>
                <a:gd name="connsiteX77" fmla="*/ 0 w 2587083"/>
                <a:gd name="connsiteY77" fmla="*/ 0 h 14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587083" h="1467501">
                  <a:moveTo>
                    <a:pt x="2587083" y="1467501"/>
                  </a:moveTo>
                  <a:lnTo>
                    <a:pt x="2108695" y="1467501"/>
                  </a:lnTo>
                  <a:lnTo>
                    <a:pt x="2108695" y="1266779"/>
                  </a:lnTo>
                  <a:lnTo>
                    <a:pt x="1977111" y="1266779"/>
                  </a:lnTo>
                  <a:lnTo>
                    <a:pt x="1977111" y="1151921"/>
                  </a:lnTo>
                  <a:lnTo>
                    <a:pt x="1100625" y="1151921"/>
                  </a:lnTo>
                  <a:lnTo>
                    <a:pt x="1100625" y="1110662"/>
                  </a:lnTo>
                  <a:lnTo>
                    <a:pt x="969041" y="1110662"/>
                  </a:lnTo>
                  <a:lnTo>
                    <a:pt x="969041" y="1095050"/>
                  </a:lnTo>
                  <a:lnTo>
                    <a:pt x="924436" y="1095050"/>
                  </a:lnTo>
                  <a:lnTo>
                    <a:pt x="924436" y="1067172"/>
                  </a:lnTo>
                  <a:lnTo>
                    <a:pt x="815154" y="1067172"/>
                  </a:lnTo>
                  <a:lnTo>
                    <a:pt x="815154" y="1049330"/>
                  </a:lnTo>
                  <a:lnTo>
                    <a:pt x="759398" y="1049330"/>
                  </a:lnTo>
                  <a:lnTo>
                    <a:pt x="759398" y="1020337"/>
                  </a:lnTo>
                  <a:lnTo>
                    <a:pt x="708102" y="1020337"/>
                  </a:lnTo>
                  <a:lnTo>
                    <a:pt x="708102" y="977962"/>
                  </a:lnTo>
                  <a:lnTo>
                    <a:pt x="519647" y="977962"/>
                  </a:lnTo>
                  <a:lnTo>
                    <a:pt x="519647" y="965696"/>
                  </a:lnTo>
                  <a:lnTo>
                    <a:pt x="509610" y="965696"/>
                  </a:lnTo>
                  <a:lnTo>
                    <a:pt x="509610" y="947854"/>
                  </a:lnTo>
                  <a:lnTo>
                    <a:pt x="440473" y="947854"/>
                  </a:lnTo>
                  <a:lnTo>
                    <a:pt x="440473" y="933358"/>
                  </a:lnTo>
                  <a:lnTo>
                    <a:pt x="375796" y="933358"/>
                  </a:lnTo>
                  <a:lnTo>
                    <a:pt x="375796" y="890983"/>
                  </a:lnTo>
                  <a:lnTo>
                    <a:pt x="351263" y="890983"/>
                  </a:lnTo>
                  <a:lnTo>
                    <a:pt x="351263" y="858644"/>
                  </a:lnTo>
                  <a:lnTo>
                    <a:pt x="307773" y="858644"/>
                  </a:lnTo>
                  <a:lnTo>
                    <a:pt x="307773" y="832997"/>
                  </a:lnTo>
                  <a:lnTo>
                    <a:pt x="288816" y="832997"/>
                  </a:lnTo>
                  <a:lnTo>
                    <a:pt x="288816" y="801773"/>
                  </a:lnTo>
                  <a:lnTo>
                    <a:pt x="273205" y="801773"/>
                  </a:lnTo>
                  <a:lnTo>
                    <a:pt x="273205" y="764974"/>
                  </a:lnTo>
                  <a:lnTo>
                    <a:pt x="262053" y="764974"/>
                  </a:lnTo>
                  <a:lnTo>
                    <a:pt x="262053" y="727060"/>
                  </a:lnTo>
                  <a:lnTo>
                    <a:pt x="257593" y="722600"/>
                  </a:lnTo>
                  <a:lnTo>
                    <a:pt x="257593" y="695837"/>
                  </a:lnTo>
                  <a:lnTo>
                    <a:pt x="248672" y="695837"/>
                  </a:lnTo>
                  <a:lnTo>
                    <a:pt x="248672" y="676880"/>
                  </a:lnTo>
                  <a:lnTo>
                    <a:pt x="235290" y="676880"/>
                  </a:lnTo>
                  <a:lnTo>
                    <a:pt x="235290" y="635620"/>
                  </a:lnTo>
                  <a:lnTo>
                    <a:pt x="227485" y="635620"/>
                  </a:lnTo>
                  <a:lnTo>
                    <a:pt x="227485" y="606627"/>
                  </a:lnTo>
                  <a:lnTo>
                    <a:pt x="215218" y="606627"/>
                  </a:lnTo>
                  <a:lnTo>
                    <a:pt x="215218" y="591015"/>
                  </a:lnTo>
                  <a:lnTo>
                    <a:pt x="204067" y="591015"/>
                  </a:lnTo>
                  <a:lnTo>
                    <a:pt x="204067" y="543065"/>
                  </a:lnTo>
                  <a:lnTo>
                    <a:pt x="197376" y="543065"/>
                  </a:lnTo>
                  <a:lnTo>
                    <a:pt x="197376" y="533029"/>
                  </a:lnTo>
                  <a:lnTo>
                    <a:pt x="186225" y="533029"/>
                  </a:lnTo>
                  <a:lnTo>
                    <a:pt x="186225" y="495115"/>
                  </a:lnTo>
                  <a:lnTo>
                    <a:pt x="182880" y="498460"/>
                  </a:lnTo>
                  <a:lnTo>
                    <a:pt x="182880" y="480618"/>
                  </a:lnTo>
                  <a:lnTo>
                    <a:pt x="159462" y="480618"/>
                  </a:lnTo>
                  <a:lnTo>
                    <a:pt x="159462" y="393639"/>
                  </a:lnTo>
                  <a:lnTo>
                    <a:pt x="140505" y="393639"/>
                  </a:lnTo>
                  <a:lnTo>
                    <a:pt x="140505" y="354609"/>
                  </a:lnTo>
                  <a:lnTo>
                    <a:pt x="122663" y="354609"/>
                  </a:lnTo>
                  <a:lnTo>
                    <a:pt x="122663" y="314465"/>
                  </a:lnTo>
                  <a:lnTo>
                    <a:pt x="113742" y="314465"/>
                  </a:lnTo>
                  <a:lnTo>
                    <a:pt x="113742" y="291047"/>
                  </a:lnTo>
                  <a:lnTo>
                    <a:pt x="101476" y="291047"/>
                  </a:lnTo>
                  <a:lnTo>
                    <a:pt x="101476" y="254248"/>
                  </a:lnTo>
                  <a:lnTo>
                    <a:pt x="108167" y="247558"/>
                  </a:lnTo>
                  <a:lnTo>
                    <a:pt x="85864" y="247558"/>
                  </a:lnTo>
                  <a:lnTo>
                    <a:pt x="85864" y="207413"/>
                  </a:lnTo>
                  <a:lnTo>
                    <a:pt x="73598" y="207413"/>
                  </a:lnTo>
                  <a:lnTo>
                    <a:pt x="73598" y="171729"/>
                  </a:lnTo>
                  <a:lnTo>
                    <a:pt x="53526" y="171729"/>
                  </a:lnTo>
                  <a:lnTo>
                    <a:pt x="53526" y="146081"/>
                  </a:lnTo>
                  <a:lnTo>
                    <a:pt x="45720" y="146081"/>
                  </a:lnTo>
                  <a:lnTo>
                    <a:pt x="45720" y="130470"/>
                  </a:lnTo>
                  <a:lnTo>
                    <a:pt x="25648" y="130470"/>
                  </a:lnTo>
                  <a:lnTo>
                    <a:pt x="25648" y="90325"/>
                  </a:lnTo>
                  <a:lnTo>
                    <a:pt x="8921" y="90325"/>
                  </a:lnTo>
                  <a:lnTo>
                    <a:pt x="8921" y="40145"/>
                  </a:lnTo>
                  <a:lnTo>
                    <a:pt x="0" y="40145"/>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98739" name="Rectangle 798738">
              <a:extLst>
                <a:ext uri="{FF2B5EF4-FFF2-40B4-BE49-F238E27FC236}">
                  <a16:creationId xmlns:a16="http://schemas.microsoft.com/office/drawing/2014/main" id="{F88F4E2A-F213-498E-B8EE-22B2D425001B}"/>
                </a:ext>
              </a:extLst>
            </p:cNvPr>
            <p:cNvSpPr/>
            <p:nvPr/>
          </p:nvSpPr>
          <p:spPr bwMode="auto">
            <a:xfrm>
              <a:off x="852324" y="3996224"/>
              <a:ext cx="76200" cy="7620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6" name="Rectangle 705">
              <a:extLst>
                <a:ext uri="{FF2B5EF4-FFF2-40B4-BE49-F238E27FC236}">
                  <a16:creationId xmlns:a16="http://schemas.microsoft.com/office/drawing/2014/main" id="{837CA14C-75F2-4980-B5AA-CC267C1CB7D7}"/>
                </a:ext>
              </a:extLst>
            </p:cNvPr>
            <p:cNvSpPr/>
            <p:nvPr/>
          </p:nvSpPr>
          <p:spPr bwMode="auto">
            <a:xfrm>
              <a:off x="913656" y="4191370"/>
              <a:ext cx="76200" cy="7620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98723" name="Freeform: Shape 798722">
            <a:extLst>
              <a:ext uri="{FF2B5EF4-FFF2-40B4-BE49-F238E27FC236}">
                <a16:creationId xmlns:a16="http://schemas.microsoft.com/office/drawing/2014/main" id="{87F53669-BD62-4315-A20E-481A32864E49}"/>
              </a:ext>
            </a:extLst>
          </p:cNvPr>
          <p:cNvSpPr/>
          <p:nvPr/>
        </p:nvSpPr>
        <p:spPr bwMode="auto">
          <a:xfrm>
            <a:off x="721151" y="3789575"/>
            <a:ext cx="2691352" cy="1859437"/>
          </a:xfrm>
          <a:custGeom>
            <a:avLst/>
            <a:gdLst>
              <a:gd name="connsiteX0" fmla="*/ 0 w 2691352"/>
              <a:gd name="connsiteY0" fmla="*/ 0 h 1859437"/>
              <a:gd name="connsiteX1" fmla="*/ 0 w 2691352"/>
              <a:gd name="connsiteY1" fmla="*/ 1859437 h 1859437"/>
              <a:gd name="connsiteX2" fmla="*/ 2691352 w 2691352"/>
              <a:gd name="connsiteY2" fmla="*/ 1859437 h 1859437"/>
            </a:gdLst>
            <a:ahLst/>
            <a:cxnLst>
              <a:cxn ang="0">
                <a:pos x="connsiteX0" y="connsiteY0"/>
              </a:cxn>
              <a:cxn ang="0">
                <a:pos x="connsiteX1" y="connsiteY1"/>
              </a:cxn>
              <a:cxn ang="0">
                <a:pos x="connsiteX2" y="connsiteY2"/>
              </a:cxn>
            </a:cxnLst>
            <a:rect l="l" t="t" r="r" b="b"/>
            <a:pathLst>
              <a:path w="2691352" h="1859437">
                <a:moveTo>
                  <a:pt x="0" y="0"/>
                </a:moveTo>
                <a:lnTo>
                  <a:pt x="0" y="1859437"/>
                </a:lnTo>
                <a:lnTo>
                  <a:pt x="2691352" y="1859437"/>
                </a:lnTo>
              </a:path>
            </a:pathLst>
          </a:custGeom>
          <a:noFill/>
          <a:ln w="28575">
            <a:solidFill>
              <a:schemeClr val="bg1"/>
            </a:solidFill>
            <a:miter lim="800000"/>
            <a:headEnd/>
            <a:tailEnd/>
          </a:ln>
        </p:spPr>
        <p:txBody>
          <a:bodyPr rtlCol="0" anchor="ctr"/>
          <a:lstStyle/>
          <a:p>
            <a:pPr algn="ctr"/>
            <a:endParaRPr lang="en-US" dirty="0"/>
          </a:p>
        </p:txBody>
      </p:sp>
      <p:grpSp>
        <p:nvGrpSpPr>
          <p:cNvPr id="678" name="Group 677">
            <a:extLst>
              <a:ext uri="{FF2B5EF4-FFF2-40B4-BE49-F238E27FC236}">
                <a16:creationId xmlns:a16="http://schemas.microsoft.com/office/drawing/2014/main" id="{0AD93FF0-8178-49B0-9E9F-5CA6F3B8EB03}"/>
              </a:ext>
            </a:extLst>
          </p:cNvPr>
          <p:cNvGrpSpPr/>
          <p:nvPr/>
        </p:nvGrpSpPr>
        <p:grpSpPr>
          <a:xfrm>
            <a:off x="2101850" y="4399736"/>
            <a:ext cx="228600" cy="53731"/>
            <a:chOff x="2128309" y="4469586"/>
            <a:chExt cx="228600" cy="53731"/>
          </a:xfrm>
        </p:grpSpPr>
        <p:cxnSp>
          <p:nvCxnSpPr>
            <p:cNvPr id="677" name="Straight Connector 676">
              <a:extLst>
                <a:ext uri="{FF2B5EF4-FFF2-40B4-BE49-F238E27FC236}">
                  <a16:creationId xmlns:a16="http://schemas.microsoft.com/office/drawing/2014/main" id="{476909B1-00C4-47CC-968C-EFE3726240D7}"/>
                </a:ext>
              </a:extLst>
            </p:cNvPr>
            <p:cNvCxnSpPr/>
            <p:nvPr/>
          </p:nvCxnSpPr>
          <p:spPr bwMode="auto">
            <a:xfrm>
              <a:off x="2128309" y="4523317"/>
              <a:ext cx="228600" cy="0"/>
            </a:xfrm>
            <a:prstGeom prst="line">
              <a:avLst/>
            </a:prstGeom>
            <a:noFill/>
            <a:ln w="28575" cap="flat" cmpd="sng" algn="ctr">
              <a:solidFill>
                <a:schemeClr val="accent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2070BB1D-00AD-4F78-96D8-9887E72F84EF}"/>
                </a:ext>
              </a:extLst>
            </p:cNvPr>
            <p:cNvCxnSpPr>
              <a:cxnSpLocks/>
            </p:cNvCxnSpPr>
            <p:nvPr/>
          </p:nvCxnSpPr>
          <p:spPr bwMode="auto">
            <a:xfrm>
              <a:off x="2247674" y="4469586"/>
              <a:ext cx="0" cy="52674"/>
            </a:xfrm>
            <a:prstGeom prst="line">
              <a:avLst/>
            </a:prstGeom>
            <a:noFill/>
            <a:ln w="12700" cap="flat" cmpd="sng" algn="ctr">
              <a:solidFill>
                <a:schemeClr val="accent1"/>
              </a:solidFill>
              <a:prstDash val="solid"/>
              <a:round/>
              <a:headEnd type="none" w="med" len="med"/>
              <a:tailEnd type="none" w="med" len="med"/>
            </a:ln>
            <a:effectLst/>
          </p:spPr>
        </p:cxnSp>
      </p:grpSp>
      <p:grpSp>
        <p:nvGrpSpPr>
          <p:cNvPr id="831" name="Group 830">
            <a:extLst>
              <a:ext uri="{FF2B5EF4-FFF2-40B4-BE49-F238E27FC236}">
                <a16:creationId xmlns:a16="http://schemas.microsoft.com/office/drawing/2014/main" id="{CC4BB87E-F4AD-4A3D-990E-E74DB7325B47}"/>
              </a:ext>
            </a:extLst>
          </p:cNvPr>
          <p:cNvGrpSpPr/>
          <p:nvPr/>
        </p:nvGrpSpPr>
        <p:grpSpPr>
          <a:xfrm>
            <a:off x="2101850" y="4618811"/>
            <a:ext cx="228600" cy="53731"/>
            <a:chOff x="2128309" y="4469586"/>
            <a:chExt cx="228600" cy="53731"/>
          </a:xfrm>
        </p:grpSpPr>
        <p:cxnSp>
          <p:nvCxnSpPr>
            <p:cNvPr id="832" name="Straight Connector 831">
              <a:extLst>
                <a:ext uri="{FF2B5EF4-FFF2-40B4-BE49-F238E27FC236}">
                  <a16:creationId xmlns:a16="http://schemas.microsoft.com/office/drawing/2014/main" id="{CD705DE7-DE17-4A5C-BD34-2369426A2C65}"/>
                </a:ext>
              </a:extLst>
            </p:cNvPr>
            <p:cNvCxnSpPr/>
            <p:nvPr/>
          </p:nvCxnSpPr>
          <p:spPr bwMode="auto">
            <a:xfrm>
              <a:off x="2128309" y="4523317"/>
              <a:ext cx="228600" cy="0"/>
            </a:xfrm>
            <a:prstGeom prst="line">
              <a:avLst/>
            </a:prstGeom>
            <a:noFill/>
            <a:ln w="28575" cap="flat" cmpd="sng" algn="ctr">
              <a:solidFill>
                <a:schemeClr val="accent3"/>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4C79B4FF-0171-4BF7-B85D-A4861F92B864}"/>
                </a:ext>
              </a:extLst>
            </p:cNvPr>
            <p:cNvCxnSpPr>
              <a:cxnSpLocks/>
            </p:cNvCxnSpPr>
            <p:nvPr/>
          </p:nvCxnSpPr>
          <p:spPr bwMode="auto">
            <a:xfrm>
              <a:off x="2247674" y="4469586"/>
              <a:ext cx="0" cy="52674"/>
            </a:xfrm>
            <a:prstGeom prst="line">
              <a:avLst/>
            </a:prstGeom>
            <a:noFill/>
            <a:ln w="12700" cap="flat" cmpd="sng" algn="ctr">
              <a:solidFill>
                <a:schemeClr val="accent3"/>
              </a:solidFill>
              <a:prstDash val="solid"/>
              <a:round/>
              <a:headEnd type="none" w="med" len="med"/>
              <a:tailEnd type="none" w="med" len="med"/>
            </a:ln>
            <a:effectLst/>
          </p:spPr>
        </p:cxnSp>
      </p:grpSp>
      <p:sp>
        <p:nvSpPr>
          <p:cNvPr id="679" name="TextBox 678">
            <a:extLst>
              <a:ext uri="{FF2B5EF4-FFF2-40B4-BE49-F238E27FC236}">
                <a16:creationId xmlns:a16="http://schemas.microsoft.com/office/drawing/2014/main" id="{767B96C8-DDED-46D9-B7A5-704FD8DAEF5D}"/>
              </a:ext>
            </a:extLst>
          </p:cNvPr>
          <p:cNvSpPr txBox="1"/>
          <p:nvPr/>
        </p:nvSpPr>
        <p:spPr bwMode="auto">
          <a:xfrm>
            <a:off x="2281767" y="4289425"/>
            <a:ext cx="1219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OS (n = 311)</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PFS (n = 242)</a:t>
            </a:r>
          </a:p>
        </p:txBody>
      </p:sp>
      <p:grpSp>
        <p:nvGrpSpPr>
          <p:cNvPr id="4" name="Group 3">
            <a:extLst>
              <a:ext uri="{FF2B5EF4-FFF2-40B4-BE49-F238E27FC236}">
                <a16:creationId xmlns:a16="http://schemas.microsoft.com/office/drawing/2014/main" id="{7FAE396A-A37C-451A-A35E-419EE1348D47}"/>
              </a:ext>
            </a:extLst>
          </p:cNvPr>
          <p:cNvGrpSpPr/>
          <p:nvPr/>
        </p:nvGrpSpPr>
        <p:grpSpPr>
          <a:xfrm>
            <a:off x="6553200" y="1685750"/>
            <a:ext cx="2879685" cy="4181650"/>
            <a:chOff x="6553200" y="1685750"/>
            <a:chExt cx="2879685" cy="4181650"/>
          </a:xfrm>
        </p:grpSpPr>
        <p:sp>
          <p:nvSpPr>
            <p:cNvPr id="19" name="TextBox 18">
              <a:extLst>
                <a:ext uri="{FF2B5EF4-FFF2-40B4-BE49-F238E27FC236}">
                  <a16:creationId xmlns:a16="http://schemas.microsoft.com/office/drawing/2014/main" id="{D6F4E924-E7CA-4A05-A1F0-A114C67BF970}"/>
                </a:ext>
              </a:extLst>
            </p:cNvPr>
            <p:cNvSpPr txBox="1"/>
            <p:nvPr/>
          </p:nvSpPr>
          <p:spPr>
            <a:xfrm>
              <a:off x="6851459" y="1685750"/>
              <a:ext cx="2504099"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rPr>
                <a:t>LLBC DEL Subset</a:t>
              </a:r>
              <a:r>
                <a:rPr kumimoji="0" lang="en-US" sz="1400" b="1" i="0" u="none" strike="noStrike" kern="1200" cap="none" spc="0" normalizeH="0" baseline="30000" noProof="0" dirty="0">
                  <a:ln>
                    <a:noFill/>
                  </a:ln>
                  <a:solidFill>
                    <a:srgbClr val="000000"/>
                  </a:solidFill>
                  <a:effectLst/>
                  <a:uLnTx/>
                  <a:uFillTx/>
                  <a:latin typeface="Lucida Grande" charset="0"/>
                  <a:ea typeface="ＭＳ Ｐゴシック" pitchFamily="34" charset="-128"/>
                  <a:cs typeface="Arial"/>
                </a:rPr>
                <a:t>3</a:t>
              </a:r>
              <a:r>
                <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rPr>
                <a:t> </a:t>
              </a:r>
            </a:p>
          </p:txBody>
        </p:sp>
        <p:sp>
          <p:nvSpPr>
            <p:cNvPr id="2197" name="TextBox 2196">
              <a:extLst>
                <a:ext uri="{FF2B5EF4-FFF2-40B4-BE49-F238E27FC236}">
                  <a16:creationId xmlns:a16="http://schemas.microsoft.com/office/drawing/2014/main" id="{DF6C293A-9912-4C48-90B4-F2C1706E76D1}"/>
                </a:ext>
              </a:extLst>
            </p:cNvPr>
            <p:cNvSpPr txBox="1"/>
            <p:nvPr/>
          </p:nvSpPr>
          <p:spPr bwMode="auto">
            <a:xfrm>
              <a:off x="7932004" y="3585532"/>
              <a:ext cx="547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872" name="Freeform: Shape 871">
              <a:extLst>
                <a:ext uri="{FF2B5EF4-FFF2-40B4-BE49-F238E27FC236}">
                  <a16:creationId xmlns:a16="http://schemas.microsoft.com/office/drawing/2014/main" id="{B5032D27-55C2-471C-BDBE-7D0D09AC0263}"/>
                </a:ext>
              </a:extLst>
            </p:cNvPr>
            <p:cNvSpPr/>
            <p:nvPr/>
          </p:nvSpPr>
          <p:spPr bwMode="auto">
            <a:xfrm>
              <a:off x="7144810" y="2116246"/>
              <a:ext cx="2174602" cy="1358933"/>
            </a:xfrm>
            <a:custGeom>
              <a:avLst/>
              <a:gdLst>
                <a:gd name="connsiteX0" fmla="*/ 0 w 2277003"/>
                <a:gd name="connsiteY0" fmla="*/ 0 h 1421491"/>
                <a:gd name="connsiteX1" fmla="*/ 0 w 2277003"/>
                <a:gd name="connsiteY1" fmla="*/ 1421491 h 1421491"/>
                <a:gd name="connsiteX2" fmla="*/ 2277003 w 2277003"/>
                <a:gd name="connsiteY2" fmla="*/ 1421491 h 1421491"/>
              </a:gdLst>
              <a:ahLst/>
              <a:cxnLst>
                <a:cxn ang="0">
                  <a:pos x="connsiteX0" y="connsiteY0"/>
                </a:cxn>
                <a:cxn ang="0">
                  <a:pos x="connsiteX1" y="connsiteY1"/>
                </a:cxn>
                <a:cxn ang="0">
                  <a:pos x="connsiteX2" y="connsiteY2"/>
                </a:cxn>
              </a:cxnLst>
              <a:rect l="l" t="t" r="r" b="b"/>
              <a:pathLst>
                <a:path w="2277003" h="1421491">
                  <a:moveTo>
                    <a:pt x="0" y="0"/>
                  </a:moveTo>
                  <a:lnTo>
                    <a:pt x="0" y="1421491"/>
                  </a:lnTo>
                  <a:lnTo>
                    <a:pt x="2277003" y="1421491"/>
                  </a:lnTo>
                </a:path>
              </a:pathLst>
            </a:custGeom>
            <a:noFill/>
            <a:ln w="28575">
              <a:solidFill>
                <a:schemeClr val="bg1"/>
              </a:solidFill>
              <a:miter lim="800000"/>
              <a:headEnd/>
              <a:tailEnd/>
            </a:ln>
          </p:spPr>
          <p:txBody>
            <a:bodyPr rtlCol="0" anchor="ctr"/>
            <a:lstStyle/>
            <a:p>
              <a:pPr algn="ctr"/>
              <a:endParaRPr lang="en-US" dirty="0"/>
            </a:p>
          </p:txBody>
        </p:sp>
        <p:grpSp>
          <p:nvGrpSpPr>
            <p:cNvPr id="879" name="Group 878">
              <a:extLst>
                <a:ext uri="{FF2B5EF4-FFF2-40B4-BE49-F238E27FC236}">
                  <a16:creationId xmlns:a16="http://schemas.microsoft.com/office/drawing/2014/main" id="{D41F19FA-35F3-4610-8294-778DF95882BA}"/>
                </a:ext>
              </a:extLst>
            </p:cNvPr>
            <p:cNvGrpSpPr/>
            <p:nvPr/>
          </p:nvGrpSpPr>
          <p:grpSpPr>
            <a:xfrm>
              <a:off x="7144810" y="3472003"/>
              <a:ext cx="2090208" cy="65618"/>
              <a:chOff x="7121525" y="2860674"/>
              <a:chExt cx="2090208" cy="152400"/>
            </a:xfrm>
          </p:grpSpPr>
          <p:cxnSp>
            <p:nvCxnSpPr>
              <p:cNvPr id="874" name="Straight Connector 873">
                <a:extLst>
                  <a:ext uri="{FF2B5EF4-FFF2-40B4-BE49-F238E27FC236}">
                    <a16:creationId xmlns:a16="http://schemas.microsoft.com/office/drawing/2014/main" id="{77C8C8A4-E2CE-4D7A-8D83-401D9EADCBE5}"/>
                  </a:ext>
                </a:extLst>
              </p:cNvPr>
              <p:cNvCxnSpPr/>
              <p:nvPr/>
            </p:nvCxnSpPr>
            <p:spPr bwMode="auto">
              <a:xfrm>
                <a:off x="7121525" y="286067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06" name="Straight Connector 2205">
                <a:extLst>
                  <a:ext uri="{FF2B5EF4-FFF2-40B4-BE49-F238E27FC236}">
                    <a16:creationId xmlns:a16="http://schemas.microsoft.com/office/drawing/2014/main" id="{F891FB19-B3DB-4CDC-A31F-A63C63F1DFE4}"/>
                  </a:ext>
                </a:extLst>
              </p:cNvPr>
              <p:cNvCxnSpPr/>
              <p:nvPr/>
            </p:nvCxnSpPr>
            <p:spPr bwMode="auto">
              <a:xfrm>
                <a:off x="7539567" y="286067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07" name="Straight Connector 2206">
                <a:extLst>
                  <a:ext uri="{FF2B5EF4-FFF2-40B4-BE49-F238E27FC236}">
                    <a16:creationId xmlns:a16="http://schemas.microsoft.com/office/drawing/2014/main" id="{298BE64E-25FF-4882-AAE0-87B5D451FAFD}"/>
                  </a:ext>
                </a:extLst>
              </p:cNvPr>
              <p:cNvCxnSpPr/>
              <p:nvPr/>
            </p:nvCxnSpPr>
            <p:spPr bwMode="auto">
              <a:xfrm>
                <a:off x="7957609" y="286067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08" name="Straight Connector 2207">
                <a:extLst>
                  <a:ext uri="{FF2B5EF4-FFF2-40B4-BE49-F238E27FC236}">
                    <a16:creationId xmlns:a16="http://schemas.microsoft.com/office/drawing/2014/main" id="{887D8015-B6A0-411F-9A4E-131E0F860690}"/>
                  </a:ext>
                </a:extLst>
              </p:cNvPr>
              <p:cNvCxnSpPr/>
              <p:nvPr/>
            </p:nvCxnSpPr>
            <p:spPr bwMode="auto">
              <a:xfrm>
                <a:off x="8375651" y="286067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09" name="Straight Connector 2208">
                <a:extLst>
                  <a:ext uri="{FF2B5EF4-FFF2-40B4-BE49-F238E27FC236}">
                    <a16:creationId xmlns:a16="http://schemas.microsoft.com/office/drawing/2014/main" id="{04D7B28B-F391-4FA8-AAFB-3AF320C3EF0C}"/>
                  </a:ext>
                </a:extLst>
              </p:cNvPr>
              <p:cNvCxnSpPr/>
              <p:nvPr/>
            </p:nvCxnSpPr>
            <p:spPr bwMode="auto">
              <a:xfrm>
                <a:off x="8793693" y="2860674"/>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10" name="Straight Connector 2209">
                <a:extLst>
                  <a:ext uri="{FF2B5EF4-FFF2-40B4-BE49-F238E27FC236}">
                    <a16:creationId xmlns:a16="http://schemas.microsoft.com/office/drawing/2014/main" id="{705C71DB-862D-4301-956F-3BABB6F947E3}"/>
                  </a:ext>
                </a:extLst>
              </p:cNvPr>
              <p:cNvCxnSpPr/>
              <p:nvPr/>
            </p:nvCxnSpPr>
            <p:spPr bwMode="auto">
              <a:xfrm>
                <a:off x="9211733" y="2860674"/>
                <a:ext cx="0" cy="152400"/>
              </a:xfrm>
              <a:prstGeom prst="line">
                <a:avLst/>
              </a:prstGeom>
              <a:noFill/>
              <a:ln w="28575" cap="flat" cmpd="sng" algn="ctr">
                <a:solidFill>
                  <a:schemeClr val="bg1"/>
                </a:solidFill>
                <a:prstDash val="solid"/>
                <a:round/>
                <a:headEnd type="none" w="med" len="med"/>
                <a:tailEnd type="none" w="med" len="med"/>
              </a:ln>
              <a:effectLst/>
            </p:spPr>
          </p:cxnSp>
        </p:grpSp>
        <p:grpSp>
          <p:nvGrpSpPr>
            <p:cNvPr id="880" name="Group 879">
              <a:extLst>
                <a:ext uri="{FF2B5EF4-FFF2-40B4-BE49-F238E27FC236}">
                  <a16:creationId xmlns:a16="http://schemas.microsoft.com/office/drawing/2014/main" id="{F629839E-B81C-4FB2-AA4C-6BDAFC78BE53}"/>
                </a:ext>
              </a:extLst>
            </p:cNvPr>
            <p:cNvGrpSpPr/>
            <p:nvPr/>
          </p:nvGrpSpPr>
          <p:grpSpPr>
            <a:xfrm>
              <a:off x="7081310" y="2192480"/>
              <a:ext cx="61383" cy="1282699"/>
              <a:chOff x="6919383" y="1581151"/>
              <a:chExt cx="200025" cy="1282699"/>
            </a:xfrm>
          </p:grpSpPr>
          <p:cxnSp>
            <p:nvCxnSpPr>
              <p:cNvPr id="878" name="Straight Connector 877">
                <a:extLst>
                  <a:ext uri="{FF2B5EF4-FFF2-40B4-BE49-F238E27FC236}">
                    <a16:creationId xmlns:a16="http://schemas.microsoft.com/office/drawing/2014/main" id="{18DC1A28-7C56-468B-B37A-288BE13C112B}"/>
                  </a:ext>
                </a:extLst>
              </p:cNvPr>
              <p:cNvCxnSpPr/>
              <p:nvPr/>
            </p:nvCxnSpPr>
            <p:spPr bwMode="auto">
              <a:xfrm>
                <a:off x="6919383" y="2863850"/>
                <a:ext cx="200025" cy="0"/>
              </a:xfrm>
              <a:prstGeom prst="line">
                <a:avLst/>
              </a:prstGeom>
              <a:noFill/>
              <a:ln w="28575" cap="flat" cmpd="sng" algn="ctr">
                <a:solidFill>
                  <a:schemeClr val="bg1"/>
                </a:solidFill>
                <a:prstDash val="solid"/>
                <a:round/>
                <a:headEnd type="none" w="med" len="med"/>
                <a:tailEnd type="none" w="med" len="med"/>
              </a:ln>
              <a:effectLst/>
            </p:spPr>
          </p:cxnSp>
          <p:cxnSp>
            <p:nvCxnSpPr>
              <p:cNvPr id="2212" name="Straight Connector 2211">
                <a:extLst>
                  <a:ext uri="{FF2B5EF4-FFF2-40B4-BE49-F238E27FC236}">
                    <a16:creationId xmlns:a16="http://schemas.microsoft.com/office/drawing/2014/main" id="{3E33D8A0-046E-4310-A218-277A86EE2D29}"/>
                  </a:ext>
                </a:extLst>
              </p:cNvPr>
              <p:cNvCxnSpPr/>
              <p:nvPr/>
            </p:nvCxnSpPr>
            <p:spPr bwMode="auto">
              <a:xfrm>
                <a:off x="6919383" y="2543176"/>
                <a:ext cx="200025" cy="0"/>
              </a:xfrm>
              <a:prstGeom prst="line">
                <a:avLst/>
              </a:prstGeom>
              <a:noFill/>
              <a:ln w="28575" cap="flat" cmpd="sng" algn="ctr">
                <a:solidFill>
                  <a:schemeClr val="bg1"/>
                </a:solidFill>
                <a:prstDash val="solid"/>
                <a:round/>
                <a:headEnd type="none" w="med" len="med"/>
                <a:tailEnd type="none" w="med" len="med"/>
              </a:ln>
              <a:effectLst/>
            </p:spPr>
          </p:cxnSp>
          <p:cxnSp>
            <p:nvCxnSpPr>
              <p:cNvPr id="2213" name="Straight Connector 2212">
                <a:extLst>
                  <a:ext uri="{FF2B5EF4-FFF2-40B4-BE49-F238E27FC236}">
                    <a16:creationId xmlns:a16="http://schemas.microsoft.com/office/drawing/2014/main" id="{2E652D9E-07B9-4A2E-AB51-3CA1AC34E91B}"/>
                  </a:ext>
                </a:extLst>
              </p:cNvPr>
              <p:cNvCxnSpPr/>
              <p:nvPr/>
            </p:nvCxnSpPr>
            <p:spPr bwMode="auto">
              <a:xfrm>
                <a:off x="6919383" y="2222501"/>
                <a:ext cx="200025" cy="0"/>
              </a:xfrm>
              <a:prstGeom prst="line">
                <a:avLst/>
              </a:prstGeom>
              <a:noFill/>
              <a:ln w="28575" cap="flat" cmpd="sng" algn="ctr">
                <a:solidFill>
                  <a:schemeClr val="bg1"/>
                </a:solidFill>
                <a:prstDash val="solid"/>
                <a:round/>
                <a:headEnd type="none" w="med" len="med"/>
                <a:tailEnd type="none" w="med" len="med"/>
              </a:ln>
              <a:effectLst/>
            </p:spPr>
          </p:cxnSp>
          <p:cxnSp>
            <p:nvCxnSpPr>
              <p:cNvPr id="2214" name="Straight Connector 2213">
                <a:extLst>
                  <a:ext uri="{FF2B5EF4-FFF2-40B4-BE49-F238E27FC236}">
                    <a16:creationId xmlns:a16="http://schemas.microsoft.com/office/drawing/2014/main" id="{8C2CD81E-9072-48A9-845E-7914A248BEC4}"/>
                  </a:ext>
                </a:extLst>
              </p:cNvPr>
              <p:cNvCxnSpPr/>
              <p:nvPr/>
            </p:nvCxnSpPr>
            <p:spPr bwMode="auto">
              <a:xfrm>
                <a:off x="6919383" y="1901826"/>
                <a:ext cx="200025" cy="0"/>
              </a:xfrm>
              <a:prstGeom prst="line">
                <a:avLst/>
              </a:prstGeom>
              <a:noFill/>
              <a:ln w="28575" cap="flat" cmpd="sng" algn="ctr">
                <a:solidFill>
                  <a:schemeClr val="bg1"/>
                </a:solidFill>
                <a:prstDash val="solid"/>
                <a:round/>
                <a:headEnd type="none" w="med" len="med"/>
                <a:tailEnd type="none" w="med" len="med"/>
              </a:ln>
              <a:effectLst/>
            </p:spPr>
          </p:cxnSp>
          <p:cxnSp>
            <p:nvCxnSpPr>
              <p:cNvPr id="2215" name="Straight Connector 2214">
                <a:extLst>
                  <a:ext uri="{FF2B5EF4-FFF2-40B4-BE49-F238E27FC236}">
                    <a16:creationId xmlns:a16="http://schemas.microsoft.com/office/drawing/2014/main" id="{674539C6-C1EB-4750-BCA6-7570DA29D49B}"/>
                  </a:ext>
                </a:extLst>
              </p:cNvPr>
              <p:cNvCxnSpPr/>
              <p:nvPr/>
            </p:nvCxnSpPr>
            <p:spPr bwMode="auto">
              <a:xfrm>
                <a:off x="6919383" y="1581151"/>
                <a:ext cx="200025" cy="0"/>
              </a:xfrm>
              <a:prstGeom prst="line">
                <a:avLst/>
              </a:prstGeom>
              <a:noFill/>
              <a:ln w="28575" cap="flat" cmpd="sng" algn="ctr">
                <a:solidFill>
                  <a:schemeClr val="bg1"/>
                </a:solidFill>
                <a:prstDash val="solid"/>
                <a:round/>
                <a:headEnd type="none" w="med" len="med"/>
                <a:tailEnd type="none" w="med" len="med"/>
              </a:ln>
              <a:effectLst/>
            </p:spPr>
          </p:cxnSp>
        </p:grpSp>
        <p:sp>
          <p:nvSpPr>
            <p:cNvPr id="882" name="TextBox 881">
              <a:extLst>
                <a:ext uri="{FF2B5EF4-FFF2-40B4-BE49-F238E27FC236}">
                  <a16:creationId xmlns:a16="http://schemas.microsoft.com/office/drawing/2014/main" id="{707304C0-0A4D-43C8-9E6D-EC161798F77B}"/>
                </a:ext>
              </a:extLst>
            </p:cNvPr>
            <p:cNvSpPr txBox="1"/>
            <p:nvPr/>
          </p:nvSpPr>
          <p:spPr bwMode="auto">
            <a:xfrm>
              <a:off x="7065435" y="3467770"/>
              <a:ext cx="899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18" name="TextBox 2217">
              <a:extLst>
                <a:ext uri="{FF2B5EF4-FFF2-40B4-BE49-F238E27FC236}">
                  <a16:creationId xmlns:a16="http://schemas.microsoft.com/office/drawing/2014/main" id="{442D67D6-1463-4DD7-BB38-91D7048DB820}"/>
                </a:ext>
              </a:extLst>
            </p:cNvPr>
            <p:cNvSpPr txBox="1"/>
            <p:nvPr/>
          </p:nvSpPr>
          <p:spPr bwMode="auto">
            <a:xfrm>
              <a:off x="6936318" y="3334420"/>
              <a:ext cx="899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219" name="TextBox 2218">
              <a:extLst>
                <a:ext uri="{FF2B5EF4-FFF2-40B4-BE49-F238E27FC236}">
                  <a16:creationId xmlns:a16="http://schemas.microsoft.com/office/drawing/2014/main" id="{D2B30B70-37FA-4CD4-847F-C0010CD15BDE}"/>
                </a:ext>
              </a:extLst>
            </p:cNvPr>
            <p:cNvSpPr txBox="1"/>
            <p:nvPr/>
          </p:nvSpPr>
          <p:spPr bwMode="auto">
            <a:xfrm>
              <a:off x="7401983" y="3467770"/>
              <a:ext cx="343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220" name="TextBox 2219">
              <a:extLst>
                <a:ext uri="{FF2B5EF4-FFF2-40B4-BE49-F238E27FC236}">
                  <a16:creationId xmlns:a16="http://schemas.microsoft.com/office/drawing/2014/main" id="{E12D547A-D14B-4B91-994D-48B3E24125EA}"/>
                </a:ext>
              </a:extLst>
            </p:cNvPr>
            <p:cNvSpPr txBox="1"/>
            <p:nvPr/>
          </p:nvSpPr>
          <p:spPr bwMode="auto">
            <a:xfrm>
              <a:off x="7813675" y="3467770"/>
              <a:ext cx="343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221" name="TextBox 2220">
              <a:extLst>
                <a:ext uri="{FF2B5EF4-FFF2-40B4-BE49-F238E27FC236}">
                  <a16:creationId xmlns:a16="http://schemas.microsoft.com/office/drawing/2014/main" id="{505C7544-315A-4163-9FF9-9033600404CA}"/>
                </a:ext>
              </a:extLst>
            </p:cNvPr>
            <p:cNvSpPr txBox="1"/>
            <p:nvPr/>
          </p:nvSpPr>
          <p:spPr bwMode="auto">
            <a:xfrm>
              <a:off x="8223250" y="3467770"/>
              <a:ext cx="343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222" name="TextBox 2221">
              <a:extLst>
                <a:ext uri="{FF2B5EF4-FFF2-40B4-BE49-F238E27FC236}">
                  <a16:creationId xmlns:a16="http://schemas.microsoft.com/office/drawing/2014/main" id="{DD09B4B8-D817-4E20-909A-8AE4FED5864D}"/>
                </a:ext>
              </a:extLst>
            </p:cNvPr>
            <p:cNvSpPr txBox="1"/>
            <p:nvPr/>
          </p:nvSpPr>
          <p:spPr bwMode="auto">
            <a:xfrm>
              <a:off x="8651875" y="3467770"/>
              <a:ext cx="343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223" name="TextBox 2222">
              <a:extLst>
                <a:ext uri="{FF2B5EF4-FFF2-40B4-BE49-F238E27FC236}">
                  <a16:creationId xmlns:a16="http://schemas.microsoft.com/office/drawing/2014/main" id="{149E9687-3CC7-4E9E-B269-F50144B6AE06}"/>
                </a:ext>
              </a:extLst>
            </p:cNvPr>
            <p:cNvSpPr txBox="1"/>
            <p:nvPr/>
          </p:nvSpPr>
          <p:spPr bwMode="auto">
            <a:xfrm>
              <a:off x="9067800" y="3469729"/>
              <a:ext cx="343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224" name="TextBox 2223">
              <a:extLst>
                <a:ext uri="{FF2B5EF4-FFF2-40B4-BE49-F238E27FC236}">
                  <a16:creationId xmlns:a16="http://schemas.microsoft.com/office/drawing/2014/main" id="{494C5A70-D86F-47A0-9A34-9157C88093AF}"/>
                </a:ext>
              </a:extLst>
            </p:cNvPr>
            <p:cNvSpPr txBox="1"/>
            <p:nvPr/>
          </p:nvSpPr>
          <p:spPr bwMode="auto">
            <a:xfrm>
              <a:off x="6717243" y="3017978"/>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2225" name="TextBox 2224">
              <a:extLst>
                <a:ext uri="{FF2B5EF4-FFF2-40B4-BE49-F238E27FC236}">
                  <a16:creationId xmlns:a16="http://schemas.microsoft.com/office/drawing/2014/main" id="{E3BB6062-073F-44FB-BF5B-B465E962E959}"/>
                </a:ext>
              </a:extLst>
            </p:cNvPr>
            <p:cNvSpPr txBox="1"/>
            <p:nvPr/>
          </p:nvSpPr>
          <p:spPr bwMode="auto">
            <a:xfrm>
              <a:off x="6717243" y="2696244"/>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2226" name="TextBox 2225">
              <a:extLst>
                <a:ext uri="{FF2B5EF4-FFF2-40B4-BE49-F238E27FC236}">
                  <a16:creationId xmlns:a16="http://schemas.microsoft.com/office/drawing/2014/main" id="{FC2C54EF-CBFF-4094-901C-5F00865D5282}"/>
                </a:ext>
              </a:extLst>
            </p:cNvPr>
            <p:cNvSpPr txBox="1"/>
            <p:nvPr/>
          </p:nvSpPr>
          <p:spPr bwMode="auto">
            <a:xfrm>
              <a:off x="6717243" y="2374510"/>
              <a:ext cx="4550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2227" name="TextBox 2226">
              <a:extLst>
                <a:ext uri="{FF2B5EF4-FFF2-40B4-BE49-F238E27FC236}">
                  <a16:creationId xmlns:a16="http://schemas.microsoft.com/office/drawing/2014/main" id="{7D86C89F-597D-4DD4-9D7D-ADD6A420B97D}"/>
                </a:ext>
              </a:extLst>
            </p:cNvPr>
            <p:cNvSpPr txBox="1"/>
            <p:nvPr/>
          </p:nvSpPr>
          <p:spPr bwMode="auto">
            <a:xfrm>
              <a:off x="6906685" y="2047485"/>
              <a:ext cx="203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endParaRPr lang="en-US" sz="1200" b="0" dirty="0">
                <a:solidFill>
                  <a:schemeClr val="bg1"/>
                </a:solidFill>
                <a:latin typeface="Calibri" panose="020F0502020204030204" pitchFamily="34" charset="0"/>
              </a:endParaRPr>
            </a:p>
          </p:txBody>
        </p:sp>
        <p:sp>
          <p:nvSpPr>
            <p:cNvPr id="883" name="Freeform: Shape 882">
              <a:extLst>
                <a:ext uri="{FF2B5EF4-FFF2-40B4-BE49-F238E27FC236}">
                  <a16:creationId xmlns:a16="http://schemas.microsoft.com/office/drawing/2014/main" id="{37627F2E-540D-47CC-B949-CF6BC679E81A}"/>
                </a:ext>
              </a:extLst>
            </p:cNvPr>
            <p:cNvSpPr/>
            <p:nvPr/>
          </p:nvSpPr>
          <p:spPr bwMode="auto">
            <a:xfrm>
              <a:off x="7158568" y="2196712"/>
              <a:ext cx="2073275" cy="286809"/>
            </a:xfrm>
            <a:custGeom>
              <a:avLst/>
              <a:gdLst>
                <a:gd name="connsiteX0" fmla="*/ 2073275 w 2073275"/>
                <a:gd name="connsiteY0" fmla="*/ 286809 h 286809"/>
                <a:gd name="connsiteX1" fmla="*/ 1739900 w 2073275"/>
                <a:gd name="connsiteY1" fmla="*/ 286809 h 286809"/>
                <a:gd name="connsiteX2" fmla="*/ 1739900 w 2073275"/>
                <a:gd name="connsiteY2" fmla="*/ 279400 h 286809"/>
                <a:gd name="connsiteX3" fmla="*/ 1716617 w 2073275"/>
                <a:gd name="connsiteY3" fmla="*/ 279400 h 286809"/>
                <a:gd name="connsiteX4" fmla="*/ 1716617 w 2073275"/>
                <a:gd name="connsiteY4" fmla="*/ 266700 h 286809"/>
                <a:gd name="connsiteX5" fmla="*/ 1659467 w 2073275"/>
                <a:gd name="connsiteY5" fmla="*/ 266700 h 286809"/>
                <a:gd name="connsiteX6" fmla="*/ 1659467 w 2073275"/>
                <a:gd name="connsiteY6" fmla="*/ 260350 h 286809"/>
                <a:gd name="connsiteX7" fmla="*/ 1476375 w 2073275"/>
                <a:gd name="connsiteY7" fmla="*/ 260350 h 286809"/>
                <a:gd name="connsiteX8" fmla="*/ 1476375 w 2073275"/>
                <a:gd name="connsiteY8" fmla="*/ 248709 h 286809"/>
                <a:gd name="connsiteX9" fmla="*/ 1406525 w 2073275"/>
                <a:gd name="connsiteY9" fmla="*/ 248709 h 286809"/>
                <a:gd name="connsiteX10" fmla="*/ 1406525 w 2073275"/>
                <a:gd name="connsiteY10" fmla="*/ 238125 h 286809"/>
                <a:gd name="connsiteX11" fmla="*/ 1333500 w 2073275"/>
                <a:gd name="connsiteY11" fmla="*/ 238125 h 286809"/>
                <a:gd name="connsiteX12" fmla="*/ 1333500 w 2073275"/>
                <a:gd name="connsiteY12" fmla="*/ 227542 h 286809"/>
                <a:gd name="connsiteX13" fmla="*/ 1239309 w 2073275"/>
                <a:gd name="connsiteY13" fmla="*/ 227542 h 286809"/>
                <a:gd name="connsiteX14" fmla="*/ 1239309 w 2073275"/>
                <a:gd name="connsiteY14" fmla="*/ 219075 h 286809"/>
                <a:gd name="connsiteX15" fmla="*/ 1081617 w 2073275"/>
                <a:gd name="connsiteY15" fmla="*/ 219075 h 286809"/>
                <a:gd name="connsiteX16" fmla="*/ 1081617 w 2073275"/>
                <a:gd name="connsiteY16" fmla="*/ 212725 h 286809"/>
                <a:gd name="connsiteX17" fmla="*/ 1038225 w 2073275"/>
                <a:gd name="connsiteY17" fmla="*/ 212725 h 286809"/>
                <a:gd name="connsiteX18" fmla="*/ 1038225 w 2073275"/>
                <a:gd name="connsiteY18" fmla="*/ 207434 h 286809"/>
                <a:gd name="connsiteX19" fmla="*/ 983192 w 2073275"/>
                <a:gd name="connsiteY19" fmla="*/ 207434 h 286809"/>
                <a:gd name="connsiteX20" fmla="*/ 983192 w 2073275"/>
                <a:gd name="connsiteY20" fmla="*/ 203200 h 286809"/>
                <a:gd name="connsiteX21" fmla="*/ 902759 w 2073275"/>
                <a:gd name="connsiteY21" fmla="*/ 203200 h 286809"/>
                <a:gd name="connsiteX22" fmla="*/ 902759 w 2073275"/>
                <a:gd name="connsiteY22" fmla="*/ 193675 h 286809"/>
                <a:gd name="connsiteX23" fmla="*/ 883709 w 2073275"/>
                <a:gd name="connsiteY23" fmla="*/ 193675 h 286809"/>
                <a:gd name="connsiteX24" fmla="*/ 883709 w 2073275"/>
                <a:gd name="connsiteY24" fmla="*/ 185209 h 286809"/>
                <a:gd name="connsiteX25" fmla="*/ 802217 w 2073275"/>
                <a:gd name="connsiteY25" fmla="*/ 185209 h 286809"/>
                <a:gd name="connsiteX26" fmla="*/ 802217 w 2073275"/>
                <a:gd name="connsiteY26" fmla="*/ 173567 h 286809"/>
                <a:gd name="connsiteX27" fmla="*/ 668867 w 2073275"/>
                <a:gd name="connsiteY27" fmla="*/ 173567 h 286809"/>
                <a:gd name="connsiteX28" fmla="*/ 668867 w 2073275"/>
                <a:gd name="connsiteY28" fmla="*/ 167217 h 286809"/>
                <a:gd name="connsiteX29" fmla="*/ 620184 w 2073275"/>
                <a:gd name="connsiteY29" fmla="*/ 167217 h 286809"/>
                <a:gd name="connsiteX30" fmla="*/ 620184 w 2073275"/>
                <a:gd name="connsiteY30" fmla="*/ 167217 h 286809"/>
                <a:gd name="connsiteX31" fmla="*/ 548217 w 2073275"/>
                <a:gd name="connsiteY31" fmla="*/ 167217 h 286809"/>
                <a:gd name="connsiteX32" fmla="*/ 548217 w 2073275"/>
                <a:gd name="connsiteY32" fmla="*/ 150284 h 286809"/>
                <a:gd name="connsiteX33" fmla="*/ 532342 w 2073275"/>
                <a:gd name="connsiteY33" fmla="*/ 150284 h 286809"/>
                <a:gd name="connsiteX34" fmla="*/ 532342 w 2073275"/>
                <a:gd name="connsiteY34" fmla="*/ 142875 h 286809"/>
                <a:gd name="connsiteX35" fmla="*/ 513292 w 2073275"/>
                <a:gd name="connsiteY35" fmla="*/ 142875 h 286809"/>
                <a:gd name="connsiteX36" fmla="*/ 513292 w 2073275"/>
                <a:gd name="connsiteY36" fmla="*/ 128059 h 286809"/>
                <a:gd name="connsiteX37" fmla="*/ 451909 w 2073275"/>
                <a:gd name="connsiteY37" fmla="*/ 128059 h 286809"/>
                <a:gd name="connsiteX38" fmla="*/ 451909 w 2073275"/>
                <a:gd name="connsiteY38" fmla="*/ 121709 h 286809"/>
                <a:gd name="connsiteX39" fmla="*/ 408517 w 2073275"/>
                <a:gd name="connsiteY39" fmla="*/ 121709 h 286809"/>
                <a:gd name="connsiteX40" fmla="*/ 408517 w 2073275"/>
                <a:gd name="connsiteY40" fmla="*/ 109009 h 286809"/>
                <a:gd name="connsiteX41" fmla="*/ 337609 w 2073275"/>
                <a:gd name="connsiteY41" fmla="*/ 109009 h 286809"/>
                <a:gd name="connsiteX42" fmla="*/ 337609 w 2073275"/>
                <a:gd name="connsiteY42" fmla="*/ 99484 h 286809"/>
                <a:gd name="connsiteX43" fmla="*/ 311150 w 2073275"/>
                <a:gd name="connsiteY43" fmla="*/ 99484 h 286809"/>
                <a:gd name="connsiteX44" fmla="*/ 304800 w 2073275"/>
                <a:gd name="connsiteY44" fmla="*/ 93134 h 286809"/>
                <a:gd name="connsiteX45" fmla="*/ 281517 w 2073275"/>
                <a:gd name="connsiteY45" fmla="*/ 93134 h 286809"/>
                <a:gd name="connsiteX46" fmla="*/ 281517 w 2073275"/>
                <a:gd name="connsiteY46" fmla="*/ 79375 h 286809"/>
                <a:gd name="connsiteX47" fmla="*/ 258234 w 2073275"/>
                <a:gd name="connsiteY47" fmla="*/ 79375 h 286809"/>
                <a:gd name="connsiteX48" fmla="*/ 258234 w 2073275"/>
                <a:gd name="connsiteY48" fmla="*/ 71967 h 286809"/>
                <a:gd name="connsiteX49" fmla="*/ 225425 w 2073275"/>
                <a:gd name="connsiteY49" fmla="*/ 71967 h 286809"/>
                <a:gd name="connsiteX50" fmla="*/ 225425 w 2073275"/>
                <a:gd name="connsiteY50" fmla="*/ 62442 h 286809"/>
                <a:gd name="connsiteX51" fmla="*/ 193675 w 2073275"/>
                <a:gd name="connsiteY51" fmla="*/ 62442 h 286809"/>
                <a:gd name="connsiteX52" fmla="*/ 193675 w 2073275"/>
                <a:gd name="connsiteY52" fmla="*/ 45509 h 286809"/>
                <a:gd name="connsiteX53" fmla="*/ 175684 w 2073275"/>
                <a:gd name="connsiteY53" fmla="*/ 45509 h 286809"/>
                <a:gd name="connsiteX54" fmla="*/ 175684 w 2073275"/>
                <a:gd name="connsiteY54" fmla="*/ 30692 h 286809"/>
                <a:gd name="connsiteX55" fmla="*/ 153459 w 2073275"/>
                <a:gd name="connsiteY55" fmla="*/ 30692 h 286809"/>
                <a:gd name="connsiteX56" fmla="*/ 149225 w 2073275"/>
                <a:gd name="connsiteY56" fmla="*/ 26458 h 286809"/>
                <a:gd name="connsiteX57" fmla="*/ 124884 w 2073275"/>
                <a:gd name="connsiteY57" fmla="*/ 26458 h 286809"/>
                <a:gd name="connsiteX58" fmla="*/ 124884 w 2073275"/>
                <a:gd name="connsiteY58" fmla="*/ 15875 h 286809"/>
                <a:gd name="connsiteX59" fmla="*/ 95250 w 2073275"/>
                <a:gd name="connsiteY59" fmla="*/ 15875 h 286809"/>
                <a:gd name="connsiteX60" fmla="*/ 95250 w 2073275"/>
                <a:gd name="connsiteY60" fmla="*/ 0 h 286809"/>
                <a:gd name="connsiteX61" fmla="*/ 65617 w 2073275"/>
                <a:gd name="connsiteY61" fmla="*/ 0 h 286809"/>
                <a:gd name="connsiteX62" fmla="*/ 65617 w 2073275"/>
                <a:gd name="connsiteY62" fmla="*/ 0 h 286809"/>
                <a:gd name="connsiteX63" fmla="*/ 0 w 2073275"/>
                <a:gd name="connsiteY63" fmla="*/ 0 h 286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73275" h="286809">
                  <a:moveTo>
                    <a:pt x="2073275" y="286809"/>
                  </a:moveTo>
                  <a:lnTo>
                    <a:pt x="1739900" y="286809"/>
                  </a:lnTo>
                  <a:lnTo>
                    <a:pt x="1739900" y="279400"/>
                  </a:lnTo>
                  <a:lnTo>
                    <a:pt x="1716617" y="279400"/>
                  </a:lnTo>
                  <a:lnTo>
                    <a:pt x="1716617" y="266700"/>
                  </a:lnTo>
                  <a:lnTo>
                    <a:pt x="1659467" y="266700"/>
                  </a:lnTo>
                  <a:lnTo>
                    <a:pt x="1659467" y="260350"/>
                  </a:lnTo>
                  <a:lnTo>
                    <a:pt x="1476375" y="260350"/>
                  </a:lnTo>
                  <a:lnTo>
                    <a:pt x="1476375" y="248709"/>
                  </a:lnTo>
                  <a:lnTo>
                    <a:pt x="1406525" y="248709"/>
                  </a:lnTo>
                  <a:lnTo>
                    <a:pt x="1406525" y="238125"/>
                  </a:lnTo>
                  <a:lnTo>
                    <a:pt x="1333500" y="238125"/>
                  </a:lnTo>
                  <a:lnTo>
                    <a:pt x="1333500" y="227542"/>
                  </a:lnTo>
                  <a:lnTo>
                    <a:pt x="1239309" y="227542"/>
                  </a:lnTo>
                  <a:lnTo>
                    <a:pt x="1239309" y="219075"/>
                  </a:lnTo>
                  <a:lnTo>
                    <a:pt x="1081617" y="219075"/>
                  </a:lnTo>
                  <a:lnTo>
                    <a:pt x="1081617" y="212725"/>
                  </a:lnTo>
                  <a:lnTo>
                    <a:pt x="1038225" y="212725"/>
                  </a:lnTo>
                  <a:lnTo>
                    <a:pt x="1038225" y="207434"/>
                  </a:lnTo>
                  <a:lnTo>
                    <a:pt x="983192" y="207434"/>
                  </a:lnTo>
                  <a:lnTo>
                    <a:pt x="983192" y="203200"/>
                  </a:lnTo>
                  <a:lnTo>
                    <a:pt x="902759" y="203200"/>
                  </a:lnTo>
                  <a:lnTo>
                    <a:pt x="902759" y="193675"/>
                  </a:lnTo>
                  <a:lnTo>
                    <a:pt x="883709" y="193675"/>
                  </a:lnTo>
                  <a:lnTo>
                    <a:pt x="883709" y="185209"/>
                  </a:lnTo>
                  <a:lnTo>
                    <a:pt x="802217" y="185209"/>
                  </a:lnTo>
                  <a:lnTo>
                    <a:pt x="802217" y="173567"/>
                  </a:lnTo>
                  <a:lnTo>
                    <a:pt x="668867" y="173567"/>
                  </a:lnTo>
                  <a:lnTo>
                    <a:pt x="668867" y="167217"/>
                  </a:lnTo>
                  <a:lnTo>
                    <a:pt x="620184" y="167217"/>
                  </a:lnTo>
                  <a:lnTo>
                    <a:pt x="620184" y="167217"/>
                  </a:lnTo>
                  <a:lnTo>
                    <a:pt x="548217" y="167217"/>
                  </a:lnTo>
                  <a:lnTo>
                    <a:pt x="548217" y="150284"/>
                  </a:lnTo>
                  <a:lnTo>
                    <a:pt x="532342" y="150284"/>
                  </a:lnTo>
                  <a:lnTo>
                    <a:pt x="532342" y="142875"/>
                  </a:lnTo>
                  <a:lnTo>
                    <a:pt x="513292" y="142875"/>
                  </a:lnTo>
                  <a:lnTo>
                    <a:pt x="513292" y="128059"/>
                  </a:lnTo>
                  <a:lnTo>
                    <a:pt x="451909" y="128059"/>
                  </a:lnTo>
                  <a:lnTo>
                    <a:pt x="451909" y="121709"/>
                  </a:lnTo>
                  <a:lnTo>
                    <a:pt x="408517" y="121709"/>
                  </a:lnTo>
                  <a:lnTo>
                    <a:pt x="408517" y="109009"/>
                  </a:lnTo>
                  <a:lnTo>
                    <a:pt x="337609" y="109009"/>
                  </a:lnTo>
                  <a:lnTo>
                    <a:pt x="337609" y="99484"/>
                  </a:lnTo>
                  <a:lnTo>
                    <a:pt x="311150" y="99484"/>
                  </a:lnTo>
                  <a:lnTo>
                    <a:pt x="304800" y="93134"/>
                  </a:lnTo>
                  <a:lnTo>
                    <a:pt x="281517" y="93134"/>
                  </a:lnTo>
                  <a:lnTo>
                    <a:pt x="281517" y="79375"/>
                  </a:lnTo>
                  <a:lnTo>
                    <a:pt x="258234" y="79375"/>
                  </a:lnTo>
                  <a:lnTo>
                    <a:pt x="258234" y="71967"/>
                  </a:lnTo>
                  <a:lnTo>
                    <a:pt x="225425" y="71967"/>
                  </a:lnTo>
                  <a:lnTo>
                    <a:pt x="225425" y="62442"/>
                  </a:lnTo>
                  <a:lnTo>
                    <a:pt x="193675" y="62442"/>
                  </a:lnTo>
                  <a:lnTo>
                    <a:pt x="193675" y="45509"/>
                  </a:lnTo>
                  <a:lnTo>
                    <a:pt x="175684" y="45509"/>
                  </a:lnTo>
                  <a:lnTo>
                    <a:pt x="175684" y="30692"/>
                  </a:lnTo>
                  <a:lnTo>
                    <a:pt x="153459" y="30692"/>
                  </a:lnTo>
                  <a:lnTo>
                    <a:pt x="149225" y="26458"/>
                  </a:lnTo>
                  <a:lnTo>
                    <a:pt x="124884" y="26458"/>
                  </a:lnTo>
                  <a:lnTo>
                    <a:pt x="124884" y="15875"/>
                  </a:lnTo>
                  <a:lnTo>
                    <a:pt x="95250" y="15875"/>
                  </a:lnTo>
                  <a:lnTo>
                    <a:pt x="95250" y="0"/>
                  </a:lnTo>
                  <a:lnTo>
                    <a:pt x="65617" y="0"/>
                  </a:lnTo>
                  <a:lnTo>
                    <a:pt x="6561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884" name="Freeform: Shape 883">
              <a:extLst>
                <a:ext uri="{FF2B5EF4-FFF2-40B4-BE49-F238E27FC236}">
                  <a16:creationId xmlns:a16="http://schemas.microsoft.com/office/drawing/2014/main" id="{4DB4A860-F90D-468E-A3BF-B946D2A666FF}"/>
                </a:ext>
              </a:extLst>
            </p:cNvPr>
            <p:cNvSpPr/>
            <p:nvPr/>
          </p:nvSpPr>
          <p:spPr bwMode="auto">
            <a:xfrm>
              <a:off x="7160685" y="2195654"/>
              <a:ext cx="2077508" cy="303742"/>
            </a:xfrm>
            <a:custGeom>
              <a:avLst/>
              <a:gdLst>
                <a:gd name="connsiteX0" fmla="*/ 2077508 w 2077508"/>
                <a:gd name="connsiteY0" fmla="*/ 303742 h 303742"/>
                <a:gd name="connsiteX1" fmla="*/ 1890183 w 2077508"/>
                <a:gd name="connsiteY1" fmla="*/ 303742 h 303742"/>
                <a:gd name="connsiteX2" fmla="*/ 1890183 w 2077508"/>
                <a:gd name="connsiteY2" fmla="*/ 279400 h 303742"/>
                <a:gd name="connsiteX3" fmla="*/ 1831975 w 2077508"/>
                <a:gd name="connsiteY3" fmla="*/ 279400 h 303742"/>
                <a:gd name="connsiteX4" fmla="*/ 1831975 w 2077508"/>
                <a:gd name="connsiteY4" fmla="*/ 255058 h 303742"/>
                <a:gd name="connsiteX5" fmla="*/ 1732492 w 2077508"/>
                <a:gd name="connsiteY5" fmla="*/ 255058 h 303742"/>
                <a:gd name="connsiteX6" fmla="*/ 1732492 w 2077508"/>
                <a:gd name="connsiteY6" fmla="*/ 230717 h 303742"/>
                <a:gd name="connsiteX7" fmla="*/ 1429808 w 2077508"/>
                <a:gd name="connsiteY7" fmla="*/ 230717 h 303742"/>
                <a:gd name="connsiteX8" fmla="*/ 1429808 w 2077508"/>
                <a:gd name="connsiteY8" fmla="*/ 216958 h 303742"/>
                <a:gd name="connsiteX9" fmla="*/ 1349375 w 2077508"/>
                <a:gd name="connsiteY9" fmla="*/ 216958 h 303742"/>
                <a:gd name="connsiteX10" fmla="*/ 1349375 w 2077508"/>
                <a:gd name="connsiteY10" fmla="*/ 193675 h 303742"/>
                <a:gd name="connsiteX11" fmla="*/ 1333500 w 2077508"/>
                <a:gd name="connsiteY11" fmla="*/ 193675 h 303742"/>
                <a:gd name="connsiteX12" fmla="*/ 1333500 w 2077508"/>
                <a:gd name="connsiteY12" fmla="*/ 173567 h 303742"/>
                <a:gd name="connsiteX13" fmla="*/ 984250 w 2077508"/>
                <a:gd name="connsiteY13" fmla="*/ 173567 h 303742"/>
                <a:gd name="connsiteX14" fmla="*/ 984250 w 2077508"/>
                <a:gd name="connsiteY14" fmla="*/ 155575 h 303742"/>
                <a:gd name="connsiteX15" fmla="*/ 976842 w 2077508"/>
                <a:gd name="connsiteY15" fmla="*/ 155575 h 303742"/>
                <a:gd name="connsiteX16" fmla="*/ 976842 w 2077508"/>
                <a:gd name="connsiteY16" fmla="*/ 136525 h 303742"/>
                <a:gd name="connsiteX17" fmla="*/ 882650 w 2077508"/>
                <a:gd name="connsiteY17" fmla="*/ 136525 h 303742"/>
                <a:gd name="connsiteX18" fmla="*/ 882650 w 2077508"/>
                <a:gd name="connsiteY18" fmla="*/ 125942 h 303742"/>
                <a:gd name="connsiteX19" fmla="*/ 860425 w 2077508"/>
                <a:gd name="connsiteY19" fmla="*/ 125942 h 303742"/>
                <a:gd name="connsiteX20" fmla="*/ 860425 w 2077508"/>
                <a:gd name="connsiteY20" fmla="*/ 115358 h 303742"/>
                <a:gd name="connsiteX21" fmla="*/ 398992 w 2077508"/>
                <a:gd name="connsiteY21" fmla="*/ 115358 h 303742"/>
                <a:gd name="connsiteX22" fmla="*/ 398992 w 2077508"/>
                <a:gd name="connsiteY22" fmla="*/ 96308 h 303742"/>
                <a:gd name="connsiteX23" fmla="*/ 276225 w 2077508"/>
                <a:gd name="connsiteY23" fmla="*/ 96308 h 303742"/>
                <a:gd name="connsiteX24" fmla="*/ 276225 w 2077508"/>
                <a:gd name="connsiteY24" fmla="*/ 78317 h 303742"/>
                <a:gd name="connsiteX25" fmla="*/ 248708 w 2077508"/>
                <a:gd name="connsiteY25" fmla="*/ 78317 h 303742"/>
                <a:gd name="connsiteX26" fmla="*/ 248708 w 2077508"/>
                <a:gd name="connsiteY26" fmla="*/ 60325 h 303742"/>
                <a:gd name="connsiteX27" fmla="*/ 204258 w 2077508"/>
                <a:gd name="connsiteY27" fmla="*/ 60325 h 303742"/>
                <a:gd name="connsiteX28" fmla="*/ 204258 w 2077508"/>
                <a:gd name="connsiteY28" fmla="*/ 26458 h 303742"/>
                <a:gd name="connsiteX29" fmla="*/ 139700 w 2077508"/>
                <a:gd name="connsiteY29" fmla="*/ 26458 h 303742"/>
                <a:gd name="connsiteX30" fmla="*/ 139700 w 2077508"/>
                <a:gd name="connsiteY30" fmla="*/ 7408 h 303742"/>
                <a:gd name="connsiteX31" fmla="*/ 71967 w 2077508"/>
                <a:gd name="connsiteY31" fmla="*/ 7408 h 303742"/>
                <a:gd name="connsiteX32" fmla="*/ 71967 w 2077508"/>
                <a:gd name="connsiteY32" fmla="*/ 0 h 303742"/>
                <a:gd name="connsiteX33" fmla="*/ 0 w 2077508"/>
                <a:gd name="connsiteY33" fmla="*/ 0 h 303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077508" h="303742">
                  <a:moveTo>
                    <a:pt x="2077508" y="303742"/>
                  </a:moveTo>
                  <a:lnTo>
                    <a:pt x="1890183" y="303742"/>
                  </a:lnTo>
                  <a:lnTo>
                    <a:pt x="1890183" y="279400"/>
                  </a:lnTo>
                  <a:lnTo>
                    <a:pt x="1831975" y="279400"/>
                  </a:lnTo>
                  <a:lnTo>
                    <a:pt x="1831975" y="255058"/>
                  </a:lnTo>
                  <a:lnTo>
                    <a:pt x="1732492" y="255058"/>
                  </a:lnTo>
                  <a:lnTo>
                    <a:pt x="1732492" y="230717"/>
                  </a:lnTo>
                  <a:lnTo>
                    <a:pt x="1429808" y="230717"/>
                  </a:lnTo>
                  <a:lnTo>
                    <a:pt x="1429808" y="216958"/>
                  </a:lnTo>
                  <a:lnTo>
                    <a:pt x="1349375" y="216958"/>
                  </a:lnTo>
                  <a:lnTo>
                    <a:pt x="1349375" y="193675"/>
                  </a:lnTo>
                  <a:lnTo>
                    <a:pt x="1333500" y="193675"/>
                  </a:lnTo>
                  <a:lnTo>
                    <a:pt x="1333500" y="173567"/>
                  </a:lnTo>
                  <a:lnTo>
                    <a:pt x="984250" y="173567"/>
                  </a:lnTo>
                  <a:lnTo>
                    <a:pt x="984250" y="155575"/>
                  </a:lnTo>
                  <a:lnTo>
                    <a:pt x="976842" y="155575"/>
                  </a:lnTo>
                  <a:lnTo>
                    <a:pt x="976842" y="136525"/>
                  </a:lnTo>
                  <a:lnTo>
                    <a:pt x="882650" y="136525"/>
                  </a:lnTo>
                  <a:lnTo>
                    <a:pt x="882650" y="125942"/>
                  </a:lnTo>
                  <a:lnTo>
                    <a:pt x="860425" y="125942"/>
                  </a:lnTo>
                  <a:lnTo>
                    <a:pt x="860425" y="115358"/>
                  </a:lnTo>
                  <a:lnTo>
                    <a:pt x="398992" y="115358"/>
                  </a:lnTo>
                  <a:lnTo>
                    <a:pt x="398992" y="96308"/>
                  </a:lnTo>
                  <a:lnTo>
                    <a:pt x="276225" y="96308"/>
                  </a:lnTo>
                  <a:lnTo>
                    <a:pt x="276225" y="78317"/>
                  </a:lnTo>
                  <a:lnTo>
                    <a:pt x="248708" y="78317"/>
                  </a:lnTo>
                  <a:lnTo>
                    <a:pt x="248708" y="60325"/>
                  </a:lnTo>
                  <a:lnTo>
                    <a:pt x="204258" y="60325"/>
                  </a:lnTo>
                  <a:lnTo>
                    <a:pt x="204258" y="26458"/>
                  </a:lnTo>
                  <a:lnTo>
                    <a:pt x="139700" y="26458"/>
                  </a:lnTo>
                  <a:lnTo>
                    <a:pt x="139700" y="7408"/>
                  </a:lnTo>
                  <a:lnTo>
                    <a:pt x="71967" y="7408"/>
                  </a:lnTo>
                  <a:lnTo>
                    <a:pt x="71967"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85" name="Freeform: Shape 884">
              <a:extLst>
                <a:ext uri="{FF2B5EF4-FFF2-40B4-BE49-F238E27FC236}">
                  <a16:creationId xmlns:a16="http://schemas.microsoft.com/office/drawing/2014/main" id="{E9A521D3-1E0B-4993-BA42-5D9F17A12D83}"/>
                </a:ext>
              </a:extLst>
            </p:cNvPr>
            <p:cNvSpPr/>
            <p:nvPr/>
          </p:nvSpPr>
          <p:spPr bwMode="auto">
            <a:xfrm>
              <a:off x="7155393" y="2189304"/>
              <a:ext cx="2087034" cy="495300"/>
            </a:xfrm>
            <a:custGeom>
              <a:avLst/>
              <a:gdLst>
                <a:gd name="connsiteX0" fmla="*/ 2087034 w 2087034"/>
                <a:gd name="connsiteY0" fmla="*/ 495300 h 495300"/>
                <a:gd name="connsiteX1" fmla="*/ 2025650 w 2087034"/>
                <a:gd name="connsiteY1" fmla="*/ 495300 h 495300"/>
                <a:gd name="connsiteX2" fmla="*/ 2025650 w 2087034"/>
                <a:gd name="connsiteY2" fmla="*/ 487892 h 495300"/>
                <a:gd name="connsiteX3" fmla="*/ 1954742 w 2087034"/>
                <a:gd name="connsiteY3" fmla="*/ 487892 h 495300"/>
                <a:gd name="connsiteX4" fmla="*/ 1954742 w 2087034"/>
                <a:gd name="connsiteY4" fmla="*/ 478367 h 495300"/>
                <a:gd name="connsiteX5" fmla="*/ 1857375 w 2087034"/>
                <a:gd name="connsiteY5" fmla="*/ 478367 h 495300"/>
                <a:gd name="connsiteX6" fmla="*/ 1853141 w 2087034"/>
                <a:gd name="connsiteY6" fmla="*/ 474133 h 495300"/>
                <a:gd name="connsiteX7" fmla="*/ 1815042 w 2087034"/>
                <a:gd name="connsiteY7" fmla="*/ 474133 h 495300"/>
                <a:gd name="connsiteX8" fmla="*/ 1815042 w 2087034"/>
                <a:gd name="connsiteY8" fmla="*/ 461433 h 495300"/>
                <a:gd name="connsiteX9" fmla="*/ 1754717 w 2087034"/>
                <a:gd name="connsiteY9" fmla="*/ 461433 h 495300"/>
                <a:gd name="connsiteX10" fmla="*/ 1754717 w 2087034"/>
                <a:gd name="connsiteY10" fmla="*/ 455083 h 495300"/>
                <a:gd name="connsiteX11" fmla="*/ 1656292 w 2087034"/>
                <a:gd name="connsiteY11" fmla="*/ 455083 h 495300"/>
                <a:gd name="connsiteX12" fmla="*/ 1656292 w 2087034"/>
                <a:gd name="connsiteY12" fmla="*/ 447675 h 495300"/>
                <a:gd name="connsiteX13" fmla="*/ 1611842 w 2087034"/>
                <a:gd name="connsiteY13" fmla="*/ 447675 h 495300"/>
                <a:gd name="connsiteX14" fmla="*/ 1606550 w 2087034"/>
                <a:gd name="connsiteY14" fmla="*/ 442383 h 495300"/>
                <a:gd name="connsiteX15" fmla="*/ 1556809 w 2087034"/>
                <a:gd name="connsiteY15" fmla="*/ 442383 h 495300"/>
                <a:gd name="connsiteX16" fmla="*/ 1556809 w 2087034"/>
                <a:gd name="connsiteY16" fmla="*/ 436033 h 495300"/>
                <a:gd name="connsiteX17" fmla="*/ 1509184 w 2087034"/>
                <a:gd name="connsiteY17" fmla="*/ 436033 h 495300"/>
                <a:gd name="connsiteX18" fmla="*/ 1509184 w 2087034"/>
                <a:gd name="connsiteY18" fmla="*/ 431800 h 495300"/>
                <a:gd name="connsiteX19" fmla="*/ 1453092 w 2087034"/>
                <a:gd name="connsiteY19" fmla="*/ 431800 h 495300"/>
                <a:gd name="connsiteX20" fmla="*/ 1453092 w 2087034"/>
                <a:gd name="connsiteY20" fmla="*/ 423333 h 495300"/>
                <a:gd name="connsiteX21" fmla="*/ 1410759 w 2087034"/>
                <a:gd name="connsiteY21" fmla="*/ 423333 h 495300"/>
                <a:gd name="connsiteX22" fmla="*/ 1410759 w 2087034"/>
                <a:gd name="connsiteY22" fmla="*/ 413808 h 495300"/>
                <a:gd name="connsiteX23" fmla="*/ 1330325 w 2087034"/>
                <a:gd name="connsiteY23" fmla="*/ 413808 h 495300"/>
                <a:gd name="connsiteX24" fmla="*/ 1330325 w 2087034"/>
                <a:gd name="connsiteY24" fmla="*/ 406400 h 495300"/>
                <a:gd name="connsiteX25" fmla="*/ 1268942 w 2087034"/>
                <a:gd name="connsiteY25" fmla="*/ 406400 h 495300"/>
                <a:gd name="connsiteX26" fmla="*/ 1268942 w 2087034"/>
                <a:gd name="connsiteY26" fmla="*/ 402167 h 495300"/>
                <a:gd name="connsiteX27" fmla="*/ 1191684 w 2087034"/>
                <a:gd name="connsiteY27" fmla="*/ 402167 h 495300"/>
                <a:gd name="connsiteX28" fmla="*/ 1191684 w 2087034"/>
                <a:gd name="connsiteY28" fmla="*/ 389467 h 495300"/>
                <a:gd name="connsiteX29" fmla="*/ 1064684 w 2087034"/>
                <a:gd name="connsiteY29" fmla="*/ 389467 h 495300"/>
                <a:gd name="connsiteX30" fmla="*/ 1064684 w 2087034"/>
                <a:gd name="connsiteY30" fmla="*/ 382058 h 495300"/>
                <a:gd name="connsiteX31" fmla="*/ 1021292 w 2087034"/>
                <a:gd name="connsiteY31" fmla="*/ 382058 h 495300"/>
                <a:gd name="connsiteX32" fmla="*/ 1021292 w 2087034"/>
                <a:gd name="connsiteY32" fmla="*/ 376767 h 495300"/>
                <a:gd name="connsiteX33" fmla="*/ 986367 w 2087034"/>
                <a:gd name="connsiteY33" fmla="*/ 376767 h 495300"/>
                <a:gd name="connsiteX34" fmla="*/ 986367 w 2087034"/>
                <a:gd name="connsiteY34" fmla="*/ 366183 h 495300"/>
                <a:gd name="connsiteX35" fmla="*/ 899584 w 2087034"/>
                <a:gd name="connsiteY35" fmla="*/ 366183 h 495300"/>
                <a:gd name="connsiteX36" fmla="*/ 899584 w 2087034"/>
                <a:gd name="connsiteY36" fmla="*/ 361950 h 495300"/>
                <a:gd name="connsiteX37" fmla="*/ 824442 w 2087034"/>
                <a:gd name="connsiteY37" fmla="*/ 361950 h 495300"/>
                <a:gd name="connsiteX38" fmla="*/ 824442 w 2087034"/>
                <a:gd name="connsiteY38" fmla="*/ 354542 h 495300"/>
                <a:gd name="connsiteX39" fmla="*/ 779992 w 2087034"/>
                <a:gd name="connsiteY39" fmla="*/ 354542 h 495300"/>
                <a:gd name="connsiteX40" fmla="*/ 779992 w 2087034"/>
                <a:gd name="connsiteY40" fmla="*/ 340783 h 495300"/>
                <a:gd name="connsiteX41" fmla="*/ 721784 w 2087034"/>
                <a:gd name="connsiteY41" fmla="*/ 340783 h 495300"/>
                <a:gd name="connsiteX42" fmla="*/ 721784 w 2087034"/>
                <a:gd name="connsiteY42" fmla="*/ 329142 h 495300"/>
                <a:gd name="connsiteX43" fmla="*/ 675217 w 2087034"/>
                <a:gd name="connsiteY43" fmla="*/ 329142 h 495300"/>
                <a:gd name="connsiteX44" fmla="*/ 675217 w 2087034"/>
                <a:gd name="connsiteY44" fmla="*/ 320675 h 495300"/>
                <a:gd name="connsiteX45" fmla="*/ 639234 w 2087034"/>
                <a:gd name="connsiteY45" fmla="*/ 320675 h 495300"/>
                <a:gd name="connsiteX46" fmla="*/ 632884 w 2087034"/>
                <a:gd name="connsiteY46" fmla="*/ 314325 h 495300"/>
                <a:gd name="connsiteX47" fmla="*/ 611717 w 2087034"/>
                <a:gd name="connsiteY47" fmla="*/ 314325 h 495300"/>
                <a:gd name="connsiteX48" fmla="*/ 611717 w 2087034"/>
                <a:gd name="connsiteY48" fmla="*/ 294217 h 495300"/>
                <a:gd name="connsiteX49" fmla="*/ 587375 w 2087034"/>
                <a:gd name="connsiteY49" fmla="*/ 294217 h 495300"/>
                <a:gd name="connsiteX50" fmla="*/ 587375 w 2087034"/>
                <a:gd name="connsiteY50" fmla="*/ 283633 h 495300"/>
                <a:gd name="connsiteX51" fmla="*/ 564092 w 2087034"/>
                <a:gd name="connsiteY51" fmla="*/ 283633 h 495300"/>
                <a:gd name="connsiteX52" fmla="*/ 564092 w 2087034"/>
                <a:gd name="connsiteY52" fmla="*/ 271992 h 495300"/>
                <a:gd name="connsiteX53" fmla="*/ 519642 w 2087034"/>
                <a:gd name="connsiteY53" fmla="*/ 271992 h 495300"/>
                <a:gd name="connsiteX54" fmla="*/ 519642 w 2087034"/>
                <a:gd name="connsiteY54" fmla="*/ 263525 h 495300"/>
                <a:gd name="connsiteX55" fmla="*/ 484717 w 2087034"/>
                <a:gd name="connsiteY55" fmla="*/ 263525 h 495300"/>
                <a:gd name="connsiteX56" fmla="*/ 484717 w 2087034"/>
                <a:gd name="connsiteY56" fmla="*/ 243417 h 495300"/>
                <a:gd name="connsiteX57" fmla="*/ 452967 w 2087034"/>
                <a:gd name="connsiteY57" fmla="*/ 243417 h 495300"/>
                <a:gd name="connsiteX58" fmla="*/ 452967 w 2087034"/>
                <a:gd name="connsiteY58" fmla="*/ 231775 h 495300"/>
                <a:gd name="connsiteX59" fmla="*/ 409575 w 2087034"/>
                <a:gd name="connsiteY59" fmla="*/ 231775 h 495300"/>
                <a:gd name="connsiteX60" fmla="*/ 409575 w 2087034"/>
                <a:gd name="connsiteY60" fmla="*/ 222250 h 495300"/>
                <a:gd name="connsiteX61" fmla="*/ 376767 w 2087034"/>
                <a:gd name="connsiteY61" fmla="*/ 222250 h 495300"/>
                <a:gd name="connsiteX62" fmla="*/ 376767 w 2087034"/>
                <a:gd name="connsiteY62" fmla="*/ 215900 h 495300"/>
                <a:gd name="connsiteX63" fmla="*/ 355600 w 2087034"/>
                <a:gd name="connsiteY63" fmla="*/ 215900 h 495300"/>
                <a:gd name="connsiteX64" fmla="*/ 355600 w 2087034"/>
                <a:gd name="connsiteY64" fmla="*/ 206375 h 495300"/>
                <a:gd name="connsiteX65" fmla="*/ 342900 w 2087034"/>
                <a:gd name="connsiteY65" fmla="*/ 206375 h 495300"/>
                <a:gd name="connsiteX66" fmla="*/ 342900 w 2087034"/>
                <a:gd name="connsiteY66" fmla="*/ 191558 h 495300"/>
                <a:gd name="connsiteX67" fmla="*/ 320675 w 2087034"/>
                <a:gd name="connsiteY67" fmla="*/ 191558 h 495300"/>
                <a:gd name="connsiteX68" fmla="*/ 320675 w 2087034"/>
                <a:gd name="connsiteY68" fmla="*/ 173567 h 495300"/>
                <a:gd name="connsiteX69" fmla="*/ 307975 w 2087034"/>
                <a:gd name="connsiteY69" fmla="*/ 173567 h 495300"/>
                <a:gd name="connsiteX70" fmla="*/ 307975 w 2087034"/>
                <a:gd name="connsiteY70" fmla="*/ 159808 h 495300"/>
                <a:gd name="connsiteX71" fmla="*/ 282575 w 2087034"/>
                <a:gd name="connsiteY71" fmla="*/ 159808 h 495300"/>
                <a:gd name="connsiteX72" fmla="*/ 282575 w 2087034"/>
                <a:gd name="connsiteY72" fmla="*/ 136525 h 495300"/>
                <a:gd name="connsiteX73" fmla="*/ 271992 w 2087034"/>
                <a:gd name="connsiteY73" fmla="*/ 136525 h 495300"/>
                <a:gd name="connsiteX74" fmla="*/ 271992 w 2087034"/>
                <a:gd name="connsiteY74" fmla="*/ 120650 h 495300"/>
                <a:gd name="connsiteX75" fmla="*/ 242359 w 2087034"/>
                <a:gd name="connsiteY75" fmla="*/ 120650 h 495300"/>
                <a:gd name="connsiteX76" fmla="*/ 242359 w 2087034"/>
                <a:gd name="connsiteY76" fmla="*/ 106892 h 495300"/>
                <a:gd name="connsiteX77" fmla="*/ 228600 w 2087034"/>
                <a:gd name="connsiteY77" fmla="*/ 106892 h 495300"/>
                <a:gd name="connsiteX78" fmla="*/ 228600 w 2087034"/>
                <a:gd name="connsiteY78" fmla="*/ 96308 h 495300"/>
                <a:gd name="connsiteX79" fmla="*/ 210609 w 2087034"/>
                <a:gd name="connsiteY79" fmla="*/ 96308 h 495300"/>
                <a:gd name="connsiteX80" fmla="*/ 210609 w 2087034"/>
                <a:gd name="connsiteY80" fmla="*/ 83608 h 495300"/>
                <a:gd name="connsiteX81" fmla="*/ 195792 w 2087034"/>
                <a:gd name="connsiteY81" fmla="*/ 83608 h 495300"/>
                <a:gd name="connsiteX82" fmla="*/ 195792 w 2087034"/>
                <a:gd name="connsiteY82" fmla="*/ 73025 h 495300"/>
                <a:gd name="connsiteX83" fmla="*/ 178859 w 2087034"/>
                <a:gd name="connsiteY83" fmla="*/ 73025 h 495300"/>
                <a:gd name="connsiteX84" fmla="*/ 178859 w 2087034"/>
                <a:gd name="connsiteY84" fmla="*/ 63500 h 495300"/>
                <a:gd name="connsiteX85" fmla="*/ 164042 w 2087034"/>
                <a:gd name="connsiteY85" fmla="*/ 63500 h 495300"/>
                <a:gd name="connsiteX86" fmla="*/ 164042 w 2087034"/>
                <a:gd name="connsiteY86" fmla="*/ 45508 h 495300"/>
                <a:gd name="connsiteX87" fmla="*/ 130175 w 2087034"/>
                <a:gd name="connsiteY87" fmla="*/ 45508 h 495300"/>
                <a:gd name="connsiteX88" fmla="*/ 130175 w 2087034"/>
                <a:gd name="connsiteY88" fmla="*/ 34925 h 495300"/>
                <a:gd name="connsiteX89" fmla="*/ 110067 w 2087034"/>
                <a:gd name="connsiteY89" fmla="*/ 34925 h 495300"/>
                <a:gd name="connsiteX90" fmla="*/ 110067 w 2087034"/>
                <a:gd name="connsiteY90" fmla="*/ 23283 h 495300"/>
                <a:gd name="connsiteX91" fmla="*/ 74084 w 2087034"/>
                <a:gd name="connsiteY91" fmla="*/ 23283 h 495300"/>
                <a:gd name="connsiteX92" fmla="*/ 74084 w 2087034"/>
                <a:gd name="connsiteY92" fmla="*/ 8467 h 495300"/>
                <a:gd name="connsiteX93" fmla="*/ 29634 w 2087034"/>
                <a:gd name="connsiteY93" fmla="*/ 8467 h 495300"/>
                <a:gd name="connsiteX94" fmla="*/ 29634 w 2087034"/>
                <a:gd name="connsiteY94" fmla="*/ 0 h 495300"/>
                <a:gd name="connsiteX95" fmla="*/ 0 w 2087034"/>
                <a:gd name="connsiteY95"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087034" h="495300">
                  <a:moveTo>
                    <a:pt x="2087034" y="495300"/>
                  </a:moveTo>
                  <a:lnTo>
                    <a:pt x="2025650" y="495300"/>
                  </a:lnTo>
                  <a:lnTo>
                    <a:pt x="2025650" y="487892"/>
                  </a:lnTo>
                  <a:lnTo>
                    <a:pt x="1954742" y="487892"/>
                  </a:lnTo>
                  <a:lnTo>
                    <a:pt x="1954742" y="478367"/>
                  </a:lnTo>
                  <a:lnTo>
                    <a:pt x="1857375" y="478367"/>
                  </a:lnTo>
                  <a:lnTo>
                    <a:pt x="1853141" y="474133"/>
                  </a:lnTo>
                  <a:lnTo>
                    <a:pt x="1815042" y="474133"/>
                  </a:lnTo>
                  <a:lnTo>
                    <a:pt x="1815042" y="461433"/>
                  </a:lnTo>
                  <a:lnTo>
                    <a:pt x="1754717" y="461433"/>
                  </a:lnTo>
                  <a:lnTo>
                    <a:pt x="1754717" y="455083"/>
                  </a:lnTo>
                  <a:lnTo>
                    <a:pt x="1656292" y="455083"/>
                  </a:lnTo>
                  <a:lnTo>
                    <a:pt x="1656292" y="447675"/>
                  </a:lnTo>
                  <a:lnTo>
                    <a:pt x="1611842" y="447675"/>
                  </a:lnTo>
                  <a:lnTo>
                    <a:pt x="1606550" y="442383"/>
                  </a:lnTo>
                  <a:lnTo>
                    <a:pt x="1556809" y="442383"/>
                  </a:lnTo>
                  <a:lnTo>
                    <a:pt x="1556809" y="436033"/>
                  </a:lnTo>
                  <a:lnTo>
                    <a:pt x="1509184" y="436033"/>
                  </a:lnTo>
                  <a:lnTo>
                    <a:pt x="1509184" y="431800"/>
                  </a:lnTo>
                  <a:lnTo>
                    <a:pt x="1453092" y="431800"/>
                  </a:lnTo>
                  <a:lnTo>
                    <a:pt x="1453092" y="423333"/>
                  </a:lnTo>
                  <a:lnTo>
                    <a:pt x="1410759" y="423333"/>
                  </a:lnTo>
                  <a:lnTo>
                    <a:pt x="1410759" y="413808"/>
                  </a:lnTo>
                  <a:lnTo>
                    <a:pt x="1330325" y="413808"/>
                  </a:lnTo>
                  <a:lnTo>
                    <a:pt x="1330325" y="406400"/>
                  </a:lnTo>
                  <a:lnTo>
                    <a:pt x="1268942" y="406400"/>
                  </a:lnTo>
                  <a:lnTo>
                    <a:pt x="1268942" y="402167"/>
                  </a:lnTo>
                  <a:lnTo>
                    <a:pt x="1191684" y="402167"/>
                  </a:lnTo>
                  <a:lnTo>
                    <a:pt x="1191684" y="389467"/>
                  </a:lnTo>
                  <a:lnTo>
                    <a:pt x="1064684" y="389467"/>
                  </a:lnTo>
                  <a:lnTo>
                    <a:pt x="1064684" y="382058"/>
                  </a:lnTo>
                  <a:lnTo>
                    <a:pt x="1021292" y="382058"/>
                  </a:lnTo>
                  <a:lnTo>
                    <a:pt x="1021292" y="376767"/>
                  </a:lnTo>
                  <a:lnTo>
                    <a:pt x="986367" y="376767"/>
                  </a:lnTo>
                  <a:lnTo>
                    <a:pt x="986367" y="366183"/>
                  </a:lnTo>
                  <a:lnTo>
                    <a:pt x="899584" y="366183"/>
                  </a:lnTo>
                  <a:lnTo>
                    <a:pt x="899584" y="361950"/>
                  </a:lnTo>
                  <a:lnTo>
                    <a:pt x="824442" y="361950"/>
                  </a:lnTo>
                  <a:lnTo>
                    <a:pt x="824442" y="354542"/>
                  </a:lnTo>
                  <a:lnTo>
                    <a:pt x="779992" y="354542"/>
                  </a:lnTo>
                  <a:lnTo>
                    <a:pt x="779992" y="340783"/>
                  </a:lnTo>
                  <a:lnTo>
                    <a:pt x="721784" y="340783"/>
                  </a:lnTo>
                  <a:lnTo>
                    <a:pt x="721784" y="329142"/>
                  </a:lnTo>
                  <a:lnTo>
                    <a:pt x="675217" y="329142"/>
                  </a:lnTo>
                  <a:lnTo>
                    <a:pt x="675217" y="320675"/>
                  </a:lnTo>
                  <a:lnTo>
                    <a:pt x="639234" y="320675"/>
                  </a:lnTo>
                  <a:lnTo>
                    <a:pt x="632884" y="314325"/>
                  </a:lnTo>
                  <a:lnTo>
                    <a:pt x="611717" y="314325"/>
                  </a:lnTo>
                  <a:lnTo>
                    <a:pt x="611717" y="294217"/>
                  </a:lnTo>
                  <a:lnTo>
                    <a:pt x="587375" y="294217"/>
                  </a:lnTo>
                  <a:lnTo>
                    <a:pt x="587375" y="283633"/>
                  </a:lnTo>
                  <a:lnTo>
                    <a:pt x="564092" y="283633"/>
                  </a:lnTo>
                  <a:lnTo>
                    <a:pt x="564092" y="271992"/>
                  </a:lnTo>
                  <a:lnTo>
                    <a:pt x="519642" y="271992"/>
                  </a:lnTo>
                  <a:lnTo>
                    <a:pt x="519642" y="263525"/>
                  </a:lnTo>
                  <a:lnTo>
                    <a:pt x="484717" y="263525"/>
                  </a:lnTo>
                  <a:lnTo>
                    <a:pt x="484717" y="243417"/>
                  </a:lnTo>
                  <a:lnTo>
                    <a:pt x="452967" y="243417"/>
                  </a:lnTo>
                  <a:lnTo>
                    <a:pt x="452967" y="231775"/>
                  </a:lnTo>
                  <a:lnTo>
                    <a:pt x="409575" y="231775"/>
                  </a:lnTo>
                  <a:lnTo>
                    <a:pt x="409575" y="222250"/>
                  </a:lnTo>
                  <a:lnTo>
                    <a:pt x="376767" y="222250"/>
                  </a:lnTo>
                  <a:lnTo>
                    <a:pt x="376767" y="215900"/>
                  </a:lnTo>
                  <a:lnTo>
                    <a:pt x="355600" y="215900"/>
                  </a:lnTo>
                  <a:lnTo>
                    <a:pt x="355600" y="206375"/>
                  </a:lnTo>
                  <a:lnTo>
                    <a:pt x="342900" y="206375"/>
                  </a:lnTo>
                  <a:lnTo>
                    <a:pt x="342900" y="191558"/>
                  </a:lnTo>
                  <a:lnTo>
                    <a:pt x="320675" y="191558"/>
                  </a:lnTo>
                  <a:lnTo>
                    <a:pt x="320675" y="173567"/>
                  </a:lnTo>
                  <a:lnTo>
                    <a:pt x="307975" y="173567"/>
                  </a:lnTo>
                  <a:lnTo>
                    <a:pt x="307975" y="159808"/>
                  </a:lnTo>
                  <a:lnTo>
                    <a:pt x="282575" y="159808"/>
                  </a:lnTo>
                  <a:lnTo>
                    <a:pt x="282575" y="136525"/>
                  </a:lnTo>
                  <a:lnTo>
                    <a:pt x="271992" y="136525"/>
                  </a:lnTo>
                  <a:lnTo>
                    <a:pt x="271992" y="120650"/>
                  </a:lnTo>
                  <a:lnTo>
                    <a:pt x="242359" y="120650"/>
                  </a:lnTo>
                  <a:lnTo>
                    <a:pt x="242359" y="106892"/>
                  </a:lnTo>
                  <a:lnTo>
                    <a:pt x="228600" y="106892"/>
                  </a:lnTo>
                  <a:lnTo>
                    <a:pt x="228600" y="96308"/>
                  </a:lnTo>
                  <a:lnTo>
                    <a:pt x="210609" y="96308"/>
                  </a:lnTo>
                  <a:lnTo>
                    <a:pt x="210609" y="83608"/>
                  </a:lnTo>
                  <a:lnTo>
                    <a:pt x="195792" y="83608"/>
                  </a:lnTo>
                  <a:lnTo>
                    <a:pt x="195792" y="73025"/>
                  </a:lnTo>
                  <a:lnTo>
                    <a:pt x="178859" y="73025"/>
                  </a:lnTo>
                  <a:lnTo>
                    <a:pt x="178859" y="63500"/>
                  </a:lnTo>
                  <a:lnTo>
                    <a:pt x="164042" y="63500"/>
                  </a:lnTo>
                  <a:lnTo>
                    <a:pt x="164042" y="45508"/>
                  </a:lnTo>
                  <a:lnTo>
                    <a:pt x="130175" y="45508"/>
                  </a:lnTo>
                  <a:lnTo>
                    <a:pt x="130175" y="34925"/>
                  </a:lnTo>
                  <a:lnTo>
                    <a:pt x="110067" y="34925"/>
                  </a:lnTo>
                  <a:lnTo>
                    <a:pt x="110067" y="23283"/>
                  </a:lnTo>
                  <a:lnTo>
                    <a:pt x="74084" y="23283"/>
                  </a:lnTo>
                  <a:lnTo>
                    <a:pt x="74084" y="8467"/>
                  </a:lnTo>
                  <a:lnTo>
                    <a:pt x="29634" y="8467"/>
                  </a:lnTo>
                  <a:lnTo>
                    <a:pt x="29634"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887" name="Freeform: Shape 886">
              <a:extLst>
                <a:ext uri="{FF2B5EF4-FFF2-40B4-BE49-F238E27FC236}">
                  <a16:creationId xmlns:a16="http://schemas.microsoft.com/office/drawing/2014/main" id="{FCB2EAA0-25B4-416C-BE9C-2922921E3AFC}"/>
                </a:ext>
              </a:extLst>
            </p:cNvPr>
            <p:cNvSpPr/>
            <p:nvPr/>
          </p:nvSpPr>
          <p:spPr bwMode="auto">
            <a:xfrm>
              <a:off x="7160685" y="2191421"/>
              <a:ext cx="2081742" cy="588433"/>
            </a:xfrm>
            <a:custGeom>
              <a:avLst/>
              <a:gdLst>
                <a:gd name="connsiteX0" fmla="*/ 2081742 w 2081742"/>
                <a:gd name="connsiteY0" fmla="*/ 588433 h 588433"/>
                <a:gd name="connsiteX1" fmla="*/ 2022475 w 2081742"/>
                <a:gd name="connsiteY1" fmla="*/ 588433 h 588433"/>
                <a:gd name="connsiteX2" fmla="*/ 2022475 w 2081742"/>
                <a:gd name="connsiteY2" fmla="*/ 577850 h 588433"/>
                <a:gd name="connsiteX3" fmla="*/ 1962150 w 2081742"/>
                <a:gd name="connsiteY3" fmla="*/ 577850 h 588433"/>
                <a:gd name="connsiteX4" fmla="*/ 1962150 w 2081742"/>
                <a:gd name="connsiteY4" fmla="*/ 565150 h 588433"/>
                <a:gd name="connsiteX5" fmla="*/ 1892300 w 2081742"/>
                <a:gd name="connsiteY5" fmla="*/ 565150 h 588433"/>
                <a:gd name="connsiteX6" fmla="*/ 1892300 w 2081742"/>
                <a:gd name="connsiteY6" fmla="*/ 554566 h 588433"/>
                <a:gd name="connsiteX7" fmla="*/ 1873250 w 2081742"/>
                <a:gd name="connsiteY7" fmla="*/ 554566 h 588433"/>
                <a:gd name="connsiteX8" fmla="*/ 1873250 w 2081742"/>
                <a:gd name="connsiteY8" fmla="*/ 554566 h 588433"/>
                <a:gd name="connsiteX9" fmla="*/ 1828800 w 2081742"/>
                <a:gd name="connsiteY9" fmla="*/ 554566 h 588433"/>
                <a:gd name="connsiteX10" fmla="*/ 1828800 w 2081742"/>
                <a:gd name="connsiteY10" fmla="*/ 539750 h 588433"/>
                <a:gd name="connsiteX11" fmla="*/ 1800225 w 2081742"/>
                <a:gd name="connsiteY11" fmla="*/ 539750 h 588433"/>
                <a:gd name="connsiteX12" fmla="*/ 1800225 w 2081742"/>
                <a:gd name="connsiteY12" fmla="*/ 535516 h 588433"/>
                <a:gd name="connsiteX13" fmla="*/ 1716617 w 2081742"/>
                <a:gd name="connsiteY13" fmla="*/ 535516 h 588433"/>
                <a:gd name="connsiteX14" fmla="*/ 1716617 w 2081742"/>
                <a:gd name="connsiteY14" fmla="*/ 535516 h 588433"/>
                <a:gd name="connsiteX15" fmla="*/ 1663700 w 2081742"/>
                <a:gd name="connsiteY15" fmla="*/ 535516 h 588433"/>
                <a:gd name="connsiteX16" fmla="*/ 1663700 w 2081742"/>
                <a:gd name="connsiteY16" fmla="*/ 520700 h 588433"/>
                <a:gd name="connsiteX17" fmla="*/ 1522942 w 2081742"/>
                <a:gd name="connsiteY17" fmla="*/ 520700 h 588433"/>
                <a:gd name="connsiteX18" fmla="*/ 1522942 w 2081742"/>
                <a:gd name="connsiteY18" fmla="*/ 514350 h 588433"/>
                <a:gd name="connsiteX19" fmla="*/ 1488017 w 2081742"/>
                <a:gd name="connsiteY19" fmla="*/ 514350 h 588433"/>
                <a:gd name="connsiteX20" fmla="*/ 1488017 w 2081742"/>
                <a:gd name="connsiteY20" fmla="*/ 502708 h 588433"/>
                <a:gd name="connsiteX21" fmla="*/ 1440392 w 2081742"/>
                <a:gd name="connsiteY21" fmla="*/ 502708 h 588433"/>
                <a:gd name="connsiteX22" fmla="*/ 1440392 w 2081742"/>
                <a:gd name="connsiteY22" fmla="*/ 494241 h 588433"/>
                <a:gd name="connsiteX23" fmla="*/ 1309158 w 2081742"/>
                <a:gd name="connsiteY23" fmla="*/ 494241 h 588433"/>
                <a:gd name="connsiteX24" fmla="*/ 1309158 w 2081742"/>
                <a:gd name="connsiteY24" fmla="*/ 481541 h 588433"/>
                <a:gd name="connsiteX25" fmla="*/ 1241425 w 2081742"/>
                <a:gd name="connsiteY25" fmla="*/ 481541 h 588433"/>
                <a:gd name="connsiteX26" fmla="*/ 1241425 w 2081742"/>
                <a:gd name="connsiteY26" fmla="*/ 460375 h 588433"/>
                <a:gd name="connsiteX27" fmla="*/ 1079500 w 2081742"/>
                <a:gd name="connsiteY27" fmla="*/ 460375 h 588433"/>
                <a:gd name="connsiteX28" fmla="*/ 1079500 w 2081742"/>
                <a:gd name="connsiteY28" fmla="*/ 454025 h 588433"/>
                <a:gd name="connsiteX29" fmla="*/ 922867 w 2081742"/>
                <a:gd name="connsiteY29" fmla="*/ 454025 h 588433"/>
                <a:gd name="connsiteX30" fmla="*/ 922867 w 2081742"/>
                <a:gd name="connsiteY30" fmla="*/ 443441 h 588433"/>
                <a:gd name="connsiteX31" fmla="*/ 899583 w 2081742"/>
                <a:gd name="connsiteY31" fmla="*/ 443441 h 588433"/>
                <a:gd name="connsiteX32" fmla="*/ 899583 w 2081742"/>
                <a:gd name="connsiteY32" fmla="*/ 427566 h 588433"/>
                <a:gd name="connsiteX33" fmla="*/ 824442 w 2081742"/>
                <a:gd name="connsiteY33" fmla="*/ 427566 h 588433"/>
                <a:gd name="connsiteX34" fmla="*/ 824442 w 2081742"/>
                <a:gd name="connsiteY34" fmla="*/ 420158 h 588433"/>
                <a:gd name="connsiteX35" fmla="*/ 757767 w 2081742"/>
                <a:gd name="connsiteY35" fmla="*/ 420158 h 588433"/>
                <a:gd name="connsiteX36" fmla="*/ 757767 w 2081742"/>
                <a:gd name="connsiteY36" fmla="*/ 409575 h 588433"/>
                <a:gd name="connsiteX37" fmla="*/ 734483 w 2081742"/>
                <a:gd name="connsiteY37" fmla="*/ 409575 h 588433"/>
                <a:gd name="connsiteX38" fmla="*/ 734483 w 2081742"/>
                <a:gd name="connsiteY38" fmla="*/ 409575 h 588433"/>
                <a:gd name="connsiteX39" fmla="*/ 701675 w 2081742"/>
                <a:gd name="connsiteY39" fmla="*/ 409575 h 588433"/>
                <a:gd name="connsiteX40" fmla="*/ 701675 w 2081742"/>
                <a:gd name="connsiteY40" fmla="*/ 385233 h 588433"/>
                <a:gd name="connsiteX41" fmla="*/ 677333 w 2081742"/>
                <a:gd name="connsiteY41" fmla="*/ 385233 h 588433"/>
                <a:gd name="connsiteX42" fmla="*/ 677333 w 2081742"/>
                <a:gd name="connsiteY42" fmla="*/ 373591 h 588433"/>
                <a:gd name="connsiteX43" fmla="*/ 635000 w 2081742"/>
                <a:gd name="connsiteY43" fmla="*/ 373591 h 588433"/>
                <a:gd name="connsiteX44" fmla="*/ 635000 w 2081742"/>
                <a:gd name="connsiteY44" fmla="*/ 365125 h 588433"/>
                <a:gd name="connsiteX45" fmla="*/ 576792 w 2081742"/>
                <a:gd name="connsiteY45" fmla="*/ 365125 h 588433"/>
                <a:gd name="connsiteX46" fmla="*/ 576792 w 2081742"/>
                <a:gd name="connsiteY46" fmla="*/ 352425 h 588433"/>
                <a:gd name="connsiteX47" fmla="*/ 529167 w 2081742"/>
                <a:gd name="connsiteY47" fmla="*/ 352425 h 588433"/>
                <a:gd name="connsiteX48" fmla="*/ 529167 w 2081742"/>
                <a:gd name="connsiteY48" fmla="*/ 338666 h 588433"/>
                <a:gd name="connsiteX49" fmla="*/ 464608 w 2081742"/>
                <a:gd name="connsiteY49" fmla="*/ 338666 h 588433"/>
                <a:gd name="connsiteX50" fmla="*/ 464608 w 2081742"/>
                <a:gd name="connsiteY50" fmla="*/ 325966 h 588433"/>
                <a:gd name="connsiteX51" fmla="*/ 456142 w 2081742"/>
                <a:gd name="connsiteY51" fmla="*/ 325966 h 588433"/>
                <a:gd name="connsiteX52" fmla="*/ 456142 w 2081742"/>
                <a:gd name="connsiteY52" fmla="*/ 325966 h 588433"/>
                <a:gd name="connsiteX53" fmla="*/ 429683 w 2081742"/>
                <a:gd name="connsiteY53" fmla="*/ 325966 h 588433"/>
                <a:gd name="connsiteX54" fmla="*/ 429683 w 2081742"/>
                <a:gd name="connsiteY54" fmla="*/ 307975 h 588433"/>
                <a:gd name="connsiteX55" fmla="*/ 408517 w 2081742"/>
                <a:gd name="connsiteY55" fmla="*/ 307975 h 588433"/>
                <a:gd name="connsiteX56" fmla="*/ 408517 w 2081742"/>
                <a:gd name="connsiteY56" fmla="*/ 289983 h 588433"/>
                <a:gd name="connsiteX57" fmla="*/ 382058 w 2081742"/>
                <a:gd name="connsiteY57" fmla="*/ 289983 h 588433"/>
                <a:gd name="connsiteX58" fmla="*/ 382058 w 2081742"/>
                <a:gd name="connsiteY58" fmla="*/ 279400 h 588433"/>
                <a:gd name="connsiteX59" fmla="*/ 366183 w 2081742"/>
                <a:gd name="connsiteY59" fmla="*/ 279400 h 588433"/>
                <a:gd name="connsiteX60" fmla="*/ 366183 w 2081742"/>
                <a:gd name="connsiteY60" fmla="*/ 263525 h 588433"/>
                <a:gd name="connsiteX61" fmla="*/ 348192 w 2081742"/>
                <a:gd name="connsiteY61" fmla="*/ 263525 h 588433"/>
                <a:gd name="connsiteX62" fmla="*/ 348192 w 2081742"/>
                <a:gd name="connsiteY62" fmla="*/ 245533 h 588433"/>
                <a:gd name="connsiteX63" fmla="*/ 324908 w 2081742"/>
                <a:gd name="connsiteY63" fmla="*/ 245533 h 588433"/>
                <a:gd name="connsiteX64" fmla="*/ 324908 w 2081742"/>
                <a:gd name="connsiteY64" fmla="*/ 234950 h 588433"/>
                <a:gd name="connsiteX65" fmla="*/ 305858 w 2081742"/>
                <a:gd name="connsiteY65" fmla="*/ 234950 h 588433"/>
                <a:gd name="connsiteX66" fmla="*/ 305858 w 2081742"/>
                <a:gd name="connsiteY66" fmla="*/ 222250 h 588433"/>
                <a:gd name="connsiteX67" fmla="*/ 281517 w 2081742"/>
                <a:gd name="connsiteY67" fmla="*/ 222250 h 588433"/>
                <a:gd name="connsiteX68" fmla="*/ 281517 w 2081742"/>
                <a:gd name="connsiteY68" fmla="*/ 195791 h 588433"/>
                <a:gd name="connsiteX69" fmla="*/ 263525 w 2081742"/>
                <a:gd name="connsiteY69" fmla="*/ 195791 h 588433"/>
                <a:gd name="connsiteX70" fmla="*/ 263525 w 2081742"/>
                <a:gd name="connsiteY70" fmla="*/ 189441 h 588433"/>
                <a:gd name="connsiteX71" fmla="*/ 233892 w 2081742"/>
                <a:gd name="connsiteY71" fmla="*/ 189441 h 588433"/>
                <a:gd name="connsiteX72" fmla="*/ 233892 w 2081742"/>
                <a:gd name="connsiteY72" fmla="*/ 171450 h 588433"/>
                <a:gd name="connsiteX73" fmla="*/ 219075 w 2081742"/>
                <a:gd name="connsiteY73" fmla="*/ 171450 h 588433"/>
                <a:gd name="connsiteX74" fmla="*/ 219075 w 2081742"/>
                <a:gd name="connsiteY74" fmla="*/ 157691 h 588433"/>
                <a:gd name="connsiteX75" fmla="*/ 211667 w 2081742"/>
                <a:gd name="connsiteY75" fmla="*/ 157691 h 588433"/>
                <a:gd name="connsiteX76" fmla="*/ 211667 w 2081742"/>
                <a:gd name="connsiteY76" fmla="*/ 144991 h 588433"/>
                <a:gd name="connsiteX77" fmla="*/ 177800 w 2081742"/>
                <a:gd name="connsiteY77" fmla="*/ 144991 h 588433"/>
                <a:gd name="connsiteX78" fmla="*/ 177800 w 2081742"/>
                <a:gd name="connsiteY78" fmla="*/ 119591 h 588433"/>
                <a:gd name="connsiteX79" fmla="*/ 159808 w 2081742"/>
                <a:gd name="connsiteY79" fmla="*/ 119591 h 588433"/>
                <a:gd name="connsiteX80" fmla="*/ 159808 w 2081742"/>
                <a:gd name="connsiteY80" fmla="*/ 97366 h 588433"/>
                <a:gd name="connsiteX81" fmla="*/ 137583 w 2081742"/>
                <a:gd name="connsiteY81" fmla="*/ 97366 h 588433"/>
                <a:gd name="connsiteX82" fmla="*/ 137583 w 2081742"/>
                <a:gd name="connsiteY82" fmla="*/ 89958 h 588433"/>
                <a:gd name="connsiteX83" fmla="*/ 115358 w 2081742"/>
                <a:gd name="connsiteY83" fmla="*/ 89958 h 588433"/>
                <a:gd name="connsiteX84" fmla="*/ 115358 w 2081742"/>
                <a:gd name="connsiteY84" fmla="*/ 74083 h 588433"/>
                <a:gd name="connsiteX85" fmla="*/ 85725 w 2081742"/>
                <a:gd name="connsiteY85" fmla="*/ 74083 h 588433"/>
                <a:gd name="connsiteX86" fmla="*/ 85725 w 2081742"/>
                <a:gd name="connsiteY86" fmla="*/ 65616 h 588433"/>
                <a:gd name="connsiteX87" fmla="*/ 57150 w 2081742"/>
                <a:gd name="connsiteY87" fmla="*/ 65616 h 588433"/>
                <a:gd name="connsiteX88" fmla="*/ 57150 w 2081742"/>
                <a:gd name="connsiteY88" fmla="*/ 47625 h 588433"/>
                <a:gd name="connsiteX89" fmla="*/ 42333 w 2081742"/>
                <a:gd name="connsiteY89" fmla="*/ 47625 h 588433"/>
                <a:gd name="connsiteX90" fmla="*/ 42333 w 2081742"/>
                <a:gd name="connsiteY90" fmla="*/ 25400 h 588433"/>
                <a:gd name="connsiteX91" fmla="*/ 29633 w 2081742"/>
                <a:gd name="connsiteY91" fmla="*/ 25400 h 588433"/>
                <a:gd name="connsiteX92" fmla="*/ 29633 w 2081742"/>
                <a:gd name="connsiteY92" fmla="*/ 14816 h 588433"/>
                <a:gd name="connsiteX93" fmla="*/ 15875 w 2081742"/>
                <a:gd name="connsiteY93" fmla="*/ 14816 h 588433"/>
                <a:gd name="connsiteX94" fmla="*/ 15875 w 2081742"/>
                <a:gd name="connsiteY94" fmla="*/ 0 h 588433"/>
                <a:gd name="connsiteX95" fmla="*/ 0 w 2081742"/>
                <a:gd name="connsiteY95" fmla="*/ 0 h 588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2081742" h="588433">
                  <a:moveTo>
                    <a:pt x="2081742" y="588433"/>
                  </a:moveTo>
                  <a:lnTo>
                    <a:pt x="2022475" y="588433"/>
                  </a:lnTo>
                  <a:lnTo>
                    <a:pt x="2022475" y="577850"/>
                  </a:lnTo>
                  <a:lnTo>
                    <a:pt x="1962150" y="577850"/>
                  </a:lnTo>
                  <a:lnTo>
                    <a:pt x="1962150" y="565150"/>
                  </a:lnTo>
                  <a:lnTo>
                    <a:pt x="1892300" y="565150"/>
                  </a:lnTo>
                  <a:lnTo>
                    <a:pt x="1892300" y="554566"/>
                  </a:lnTo>
                  <a:lnTo>
                    <a:pt x="1873250" y="554566"/>
                  </a:lnTo>
                  <a:lnTo>
                    <a:pt x="1873250" y="554566"/>
                  </a:lnTo>
                  <a:lnTo>
                    <a:pt x="1828800" y="554566"/>
                  </a:lnTo>
                  <a:lnTo>
                    <a:pt x="1828800" y="539750"/>
                  </a:lnTo>
                  <a:lnTo>
                    <a:pt x="1800225" y="539750"/>
                  </a:lnTo>
                  <a:lnTo>
                    <a:pt x="1800225" y="535516"/>
                  </a:lnTo>
                  <a:lnTo>
                    <a:pt x="1716617" y="535516"/>
                  </a:lnTo>
                  <a:lnTo>
                    <a:pt x="1716617" y="535516"/>
                  </a:lnTo>
                  <a:lnTo>
                    <a:pt x="1663700" y="535516"/>
                  </a:lnTo>
                  <a:lnTo>
                    <a:pt x="1663700" y="520700"/>
                  </a:lnTo>
                  <a:lnTo>
                    <a:pt x="1522942" y="520700"/>
                  </a:lnTo>
                  <a:lnTo>
                    <a:pt x="1522942" y="514350"/>
                  </a:lnTo>
                  <a:lnTo>
                    <a:pt x="1488017" y="514350"/>
                  </a:lnTo>
                  <a:lnTo>
                    <a:pt x="1488017" y="502708"/>
                  </a:lnTo>
                  <a:lnTo>
                    <a:pt x="1440392" y="502708"/>
                  </a:lnTo>
                  <a:lnTo>
                    <a:pt x="1440392" y="494241"/>
                  </a:lnTo>
                  <a:lnTo>
                    <a:pt x="1309158" y="494241"/>
                  </a:lnTo>
                  <a:lnTo>
                    <a:pt x="1309158" y="481541"/>
                  </a:lnTo>
                  <a:lnTo>
                    <a:pt x="1241425" y="481541"/>
                  </a:lnTo>
                  <a:lnTo>
                    <a:pt x="1241425" y="460375"/>
                  </a:lnTo>
                  <a:lnTo>
                    <a:pt x="1079500" y="460375"/>
                  </a:lnTo>
                  <a:lnTo>
                    <a:pt x="1079500" y="454025"/>
                  </a:lnTo>
                  <a:lnTo>
                    <a:pt x="922867" y="454025"/>
                  </a:lnTo>
                  <a:lnTo>
                    <a:pt x="922867" y="443441"/>
                  </a:lnTo>
                  <a:lnTo>
                    <a:pt x="899583" y="443441"/>
                  </a:lnTo>
                  <a:lnTo>
                    <a:pt x="899583" y="427566"/>
                  </a:lnTo>
                  <a:lnTo>
                    <a:pt x="824442" y="427566"/>
                  </a:lnTo>
                  <a:lnTo>
                    <a:pt x="824442" y="420158"/>
                  </a:lnTo>
                  <a:lnTo>
                    <a:pt x="757767" y="420158"/>
                  </a:lnTo>
                  <a:lnTo>
                    <a:pt x="757767" y="409575"/>
                  </a:lnTo>
                  <a:lnTo>
                    <a:pt x="734483" y="409575"/>
                  </a:lnTo>
                  <a:lnTo>
                    <a:pt x="734483" y="409575"/>
                  </a:lnTo>
                  <a:lnTo>
                    <a:pt x="701675" y="409575"/>
                  </a:lnTo>
                  <a:lnTo>
                    <a:pt x="701675" y="385233"/>
                  </a:lnTo>
                  <a:lnTo>
                    <a:pt x="677333" y="385233"/>
                  </a:lnTo>
                  <a:lnTo>
                    <a:pt x="677333" y="373591"/>
                  </a:lnTo>
                  <a:lnTo>
                    <a:pt x="635000" y="373591"/>
                  </a:lnTo>
                  <a:lnTo>
                    <a:pt x="635000" y="365125"/>
                  </a:lnTo>
                  <a:lnTo>
                    <a:pt x="576792" y="365125"/>
                  </a:lnTo>
                  <a:lnTo>
                    <a:pt x="576792" y="352425"/>
                  </a:lnTo>
                  <a:lnTo>
                    <a:pt x="529167" y="352425"/>
                  </a:lnTo>
                  <a:lnTo>
                    <a:pt x="529167" y="338666"/>
                  </a:lnTo>
                  <a:lnTo>
                    <a:pt x="464608" y="338666"/>
                  </a:lnTo>
                  <a:lnTo>
                    <a:pt x="464608" y="325966"/>
                  </a:lnTo>
                  <a:lnTo>
                    <a:pt x="456142" y="325966"/>
                  </a:lnTo>
                  <a:lnTo>
                    <a:pt x="456142" y="325966"/>
                  </a:lnTo>
                  <a:lnTo>
                    <a:pt x="429683" y="325966"/>
                  </a:lnTo>
                  <a:lnTo>
                    <a:pt x="429683" y="307975"/>
                  </a:lnTo>
                  <a:lnTo>
                    <a:pt x="408517" y="307975"/>
                  </a:lnTo>
                  <a:lnTo>
                    <a:pt x="408517" y="289983"/>
                  </a:lnTo>
                  <a:lnTo>
                    <a:pt x="382058" y="289983"/>
                  </a:lnTo>
                  <a:lnTo>
                    <a:pt x="382058" y="279400"/>
                  </a:lnTo>
                  <a:lnTo>
                    <a:pt x="366183" y="279400"/>
                  </a:lnTo>
                  <a:lnTo>
                    <a:pt x="366183" y="263525"/>
                  </a:lnTo>
                  <a:lnTo>
                    <a:pt x="348192" y="263525"/>
                  </a:lnTo>
                  <a:lnTo>
                    <a:pt x="348192" y="245533"/>
                  </a:lnTo>
                  <a:lnTo>
                    <a:pt x="324908" y="245533"/>
                  </a:lnTo>
                  <a:lnTo>
                    <a:pt x="324908" y="234950"/>
                  </a:lnTo>
                  <a:lnTo>
                    <a:pt x="305858" y="234950"/>
                  </a:lnTo>
                  <a:lnTo>
                    <a:pt x="305858" y="222250"/>
                  </a:lnTo>
                  <a:lnTo>
                    <a:pt x="281517" y="222250"/>
                  </a:lnTo>
                  <a:lnTo>
                    <a:pt x="281517" y="195791"/>
                  </a:lnTo>
                  <a:lnTo>
                    <a:pt x="263525" y="195791"/>
                  </a:lnTo>
                  <a:lnTo>
                    <a:pt x="263525" y="189441"/>
                  </a:lnTo>
                  <a:lnTo>
                    <a:pt x="233892" y="189441"/>
                  </a:lnTo>
                  <a:lnTo>
                    <a:pt x="233892" y="171450"/>
                  </a:lnTo>
                  <a:lnTo>
                    <a:pt x="219075" y="171450"/>
                  </a:lnTo>
                  <a:lnTo>
                    <a:pt x="219075" y="157691"/>
                  </a:lnTo>
                  <a:lnTo>
                    <a:pt x="211667" y="157691"/>
                  </a:lnTo>
                  <a:lnTo>
                    <a:pt x="211667" y="144991"/>
                  </a:lnTo>
                  <a:lnTo>
                    <a:pt x="177800" y="144991"/>
                  </a:lnTo>
                  <a:lnTo>
                    <a:pt x="177800" y="119591"/>
                  </a:lnTo>
                  <a:lnTo>
                    <a:pt x="159808" y="119591"/>
                  </a:lnTo>
                  <a:lnTo>
                    <a:pt x="159808" y="97366"/>
                  </a:lnTo>
                  <a:lnTo>
                    <a:pt x="137583" y="97366"/>
                  </a:lnTo>
                  <a:lnTo>
                    <a:pt x="137583" y="89958"/>
                  </a:lnTo>
                  <a:lnTo>
                    <a:pt x="115358" y="89958"/>
                  </a:lnTo>
                  <a:lnTo>
                    <a:pt x="115358" y="74083"/>
                  </a:lnTo>
                  <a:lnTo>
                    <a:pt x="85725" y="74083"/>
                  </a:lnTo>
                  <a:lnTo>
                    <a:pt x="85725" y="65616"/>
                  </a:lnTo>
                  <a:lnTo>
                    <a:pt x="57150" y="65616"/>
                  </a:lnTo>
                  <a:lnTo>
                    <a:pt x="57150" y="47625"/>
                  </a:lnTo>
                  <a:lnTo>
                    <a:pt x="42333" y="47625"/>
                  </a:lnTo>
                  <a:lnTo>
                    <a:pt x="42333" y="25400"/>
                  </a:lnTo>
                  <a:lnTo>
                    <a:pt x="29633" y="25400"/>
                  </a:lnTo>
                  <a:lnTo>
                    <a:pt x="29633" y="14816"/>
                  </a:lnTo>
                  <a:lnTo>
                    <a:pt x="15875" y="14816"/>
                  </a:lnTo>
                  <a:lnTo>
                    <a:pt x="15875" y="0"/>
                  </a:lnTo>
                  <a:lnTo>
                    <a:pt x="0" y="0"/>
                  </a:lnTo>
                </a:path>
              </a:pathLst>
            </a:custGeom>
            <a:noFill/>
            <a:ln w="28575">
              <a:solidFill>
                <a:schemeClr val="accent6"/>
              </a:solidFill>
              <a:miter lim="800000"/>
              <a:headEnd/>
              <a:tailEnd/>
            </a:ln>
          </p:spPr>
          <p:txBody>
            <a:bodyPr rtlCol="0" anchor="ctr"/>
            <a:lstStyle/>
            <a:p>
              <a:pPr algn="ctr"/>
              <a:endParaRPr lang="en-US" dirty="0"/>
            </a:p>
          </p:txBody>
        </p:sp>
        <p:grpSp>
          <p:nvGrpSpPr>
            <p:cNvPr id="1329" name="Group 1328">
              <a:extLst>
                <a:ext uri="{FF2B5EF4-FFF2-40B4-BE49-F238E27FC236}">
                  <a16:creationId xmlns:a16="http://schemas.microsoft.com/office/drawing/2014/main" id="{BB64E782-C205-45C8-A2D5-3F78AFDF5C14}"/>
                </a:ext>
              </a:extLst>
            </p:cNvPr>
            <p:cNvGrpSpPr/>
            <p:nvPr/>
          </p:nvGrpSpPr>
          <p:grpSpPr>
            <a:xfrm>
              <a:off x="7251699" y="2179780"/>
              <a:ext cx="1986494" cy="328083"/>
              <a:chOff x="7228414" y="1568451"/>
              <a:chExt cx="1986494" cy="328083"/>
            </a:xfrm>
          </p:grpSpPr>
          <p:cxnSp>
            <p:nvCxnSpPr>
              <p:cNvPr id="1327" name="Straight Connector 1326">
                <a:extLst>
                  <a:ext uri="{FF2B5EF4-FFF2-40B4-BE49-F238E27FC236}">
                    <a16:creationId xmlns:a16="http://schemas.microsoft.com/office/drawing/2014/main" id="{D8C1D394-3F0A-4A13-862F-CB08D4FACA8C}"/>
                  </a:ext>
                </a:extLst>
              </p:cNvPr>
              <p:cNvCxnSpPr>
                <a:cxnSpLocks/>
              </p:cNvCxnSpPr>
              <p:nvPr/>
            </p:nvCxnSpPr>
            <p:spPr bwMode="auto">
              <a:xfrm>
                <a:off x="9214908"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36" name="Straight Connector 2235">
                <a:extLst>
                  <a:ext uri="{FF2B5EF4-FFF2-40B4-BE49-F238E27FC236}">
                    <a16:creationId xmlns:a16="http://schemas.microsoft.com/office/drawing/2014/main" id="{300564E9-FD02-44A5-8E12-18DCCD7B75F9}"/>
                  </a:ext>
                </a:extLst>
              </p:cNvPr>
              <p:cNvCxnSpPr>
                <a:cxnSpLocks/>
              </p:cNvCxnSpPr>
              <p:nvPr/>
            </p:nvCxnSpPr>
            <p:spPr bwMode="auto">
              <a:xfrm>
                <a:off x="919691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37" name="Straight Connector 2236">
                <a:extLst>
                  <a:ext uri="{FF2B5EF4-FFF2-40B4-BE49-F238E27FC236}">
                    <a16:creationId xmlns:a16="http://schemas.microsoft.com/office/drawing/2014/main" id="{1FE3A1D3-A05B-4633-B34D-8B92FBA6A2A0}"/>
                  </a:ext>
                </a:extLst>
              </p:cNvPr>
              <p:cNvCxnSpPr>
                <a:cxnSpLocks/>
              </p:cNvCxnSpPr>
              <p:nvPr/>
            </p:nvCxnSpPr>
            <p:spPr bwMode="auto">
              <a:xfrm>
                <a:off x="9166224"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38" name="Straight Connector 2237">
                <a:extLst>
                  <a:ext uri="{FF2B5EF4-FFF2-40B4-BE49-F238E27FC236}">
                    <a16:creationId xmlns:a16="http://schemas.microsoft.com/office/drawing/2014/main" id="{A0588CCF-9C41-489D-B942-2D92C6754C7E}"/>
                  </a:ext>
                </a:extLst>
              </p:cNvPr>
              <p:cNvCxnSpPr>
                <a:cxnSpLocks/>
              </p:cNvCxnSpPr>
              <p:nvPr/>
            </p:nvCxnSpPr>
            <p:spPr bwMode="auto">
              <a:xfrm>
                <a:off x="9161991"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39" name="Straight Connector 2238">
                <a:extLst>
                  <a:ext uri="{FF2B5EF4-FFF2-40B4-BE49-F238E27FC236}">
                    <a16:creationId xmlns:a16="http://schemas.microsoft.com/office/drawing/2014/main" id="{4CEDECBC-D1AD-40DB-9A94-B0264DE28329}"/>
                  </a:ext>
                </a:extLst>
              </p:cNvPr>
              <p:cNvCxnSpPr>
                <a:cxnSpLocks/>
              </p:cNvCxnSpPr>
              <p:nvPr/>
            </p:nvCxnSpPr>
            <p:spPr bwMode="auto">
              <a:xfrm>
                <a:off x="912071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0" name="Straight Connector 2239">
                <a:extLst>
                  <a:ext uri="{FF2B5EF4-FFF2-40B4-BE49-F238E27FC236}">
                    <a16:creationId xmlns:a16="http://schemas.microsoft.com/office/drawing/2014/main" id="{50807276-D2B3-4492-91A7-E5D5E6EFE393}"/>
                  </a:ext>
                </a:extLst>
              </p:cNvPr>
              <p:cNvCxnSpPr>
                <a:cxnSpLocks/>
              </p:cNvCxnSpPr>
              <p:nvPr/>
            </p:nvCxnSpPr>
            <p:spPr bwMode="auto">
              <a:xfrm>
                <a:off x="9105899"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1" name="Straight Connector 2240">
                <a:extLst>
                  <a:ext uri="{FF2B5EF4-FFF2-40B4-BE49-F238E27FC236}">
                    <a16:creationId xmlns:a16="http://schemas.microsoft.com/office/drawing/2014/main" id="{5DBFA492-0878-4193-A053-59187FE1CFC4}"/>
                  </a:ext>
                </a:extLst>
              </p:cNvPr>
              <p:cNvCxnSpPr>
                <a:cxnSpLocks/>
              </p:cNvCxnSpPr>
              <p:nvPr/>
            </p:nvCxnSpPr>
            <p:spPr bwMode="auto">
              <a:xfrm>
                <a:off x="9086849"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2" name="Straight Connector 2241">
                <a:extLst>
                  <a:ext uri="{FF2B5EF4-FFF2-40B4-BE49-F238E27FC236}">
                    <a16:creationId xmlns:a16="http://schemas.microsoft.com/office/drawing/2014/main" id="{AD13B799-5275-48AD-8CA5-58D47068FC85}"/>
                  </a:ext>
                </a:extLst>
              </p:cNvPr>
              <p:cNvCxnSpPr>
                <a:cxnSpLocks/>
              </p:cNvCxnSpPr>
              <p:nvPr/>
            </p:nvCxnSpPr>
            <p:spPr bwMode="auto">
              <a:xfrm>
                <a:off x="9077324"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3" name="Straight Connector 2242">
                <a:extLst>
                  <a:ext uri="{FF2B5EF4-FFF2-40B4-BE49-F238E27FC236}">
                    <a16:creationId xmlns:a16="http://schemas.microsoft.com/office/drawing/2014/main" id="{0CA354A3-784B-4B9E-AC10-0C1D5B3DDE98}"/>
                  </a:ext>
                </a:extLst>
              </p:cNvPr>
              <p:cNvCxnSpPr>
                <a:cxnSpLocks/>
              </p:cNvCxnSpPr>
              <p:nvPr/>
            </p:nvCxnSpPr>
            <p:spPr bwMode="auto">
              <a:xfrm>
                <a:off x="9060390"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4" name="Straight Connector 2243">
                <a:extLst>
                  <a:ext uri="{FF2B5EF4-FFF2-40B4-BE49-F238E27FC236}">
                    <a16:creationId xmlns:a16="http://schemas.microsoft.com/office/drawing/2014/main" id="{6084784B-31AE-41E7-B9FB-06E45EB366DC}"/>
                  </a:ext>
                </a:extLst>
              </p:cNvPr>
              <p:cNvCxnSpPr>
                <a:cxnSpLocks/>
              </p:cNvCxnSpPr>
              <p:nvPr/>
            </p:nvCxnSpPr>
            <p:spPr bwMode="auto">
              <a:xfrm>
                <a:off x="9051924"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5" name="Straight Connector 2244">
                <a:extLst>
                  <a:ext uri="{FF2B5EF4-FFF2-40B4-BE49-F238E27FC236}">
                    <a16:creationId xmlns:a16="http://schemas.microsoft.com/office/drawing/2014/main" id="{3476E20F-B8DF-4261-B78F-4EBF49C2E0FF}"/>
                  </a:ext>
                </a:extLst>
              </p:cNvPr>
              <p:cNvCxnSpPr>
                <a:cxnSpLocks/>
              </p:cNvCxnSpPr>
              <p:nvPr/>
            </p:nvCxnSpPr>
            <p:spPr bwMode="auto">
              <a:xfrm>
                <a:off x="9048749"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6" name="Straight Connector 2245">
                <a:extLst>
                  <a:ext uri="{FF2B5EF4-FFF2-40B4-BE49-F238E27FC236}">
                    <a16:creationId xmlns:a16="http://schemas.microsoft.com/office/drawing/2014/main" id="{BFFD1917-20B5-4073-A3CA-A6D07A0C865A}"/>
                  </a:ext>
                </a:extLst>
              </p:cNvPr>
              <p:cNvCxnSpPr>
                <a:cxnSpLocks/>
              </p:cNvCxnSpPr>
              <p:nvPr/>
            </p:nvCxnSpPr>
            <p:spPr bwMode="auto">
              <a:xfrm>
                <a:off x="9037107"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7" name="Straight Connector 2246">
                <a:extLst>
                  <a:ext uri="{FF2B5EF4-FFF2-40B4-BE49-F238E27FC236}">
                    <a16:creationId xmlns:a16="http://schemas.microsoft.com/office/drawing/2014/main" id="{5ECB0DDD-D557-4411-93B8-16A95404BDCC}"/>
                  </a:ext>
                </a:extLst>
              </p:cNvPr>
              <p:cNvCxnSpPr>
                <a:cxnSpLocks/>
              </p:cNvCxnSpPr>
              <p:nvPr/>
            </p:nvCxnSpPr>
            <p:spPr bwMode="auto">
              <a:xfrm>
                <a:off x="9031815"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8" name="Straight Connector 2247">
                <a:extLst>
                  <a:ext uri="{FF2B5EF4-FFF2-40B4-BE49-F238E27FC236}">
                    <a16:creationId xmlns:a16="http://schemas.microsoft.com/office/drawing/2014/main" id="{D9BF18AA-557F-4315-8EA6-87AE548943F2}"/>
                  </a:ext>
                </a:extLst>
              </p:cNvPr>
              <p:cNvCxnSpPr>
                <a:cxnSpLocks/>
              </p:cNvCxnSpPr>
              <p:nvPr/>
            </p:nvCxnSpPr>
            <p:spPr bwMode="auto">
              <a:xfrm>
                <a:off x="9001123"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49" name="Straight Connector 2248">
                <a:extLst>
                  <a:ext uri="{FF2B5EF4-FFF2-40B4-BE49-F238E27FC236}">
                    <a16:creationId xmlns:a16="http://schemas.microsoft.com/office/drawing/2014/main" id="{A0C31036-E694-4385-8BA3-86EBA0B97DFA}"/>
                  </a:ext>
                </a:extLst>
              </p:cNvPr>
              <p:cNvCxnSpPr>
                <a:cxnSpLocks/>
              </p:cNvCxnSpPr>
              <p:nvPr/>
            </p:nvCxnSpPr>
            <p:spPr bwMode="auto">
              <a:xfrm>
                <a:off x="8995831"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0" name="Straight Connector 2249">
                <a:extLst>
                  <a:ext uri="{FF2B5EF4-FFF2-40B4-BE49-F238E27FC236}">
                    <a16:creationId xmlns:a16="http://schemas.microsoft.com/office/drawing/2014/main" id="{F862506C-EFD3-43A9-92BE-4FC8A58EACFE}"/>
                  </a:ext>
                </a:extLst>
              </p:cNvPr>
              <p:cNvCxnSpPr>
                <a:cxnSpLocks/>
              </p:cNvCxnSpPr>
              <p:nvPr/>
            </p:nvCxnSpPr>
            <p:spPr bwMode="auto">
              <a:xfrm>
                <a:off x="897360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1" name="Straight Connector 2250">
                <a:extLst>
                  <a:ext uri="{FF2B5EF4-FFF2-40B4-BE49-F238E27FC236}">
                    <a16:creationId xmlns:a16="http://schemas.microsoft.com/office/drawing/2014/main" id="{41F13329-0479-4AD3-A115-F0FE3EE81267}"/>
                  </a:ext>
                </a:extLst>
              </p:cNvPr>
              <p:cNvCxnSpPr>
                <a:cxnSpLocks/>
              </p:cNvCxnSpPr>
              <p:nvPr/>
            </p:nvCxnSpPr>
            <p:spPr bwMode="auto">
              <a:xfrm>
                <a:off x="8951381"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2" name="Straight Connector 2251">
                <a:extLst>
                  <a:ext uri="{FF2B5EF4-FFF2-40B4-BE49-F238E27FC236}">
                    <a16:creationId xmlns:a16="http://schemas.microsoft.com/office/drawing/2014/main" id="{AF70BB80-773E-4D61-A0EF-3B8446937FED}"/>
                  </a:ext>
                </a:extLst>
              </p:cNvPr>
              <p:cNvCxnSpPr>
                <a:cxnSpLocks/>
              </p:cNvCxnSpPr>
              <p:nvPr/>
            </p:nvCxnSpPr>
            <p:spPr bwMode="auto">
              <a:xfrm>
                <a:off x="894185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3" name="Straight Connector 2252">
                <a:extLst>
                  <a:ext uri="{FF2B5EF4-FFF2-40B4-BE49-F238E27FC236}">
                    <a16:creationId xmlns:a16="http://schemas.microsoft.com/office/drawing/2014/main" id="{5757043B-56CE-4FF6-B798-EEA85D966F4E}"/>
                  </a:ext>
                </a:extLst>
              </p:cNvPr>
              <p:cNvCxnSpPr>
                <a:cxnSpLocks/>
              </p:cNvCxnSpPr>
              <p:nvPr/>
            </p:nvCxnSpPr>
            <p:spPr bwMode="auto">
              <a:xfrm>
                <a:off x="892915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4" name="Straight Connector 2253">
                <a:extLst>
                  <a:ext uri="{FF2B5EF4-FFF2-40B4-BE49-F238E27FC236}">
                    <a16:creationId xmlns:a16="http://schemas.microsoft.com/office/drawing/2014/main" id="{1952CEA8-0672-407A-80CA-825114825654}"/>
                  </a:ext>
                </a:extLst>
              </p:cNvPr>
              <p:cNvCxnSpPr>
                <a:cxnSpLocks/>
              </p:cNvCxnSpPr>
              <p:nvPr/>
            </p:nvCxnSpPr>
            <p:spPr bwMode="auto">
              <a:xfrm>
                <a:off x="8922806"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5" name="Straight Connector 2254">
                <a:extLst>
                  <a:ext uri="{FF2B5EF4-FFF2-40B4-BE49-F238E27FC236}">
                    <a16:creationId xmlns:a16="http://schemas.microsoft.com/office/drawing/2014/main" id="{DB41E3AD-83F3-4655-977B-7F4FDFB8FF81}"/>
                  </a:ext>
                </a:extLst>
              </p:cNvPr>
              <p:cNvCxnSpPr>
                <a:cxnSpLocks/>
              </p:cNvCxnSpPr>
              <p:nvPr/>
            </p:nvCxnSpPr>
            <p:spPr bwMode="auto">
              <a:xfrm>
                <a:off x="8912223"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6" name="Straight Connector 2255">
                <a:extLst>
                  <a:ext uri="{FF2B5EF4-FFF2-40B4-BE49-F238E27FC236}">
                    <a16:creationId xmlns:a16="http://schemas.microsoft.com/office/drawing/2014/main" id="{8AEC329F-A141-4F16-9212-4A4AAAE38008}"/>
                  </a:ext>
                </a:extLst>
              </p:cNvPr>
              <p:cNvCxnSpPr>
                <a:cxnSpLocks/>
              </p:cNvCxnSpPr>
              <p:nvPr/>
            </p:nvCxnSpPr>
            <p:spPr bwMode="auto">
              <a:xfrm>
                <a:off x="8895290"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7" name="Straight Connector 2256">
                <a:extLst>
                  <a:ext uri="{FF2B5EF4-FFF2-40B4-BE49-F238E27FC236}">
                    <a16:creationId xmlns:a16="http://schemas.microsoft.com/office/drawing/2014/main" id="{EA42B5AC-A071-4EAC-B659-BE5E2369C911}"/>
                  </a:ext>
                </a:extLst>
              </p:cNvPr>
              <p:cNvCxnSpPr>
                <a:cxnSpLocks/>
              </p:cNvCxnSpPr>
              <p:nvPr/>
            </p:nvCxnSpPr>
            <p:spPr bwMode="auto">
              <a:xfrm>
                <a:off x="8879415" y="18489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8" name="Straight Connector 2257">
                <a:extLst>
                  <a:ext uri="{FF2B5EF4-FFF2-40B4-BE49-F238E27FC236}">
                    <a16:creationId xmlns:a16="http://schemas.microsoft.com/office/drawing/2014/main" id="{607D7975-43F3-4C1E-8521-3B8D9EBC381F}"/>
                  </a:ext>
                </a:extLst>
              </p:cNvPr>
              <p:cNvCxnSpPr>
                <a:cxnSpLocks/>
              </p:cNvCxnSpPr>
              <p:nvPr/>
            </p:nvCxnSpPr>
            <p:spPr bwMode="auto">
              <a:xfrm>
                <a:off x="8849782" y="18415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59" name="Straight Connector 2258">
                <a:extLst>
                  <a:ext uri="{FF2B5EF4-FFF2-40B4-BE49-F238E27FC236}">
                    <a16:creationId xmlns:a16="http://schemas.microsoft.com/office/drawing/2014/main" id="{56E7A39D-4236-4C85-A7B0-4178A10BF948}"/>
                  </a:ext>
                </a:extLst>
              </p:cNvPr>
              <p:cNvCxnSpPr>
                <a:cxnSpLocks/>
              </p:cNvCxnSpPr>
              <p:nvPr/>
            </p:nvCxnSpPr>
            <p:spPr bwMode="auto">
              <a:xfrm>
                <a:off x="8828615" y="18340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0" name="Straight Connector 2259">
                <a:extLst>
                  <a:ext uri="{FF2B5EF4-FFF2-40B4-BE49-F238E27FC236}">
                    <a16:creationId xmlns:a16="http://schemas.microsoft.com/office/drawing/2014/main" id="{90427A08-D393-4092-B068-BCC277D26E0F}"/>
                  </a:ext>
                </a:extLst>
              </p:cNvPr>
              <p:cNvCxnSpPr>
                <a:cxnSpLocks/>
              </p:cNvCxnSpPr>
              <p:nvPr/>
            </p:nvCxnSpPr>
            <p:spPr bwMode="auto">
              <a:xfrm>
                <a:off x="8807449" y="182562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1" name="Straight Connector 2260">
                <a:extLst>
                  <a:ext uri="{FF2B5EF4-FFF2-40B4-BE49-F238E27FC236}">
                    <a16:creationId xmlns:a16="http://schemas.microsoft.com/office/drawing/2014/main" id="{082BDAEF-7421-4424-A0ED-06D80F946803}"/>
                  </a:ext>
                </a:extLst>
              </p:cNvPr>
              <p:cNvCxnSpPr>
                <a:cxnSpLocks/>
              </p:cNvCxnSpPr>
              <p:nvPr/>
            </p:nvCxnSpPr>
            <p:spPr bwMode="auto">
              <a:xfrm>
                <a:off x="8793690" y="18235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2" name="Straight Connector 2261">
                <a:extLst>
                  <a:ext uri="{FF2B5EF4-FFF2-40B4-BE49-F238E27FC236}">
                    <a16:creationId xmlns:a16="http://schemas.microsoft.com/office/drawing/2014/main" id="{6ED9A211-CF62-413D-BE9A-D4980D67DF3B}"/>
                  </a:ext>
                </a:extLst>
              </p:cNvPr>
              <p:cNvCxnSpPr>
                <a:cxnSpLocks/>
              </p:cNvCxnSpPr>
              <p:nvPr/>
            </p:nvCxnSpPr>
            <p:spPr bwMode="auto">
              <a:xfrm>
                <a:off x="8793690"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3" name="Straight Connector 2262">
                <a:extLst>
                  <a:ext uri="{FF2B5EF4-FFF2-40B4-BE49-F238E27FC236}">
                    <a16:creationId xmlns:a16="http://schemas.microsoft.com/office/drawing/2014/main" id="{98AE3AC3-8AFF-4739-AF09-0ADF2D2E1952}"/>
                  </a:ext>
                </a:extLst>
              </p:cNvPr>
              <p:cNvCxnSpPr>
                <a:cxnSpLocks/>
              </p:cNvCxnSpPr>
              <p:nvPr/>
            </p:nvCxnSpPr>
            <p:spPr bwMode="auto">
              <a:xfrm>
                <a:off x="8769349"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4" name="Straight Connector 2263">
                <a:extLst>
                  <a:ext uri="{FF2B5EF4-FFF2-40B4-BE49-F238E27FC236}">
                    <a16:creationId xmlns:a16="http://schemas.microsoft.com/office/drawing/2014/main" id="{03DF5F67-84C1-4A5D-AB3F-9DA471EF5A5E}"/>
                  </a:ext>
                </a:extLst>
              </p:cNvPr>
              <p:cNvCxnSpPr>
                <a:cxnSpLocks/>
              </p:cNvCxnSpPr>
              <p:nvPr/>
            </p:nvCxnSpPr>
            <p:spPr bwMode="auto">
              <a:xfrm>
                <a:off x="8746066"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5" name="Straight Connector 2264">
                <a:extLst>
                  <a:ext uri="{FF2B5EF4-FFF2-40B4-BE49-F238E27FC236}">
                    <a16:creationId xmlns:a16="http://schemas.microsoft.com/office/drawing/2014/main" id="{9C517F0D-F50C-4A65-8AE9-680058C721E1}"/>
                  </a:ext>
                </a:extLst>
              </p:cNvPr>
              <p:cNvCxnSpPr>
                <a:cxnSpLocks/>
              </p:cNvCxnSpPr>
              <p:nvPr/>
            </p:nvCxnSpPr>
            <p:spPr bwMode="auto">
              <a:xfrm>
                <a:off x="8725957"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6" name="Straight Connector 2265">
                <a:extLst>
                  <a:ext uri="{FF2B5EF4-FFF2-40B4-BE49-F238E27FC236}">
                    <a16:creationId xmlns:a16="http://schemas.microsoft.com/office/drawing/2014/main" id="{CCF88BAD-1375-448A-A603-90730345E9D1}"/>
                  </a:ext>
                </a:extLst>
              </p:cNvPr>
              <p:cNvCxnSpPr>
                <a:cxnSpLocks/>
              </p:cNvCxnSpPr>
              <p:nvPr/>
            </p:nvCxnSpPr>
            <p:spPr bwMode="auto">
              <a:xfrm>
                <a:off x="8711140"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7" name="Straight Connector 2266">
                <a:extLst>
                  <a:ext uri="{FF2B5EF4-FFF2-40B4-BE49-F238E27FC236}">
                    <a16:creationId xmlns:a16="http://schemas.microsoft.com/office/drawing/2014/main" id="{4879F0D2-A79C-4964-AA6B-E47C648FEED5}"/>
                  </a:ext>
                </a:extLst>
              </p:cNvPr>
              <p:cNvCxnSpPr>
                <a:cxnSpLocks/>
              </p:cNvCxnSpPr>
              <p:nvPr/>
            </p:nvCxnSpPr>
            <p:spPr bwMode="auto">
              <a:xfrm>
                <a:off x="8702673"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8" name="Straight Connector 2267">
                <a:extLst>
                  <a:ext uri="{FF2B5EF4-FFF2-40B4-BE49-F238E27FC236}">
                    <a16:creationId xmlns:a16="http://schemas.microsoft.com/office/drawing/2014/main" id="{55FDE5DF-93E9-44EA-A77B-D66D5D120DB6}"/>
                  </a:ext>
                </a:extLst>
              </p:cNvPr>
              <p:cNvCxnSpPr>
                <a:cxnSpLocks/>
              </p:cNvCxnSpPr>
              <p:nvPr/>
            </p:nvCxnSpPr>
            <p:spPr bwMode="auto">
              <a:xfrm>
                <a:off x="8669865"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69" name="Straight Connector 2268">
                <a:extLst>
                  <a:ext uri="{FF2B5EF4-FFF2-40B4-BE49-F238E27FC236}">
                    <a16:creationId xmlns:a16="http://schemas.microsoft.com/office/drawing/2014/main" id="{7E1D2184-59FC-4C71-83E5-382FEE5D61E4}"/>
                  </a:ext>
                </a:extLst>
              </p:cNvPr>
              <p:cNvCxnSpPr>
                <a:cxnSpLocks/>
              </p:cNvCxnSpPr>
              <p:nvPr/>
            </p:nvCxnSpPr>
            <p:spPr bwMode="auto">
              <a:xfrm>
                <a:off x="8664573"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0" name="Straight Connector 2269">
                <a:extLst>
                  <a:ext uri="{FF2B5EF4-FFF2-40B4-BE49-F238E27FC236}">
                    <a16:creationId xmlns:a16="http://schemas.microsoft.com/office/drawing/2014/main" id="{13FC0A85-E8D0-4621-B4C6-BE8B84E4F112}"/>
                  </a:ext>
                </a:extLst>
              </p:cNvPr>
              <p:cNvCxnSpPr>
                <a:cxnSpLocks/>
              </p:cNvCxnSpPr>
              <p:nvPr/>
            </p:nvCxnSpPr>
            <p:spPr bwMode="auto">
              <a:xfrm>
                <a:off x="8656106"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1" name="Straight Connector 2270">
                <a:extLst>
                  <a:ext uri="{FF2B5EF4-FFF2-40B4-BE49-F238E27FC236}">
                    <a16:creationId xmlns:a16="http://schemas.microsoft.com/office/drawing/2014/main" id="{B753765D-0A72-4EB7-A8BF-7B8080240FC0}"/>
                  </a:ext>
                </a:extLst>
              </p:cNvPr>
              <p:cNvCxnSpPr>
                <a:cxnSpLocks/>
              </p:cNvCxnSpPr>
              <p:nvPr/>
            </p:nvCxnSpPr>
            <p:spPr bwMode="auto">
              <a:xfrm>
                <a:off x="8639173"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2" name="Straight Connector 2271">
                <a:extLst>
                  <a:ext uri="{FF2B5EF4-FFF2-40B4-BE49-F238E27FC236}">
                    <a16:creationId xmlns:a16="http://schemas.microsoft.com/office/drawing/2014/main" id="{285DA578-399E-41F8-9C32-B1390BBC395A}"/>
                  </a:ext>
                </a:extLst>
              </p:cNvPr>
              <p:cNvCxnSpPr>
                <a:cxnSpLocks/>
              </p:cNvCxnSpPr>
              <p:nvPr/>
            </p:nvCxnSpPr>
            <p:spPr bwMode="auto">
              <a:xfrm>
                <a:off x="8618006" y="18182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3" name="Straight Connector 2272">
                <a:extLst>
                  <a:ext uri="{FF2B5EF4-FFF2-40B4-BE49-F238E27FC236}">
                    <a16:creationId xmlns:a16="http://schemas.microsoft.com/office/drawing/2014/main" id="{0FE15DFB-35BF-4E91-83D2-F8EBE666946B}"/>
                  </a:ext>
                </a:extLst>
              </p:cNvPr>
              <p:cNvCxnSpPr>
                <a:cxnSpLocks/>
              </p:cNvCxnSpPr>
              <p:nvPr/>
            </p:nvCxnSpPr>
            <p:spPr bwMode="auto">
              <a:xfrm>
                <a:off x="8610598" y="18161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4" name="Straight Connector 2273">
                <a:extLst>
                  <a:ext uri="{FF2B5EF4-FFF2-40B4-BE49-F238E27FC236}">
                    <a16:creationId xmlns:a16="http://schemas.microsoft.com/office/drawing/2014/main" id="{8DB6C27B-6C99-42C7-B159-FC94D4EA2F91}"/>
                  </a:ext>
                </a:extLst>
              </p:cNvPr>
              <p:cNvCxnSpPr>
                <a:cxnSpLocks/>
              </p:cNvCxnSpPr>
              <p:nvPr/>
            </p:nvCxnSpPr>
            <p:spPr bwMode="auto">
              <a:xfrm>
                <a:off x="8598956" y="18161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5" name="Straight Connector 2274">
                <a:extLst>
                  <a:ext uri="{FF2B5EF4-FFF2-40B4-BE49-F238E27FC236}">
                    <a16:creationId xmlns:a16="http://schemas.microsoft.com/office/drawing/2014/main" id="{95FB4675-5F89-4B9C-B5DD-B7B184B2AD24}"/>
                  </a:ext>
                </a:extLst>
              </p:cNvPr>
              <p:cNvCxnSpPr>
                <a:cxnSpLocks/>
              </p:cNvCxnSpPr>
              <p:nvPr/>
            </p:nvCxnSpPr>
            <p:spPr bwMode="auto">
              <a:xfrm>
                <a:off x="8595781" y="18161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6" name="Straight Connector 2275">
                <a:extLst>
                  <a:ext uri="{FF2B5EF4-FFF2-40B4-BE49-F238E27FC236}">
                    <a16:creationId xmlns:a16="http://schemas.microsoft.com/office/drawing/2014/main" id="{F8F8C57B-3309-4CA9-8583-394EC8B18C85}"/>
                  </a:ext>
                </a:extLst>
              </p:cNvPr>
              <p:cNvCxnSpPr>
                <a:cxnSpLocks/>
              </p:cNvCxnSpPr>
              <p:nvPr/>
            </p:nvCxnSpPr>
            <p:spPr bwMode="auto">
              <a:xfrm>
                <a:off x="8575673" y="18161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7" name="Straight Connector 2276">
                <a:extLst>
                  <a:ext uri="{FF2B5EF4-FFF2-40B4-BE49-F238E27FC236}">
                    <a16:creationId xmlns:a16="http://schemas.microsoft.com/office/drawing/2014/main" id="{AFDD6F6F-B400-43D5-B378-46FCDDB84276}"/>
                  </a:ext>
                </a:extLst>
              </p:cNvPr>
              <p:cNvCxnSpPr>
                <a:cxnSpLocks/>
              </p:cNvCxnSpPr>
              <p:nvPr/>
            </p:nvCxnSpPr>
            <p:spPr bwMode="auto">
              <a:xfrm>
                <a:off x="8572498" y="18161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8" name="Straight Connector 2277">
                <a:extLst>
                  <a:ext uri="{FF2B5EF4-FFF2-40B4-BE49-F238E27FC236}">
                    <a16:creationId xmlns:a16="http://schemas.microsoft.com/office/drawing/2014/main" id="{04CBEBB3-F55E-411C-920B-ED6EF8220D2D}"/>
                  </a:ext>
                </a:extLst>
              </p:cNvPr>
              <p:cNvCxnSpPr>
                <a:cxnSpLocks/>
              </p:cNvCxnSpPr>
              <p:nvPr/>
            </p:nvCxnSpPr>
            <p:spPr bwMode="auto">
              <a:xfrm>
                <a:off x="8561915" y="181292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79" name="Straight Connector 2278">
                <a:extLst>
                  <a:ext uri="{FF2B5EF4-FFF2-40B4-BE49-F238E27FC236}">
                    <a16:creationId xmlns:a16="http://schemas.microsoft.com/office/drawing/2014/main" id="{A41C169E-F176-40D7-A4E2-1819F5F1BF80}"/>
                  </a:ext>
                </a:extLst>
              </p:cNvPr>
              <p:cNvCxnSpPr>
                <a:cxnSpLocks/>
              </p:cNvCxnSpPr>
              <p:nvPr/>
            </p:nvCxnSpPr>
            <p:spPr bwMode="auto">
              <a:xfrm>
                <a:off x="8531224" y="18065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0" name="Straight Connector 2279">
                <a:extLst>
                  <a:ext uri="{FF2B5EF4-FFF2-40B4-BE49-F238E27FC236}">
                    <a16:creationId xmlns:a16="http://schemas.microsoft.com/office/drawing/2014/main" id="{B5900687-2973-4025-AF5F-C0F009E72D89}"/>
                  </a:ext>
                </a:extLst>
              </p:cNvPr>
              <p:cNvCxnSpPr>
                <a:cxnSpLocks/>
              </p:cNvCxnSpPr>
              <p:nvPr/>
            </p:nvCxnSpPr>
            <p:spPr bwMode="auto">
              <a:xfrm>
                <a:off x="8524874" y="18065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1" name="Straight Connector 2280">
                <a:extLst>
                  <a:ext uri="{FF2B5EF4-FFF2-40B4-BE49-F238E27FC236}">
                    <a16:creationId xmlns:a16="http://schemas.microsoft.com/office/drawing/2014/main" id="{54B1EF4E-5BED-4A4B-871B-2FB87599C208}"/>
                  </a:ext>
                </a:extLst>
              </p:cNvPr>
              <p:cNvCxnSpPr>
                <a:cxnSpLocks/>
              </p:cNvCxnSpPr>
              <p:nvPr/>
            </p:nvCxnSpPr>
            <p:spPr bwMode="auto">
              <a:xfrm>
                <a:off x="8501590" y="18065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2" name="Straight Connector 2281">
                <a:extLst>
                  <a:ext uri="{FF2B5EF4-FFF2-40B4-BE49-F238E27FC236}">
                    <a16:creationId xmlns:a16="http://schemas.microsoft.com/office/drawing/2014/main" id="{9754E5FB-25E1-4665-9159-54FCC2ED1863}"/>
                  </a:ext>
                </a:extLst>
              </p:cNvPr>
              <p:cNvCxnSpPr>
                <a:cxnSpLocks/>
              </p:cNvCxnSpPr>
              <p:nvPr/>
            </p:nvCxnSpPr>
            <p:spPr bwMode="auto">
              <a:xfrm>
                <a:off x="8485715" y="18065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3" name="Straight Connector 2282">
                <a:extLst>
                  <a:ext uri="{FF2B5EF4-FFF2-40B4-BE49-F238E27FC236}">
                    <a16:creationId xmlns:a16="http://schemas.microsoft.com/office/drawing/2014/main" id="{01D11682-516A-47A5-B82A-0602E9F24E5F}"/>
                  </a:ext>
                </a:extLst>
              </p:cNvPr>
              <p:cNvCxnSpPr>
                <a:cxnSpLocks/>
              </p:cNvCxnSpPr>
              <p:nvPr/>
            </p:nvCxnSpPr>
            <p:spPr bwMode="auto">
              <a:xfrm>
                <a:off x="8475131" y="18012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4" name="Straight Connector 2283">
                <a:extLst>
                  <a:ext uri="{FF2B5EF4-FFF2-40B4-BE49-F238E27FC236}">
                    <a16:creationId xmlns:a16="http://schemas.microsoft.com/office/drawing/2014/main" id="{FC90F366-AF02-43D0-B4FE-7D9C72E8164A}"/>
                  </a:ext>
                </a:extLst>
              </p:cNvPr>
              <p:cNvCxnSpPr>
                <a:cxnSpLocks/>
              </p:cNvCxnSpPr>
              <p:nvPr/>
            </p:nvCxnSpPr>
            <p:spPr bwMode="auto">
              <a:xfrm>
                <a:off x="8459256" y="17885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5" name="Straight Connector 2284">
                <a:extLst>
                  <a:ext uri="{FF2B5EF4-FFF2-40B4-BE49-F238E27FC236}">
                    <a16:creationId xmlns:a16="http://schemas.microsoft.com/office/drawing/2014/main" id="{64F5AA8D-4468-4C9D-99C6-C9080C700C03}"/>
                  </a:ext>
                </a:extLst>
              </p:cNvPr>
              <p:cNvCxnSpPr>
                <a:cxnSpLocks/>
              </p:cNvCxnSpPr>
              <p:nvPr/>
            </p:nvCxnSpPr>
            <p:spPr bwMode="auto">
              <a:xfrm>
                <a:off x="8442323" y="17885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6" name="Straight Connector 2285">
                <a:extLst>
                  <a:ext uri="{FF2B5EF4-FFF2-40B4-BE49-F238E27FC236}">
                    <a16:creationId xmlns:a16="http://schemas.microsoft.com/office/drawing/2014/main" id="{11E72ED4-2160-4A12-99EB-75D419450084}"/>
                  </a:ext>
                </a:extLst>
              </p:cNvPr>
              <p:cNvCxnSpPr>
                <a:cxnSpLocks/>
              </p:cNvCxnSpPr>
              <p:nvPr/>
            </p:nvCxnSpPr>
            <p:spPr bwMode="auto">
              <a:xfrm>
                <a:off x="8409514" y="17885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7" name="Straight Connector 2286">
                <a:extLst>
                  <a:ext uri="{FF2B5EF4-FFF2-40B4-BE49-F238E27FC236}">
                    <a16:creationId xmlns:a16="http://schemas.microsoft.com/office/drawing/2014/main" id="{0620AE2E-F438-4BE0-8340-5103BC99BC9F}"/>
                  </a:ext>
                </a:extLst>
              </p:cNvPr>
              <p:cNvCxnSpPr>
                <a:cxnSpLocks/>
              </p:cNvCxnSpPr>
              <p:nvPr/>
            </p:nvCxnSpPr>
            <p:spPr bwMode="auto">
              <a:xfrm>
                <a:off x="8405281" y="17885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8" name="Straight Connector 2287">
                <a:extLst>
                  <a:ext uri="{FF2B5EF4-FFF2-40B4-BE49-F238E27FC236}">
                    <a16:creationId xmlns:a16="http://schemas.microsoft.com/office/drawing/2014/main" id="{0E015C7A-2880-4FE4-84AA-E2CCC4F3432D}"/>
                  </a:ext>
                </a:extLst>
              </p:cNvPr>
              <p:cNvCxnSpPr>
                <a:cxnSpLocks/>
              </p:cNvCxnSpPr>
              <p:nvPr/>
            </p:nvCxnSpPr>
            <p:spPr bwMode="auto">
              <a:xfrm>
                <a:off x="8397873" y="178858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89" name="Straight Connector 2288">
                <a:extLst>
                  <a:ext uri="{FF2B5EF4-FFF2-40B4-BE49-F238E27FC236}">
                    <a16:creationId xmlns:a16="http://schemas.microsoft.com/office/drawing/2014/main" id="{03D103A7-5DCF-421D-8681-0FBBC7586082}"/>
                  </a:ext>
                </a:extLst>
              </p:cNvPr>
              <p:cNvCxnSpPr>
                <a:cxnSpLocks/>
              </p:cNvCxnSpPr>
              <p:nvPr/>
            </p:nvCxnSpPr>
            <p:spPr bwMode="auto">
              <a:xfrm>
                <a:off x="8387289" y="178435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0" name="Straight Connector 2289">
                <a:extLst>
                  <a:ext uri="{FF2B5EF4-FFF2-40B4-BE49-F238E27FC236}">
                    <a16:creationId xmlns:a16="http://schemas.microsoft.com/office/drawing/2014/main" id="{CA97E92E-5C19-4E3E-BED8-E78CA07EF261}"/>
                  </a:ext>
                </a:extLst>
              </p:cNvPr>
              <p:cNvCxnSpPr>
                <a:cxnSpLocks/>
              </p:cNvCxnSpPr>
              <p:nvPr/>
            </p:nvCxnSpPr>
            <p:spPr bwMode="auto">
              <a:xfrm>
                <a:off x="8377764" y="17811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1" name="Straight Connector 2290">
                <a:extLst>
                  <a:ext uri="{FF2B5EF4-FFF2-40B4-BE49-F238E27FC236}">
                    <a16:creationId xmlns:a16="http://schemas.microsoft.com/office/drawing/2014/main" id="{627A7BBA-0E0B-4367-960B-9876208B5D3A}"/>
                  </a:ext>
                </a:extLst>
              </p:cNvPr>
              <p:cNvCxnSpPr>
                <a:cxnSpLocks/>
              </p:cNvCxnSpPr>
              <p:nvPr/>
            </p:nvCxnSpPr>
            <p:spPr bwMode="auto">
              <a:xfrm>
                <a:off x="8356598" y="17811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2" name="Straight Connector 2291">
                <a:extLst>
                  <a:ext uri="{FF2B5EF4-FFF2-40B4-BE49-F238E27FC236}">
                    <a16:creationId xmlns:a16="http://schemas.microsoft.com/office/drawing/2014/main" id="{13E95B9E-D770-4C5D-83DF-ED17FF737798}"/>
                  </a:ext>
                </a:extLst>
              </p:cNvPr>
              <p:cNvCxnSpPr>
                <a:cxnSpLocks/>
              </p:cNvCxnSpPr>
              <p:nvPr/>
            </p:nvCxnSpPr>
            <p:spPr bwMode="auto">
              <a:xfrm>
                <a:off x="8351306" y="17811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3" name="Straight Connector 2292">
                <a:extLst>
                  <a:ext uri="{FF2B5EF4-FFF2-40B4-BE49-F238E27FC236}">
                    <a16:creationId xmlns:a16="http://schemas.microsoft.com/office/drawing/2014/main" id="{E7BA2A2E-D931-4348-A309-CB6878B0F209}"/>
                  </a:ext>
                </a:extLst>
              </p:cNvPr>
              <p:cNvCxnSpPr>
                <a:cxnSpLocks/>
              </p:cNvCxnSpPr>
              <p:nvPr/>
            </p:nvCxnSpPr>
            <p:spPr bwMode="auto">
              <a:xfrm>
                <a:off x="8329081" y="17801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4" name="Straight Connector 2293">
                <a:extLst>
                  <a:ext uri="{FF2B5EF4-FFF2-40B4-BE49-F238E27FC236}">
                    <a16:creationId xmlns:a16="http://schemas.microsoft.com/office/drawing/2014/main" id="{CD4D7821-699B-496E-A7A2-5E5085C3A034}"/>
                  </a:ext>
                </a:extLst>
              </p:cNvPr>
              <p:cNvCxnSpPr>
                <a:cxnSpLocks/>
              </p:cNvCxnSpPr>
              <p:nvPr/>
            </p:nvCxnSpPr>
            <p:spPr bwMode="auto">
              <a:xfrm>
                <a:off x="8314264" y="177906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5" name="Straight Connector 2294">
                <a:extLst>
                  <a:ext uri="{FF2B5EF4-FFF2-40B4-BE49-F238E27FC236}">
                    <a16:creationId xmlns:a16="http://schemas.microsoft.com/office/drawing/2014/main" id="{3FE2C0ED-8E4F-452C-B0B3-1767B512C480}"/>
                  </a:ext>
                </a:extLst>
              </p:cNvPr>
              <p:cNvCxnSpPr>
                <a:cxnSpLocks/>
              </p:cNvCxnSpPr>
              <p:nvPr/>
            </p:nvCxnSpPr>
            <p:spPr bwMode="auto">
              <a:xfrm>
                <a:off x="8295214" y="177906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6" name="Straight Connector 2295">
                <a:extLst>
                  <a:ext uri="{FF2B5EF4-FFF2-40B4-BE49-F238E27FC236}">
                    <a16:creationId xmlns:a16="http://schemas.microsoft.com/office/drawing/2014/main" id="{21DE75A3-FD2B-47A5-87DA-9D956DD141D0}"/>
                  </a:ext>
                </a:extLst>
              </p:cNvPr>
              <p:cNvCxnSpPr>
                <a:cxnSpLocks/>
              </p:cNvCxnSpPr>
              <p:nvPr/>
            </p:nvCxnSpPr>
            <p:spPr bwMode="auto">
              <a:xfrm>
                <a:off x="8288864" y="177906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7" name="Straight Connector 2296">
                <a:extLst>
                  <a:ext uri="{FF2B5EF4-FFF2-40B4-BE49-F238E27FC236}">
                    <a16:creationId xmlns:a16="http://schemas.microsoft.com/office/drawing/2014/main" id="{91B9A9B0-1511-4AD7-891A-EE603548DAFD}"/>
                  </a:ext>
                </a:extLst>
              </p:cNvPr>
              <p:cNvCxnSpPr>
                <a:cxnSpLocks/>
              </p:cNvCxnSpPr>
              <p:nvPr/>
            </p:nvCxnSpPr>
            <p:spPr bwMode="auto">
              <a:xfrm>
                <a:off x="8244414" y="177906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8" name="Straight Connector 2297">
                <a:extLst>
                  <a:ext uri="{FF2B5EF4-FFF2-40B4-BE49-F238E27FC236}">
                    <a16:creationId xmlns:a16="http://schemas.microsoft.com/office/drawing/2014/main" id="{88423288-0BB7-4F45-9591-367DAD470451}"/>
                  </a:ext>
                </a:extLst>
              </p:cNvPr>
              <p:cNvCxnSpPr>
                <a:cxnSpLocks/>
              </p:cNvCxnSpPr>
              <p:nvPr/>
            </p:nvCxnSpPr>
            <p:spPr bwMode="auto">
              <a:xfrm>
                <a:off x="8250764" y="177906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299" name="Straight Connector 2298">
                <a:extLst>
                  <a:ext uri="{FF2B5EF4-FFF2-40B4-BE49-F238E27FC236}">
                    <a16:creationId xmlns:a16="http://schemas.microsoft.com/office/drawing/2014/main" id="{3B519F73-5A9B-4D7B-ABB3-A14E9F2067EF}"/>
                  </a:ext>
                </a:extLst>
              </p:cNvPr>
              <p:cNvCxnSpPr>
                <a:cxnSpLocks/>
              </p:cNvCxnSpPr>
              <p:nvPr/>
            </p:nvCxnSpPr>
            <p:spPr bwMode="auto">
              <a:xfrm>
                <a:off x="8225364" y="178117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0" name="Straight Connector 2299">
                <a:extLst>
                  <a:ext uri="{FF2B5EF4-FFF2-40B4-BE49-F238E27FC236}">
                    <a16:creationId xmlns:a16="http://schemas.microsoft.com/office/drawing/2014/main" id="{32A952F3-9364-4DCD-B8D1-F5BC9BCA3898}"/>
                  </a:ext>
                </a:extLst>
              </p:cNvPr>
              <p:cNvCxnSpPr>
                <a:cxnSpLocks/>
              </p:cNvCxnSpPr>
              <p:nvPr/>
            </p:nvCxnSpPr>
            <p:spPr bwMode="auto">
              <a:xfrm>
                <a:off x="8217956" y="17801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1" name="Straight Connector 2300">
                <a:extLst>
                  <a:ext uri="{FF2B5EF4-FFF2-40B4-BE49-F238E27FC236}">
                    <a16:creationId xmlns:a16="http://schemas.microsoft.com/office/drawing/2014/main" id="{4BC85909-860A-4F4D-9C48-7EEB1A9F515D}"/>
                  </a:ext>
                </a:extLst>
              </p:cNvPr>
              <p:cNvCxnSpPr>
                <a:cxnSpLocks/>
              </p:cNvCxnSpPr>
              <p:nvPr/>
            </p:nvCxnSpPr>
            <p:spPr bwMode="auto">
              <a:xfrm>
                <a:off x="8198906" y="17727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2" name="Straight Connector 2301">
                <a:extLst>
                  <a:ext uri="{FF2B5EF4-FFF2-40B4-BE49-F238E27FC236}">
                    <a16:creationId xmlns:a16="http://schemas.microsoft.com/office/drawing/2014/main" id="{BCF20659-1EAD-4AE2-874C-8120636FA317}"/>
                  </a:ext>
                </a:extLst>
              </p:cNvPr>
              <p:cNvCxnSpPr>
                <a:cxnSpLocks/>
              </p:cNvCxnSpPr>
              <p:nvPr/>
            </p:nvCxnSpPr>
            <p:spPr bwMode="auto">
              <a:xfrm>
                <a:off x="8184090" y="17727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3" name="Straight Connector 2302">
                <a:extLst>
                  <a:ext uri="{FF2B5EF4-FFF2-40B4-BE49-F238E27FC236}">
                    <a16:creationId xmlns:a16="http://schemas.microsoft.com/office/drawing/2014/main" id="{119CE0E9-D1B9-44A8-AA96-466D4EC065CC}"/>
                  </a:ext>
                </a:extLst>
              </p:cNvPr>
              <p:cNvCxnSpPr>
                <a:cxnSpLocks/>
              </p:cNvCxnSpPr>
              <p:nvPr/>
            </p:nvCxnSpPr>
            <p:spPr bwMode="auto">
              <a:xfrm>
                <a:off x="8176681" y="17727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4" name="Straight Connector 2303">
                <a:extLst>
                  <a:ext uri="{FF2B5EF4-FFF2-40B4-BE49-F238E27FC236}">
                    <a16:creationId xmlns:a16="http://schemas.microsoft.com/office/drawing/2014/main" id="{940F6C84-00F8-4454-B0B4-379BA3DD2659}"/>
                  </a:ext>
                </a:extLst>
              </p:cNvPr>
              <p:cNvCxnSpPr>
                <a:cxnSpLocks/>
              </p:cNvCxnSpPr>
              <p:nvPr/>
            </p:nvCxnSpPr>
            <p:spPr bwMode="auto">
              <a:xfrm>
                <a:off x="8160806" y="17705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5" name="Straight Connector 2304">
                <a:extLst>
                  <a:ext uri="{FF2B5EF4-FFF2-40B4-BE49-F238E27FC236}">
                    <a16:creationId xmlns:a16="http://schemas.microsoft.com/office/drawing/2014/main" id="{78DF1336-64BE-4101-9687-010A079D0C1D}"/>
                  </a:ext>
                </a:extLst>
              </p:cNvPr>
              <p:cNvCxnSpPr>
                <a:cxnSpLocks/>
              </p:cNvCxnSpPr>
              <p:nvPr/>
            </p:nvCxnSpPr>
            <p:spPr bwMode="auto">
              <a:xfrm>
                <a:off x="8150223" y="17705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6" name="Straight Connector 2305">
                <a:extLst>
                  <a:ext uri="{FF2B5EF4-FFF2-40B4-BE49-F238E27FC236}">
                    <a16:creationId xmlns:a16="http://schemas.microsoft.com/office/drawing/2014/main" id="{9D3E8684-1399-436C-826D-5D73AE3A280E}"/>
                  </a:ext>
                </a:extLst>
              </p:cNvPr>
              <p:cNvCxnSpPr>
                <a:cxnSpLocks/>
              </p:cNvCxnSpPr>
              <p:nvPr/>
            </p:nvCxnSpPr>
            <p:spPr bwMode="auto">
              <a:xfrm>
                <a:off x="8140698" y="17705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7" name="Straight Connector 2306">
                <a:extLst>
                  <a:ext uri="{FF2B5EF4-FFF2-40B4-BE49-F238E27FC236}">
                    <a16:creationId xmlns:a16="http://schemas.microsoft.com/office/drawing/2014/main" id="{1CEA080D-0F66-40BD-AB29-27E5A111BAA7}"/>
                  </a:ext>
                </a:extLst>
              </p:cNvPr>
              <p:cNvCxnSpPr>
                <a:cxnSpLocks/>
              </p:cNvCxnSpPr>
              <p:nvPr/>
            </p:nvCxnSpPr>
            <p:spPr bwMode="auto">
              <a:xfrm>
                <a:off x="8137523" y="17705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8" name="Straight Connector 2307">
                <a:extLst>
                  <a:ext uri="{FF2B5EF4-FFF2-40B4-BE49-F238E27FC236}">
                    <a16:creationId xmlns:a16="http://schemas.microsoft.com/office/drawing/2014/main" id="{0AFCC6E0-212F-458F-A5EB-FBE444B22F1B}"/>
                  </a:ext>
                </a:extLst>
              </p:cNvPr>
              <p:cNvCxnSpPr>
                <a:cxnSpLocks/>
              </p:cNvCxnSpPr>
              <p:nvPr/>
            </p:nvCxnSpPr>
            <p:spPr bwMode="auto">
              <a:xfrm>
                <a:off x="8111065" y="177059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09" name="Straight Connector 2308">
                <a:extLst>
                  <a:ext uri="{FF2B5EF4-FFF2-40B4-BE49-F238E27FC236}">
                    <a16:creationId xmlns:a16="http://schemas.microsoft.com/office/drawing/2014/main" id="{15F34F42-276A-4D41-96FB-CFD379549038}"/>
                  </a:ext>
                </a:extLst>
              </p:cNvPr>
              <p:cNvCxnSpPr>
                <a:cxnSpLocks/>
              </p:cNvCxnSpPr>
              <p:nvPr/>
            </p:nvCxnSpPr>
            <p:spPr bwMode="auto">
              <a:xfrm>
                <a:off x="8099423" y="1763185"/>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0" name="Straight Connector 2309">
                <a:extLst>
                  <a:ext uri="{FF2B5EF4-FFF2-40B4-BE49-F238E27FC236}">
                    <a16:creationId xmlns:a16="http://schemas.microsoft.com/office/drawing/2014/main" id="{E7CF0C89-DC5F-4A2D-AA55-816B66B1D16F}"/>
                  </a:ext>
                </a:extLst>
              </p:cNvPr>
              <p:cNvCxnSpPr>
                <a:cxnSpLocks/>
              </p:cNvCxnSpPr>
              <p:nvPr/>
            </p:nvCxnSpPr>
            <p:spPr bwMode="auto">
              <a:xfrm>
                <a:off x="8014756" y="175154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1" name="Straight Connector 2310">
                <a:extLst>
                  <a:ext uri="{FF2B5EF4-FFF2-40B4-BE49-F238E27FC236}">
                    <a16:creationId xmlns:a16="http://schemas.microsoft.com/office/drawing/2014/main" id="{098F65EB-01DB-4BEF-A211-00E591D62601}"/>
                  </a:ext>
                </a:extLst>
              </p:cNvPr>
              <p:cNvCxnSpPr>
                <a:cxnSpLocks/>
              </p:cNvCxnSpPr>
              <p:nvPr/>
            </p:nvCxnSpPr>
            <p:spPr bwMode="auto">
              <a:xfrm>
                <a:off x="8006290" y="1743077"/>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2" name="Straight Connector 2311">
                <a:extLst>
                  <a:ext uri="{FF2B5EF4-FFF2-40B4-BE49-F238E27FC236}">
                    <a16:creationId xmlns:a16="http://schemas.microsoft.com/office/drawing/2014/main" id="{F4CB9525-B8D8-4D19-8B74-B4EE09C87F09}"/>
                  </a:ext>
                </a:extLst>
              </p:cNvPr>
              <p:cNvCxnSpPr>
                <a:cxnSpLocks/>
              </p:cNvCxnSpPr>
              <p:nvPr/>
            </p:nvCxnSpPr>
            <p:spPr bwMode="auto">
              <a:xfrm>
                <a:off x="7957606" y="1744135"/>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3" name="Straight Connector 2312">
                <a:extLst>
                  <a:ext uri="{FF2B5EF4-FFF2-40B4-BE49-F238E27FC236}">
                    <a16:creationId xmlns:a16="http://schemas.microsoft.com/office/drawing/2014/main" id="{FF913079-AC7A-44CF-B16B-2534222E4D7D}"/>
                  </a:ext>
                </a:extLst>
              </p:cNvPr>
              <p:cNvCxnSpPr>
                <a:cxnSpLocks/>
              </p:cNvCxnSpPr>
              <p:nvPr/>
            </p:nvCxnSpPr>
            <p:spPr bwMode="auto">
              <a:xfrm>
                <a:off x="7890931" y="1737785"/>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4" name="Straight Connector 2313">
                <a:extLst>
                  <a:ext uri="{FF2B5EF4-FFF2-40B4-BE49-F238E27FC236}">
                    <a16:creationId xmlns:a16="http://schemas.microsoft.com/office/drawing/2014/main" id="{20C3BB47-646D-4DC6-A99B-70CDDACB5D1C}"/>
                  </a:ext>
                </a:extLst>
              </p:cNvPr>
              <p:cNvCxnSpPr>
                <a:cxnSpLocks/>
              </p:cNvCxnSpPr>
              <p:nvPr/>
            </p:nvCxnSpPr>
            <p:spPr bwMode="auto">
              <a:xfrm>
                <a:off x="7789331" y="173355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5" name="Straight Connector 2314">
                <a:extLst>
                  <a:ext uri="{FF2B5EF4-FFF2-40B4-BE49-F238E27FC236}">
                    <a16:creationId xmlns:a16="http://schemas.microsoft.com/office/drawing/2014/main" id="{1AD1B15B-510B-435D-8C7E-5D6BE1D13A32}"/>
                  </a:ext>
                </a:extLst>
              </p:cNvPr>
              <p:cNvCxnSpPr>
                <a:cxnSpLocks/>
              </p:cNvCxnSpPr>
              <p:nvPr/>
            </p:nvCxnSpPr>
            <p:spPr bwMode="auto">
              <a:xfrm>
                <a:off x="7632697" y="169651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6" name="Straight Connector 2315">
                <a:extLst>
                  <a:ext uri="{FF2B5EF4-FFF2-40B4-BE49-F238E27FC236}">
                    <a16:creationId xmlns:a16="http://schemas.microsoft.com/office/drawing/2014/main" id="{46A5D882-3E21-4573-90C8-310166D8E40D}"/>
                  </a:ext>
                </a:extLst>
              </p:cNvPr>
              <p:cNvCxnSpPr>
                <a:cxnSpLocks/>
              </p:cNvCxnSpPr>
              <p:nvPr/>
            </p:nvCxnSpPr>
            <p:spPr bwMode="auto">
              <a:xfrm>
                <a:off x="7435847" y="1653118"/>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317" name="Straight Connector 2316">
                <a:extLst>
                  <a:ext uri="{FF2B5EF4-FFF2-40B4-BE49-F238E27FC236}">
                    <a16:creationId xmlns:a16="http://schemas.microsoft.com/office/drawing/2014/main" id="{B1A1EBA1-5A13-4168-B93B-EACE1AF431AC}"/>
                  </a:ext>
                </a:extLst>
              </p:cNvPr>
              <p:cNvCxnSpPr>
                <a:cxnSpLocks/>
              </p:cNvCxnSpPr>
              <p:nvPr/>
            </p:nvCxnSpPr>
            <p:spPr bwMode="auto">
              <a:xfrm>
                <a:off x="7228414" y="1568451"/>
                <a:ext cx="0" cy="47624"/>
              </a:xfrm>
              <a:prstGeom prst="line">
                <a:avLst/>
              </a:prstGeom>
              <a:noFill/>
              <a:ln w="9525" cap="flat" cmpd="sng" algn="ctr">
                <a:solidFill>
                  <a:schemeClr val="accent1"/>
                </a:solidFill>
                <a:prstDash val="solid"/>
                <a:round/>
                <a:headEnd type="none" w="med" len="med"/>
                <a:tailEnd type="none" w="med" len="med"/>
              </a:ln>
              <a:effectLst/>
            </p:spPr>
          </p:cxnSp>
        </p:grpSp>
        <p:grpSp>
          <p:nvGrpSpPr>
            <p:cNvPr id="2318" name="Group 2317">
              <a:extLst>
                <a:ext uri="{FF2B5EF4-FFF2-40B4-BE49-F238E27FC236}">
                  <a16:creationId xmlns:a16="http://schemas.microsoft.com/office/drawing/2014/main" id="{10847F07-424F-4D8A-A4BE-4241081FBA91}"/>
                </a:ext>
              </a:extLst>
            </p:cNvPr>
            <p:cNvGrpSpPr/>
            <p:nvPr/>
          </p:nvGrpSpPr>
          <p:grpSpPr>
            <a:xfrm>
              <a:off x="8045449" y="2305722"/>
              <a:ext cx="1188508" cy="213784"/>
              <a:chOff x="8022164" y="1694393"/>
              <a:chExt cx="1188508" cy="213784"/>
            </a:xfrm>
          </p:grpSpPr>
          <p:cxnSp>
            <p:nvCxnSpPr>
              <p:cNvPr id="2319" name="Straight Connector 2318">
                <a:extLst>
                  <a:ext uri="{FF2B5EF4-FFF2-40B4-BE49-F238E27FC236}">
                    <a16:creationId xmlns:a16="http://schemas.microsoft.com/office/drawing/2014/main" id="{77FC6A96-107C-4753-A75C-153061760505}"/>
                  </a:ext>
                </a:extLst>
              </p:cNvPr>
              <p:cNvCxnSpPr>
                <a:cxnSpLocks/>
              </p:cNvCxnSpPr>
              <p:nvPr/>
            </p:nvCxnSpPr>
            <p:spPr bwMode="auto">
              <a:xfrm>
                <a:off x="8022164" y="1694393"/>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0" name="Straight Connector 2319">
                <a:extLst>
                  <a:ext uri="{FF2B5EF4-FFF2-40B4-BE49-F238E27FC236}">
                    <a16:creationId xmlns:a16="http://schemas.microsoft.com/office/drawing/2014/main" id="{4F3CF0C1-8156-4EA0-814A-242F72A3CBFB}"/>
                  </a:ext>
                </a:extLst>
              </p:cNvPr>
              <p:cNvCxnSpPr>
                <a:cxnSpLocks/>
              </p:cNvCxnSpPr>
              <p:nvPr/>
            </p:nvCxnSpPr>
            <p:spPr bwMode="auto">
              <a:xfrm>
                <a:off x="8118473" y="1706035"/>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1" name="Straight Connector 2320">
                <a:extLst>
                  <a:ext uri="{FF2B5EF4-FFF2-40B4-BE49-F238E27FC236}">
                    <a16:creationId xmlns:a16="http://schemas.microsoft.com/office/drawing/2014/main" id="{5A57DFDF-1CE0-484E-995D-C9A46883B427}"/>
                  </a:ext>
                </a:extLst>
              </p:cNvPr>
              <p:cNvCxnSpPr>
                <a:cxnSpLocks/>
              </p:cNvCxnSpPr>
              <p:nvPr/>
            </p:nvCxnSpPr>
            <p:spPr bwMode="auto">
              <a:xfrm>
                <a:off x="8180915" y="1739902"/>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2" name="Straight Connector 2321">
                <a:extLst>
                  <a:ext uri="{FF2B5EF4-FFF2-40B4-BE49-F238E27FC236}">
                    <a16:creationId xmlns:a16="http://schemas.microsoft.com/office/drawing/2014/main" id="{1C616731-BCE8-4CE0-8A16-733D61599CC0}"/>
                  </a:ext>
                </a:extLst>
              </p:cNvPr>
              <p:cNvCxnSpPr>
                <a:cxnSpLocks/>
              </p:cNvCxnSpPr>
              <p:nvPr/>
            </p:nvCxnSpPr>
            <p:spPr bwMode="auto">
              <a:xfrm>
                <a:off x="8190440" y="1739902"/>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3" name="Straight Connector 2322">
                <a:extLst>
                  <a:ext uri="{FF2B5EF4-FFF2-40B4-BE49-F238E27FC236}">
                    <a16:creationId xmlns:a16="http://schemas.microsoft.com/office/drawing/2014/main" id="{64A1A103-A823-4D93-AB58-810B84EB47D1}"/>
                  </a:ext>
                </a:extLst>
              </p:cNvPr>
              <p:cNvCxnSpPr>
                <a:cxnSpLocks/>
              </p:cNvCxnSpPr>
              <p:nvPr/>
            </p:nvCxnSpPr>
            <p:spPr bwMode="auto">
              <a:xfrm>
                <a:off x="8306857" y="1739902"/>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4" name="Straight Connector 2323">
                <a:extLst>
                  <a:ext uri="{FF2B5EF4-FFF2-40B4-BE49-F238E27FC236}">
                    <a16:creationId xmlns:a16="http://schemas.microsoft.com/office/drawing/2014/main" id="{9312AE7F-175B-4B16-8A96-50F94DD55868}"/>
                  </a:ext>
                </a:extLst>
              </p:cNvPr>
              <p:cNvCxnSpPr>
                <a:cxnSpLocks/>
              </p:cNvCxnSpPr>
              <p:nvPr/>
            </p:nvCxnSpPr>
            <p:spPr bwMode="auto">
              <a:xfrm>
                <a:off x="8480423" y="1739902"/>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5" name="Straight Connector 2324">
                <a:extLst>
                  <a:ext uri="{FF2B5EF4-FFF2-40B4-BE49-F238E27FC236}">
                    <a16:creationId xmlns:a16="http://schemas.microsoft.com/office/drawing/2014/main" id="{43055590-B441-4B22-A50F-0F7474A5655F}"/>
                  </a:ext>
                </a:extLst>
              </p:cNvPr>
              <p:cNvCxnSpPr>
                <a:cxnSpLocks/>
              </p:cNvCxnSpPr>
              <p:nvPr/>
            </p:nvCxnSpPr>
            <p:spPr bwMode="auto">
              <a:xfrm>
                <a:off x="8613773"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6" name="Straight Connector 2325">
                <a:extLst>
                  <a:ext uri="{FF2B5EF4-FFF2-40B4-BE49-F238E27FC236}">
                    <a16:creationId xmlns:a16="http://schemas.microsoft.com/office/drawing/2014/main" id="{2E78C695-37A1-435E-93C2-0E70459E2F22}"/>
                  </a:ext>
                </a:extLst>
              </p:cNvPr>
              <p:cNvCxnSpPr>
                <a:cxnSpLocks/>
              </p:cNvCxnSpPr>
              <p:nvPr/>
            </p:nvCxnSpPr>
            <p:spPr bwMode="auto">
              <a:xfrm>
                <a:off x="8638115"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7" name="Straight Connector 2326">
                <a:extLst>
                  <a:ext uri="{FF2B5EF4-FFF2-40B4-BE49-F238E27FC236}">
                    <a16:creationId xmlns:a16="http://schemas.microsoft.com/office/drawing/2014/main" id="{71CD7D5A-D0F1-4CC2-9344-A19B24DF404F}"/>
                  </a:ext>
                </a:extLst>
              </p:cNvPr>
              <p:cNvCxnSpPr>
                <a:cxnSpLocks/>
              </p:cNvCxnSpPr>
              <p:nvPr/>
            </p:nvCxnSpPr>
            <p:spPr bwMode="auto">
              <a:xfrm>
                <a:off x="8666690"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29" name="Straight Connector 2328">
                <a:extLst>
                  <a:ext uri="{FF2B5EF4-FFF2-40B4-BE49-F238E27FC236}">
                    <a16:creationId xmlns:a16="http://schemas.microsoft.com/office/drawing/2014/main" id="{A8654BFC-4DC0-4436-93C7-9B5F3564030D}"/>
                  </a:ext>
                </a:extLst>
              </p:cNvPr>
              <p:cNvCxnSpPr>
                <a:cxnSpLocks/>
              </p:cNvCxnSpPr>
              <p:nvPr/>
            </p:nvCxnSpPr>
            <p:spPr bwMode="auto">
              <a:xfrm>
                <a:off x="8700557"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0" name="Straight Connector 2329">
                <a:extLst>
                  <a:ext uri="{FF2B5EF4-FFF2-40B4-BE49-F238E27FC236}">
                    <a16:creationId xmlns:a16="http://schemas.microsoft.com/office/drawing/2014/main" id="{1B02C237-B919-42DE-B095-DDD9A2B05427}"/>
                  </a:ext>
                </a:extLst>
              </p:cNvPr>
              <p:cNvCxnSpPr>
                <a:cxnSpLocks/>
              </p:cNvCxnSpPr>
              <p:nvPr/>
            </p:nvCxnSpPr>
            <p:spPr bwMode="auto">
              <a:xfrm>
                <a:off x="8718548"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1" name="Straight Connector 2330">
                <a:extLst>
                  <a:ext uri="{FF2B5EF4-FFF2-40B4-BE49-F238E27FC236}">
                    <a16:creationId xmlns:a16="http://schemas.microsoft.com/office/drawing/2014/main" id="{00FCFC82-FE48-4772-8A91-777F9372AE36}"/>
                  </a:ext>
                </a:extLst>
              </p:cNvPr>
              <p:cNvCxnSpPr>
                <a:cxnSpLocks/>
              </p:cNvCxnSpPr>
              <p:nvPr/>
            </p:nvCxnSpPr>
            <p:spPr bwMode="auto">
              <a:xfrm>
                <a:off x="8801098"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2" name="Straight Connector 2331">
                <a:extLst>
                  <a:ext uri="{FF2B5EF4-FFF2-40B4-BE49-F238E27FC236}">
                    <a16:creationId xmlns:a16="http://schemas.microsoft.com/office/drawing/2014/main" id="{06D62514-C0F3-46F5-A7F8-B65426274C4F}"/>
                  </a:ext>
                </a:extLst>
              </p:cNvPr>
              <p:cNvCxnSpPr>
                <a:cxnSpLocks/>
              </p:cNvCxnSpPr>
              <p:nvPr/>
            </p:nvCxnSpPr>
            <p:spPr bwMode="auto">
              <a:xfrm>
                <a:off x="8824381"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3" name="Straight Connector 2332">
                <a:extLst>
                  <a:ext uri="{FF2B5EF4-FFF2-40B4-BE49-F238E27FC236}">
                    <a16:creationId xmlns:a16="http://schemas.microsoft.com/office/drawing/2014/main" id="{E8CAE41E-41AE-4572-AC07-1EE48121B35D}"/>
                  </a:ext>
                </a:extLst>
              </p:cNvPr>
              <p:cNvCxnSpPr>
                <a:cxnSpLocks/>
              </p:cNvCxnSpPr>
              <p:nvPr/>
            </p:nvCxnSpPr>
            <p:spPr bwMode="auto">
              <a:xfrm>
                <a:off x="8866714" y="1793877"/>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4" name="Straight Connector 2333">
                <a:extLst>
                  <a:ext uri="{FF2B5EF4-FFF2-40B4-BE49-F238E27FC236}">
                    <a16:creationId xmlns:a16="http://schemas.microsoft.com/office/drawing/2014/main" id="{17CA9737-A879-4C6C-B59E-3C253C44D191}"/>
                  </a:ext>
                </a:extLst>
              </p:cNvPr>
              <p:cNvCxnSpPr>
                <a:cxnSpLocks/>
              </p:cNvCxnSpPr>
              <p:nvPr/>
            </p:nvCxnSpPr>
            <p:spPr bwMode="auto">
              <a:xfrm>
                <a:off x="8956672" y="1810811"/>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5" name="Straight Connector 2334">
                <a:extLst>
                  <a:ext uri="{FF2B5EF4-FFF2-40B4-BE49-F238E27FC236}">
                    <a16:creationId xmlns:a16="http://schemas.microsoft.com/office/drawing/2014/main" id="{D1D84CC6-B192-46CB-A8B9-728A3D4CEFE1}"/>
                  </a:ext>
                </a:extLst>
              </p:cNvPr>
              <p:cNvCxnSpPr>
                <a:cxnSpLocks/>
              </p:cNvCxnSpPr>
              <p:nvPr/>
            </p:nvCxnSpPr>
            <p:spPr bwMode="auto">
              <a:xfrm>
                <a:off x="9026522" y="1860553"/>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336" name="Straight Connector 2335">
                <a:extLst>
                  <a:ext uri="{FF2B5EF4-FFF2-40B4-BE49-F238E27FC236}">
                    <a16:creationId xmlns:a16="http://schemas.microsoft.com/office/drawing/2014/main" id="{AEB02497-47D9-43A0-9800-04833DD35EF4}"/>
                  </a:ext>
                </a:extLst>
              </p:cNvPr>
              <p:cNvCxnSpPr>
                <a:cxnSpLocks/>
              </p:cNvCxnSpPr>
              <p:nvPr/>
            </p:nvCxnSpPr>
            <p:spPr bwMode="auto">
              <a:xfrm>
                <a:off x="9210672" y="1860553"/>
                <a:ext cx="0" cy="47624"/>
              </a:xfrm>
              <a:prstGeom prst="line">
                <a:avLst/>
              </a:prstGeom>
              <a:noFill/>
              <a:ln w="9525" cap="flat" cmpd="sng" algn="ctr">
                <a:solidFill>
                  <a:schemeClr val="accent3"/>
                </a:solidFill>
                <a:prstDash val="solid"/>
                <a:round/>
                <a:headEnd type="none" w="med" len="med"/>
                <a:tailEnd type="none" w="med" len="med"/>
              </a:ln>
              <a:effectLst/>
            </p:spPr>
          </p:cxnSp>
        </p:grpSp>
        <p:grpSp>
          <p:nvGrpSpPr>
            <p:cNvPr id="2446" name="Group 2445">
              <a:extLst>
                <a:ext uri="{FF2B5EF4-FFF2-40B4-BE49-F238E27FC236}">
                  <a16:creationId xmlns:a16="http://schemas.microsoft.com/office/drawing/2014/main" id="{442097A1-078F-4A94-9E85-530073D4EE7D}"/>
                </a:ext>
              </a:extLst>
            </p:cNvPr>
            <p:cNvGrpSpPr/>
            <p:nvPr/>
          </p:nvGrpSpPr>
          <p:grpSpPr>
            <a:xfrm>
              <a:off x="7209364" y="2184016"/>
              <a:ext cx="2032002" cy="527049"/>
              <a:chOff x="7186079" y="1572687"/>
              <a:chExt cx="2032002" cy="527049"/>
            </a:xfrm>
          </p:grpSpPr>
          <p:grpSp>
            <p:nvGrpSpPr>
              <p:cNvPr id="2338" name="Group 2337">
                <a:extLst>
                  <a:ext uri="{FF2B5EF4-FFF2-40B4-BE49-F238E27FC236}">
                    <a16:creationId xmlns:a16="http://schemas.microsoft.com/office/drawing/2014/main" id="{B165F095-80A0-4E64-85E8-DAB8B03E5A07}"/>
                  </a:ext>
                </a:extLst>
              </p:cNvPr>
              <p:cNvGrpSpPr/>
              <p:nvPr/>
            </p:nvGrpSpPr>
            <p:grpSpPr>
              <a:xfrm>
                <a:off x="7633754" y="1818220"/>
                <a:ext cx="1584327" cy="281516"/>
                <a:chOff x="7633754" y="1818220"/>
                <a:chExt cx="1584327" cy="281516"/>
              </a:xfrm>
            </p:grpSpPr>
            <p:cxnSp>
              <p:nvCxnSpPr>
                <p:cNvPr id="2337" name="Straight Connector 2336">
                  <a:extLst>
                    <a:ext uri="{FF2B5EF4-FFF2-40B4-BE49-F238E27FC236}">
                      <a16:creationId xmlns:a16="http://schemas.microsoft.com/office/drawing/2014/main" id="{F335A6AF-608A-4BBD-9E0F-5AE3B92929C4}"/>
                    </a:ext>
                  </a:extLst>
                </p:cNvPr>
                <p:cNvCxnSpPr>
                  <a:cxnSpLocks/>
                </p:cNvCxnSpPr>
                <p:nvPr/>
              </p:nvCxnSpPr>
              <p:spPr bwMode="auto">
                <a:xfrm>
                  <a:off x="9218081" y="20521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2" name="Straight Connector 2341">
                  <a:extLst>
                    <a:ext uri="{FF2B5EF4-FFF2-40B4-BE49-F238E27FC236}">
                      <a16:creationId xmlns:a16="http://schemas.microsoft.com/office/drawing/2014/main" id="{7023255C-D535-4B8D-99DB-49F7560262C4}"/>
                    </a:ext>
                  </a:extLst>
                </p:cNvPr>
                <p:cNvCxnSpPr>
                  <a:cxnSpLocks/>
                </p:cNvCxnSpPr>
                <p:nvPr/>
              </p:nvCxnSpPr>
              <p:spPr bwMode="auto">
                <a:xfrm>
                  <a:off x="9209615" y="20521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3" name="Straight Connector 2342">
                  <a:extLst>
                    <a:ext uri="{FF2B5EF4-FFF2-40B4-BE49-F238E27FC236}">
                      <a16:creationId xmlns:a16="http://schemas.microsoft.com/office/drawing/2014/main" id="{DA7A10C1-B73E-4C0E-8864-9D16C21B9FB0}"/>
                    </a:ext>
                  </a:extLst>
                </p:cNvPr>
                <p:cNvCxnSpPr>
                  <a:cxnSpLocks/>
                </p:cNvCxnSpPr>
                <p:nvPr/>
              </p:nvCxnSpPr>
              <p:spPr bwMode="auto">
                <a:xfrm>
                  <a:off x="9204323" y="20521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4" name="Straight Connector 2343">
                  <a:extLst>
                    <a:ext uri="{FF2B5EF4-FFF2-40B4-BE49-F238E27FC236}">
                      <a16:creationId xmlns:a16="http://schemas.microsoft.com/office/drawing/2014/main" id="{94016BB8-4A84-471F-86F6-A2D2C1D0EC54}"/>
                    </a:ext>
                  </a:extLst>
                </p:cNvPr>
                <p:cNvCxnSpPr>
                  <a:cxnSpLocks/>
                </p:cNvCxnSpPr>
                <p:nvPr/>
              </p:nvCxnSpPr>
              <p:spPr bwMode="auto">
                <a:xfrm>
                  <a:off x="9201148" y="20521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5" name="Straight Connector 2344">
                  <a:extLst>
                    <a:ext uri="{FF2B5EF4-FFF2-40B4-BE49-F238E27FC236}">
                      <a16:creationId xmlns:a16="http://schemas.microsoft.com/office/drawing/2014/main" id="{A1A36C6C-EC2C-41EF-9F0E-0051D8E13237}"/>
                    </a:ext>
                  </a:extLst>
                </p:cNvPr>
                <p:cNvCxnSpPr>
                  <a:cxnSpLocks/>
                </p:cNvCxnSpPr>
                <p:nvPr/>
              </p:nvCxnSpPr>
              <p:spPr bwMode="auto">
                <a:xfrm>
                  <a:off x="9193739" y="2045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6" name="Straight Connector 2345">
                  <a:extLst>
                    <a:ext uri="{FF2B5EF4-FFF2-40B4-BE49-F238E27FC236}">
                      <a16:creationId xmlns:a16="http://schemas.microsoft.com/office/drawing/2014/main" id="{20AAE69D-A747-4A4C-B6CB-E4D48E699A87}"/>
                    </a:ext>
                  </a:extLst>
                </p:cNvPr>
                <p:cNvCxnSpPr>
                  <a:cxnSpLocks/>
                </p:cNvCxnSpPr>
                <p:nvPr/>
              </p:nvCxnSpPr>
              <p:spPr bwMode="auto">
                <a:xfrm>
                  <a:off x="9191622" y="2045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7" name="Straight Connector 2346">
                  <a:extLst>
                    <a:ext uri="{FF2B5EF4-FFF2-40B4-BE49-F238E27FC236}">
                      <a16:creationId xmlns:a16="http://schemas.microsoft.com/office/drawing/2014/main" id="{D923767E-ED67-49BC-B697-3FB26F7DE1DE}"/>
                    </a:ext>
                  </a:extLst>
                </p:cNvPr>
                <p:cNvCxnSpPr>
                  <a:cxnSpLocks/>
                </p:cNvCxnSpPr>
                <p:nvPr/>
              </p:nvCxnSpPr>
              <p:spPr bwMode="auto">
                <a:xfrm>
                  <a:off x="9187389" y="2045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8" name="Straight Connector 2347">
                  <a:extLst>
                    <a:ext uri="{FF2B5EF4-FFF2-40B4-BE49-F238E27FC236}">
                      <a16:creationId xmlns:a16="http://schemas.microsoft.com/office/drawing/2014/main" id="{BFA5694C-C5C5-4D7D-810F-445BB2B39D82}"/>
                    </a:ext>
                  </a:extLst>
                </p:cNvPr>
                <p:cNvCxnSpPr>
                  <a:cxnSpLocks/>
                </p:cNvCxnSpPr>
                <p:nvPr/>
              </p:nvCxnSpPr>
              <p:spPr bwMode="auto">
                <a:xfrm>
                  <a:off x="9170456" y="2045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49" name="Straight Connector 2348">
                  <a:extLst>
                    <a:ext uri="{FF2B5EF4-FFF2-40B4-BE49-F238E27FC236}">
                      <a16:creationId xmlns:a16="http://schemas.microsoft.com/office/drawing/2014/main" id="{62B87C6E-F9A5-4615-B319-579D906C757E}"/>
                    </a:ext>
                  </a:extLst>
                </p:cNvPr>
                <p:cNvCxnSpPr>
                  <a:cxnSpLocks/>
                </p:cNvCxnSpPr>
                <p:nvPr/>
              </p:nvCxnSpPr>
              <p:spPr bwMode="auto">
                <a:xfrm>
                  <a:off x="9165164" y="2045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0" name="Straight Connector 2349">
                  <a:extLst>
                    <a:ext uri="{FF2B5EF4-FFF2-40B4-BE49-F238E27FC236}">
                      <a16:creationId xmlns:a16="http://schemas.microsoft.com/office/drawing/2014/main" id="{FBD69BAC-EF76-4E46-A2D4-45421C60F30C}"/>
                    </a:ext>
                  </a:extLst>
                </p:cNvPr>
                <p:cNvCxnSpPr>
                  <a:cxnSpLocks/>
                </p:cNvCxnSpPr>
                <p:nvPr/>
              </p:nvCxnSpPr>
              <p:spPr bwMode="auto">
                <a:xfrm>
                  <a:off x="9146114" y="204152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1" name="Straight Connector 2350">
                  <a:extLst>
                    <a:ext uri="{FF2B5EF4-FFF2-40B4-BE49-F238E27FC236}">
                      <a16:creationId xmlns:a16="http://schemas.microsoft.com/office/drawing/2014/main" id="{BDF3167E-6FEB-4CFD-B0B1-25D281CE57BE}"/>
                    </a:ext>
                  </a:extLst>
                </p:cNvPr>
                <p:cNvCxnSpPr>
                  <a:cxnSpLocks/>
                </p:cNvCxnSpPr>
                <p:nvPr/>
              </p:nvCxnSpPr>
              <p:spPr bwMode="auto">
                <a:xfrm>
                  <a:off x="9119656" y="204152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2" name="Straight Connector 2351">
                  <a:extLst>
                    <a:ext uri="{FF2B5EF4-FFF2-40B4-BE49-F238E27FC236}">
                      <a16:creationId xmlns:a16="http://schemas.microsoft.com/office/drawing/2014/main" id="{4E9A1821-FE59-4829-95C5-14DA879955C5}"/>
                    </a:ext>
                  </a:extLst>
                </p:cNvPr>
                <p:cNvCxnSpPr>
                  <a:cxnSpLocks/>
                </p:cNvCxnSpPr>
                <p:nvPr/>
              </p:nvCxnSpPr>
              <p:spPr bwMode="auto">
                <a:xfrm>
                  <a:off x="9101664"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3" name="Straight Connector 2352">
                  <a:extLst>
                    <a:ext uri="{FF2B5EF4-FFF2-40B4-BE49-F238E27FC236}">
                      <a16:creationId xmlns:a16="http://schemas.microsoft.com/office/drawing/2014/main" id="{6201784C-072E-43E7-BEEF-C442A33CC041}"/>
                    </a:ext>
                  </a:extLst>
                </p:cNvPr>
                <p:cNvCxnSpPr>
                  <a:cxnSpLocks/>
                </p:cNvCxnSpPr>
                <p:nvPr/>
              </p:nvCxnSpPr>
              <p:spPr bwMode="auto">
                <a:xfrm>
                  <a:off x="9096373"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4" name="Straight Connector 2353">
                  <a:extLst>
                    <a:ext uri="{FF2B5EF4-FFF2-40B4-BE49-F238E27FC236}">
                      <a16:creationId xmlns:a16="http://schemas.microsoft.com/office/drawing/2014/main" id="{C615729D-A008-4A05-B201-B17DEA678486}"/>
                    </a:ext>
                  </a:extLst>
                </p:cNvPr>
                <p:cNvCxnSpPr>
                  <a:cxnSpLocks/>
                </p:cNvCxnSpPr>
                <p:nvPr/>
              </p:nvCxnSpPr>
              <p:spPr bwMode="auto">
                <a:xfrm>
                  <a:off x="9087906"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5" name="Straight Connector 2354">
                  <a:extLst>
                    <a:ext uri="{FF2B5EF4-FFF2-40B4-BE49-F238E27FC236}">
                      <a16:creationId xmlns:a16="http://schemas.microsoft.com/office/drawing/2014/main" id="{C9117B17-F581-4FAA-9AE5-8A2BB8D1685C}"/>
                    </a:ext>
                  </a:extLst>
                </p:cNvPr>
                <p:cNvCxnSpPr>
                  <a:cxnSpLocks/>
                </p:cNvCxnSpPr>
                <p:nvPr/>
              </p:nvCxnSpPr>
              <p:spPr bwMode="auto">
                <a:xfrm>
                  <a:off x="9083673"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6" name="Straight Connector 2355">
                  <a:extLst>
                    <a:ext uri="{FF2B5EF4-FFF2-40B4-BE49-F238E27FC236}">
                      <a16:creationId xmlns:a16="http://schemas.microsoft.com/office/drawing/2014/main" id="{142CA325-3F05-417C-A780-D9BE3AC1F2E1}"/>
                    </a:ext>
                  </a:extLst>
                </p:cNvPr>
                <p:cNvCxnSpPr>
                  <a:cxnSpLocks/>
                </p:cNvCxnSpPr>
                <p:nvPr/>
              </p:nvCxnSpPr>
              <p:spPr bwMode="auto">
                <a:xfrm>
                  <a:off x="9078382"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7" name="Straight Connector 2356">
                  <a:extLst>
                    <a:ext uri="{FF2B5EF4-FFF2-40B4-BE49-F238E27FC236}">
                      <a16:creationId xmlns:a16="http://schemas.microsoft.com/office/drawing/2014/main" id="{B15FD534-A034-430D-B96D-4CD5C6D271ED}"/>
                    </a:ext>
                  </a:extLst>
                </p:cNvPr>
                <p:cNvCxnSpPr>
                  <a:cxnSpLocks/>
                </p:cNvCxnSpPr>
                <p:nvPr/>
              </p:nvCxnSpPr>
              <p:spPr bwMode="auto">
                <a:xfrm>
                  <a:off x="9075207"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8" name="Straight Connector 2357">
                  <a:extLst>
                    <a:ext uri="{FF2B5EF4-FFF2-40B4-BE49-F238E27FC236}">
                      <a16:creationId xmlns:a16="http://schemas.microsoft.com/office/drawing/2014/main" id="{D0399B89-2714-421E-8529-3DA87E560432}"/>
                    </a:ext>
                  </a:extLst>
                </p:cNvPr>
                <p:cNvCxnSpPr>
                  <a:cxnSpLocks/>
                </p:cNvCxnSpPr>
                <p:nvPr/>
              </p:nvCxnSpPr>
              <p:spPr bwMode="auto">
                <a:xfrm>
                  <a:off x="9064623"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59" name="Straight Connector 2358">
                  <a:extLst>
                    <a:ext uri="{FF2B5EF4-FFF2-40B4-BE49-F238E27FC236}">
                      <a16:creationId xmlns:a16="http://schemas.microsoft.com/office/drawing/2014/main" id="{01911961-3F4D-4AD2-9E8E-AB0BE8A5F20D}"/>
                    </a:ext>
                  </a:extLst>
                </p:cNvPr>
                <p:cNvCxnSpPr>
                  <a:cxnSpLocks/>
                </p:cNvCxnSpPr>
                <p:nvPr/>
              </p:nvCxnSpPr>
              <p:spPr bwMode="auto">
                <a:xfrm>
                  <a:off x="9038165"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0" name="Straight Connector 2359">
                  <a:extLst>
                    <a:ext uri="{FF2B5EF4-FFF2-40B4-BE49-F238E27FC236}">
                      <a16:creationId xmlns:a16="http://schemas.microsoft.com/office/drawing/2014/main" id="{043D6A4F-932D-4C72-9E7E-92A9B783F5A1}"/>
                    </a:ext>
                  </a:extLst>
                </p:cNvPr>
                <p:cNvCxnSpPr>
                  <a:cxnSpLocks/>
                </p:cNvCxnSpPr>
                <p:nvPr/>
              </p:nvCxnSpPr>
              <p:spPr bwMode="auto">
                <a:xfrm>
                  <a:off x="9026523" y="20362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1" name="Straight Connector 2360">
                  <a:extLst>
                    <a:ext uri="{FF2B5EF4-FFF2-40B4-BE49-F238E27FC236}">
                      <a16:creationId xmlns:a16="http://schemas.microsoft.com/office/drawing/2014/main" id="{6771AEAC-48BB-4EAD-8FB8-29EAC132CE70}"/>
                    </a:ext>
                  </a:extLst>
                </p:cNvPr>
                <p:cNvCxnSpPr>
                  <a:cxnSpLocks/>
                </p:cNvCxnSpPr>
                <p:nvPr/>
              </p:nvCxnSpPr>
              <p:spPr bwMode="auto">
                <a:xfrm>
                  <a:off x="9015940" y="20309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2" name="Straight Connector 2361">
                  <a:extLst>
                    <a:ext uri="{FF2B5EF4-FFF2-40B4-BE49-F238E27FC236}">
                      <a16:creationId xmlns:a16="http://schemas.microsoft.com/office/drawing/2014/main" id="{EECB8ECB-FF4B-4C3A-858E-87B5F96E49FD}"/>
                    </a:ext>
                  </a:extLst>
                </p:cNvPr>
                <p:cNvCxnSpPr>
                  <a:cxnSpLocks/>
                </p:cNvCxnSpPr>
                <p:nvPr/>
              </p:nvCxnSpPr>
              <p:spPr bwMode="auto">
                <a:xfrm>
                  <a:off x="9011706" y="20309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3" name="Straight Connector 2362">
                  <a:extLst>
                    <a:ext uri="{FF2B5EF4-FFF2-40B4-BE49-F238E27FC236}">
                      <a16:creationId xmlns:a16="http://schemas.microsoft.com/office/drawing/2014/main" id="{8D8A46ED-3DB3-4913-A413-B88FC19F6592}"/>
                    </a:ext>
                  </a:extLst>
                </p:cNvPr>
                <p:cNvCxnSpPr>
                  <a:cxnSpLocks/>
                </p:cNvCxnSpPr>
                <p:nvPr/>
              </p:nvCxnSpPr>
              <p:spPr bwMode="auto">
                <a:xfrm>
                  <a:off x="9002181" y="20309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4" name="Straight Connector 2363">
                  <a:extLst>
                    <a:ext uri="{FF2B5EF4-FFF2-40B4-BE49-F238E27FC236}">
                      <a16:creationId xmlns:a16="http://schemas.microsoft.com/office/drawing/2014/main" id="{F853C7B4-4AD0-4015-A51E-D96997EDDBC2}"/>
                    </a:ext>
                  </a:extLst>
                </p:cNvPr>
                <p:cNvCxnSpPr>
                  <a:cxnSpLocks/>
                </p:cNvCxnSpPr>
                <p:nvPr/>
              </p:nvCxnSpPr>
              <p:spPr bwMode="auto">
                <a:xfrm>
                  <a:off x="8996889" y="20309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5" name="Straight Connector 2364">
                  <a:extLst>
                    <a:ext uri="{FF2B5EF4-FFF2-40B4-BE49-F238E27FC236}">
                      <a16:creationId xmlns:a16="http://schemas.microsoft.com/office/drawing/2014/main" id="{05C23965-6678-4C1C-AEAA-02AEB9749297}"/>
                    </a:ext>
                  </a:extLst>
                </p:cNvPr>
                <p:cNvCxnSpPr>
                  <a:cxnSpLocks/>
                </p:cNvCxnSpPr>
                <p:nvPr/>
              </p:nvCxnSpPr>
              <p:spPr bwMode="auto">
                <a:xfrm>
                  <a:off x="8984189" y="202882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6" name="Straight Connector 2365">
                  <a:extLst>
                    <a:ext uri="{FF2B5EF4-FFF2-40B4-BE49-F238E27FC236}">
                      <a16:creationId xmlns:a16="http://schemas.microsoft.com/office/drawing/2014/main" id="{EEAD0163-FFC7-4630-B158-09EEB6CA9CA0}"/>
                    </a:ext>
                  </a:extLst>
                </p:cNvPr>
                <p:cNvCxnSpPr>
                  <a:cxnSpLocks/>
                </p:cNvCxnSpPr>
                <p:nvPr/>
              </p:nvCxnSpPr>
              <p:spPr bwMode="auto">
                <a:xfrm>
                  <a:off x="8974664" y="202882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7" name="Straight Connector 2366">
                  <a:extLst>
                    <a:ext uri="{FF2B5EF4-FFF2-40B4-BE49-F238E27FC236}">
                      <a16:creationId xmlns:a16="http://schemas.microsoft.com/office/drawing/2014/main" id="{80830091-F6CA-4CEA-88E8-14BC257BF69D}"/>
                    </a:ext>
                  </a:extLst>
                </p:cNvPr>
                <p:cNvCxnSpPr>
                  <a:cxnSpLocks/>
                </p:cNvCxnSpPr>
                <p:nvPr/>
              </p:nvCxnSpPr>
              <p:spPr bwMode="auto">
                <a:xfrm>
                  <a:off x="8963022" y="20245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8" name="Straight Connector 2367">
                  <a:extLst>
                    <a:ext uri="{FF2B5EF4-FFF2-40B4-BE49-F238E27FC236}">
                      <a16:creationId xmlns:a16="http://schemas.microsoft.com/office/drawing/2014/main" id="{35601234-10C6-483B-A730-7782920937C6}"/>
                    </a:ext>
                  </a:extLst>
                </p:cNvPr>
                <p:cNvCxnSpPr>
                  <a:cxnSpLocks/>
                </p:cNvCxnSpPr>
                <p:nvPr/>
              </p:nvCxnSpPr>
              <p:spPr bwMode="auto">
                <a:xfrm>
                  <a:off x="8960905" y="202247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69" name="Straight Connector 2368">
                  <a:extLst>
                    <a:ext uri="{FF2B5EF4-FFF2-40B4-BE49-F238E27FC236}">
                      <a16:creationId xmlns:a16="http://schemas.microsoft.com/office/drawing/2014/main" id="{E518BF50-1B5C-42AE-927D-68F3607E2486}"/>
                    </a:ext>
                  </a:extLst>
                </p:cNvPr>
                <p:cNvCxnSpPr>
                  <a:cxnSpLocks/>
                </p:cNvCxnSpPr>
                <p:nvPr/>
              </p:nvCxnSpPr>
              <p:spPr bwMode="auto">
                <a:xfrm>
                  <a:off x="8946089" y="202247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0" name="Straight Connector 2369">
                  <a:extLst>
                    <a:ext uri="{FF2B5EF4-FFF2-40B4-BE49-F238E27FC236}">
                      <a16:creationId xmlns:a16="http://schemas.microsoft.com/office/drawing/2014/main" id="{B65EF5B0-BC09-4B78-8E86-5FACA957555A}"/>
                    </a:ext>
                  </a:extLst>
                </p:cNvPr>
                <p:cNvCxnSpPr>
                  <a:cxnSpLocks/>
                </p:cNvCxnSpPr>
                <p:nvPr/>
              </p:nvCxnSpPr>
              <p:spPr bwMode="auto">
                <a:xfrm>
                  <a:off x="8953497" y="202247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1" name="Straight Connector 2370">
                  <a:extLst>
                    <a:ext uri="{FF2B5EF4-FFF2-40B4-BE49-F238E27FC236}">
                      <a16:creationId xmlns:a16="http://schemas.microsoft.com/office/drawing/2014/main" id="{03678F49-6D23-49FE-B11F-BE952B86ADC2}"/>
                    </a:ext>
                  </a:extLst>
                </p:cNvPr>
                <p:cNvCxnSpPr>
                  <a:cxnSpLocks/>
                </p:cNvCxnSpPr>
                <p:nvPr/>
              </p:nvCxnSpPr>
              <p:spPr bwMode="auto">
                <a:xfrm>
                  <a:off x="8957731" y="202247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2" name="Straight Connector 2371">
                  <a:extLst>
                    <a:ext uri="{FF2B5EF4-FFF2-40B4-BE49-F238E27FC236}">
                      <a16:creationId xmlns:a16="http://schemas.microsoft.com/office/drawing/2014/main" id="{35B87B6C-F9C5-444F-9C68-97129CC3007E}"/>
                    </a:ext>
                  </a:extLst>
                </p:cNvPr>
                <p:cNvCxnSpPr>
                  <a:cxnSpLocks/>
                </p:cNvCxnSpPr>
                <p:nvPr/>
              </p:nvCxnSpPr>
              <p:spPr bwMode="auto">
                <a:xfrm>
                  <a:off x="8927039" y="20245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3" name="Straight Connector 2372">
                  <a:extLst>
                    <a:ext uri="{FF2B5EF4-FFF2-40B4-BE49-F238E27FC236}">
                      <a16:creationId xmlns:a16="http://schemas.microsoft.com/office/drawing/2014/main" id="{2CCDBEB8-CDBA-4A2E-9BDF-39D05B82AE43}"/>
                    </a:ext>
                  </a:extLst>
                </p:cNvPr>
                <p:cNvCxnSpPr>
                  <a:cxnSpLocks/>
                </p:cNvCxnSpPr>
                <p:nvPr/>
              </p:nvCxnSpPr>
              <p:spPr bwMode="auto">
                <a:xfrm>
                  <a:off x="8915398" y="20140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4" name="Straight Connector 2373">
                  <a:extLst>
                    <a:ext uri="{FF2B5EF4-FFF2-40B4-BE49-F238E27FC236}">
                      <a16:creationId xmlns:a16="http://schemas.microsoft.com/office/drawing/2014/main" id="{66A7F89C-D3C2-4A77-B84C-7731F2573CD4}"/>
                    </a:ext>
                  </a:extLst>
                </p:cNvPr>
                <p:cNvCxnSpPr>
                  <a:cxnSpLocks/>
                </p:cNvCxnSpPr>
                <p:nvPr/>
              </p:nvCxnSpPr>
              <p:spPr bwMode="auto">
                <a:xfrm>
                  <a:off x="8910106" y="20140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5" name="Straight Connector 2374">
                  <a:extLst>
                    <a:ext uri="{FF2B5EF4-FFF2-40B4-BE49-F238E27FC236}">
                      <a16:creationId xmlns:a16="http://schemas.microsoft.com/office/drawing/2014/main" id="{B9F45FBD-81F8-4306-A0AE-3CA93ED8AE60}"/>
                    </a:ext>
                  </a:extLst>
                </p:cNvPr>
                <p:cNvCxnSpPr>
                  <a:cxnSpLocks/>
                </p:cNvCxnSpPr>
                <p:nvPr/>
              </p:nvCxnSpPr>
              <p:spPr bwMode="auto">
                <a:xfrm>
                  <a:off x="8903756" y="20140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6" name="Straight Connector 2375">
                  <a:extLst>
                    <a:ext uri="{FF2B5EF4-FFF2-40B4-BE49-F238E27FC236}">
                      <a16:creationId xmlns:a16="http://schemas.microsoft.com/office/drawing/2014/main" id="{0E6FB2C3-48B7-4877-9105-E0F49972BFE8}"/>
                    </a:ext>
                  </a:extLst>
                </p:cNvPr>
                <p:cNvCxnSpPr>
                  <a:cxnSpLocks/>
                </p:cNvCxnSpPr>
                <p:nvPr/>
              </p:nvCxnSpPr>
              <p:spPr bwMode="auto">
                <a:xfrm>
                  <a:off x="8900581" y="20140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7" name="Straight Connector 2376">
                  <a:extLst>
                    <a:ext uri="{FF2B5EF4-FFF2-40B4-BE49-F238E27FC236}">
                      <a16:creationId xmlns:a16="http://schemas.microsoft.com/office/drawing/2014/main" id="{08975570-035F-441F-A38E-5E6FA17D4566}"/>
                    </a:ext>
                  </a:extLst>
                </p:cNvPr>
                <p:cNvCxnSpPr>
                  <a:cxnSpLocks/>
                </p:cNvCxnSpPr>
                <p:nvPr/>
              </p:nvCxnSpPr>
              <p:spPr bwMode="auto">
                <a:xfrm>
                  <a:off x="8892114" y="20140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8" name="Straight Connector 2377">
                  <a:extLst>
                    <a:ext uri="{FF2B5EF4-FFF2-40B4-BE49-F238E27FC236}">
                      <a16:creationId xmlns:a16="http://schemas.microsoft.com/office/drawing/2014/main" id="{102589FE-35CD-45C6-9322-C2182AF886D6}"/>
                    </a:ext>
                  </a:extLst>
                </p:cNvPr>
                <p:cNvCxnSpPr>
                  <a:cxnSpLocks/>
                </p:cNvCxnSpPr>
                <p:nvPr/>
              </p:nvCxnSpPr>
              <p:spPr bwMode="auto">
                <a:xfrm>
                  <a:off x="8878355"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79" name="Straight Connector 2378">
                  <a:extLst>
                    <a:ext uri="{FF2B5EF4-FFF2-40B4-BE49-F238E27FC236}">
                      <a16:creationId xmlns:a16="http://schemas.microsoft.com/office/drawing/2014/main" id="{7932E651-9A60-4408-BF2B-5FD72F417A37}"/>
                    </a:ext>
                  </a:extLst>
                </p:cNvPr>
                <p:cNvCxnSpPr>
                  <a:cxnSpLocks/>
                </p:cNvCxnSpPr>
                <p:nvPr/>
              </p:nvCxnSpPr>
              <p:spPr bwMode="auto">
                <a:xfrm>
                  <a:off x="8850839"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0" name="Straight Connector 2379">
                  <a:extLst>
                    <a:ext uri="{FF2B5EF4-FFF2-40B4-BE49-F238E27FC236}">
                      <a16:creationId xmlns:a16="http://schemas.microsoft.com/office/drawing/2014/main" id="{51CB34E5-0210-4BAA-8CB1-2506D8E3450C}"/>
                    </a:ext>
                  </a:extLst>
                </p:cNvPr>
                <p:cNvCxnSpPr>
                  <a:cxnSpLocks/>
                </p:cNvCxnSpPr>
                <p:nvPr/>
              </p:nvCxnSpPr>
              <p:spPr bwMode="auto">
                <a:xfrm>
                  <a:off x="8838139"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1" name="Straight Connector 2380">
                  <a:extLst>
                    <a:ext uri="{FF2B5EF4-FFF2-40B4-BE49-F238E27FC236}">
                      <a16:creationId xmlns:a16="http://schemas.microsoft.com/office/drawing/2014/main" id="{2B6257BC-D837-4812-AED0-1E2A8A7A8B54}"/>
                    </a:ext>
                  </a:extLst>
                </p:cNvPr>
                <p:cNvCxnSpPr>
                  <a:cxnSpLocks/>
                </p:cNvCxnSpPr>
                <p:nvPr/>
              </p:nvCxnSpPr>
              <p:spPr bwMode="auto">
                <a:xfrm>
                  <a:off x="8825439"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2" name="Straight Connector 2381">
                  <a:extLst>
                    <a:ext uri="{FF2B5EF4-FFF2-40B4-BE49-F238E27FC236}">
                      <a16:creationId xmlns:a16="http://schemas.microsoft.com/office/drawing/2014/main" id="{C188C71E-AEF5-4D0D-8D3A-6BC5F23AED43}"/>
                    </a:ext>
                  </a:extLst>
                </p:cNvPr>
                <p:cNvCxnSpPr>
                  <a:cxnSpLocks/>
                </p:cNvCxnSpPr>
                <p:nvPr/>
              </p:nvCxnSpPr>
              <p:spPr bwMode="auto">
                <a:xfrm>
                  <a:off x="8801098"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3" name="Straight Connector 2382">
                  <a:extLst>
                    <a:ext uri="{FF2B5EF4-FFF2-40B4-BE49-F238E27FC236}">
                      <a16:creationId xmlns:a16="http://schemas.microsoft.com/office/drawing/2014/main" id="{3A73772A-BC96-47C7-83A4-5A802F572992}"/>
                    </a:ext>
                  </a:extLst>
                </p:cNvPr>
                <p:cNvCxnSpPr>
                  <a:cxnSpLocks/>
                </p:cNvCxnSpPr>
                <p:nvPr/>
              </p:nvCxnSpPr>
              <p:spPr bwMode="auto">
                <a:xfrm>
                  <a:off x="8787340"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4" name="Straight Connector 2383">
                  <a:extLst>
                    <a:ext uri="{FF2B5EF4-FFF2-40B4-BE49-F238E27FC236}">
                      <a16:creationId xmlns:a16="http://schemas.microsoft.com/office/drawing/2014/main" id="{7DFFD531-552A-4D2A-A8EC-D593B86C5AD3}"/>
                    </a:ext>
                  </a:extLst>
                </p:cNvPr>
                <p:cNvCxnSpPr>
                  <a:cxnSpLocks/>
                </p:cNvCxnSpPr>
                <p:nvPr/>
              </p:nvCxnSpPr>
              <p:spPr bwMode="auto">
                <a:xfrm>
                  <a:off x="8794748" y="2009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5" name="Straight Connector 2384">
                  <a:extLst>
                    <a:ext uri="{FF2B5EF4-FFF2-40B4-BE49-F238E27FC236}">
                      <a16:creationId xmlns:a16="http://schemas.microsoft.com/office/drawing/2014/main" id="{C59D602B-FEDE-4670-859F-1681E786F52D}"/>
                    </a:ext>
                  </a:extLst>
                </p:cNvPr>
                <p:cNvCxnSpPr>
                  <a:cxnSpLocks/>
                </p:cNvCxnSpPr>
                <p:nvPr/>
              </p:nvCxnSpPr>
              <p:spPr bwMode="auto">
                <a:xfrm>
                  <a:off x="8777815" y="20055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6" name="Straight Connector 2385">
                  <a:extLst>
                    <a:ext uri="{FF2B5EF4-FFF2-40B4-BE49-F238E27FC236}">
                      <a16:creationId xmlns:a16="http://schemas.microsoft.com/office/drawing/2014/main" id="{BFC4BA5B-3714-4B3B-B8E0-3BED0E590528}"/>
                    </a:ext>
                  </a:extLst>
                </p:cNvPr>
                <p:cNvCxnSpPr>
                  <a:cxnSpLocks/>
                </p:cNvCxnSpPr>
                <p:nvPr/>
              </p:nvCxnSpPr>
              <p:spPr bwMode="auto">
                <a:xfrm>
                  <a:off x="8767231" y="200342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7" name="Straight Connector 2386">
                  <a:extLst>
                    <a:ext uri="{FF2B5EF4-FFF2-40B4-BE49-F238E27FC236}">
                      <a16:creationId xmlns:a16="http://schemas.microsoft.com/office/drawing/2014/main" id="{56B2AA01-B2EF-4BEC-BCBC-BB5F7F92BD1B}"/>
                    </a:ext>
                  </a:extLst>
                </p:cNvPr>
                <p:cNvCxnSpPr>
                  <a:cxnSpLocks/>
                </p:cNvCxnSpPr>
                <p:nvPr/>
              </p:nvCxnSpPr>
              <p:spPr bwMode="auto">
                <a:xfrm>
                  <a:off x="8764056" y="200342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8" name="Straight Connector 2387">
                  <a:extLst>
                    <a:ext uri="{FF2B5EF4-FFF2-40B4-BE49-F238E27FC236}">
                      <a16:creationId xmlns:a16="http://schemas.microsoft.com/office/drawing/2014/main" id="{823EE6BF-FA81-4483-B8ED-204787ABBA3B}"/>
                    </a:ext>
                  </a:extLst>
                </p:cNvPr>
                <p:cNvCxnSpPr>
                  <a:cxnSpLocks/>
                </p:cNvCxnSpPr>
                <p:nvPr/>
              </p:nvCxnSpPr>
              <p:spPr bwMode="auto">
                <a:xfrm>
                  <a:off x="8757706" y="200342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89" name="Straight Connector 2388">
                  <a:extLst>
                    <a:ext uri="{FF2B5EF4-FFF2-40B4-BE49-F238E27FC236}">
                      <a16:creationId xmlns:a16="http://schemas.microsoft.com/office/drawing/2014/main" id="{59D41ACB-FF35-46B0-B797-3A7A618F7F3C}"/>
                    </a:ext>
                  </a:extLst>
                </p:cNvPr>
                <p:cNvCxnSpPr>
                  <a:cxnSpLocks/>
                </p:cNvCxnSpPr>
                <p:nvPr/>
              </p:nvCxnSpPr>
              <p:spPr bwMode="auto">
                <a:xfrm>
                  <a:off x="8750297" y="200342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0" name="Straight Connector 2389">
                  <a:extLst>
                    <a:ext uri="{FF2B5EF4-FFF2-40B4-BE49-F238E27FC236}">
                      <a16:creationId xmlns:a16="http://schemas.microsoft.com/office/drawing/2014/main" id="{5B0100CD-C10B-435B-BE5C-F186343FA5EF}"/>
                    </a:ext>
                  </a:extLst>
                </p:cNvPr>
                <p:cNvCxnSpPr>
                  <a:cxnSpLocks/>
                </p:cNvCxnSpPr>
                <p:nvPr/>
              </p:nvCxnSpPr>
              <p:spPr bwMode="auto">
                <a:xfrm>
                  <a:off x="8743947" y="199813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1" name="Straight Connector 2390">
                  <a:extLst>
                    <a:ext uri="{FF2B5EF4-FFF2-40B4-BE49-F238E27FC236}">
                      <a16:creationId xmlns:a16="http://schemas.microsoft.com/office/drawing/2014/main" id="{75ABB7D4-FCAB-4907-9DAE-3881697801A7}"/>
                    </a:ext>
                  </a:extLst>
                </p:cNvPr>
                <p:cNvCxnSpPr>
                  <a:cxnSpLocks/>
                </p:cNvCxnSpPr>
                <p:nvPr/>
              </p:nvCxnSpPr>
              <p:spPr bwMode="auto">
                <a:xfrm>
                  <a:off x="8732306" y="199813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2" name="Straight Connector 2391">
                  <a:extLst>
                    <a:ext uri="{FF2B5EF4-FFF2-40B4-BE49-F238E27FC236}">
                      <a16:creationId xmlns:a16="http://schemas.microsoft.com/office/drawing/2014/main" id="{B24F76F0-9C56-4B2F-976A-AEC7171C98D7}"/>
                    </a:ext>
                  </a:extLst>
                </p:cNvPr>
                <p:cNvCxnSpPr>
                  <a:cxnSpLocks/>
                </p:cNvCxnSpPr>
                <p:nvPr/>
              </p:nvCxnSpPr>
              <p:spPr bwMode="auto">
                <a:xfrm>
                  <a:off x="8724898" y="199813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3" name="Straight Connector 2392">
                  <a:extLst>
                    <a:ext uri="{FF2B5EF4-FFF2-40B4-BE49-F238E27FC236}">
                      <a16:creationId xmlns:a16="http://schemas.microsoft.com/office/drawing/2014/main" id="{A36A38D6-46A3-4EAF-A22D-6F4E8143B9F9}"/>
                    </a:ext>
                  </a:extLst>
                </p:cNvPr>
                <p:cNvCxnSpPr>
                  <a:cxnSpLocks/>
                </p:cNvCxnSpPr>
                <p:nvPr/>
              </p:nvCxnSpPr>
              <p:spPr bwMode="auto">
                <a:xfrm>
                  <a:off x="8714314" y="198861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5" name="Straight Connector 2394">
                  <a:extLst>
                    <a:ext uri="{FF2B5EF4-FFF2-40B4-BE49-F238E27FC236}">
                      <a16:creationId xmlns:a16="http://schemas.microsoft.com/office/drawing/2014/main" id="{955DA27F-0DDE-4C4E-8B3D-30FF9ECEAB5A}"/>
                    </a:ext>
                  </a:extLst>
                </p:cNvPr>
                <p:cNvCxnSpPr>
                  <a:cxnSpLocks/>
                </p:cNvCxnSpPr>
                <p:nvPr/>
              </p:nvCxnSpPr>
              <p:spPr bwMode="auto">
                <a:xfrm>
                  <a:off x="8696322" y="198861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6" name="Straight Connector 2395">
                  <a:extLst>
                    <a:ext uri="{FF2B5EF4-FFF2-40B4-BE49-F238E27FC236}">
                      <a16:creationId xmlns:a16="http://schemas.microsoft.com/office/drawing/2014/main" id="{428E13C7-4E9F-4E0B-AA0B-EF38B261CD2B}"/>
                    </a:ext>
                  </a:extLst>
                </p:cNvPr>
                <p:cNvCxnSpPr>
                  <a:cxnSpLocks/>
                </p:cNvCxnSpPr>
                <p:nvPr/>
              </p:nvCxnSpPr>
              <p:spPr bwMode="auto">
                <a:xfrm>
                  <a:off x="8691030" y="198331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7" name="Straight Connector 2396">
                  <a:extLst>
                    <a:ext uri="{FF2B5EF4-FFF2-40B4-BE49-F238E27FC236}">
                      <a16:creationId xmlns:a16="http://schemas.microsoft.com/office/drawing/2014/main" id="{4851A881-E439-4A02-94D1-E0F2B34C02C9}"/>
                    </a:ext>
                  </a:extLst>
                </p:cNvPr>
                <p:cNvCxnSpPr>
                  <a:cxnSpLocks/>
                </p:cNvCxnSpPr>
                <p:nvPr/>
              </p:nvCxnSpPr>
              <p:spPr bwMode="auto">
                <a:xfrm>
                  <a:off x="8679389" y="198120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8" name="Straight Connector 2397">
                  <a:extLst>
                    <a:ext uri="{FF2B5EF4-FFF2-40B4-BE49-F238E27FC236}">
                      <a16:creationId xmlns:a16="http://schemas.microsoft.com/office/drawing/2014/main" id="{0F4C92BB-9D0A-431A-B480-C9B5166BFA5C}"/>
                    </a:ext>
                  </a:extLst>
                </p:cNvPr>
                <p:cNvCxnSpPr>
                  <a:cxnSpLocks/>
                </p:cNvCxnSpPr>
                <p:nvPr/>
              </p:nvCxnSpPr>
              <p:spPr bwMode="auto">
                <a:xfrm>
                  <a:off x="8664572" y="198120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399" name="Straight Connector 2398">
                  <a:extLst>
                    <a:ext uri="{FF2B5EF4-FFF2-40B4-BE49-F238E27FC236}">
                      <a16:creationId xmlns:a16="http://schemas.microsoft.com/office/drawing/2014/main" id="{1EBE4013-414C-44DD-AC95-7ECCEFDAA74C}"/>
                    </a:ext>
                  </a:extLst>
                </p:cNvPr>
                <p:cNvCxnSpPr>
                  <a:cxnSpLocks/>
                </p:cNvCxnSpPr>
                <p:nvPr/>
              </p:nvCxnSpPr>
              <p:spPr bwMode="auto">
                <a:xfrm>
                  <a:off x="8644464" y="198120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0" name="Straight Connector 2399">
                  <a:extLst>
                    <a:ext uri="{FF2B5EF4-FFF2-40B4-BE49-F238E27FC236}">
                      <a16:creationId xmlns:a16="http://schemas.microsoft.com/office/drawing/2014/main" id="{623A2A76-608A-45A1-84DC-D2C02318E26A}"/>
                    </a:ext>
                  </a:extLst>
                </p:cNvPr>
                <p:cNvCxnSpPr>
                  <a:cxnSpLocks/>
                </p:cNvCxnSpPr>
                <p:nvPr/>
              </p:nvCxnSpPr>
              <p:spPr bwMode="auto">
                <a:xfrm>
                  <a:off x="8633881" y="19759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1" name="Straight Connector 2400">
                  <a:extLst>
                    <a:ext uri="{FF2B5EF4-FFF2-40B4-BE49-F238E27FC236}">
                      <a16:creationId xmlns:a16="http://schemas.microsoft.com/office/drawing/2014/main" id="{A1751F94-B53C-4CB6-AC86-100159B37DCB}"/>
                    </a:ext>
                  </a:extLst>
                </p:cNvPr>
                <p:cNvCxnSpPr>
                  <a:cxnSpLocks/>
                </p:cNvCxnSpPr>
                <p:nvPr/>
              </p:nvCxnSpPr>
              <p:spPr bwMode="auto">
                <a:xfrm>
                  <a:off x="8623297" y="19759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2" name="Straight Connector 2401">
                  <a:extLst>
                    <a:ext uri="{FF2B5EF4-FFF2-40B4-BE49-F238E27FC236}">
                      <a16:creationId xmlns:a16="http://schemas.microsoft.com/office/drawing/2014/main" id="{87FFE50E-3E5E-44C1-B9B7-7218C6BBFA18}"/>
                    </a:ext>
                  </a:extLst>
                </p:cNvPr>
                <p:cNvCxnSpPr>
                  <a:cxnSpLocks/>
                </p:cNvCxnSpPr>
                <p:nvPr/>
              </p:nvCxnSpPr>
              <p:spPr bwMode="auto">
                <a:xfrm>
                  <a:off x="8618005" y="19759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3" name="Straight Connector 2402">
                  <a:extLst>
                    <a:ext uri="{FF2B5EF4-FFF2-40B4-BE49-F238E27FC236}">
                      <a16:creationId xmlns:a16="http://schemas.microsoft.com/office/drawing/2014/main" id="{64E19023-C864-462C-974D-CF3610981E47}"/>
                    </a:ext>
                  </a:extLst>
                </p:cNvPr>
                <p:cNvCxnSpPr>
                  <a:cxnSpLocks/>
                </p:cNvCxnSpPr>
                <p:nvPr/>
              </p:nvCxnSpPr>
              <p:spPr bwMode="auto">
                <a:xfrm>
                  <a:off x="8612714" y="19759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4" name="Straight Connector 2403">
                  <a:extLst>
                    <a:ext uri="{FF2B5EF4-FFF2-40B4-BE49-F238E27FC236}">
                      <a16:creationId xmlns:a16="http://schemas.microsoft.com/office/drawing/2014/main" id="{6A274A4D-6B43-4A7B-BA2B-B44B09B4462A}"/>
                    </a:ext>
                  </a:extLst>
                </p:cNvPr>
                <p:cNvCxnSpPr>
                  <a:cxnSpLocks/>
                </p:cNvCxnSpPr>
                <p:nvPr/>
              </p:nvCxnSpPr>
              <p:spPr bwMode="auto">
                <a:xfrm>
                  <a:off x="8567205" y="197802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5" name="Straight Connector 2404">
                  <a:extLst>
                    <a:ext uri="{FF2B5EF4-FFF2-40B4-BE49-F238E27FC236}">
                      <a16:creationId xmlns:a16="http://schemas.microsoft.com/office/drawing/2014/main" id="{CF2B9A52-29B8-4CD2-9EF5-D82A7817FF56}"/>
                    </a:ext>
                  </a:extLst>
                </p:cNvPr>
                <p:cNvCxnSpPr>
                  <a:cxnSpLocks/>
                </p:cNvCxnSpPr>
                <p:nvPr/>
              </p:nvCxnSpPr>
              <p:spPr bwMode="auto">
                <a:xfrm>
                  <a:off x="8551330" y="197273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6" name="Straight Connector 2405">
                  <a:extLst>
                    <a:ext uri="{FF2B5EF4-FFF2-40B4-BE49-F238E27FC236}">
                      <a16:creationId xmlns:a16="http://schemas.microsoft.com/office/drawing/2014/main" id="{40091303-DB49-4D0E-9D06-4D3C97926567}"/>
                    </a:ext>
                  </a:extLst>
                </p:cNvPr>
                <p:cNvCxnSpPr>
                  <a:cxnSpLocks/>
                </p:cNvCxnSpPr>
                <p:nvPr/>
              </p:nvCxnSpPr>
              <p:spPr bwMode="auto">
                <a:xfrm>
                  <a:off x="8534397" y="19716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7" name="Straight Connector 2406">
                  <a:extLst>
                    <a:ext uri="{FF2B5EF4-FFF2-40B4-BE49-F238E27FC236}">
                      <a16:creationId xmlns:a16="http://schemas.microsoft.com/office/drawing/2014/main" id="{DBE5CF3F-E223-4D82-97AB-9055B56C306D}"/>
                    </a:ext>
                  </a:extLst>
                </p:cNvPr>
                <p:cNvCxnSpPr>
                  <a:cxnSpLocks/>
                </p:cNvCxnSpPr>
                <p:nvPr/>
              </p:nvCxnSpPr>
              <p:spPr bwMode="auto">
                <a:xfrm>
                  <a:off x="8541805" y="19716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8" name="Straight Connector 2407">
                  <a:extLst>
                    <a:ext uri="{FF2B5EF4-FFF2-40B4-BE49-F238E27FC236}">
                      <a16:creationId xmlns:a16="http://schemas.microsoft.com/office/drawing/2014/main" id="{813DCCF7-560B-48A3-B417-42E3491B810C}"/>
                    </a:ext>
                  </a:extLst>
                </p:cNvPr>
                <p:cNvCxnSpPr>
                  <a:cxnSpLocks/>
                </p:cNvCxnSpPr>
                <p:nvPr/>
              </p:nvCxnSpPr>
              <p:spPr bwMode="auto">
                <a:xfrm>
                  <a:off x="8512171" y="1967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09" name="Straight Connector 2408">
                  <a:extLst>
                    <a:ext uri="{FF2B5EF4-FFF2-40B4-BE49-F238E27FC236}">
                      <a16:creationId xmlns:a16="http://schemas.microsoft.com/office/drawing/2014/main" id="{A21E4A8A-75EF-46B2-A691-5EFF3B8CA2FD}"/>
                    </a:ext>
                  </a:extLst>
                </p:cNvPr>
                <p:cNvCxnSpPr>
                  <a:cxnSpLocks/>
                </p:cNvCxnSpPr>
                <p:nvPr/>
              </p:nvCxnSpPr>
              <p:spPr bwMode="auto">
                <a:xfrm>
                  <a:off x="8505821" y="1967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0" name="Straight Connector 2409">
                  <a:extLst>
                    <a:ext uri="{FF2B5EF4-FFF2-40B4-BE49-F238E27FC236}">
                      <a16:creationId xmlns:a16="http://schemas.microsoft.com/office/drawing/2014/main" id="{5E29F5D7-99C6-4631-AB46-4C061EC19EF6}"/>
                    </a:ext>
                  </a:extLst>
                </p:cNvPr>
                <p:cNvCxnSpPr>
                  <a:cxnSpLocks/>
                </p:cNvCxnSpPr>
                <p:nvPr/>
              </p:nvCxnSpPr>
              <p:spPr bwMode="auto">
                <a:xfrm>
                  <a:off x="8479363" y="1967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1" name="Straight Connector 2410">
                  <a:extLst>
                    <a:ext uri="{FF2B5EF4-FFF2-40B4-BE49-F238E27FC236}">
                      <a16:creationId xmlns:a16="http://schemas.microsoft.com/office/drawing/2014/main" id="{9F3E8A7C-F282-445E-B9AC-3638A3005152}"/>
                    </a:ext>
                  </a:extLst>
                </p:cNvPr>
                <p:cNvCxnSpPr>
                  <a:cxnSpLocks/>
                </p:cNvCxnSpPr>
                <p:nvPr/>
              </p:nvCxnSpPr>
              <p:spPr bwMode="auto">
                <a:xfrm>
                  <a:off x="8467721" y="1967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2" name="Straight Connector 2411">
                  <a:extLst>
                    <a:ext uri="{FF2B5EF4-FFF2-40B4-BE49-F238E27FC236}">
                      <a16:creationId xmlns:a16="http://schemas.microsoft.com/office/drawing/2014/main" id="{221731C0-AA2B-4B24-BDAB-7FCA03D2B111}"/>
                    </a:ext>
                  </a:extLst>
                </p:cNvPr>
                <p:cNvCxnSpPr>
                  <a:cxnSpLocks/>
                </p:cNvCxnSpPr>
                <p:nvPr/>
              </p:nvCxnSpPr>
              <p:spPr bwMode="auto">
                <a:xfrm>
                  <a:off x="8465605" y="1967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3" name="Straight Connector 2412">
                  <a:extLst>
                    <a:ext uri="{FF2B5EF4-FFF2-40B4-BE49-F238E27FC236}">
                      <a16:creationId xmlns:a16="http://schemas.microsoft.com/office/drawing/2014/main" id="{16A2A030-BAFF-4999-BD84-7F4BCA139E30}"/>
                    </a:ext>
                  </a:extLst>
                </p:cNvPr>
                <p:cNvCxnSpPr>
                  <a:cxnSpLocks/>
                </p:cNvCxnSpPr>
                <p:nvPr/>
              </p:nvCxnSpPr>
              <p:spPr bwMode="auto">
                <a:xfrm>
                  <a:off x="8443380" y="1964269"/>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4" name="Straight Connector 2413">
                  <a:extLst>
                    <a:ext uri="{FF2B5EF4-FFF2-40B4-BE49-F238E27FC236}">
                      <a16:creationId xmlns:a16="http://schemas.microsoft.com/office/drawing/2014/main" id="{98D5D7C6-9DAD-4AFF-A6A5-620E52ED68BB}"/>
                    </a:ext>
                  </a:extLst>
                </p:cNvPr>
                <p:cNvCxnSpPr>
                  <a:cxnSpLocks/>
                </p:cNvCxnSpPr>
                <p:nvPr/>
              </p:nvCxnSpPr>
              <p:spPr bwMode="auto">
                <a:xfrm>
                  <a:off x="8440205" y="1964269"/>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5" name="Straight Connector 2414">
                  <a:extLst>
                    <a:ext uri="{FF2B5EF4-FFF2-40B4-BE49-F238E27FC236}">
                      <a16:creationId xmlns:a16="http://schemas.microsoft.com/office/drawing/2014/main" id="{F4AAB310-36DB-40BB-8959-0AA332F015BD}"/>
                    </a:ext>
                  </a:extLst>
                </p:cNvPr>
                <p:cNvCxnSpPr>
                  <a:cxnSpLocks/>
                </p:cNvCxnSpPr>
                <p:nvPr/>
              </p:nvCxnSpPr>
              <p:spPr bwMode="auto">
                <a:xfrm>
                  <a:off x="8410572" y="195580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6" name="Straight Connector 2415">
                  <a:extLst>
                    <a:ext uri="{FF2B5EF4-FFF2-40B4-BE49-F238E27FC236}">
                      <a16:creationId xmlns:a16="http://schemas.microsoft.com/office/drawing/2014/main" id="{BAE76931-BA2C-44B7-9F97-F70CFE405230}"/>
                    </a:ext>
                  </a:extLst>
                </p:cNvPr>
                <p:cNvCxnSpPr>
                  <a:cxnSpLocks/>
                </p:cNvCxnSpPr>
                <p:nvPr/>
              </p:nvCxnSpPr>
              <p:spPr bwMode="auto">
                <a:xfrm>
                  <a:off x="8393639" y="195580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7" name="Straight Connector 2416">
                  <a:extLst>
                    <a:ext uri="{FF2B5EF4-FFF2-40B4-BE49-F238E27FC236}">
                      <a16:creationId xmlns:a16="http://schemas.microsoft.com/office/drawing/2014/main" id="{89604C1D-95F0-46B8-922F-FAF200C16D50}"/>
                    </a:ext>
                  </a:extLst>
                </p:cNvPr>
                <p:cNvCxnSpPr>
                  <a:cxnSpLocks/>
                </p:cNvCxnSpPr>
                <p:nvPr/>
              </p:nvCxnSpPr>
              <p:spPr bwMode="auto">
                <a:xfrm>
                  <a:off x="8402106" y="195580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8" name="Straight Connector 2417">
                  <a:extLst>
                    <a:ext uri="{FF2B5EF4-FFF2-40B4-BE49-F238E27FC236}">
                      <a16:creationId xmlns:a16="http://schemas.microsoft.com/office/drawing/2014/main" id="{76BF8379-E60C-4139-90EB-098358F64879}"/>
                    </a:ext>
                  </a:extLst>
                </p:cNvPr>
                <p:cNvCxnSpPr>
                  <a:cxnSpLocks/>
                </p:cNvCxnSpPr>
                <p:nvPr/>
              </p:nvCxnSpPr>
              <p:spPr bwMode="auto">
                <a:xfrm>
                  <a:off x="8377764" y="19483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19" name="Straight Connector 2418">
                  <a:extLst>
                    <a:ext uri="{FF2B5EF4-FFF2-40B4-BE49-F238E27FC236}">
                      <a16:creationId xmlns:a16="http://schemas.microsoft.com/office/drawing/2014/main" id="{2E363555-C20C-4CC2-AAEE-961205C2E2A9}"/>
                    </a:ext>
                  </a:extLst>
                </p:cNvPr>
                <p:cNvCxnSpPr>
                  <a:cxnSpLocks/>
                </p:cNvCxnSpPr>
                <p:nvPr/>
              </p:nvCxnSpPr>
              <p:spPr bwMode="auto">
                <a:xfrm>
                  <a:off x="8369297" y="19483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0" name="Straight Connector 2419">
                  <a:extLst>
                    <a:ext uri="{FF2B5EF4-FFF2-40B4-BE49-F238E27FC236}">
                      <a16:creationId xmlns:a16="http://schemas.microsoft.com/office/drawing/2014/main" id="{3617B63B-73DC-48A2-A156-DF1F2A4F9C61}"/>
                    </a:ext>
                  </a:extLst>
                </p:cNvPr>
                <p:cNvCxnSpPr>
                  <a:cxnSpLocks/>
                </p:cNvCxnSpPr>
                <p:nvPr/>
              </p:nvCxnSpPr>
              <p:spPr bwMode="auto">
                <a:xfrm>
                  <a:off x="8360831" y="19483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1" name="Straight Connector 2420">
                  <a:extLst>
                    <a:ext uri="{FF2B5EF4-FFF2-40B4-BE49-F238E27FC236}">
                      <a16:creationId xmlns:a16="http://schemas.microsoft.com/office/drawing/2014/main" id="{1C554BAE-CE5A-4EB8-8952-0AE1F3AE9B9C}"/>
                    </a:ext>
                  </a:extLst>
                </p:cNvPr>
                <p:cNvCxnSpPr>
                  <a:cxnSpLocks/>
                </p:cNvCxnSpPr>
                <p:nvPr/>
              </p:nvCxnSpPr>
              <p:spPr bwMode="auto">
                <a:xfrm>
                  <a:off x="8351306" y="19483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2" name="Straight Connector 2421">
                  <a:extLst>
                    <a:ext uri="{FF2B5EF4-FFF2-40B4-BE49-F238E27FC236}">
                      <a16:creationId xmlns:a16="http://schemas.microsoft.com/office/drawing/2014/main" id="{1B62DF31-3826-41F3-9F12-17F033802ED7}"/>
                    </a:ext>
                  </a:extLst>
                </p:cNvPr>
                <p:cNvCxnSpPr>
                  <a:cxnSpLocks/>
                </p:cNvCxnSpPr>
                <p:nvPr/>
              </p:nvCxnSpPr>
              <p:spPr bwMode="auto">
                <a:xfrm>
                  <a:off x="8342839" y="19483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3" name="Straight Connector 2422">
                  <a:extLst>
                    <a:ext uri="{FF2B5EF4-FFF2-40B4-BE49-F238E27FC236}">
                      <a16:creationId xmlns:a16="http://schemas.microsoft.com/office/drawing/2014/main" id="{8732BF4E-FBA1-48CF-BA2B-A95F4FCAC014}"/>
                    </a:ext>
                  </a:extLst>
                </p:cNvPr>
                <p:cNvCxnSpPr>
                  <a:cxnSpLocks/>
                </p:cNvCxnSpPr>
                <p:nvPr/>
              </p:nvCxnSpPr>
              <p:spPr bwMode="auto">
                <a:xfrm>
                  <a:off x="8328022" y="194310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4" name="Straight Connector 2423">
                  <a:extLst>
                    <a:ext uri="{FF2B5EF4-FFF2-40B4-BE49-F238E27FC236}">
                      <a16:creationId xmlns:a16="http://schemas.microsoft.com/office/drawing/2014/main" id="{A871217F-D0C0-4763-9BC0-F9D59BC1DD47}"/>
                    </a:ext>
                  </a:extLst>
                </p:cNvPr>
                <p:cNvCxnSpPr>
                  <a:cxnSpLocks/>
                </p:cNvCxnSpPr>
                <p:nvPr/>
              </p:nvCxnSpPr>
              <p:spPr bwMode="auto">
                <a:xfrm>
                  <a:off x="8321672" y="194310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5" name="Straight Connector 2424">
                  <a:extLst>
                    <a:ext uri="{FF2B5EF4-FFF2-40B4-BE49-F238E27FC236}">
                      <a16:creationId xmlns:a16="http://schemas.microsoft.com/office/drawing/2014/main" id="{9C60F561-5338-4EF9-B168-2B242C3EEB83}"/>
                    </a:ext>
                  </a:extLst>
                </p:cNvPr>
                <p:cNvCxnSpPr>
                  <a:cxnSpLocks/>
                </p:cNvCxnSpPr>
                <p:nvPr/>
              </p:nvCxnSpPr>
              <p:spPr bwMode="auto">
                <a:xfrm>
                  <a:off x="8310030"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6" name="Straight Connector 2425">
                  <a:extLst>
                    <a:ext uri="{FF2B5EF4-FFF2-40B4-BE49-F238E27FC236}">
                      <a16:creationId xmlns:a16="http://schemas.microsoft.com/office/drawing/2014/main" id="{2CBD419A-B5BE-4C9A-B229-71AC4E776EAB}"/>
                    </a:ext>
                  </a:extLst>
                </p:cNvPr>
                <p:cNvCxnSpPr>
                  <a:cxnSpLocks/>
                </p:cNvCxnSpPr>
                <p:nvPr/>
              </p:nvCxnSpPr>
              <p:spPr bwMode="auto">
                <a:xfrm>
                  <a:off x="8297330"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7" name="Straight Connector 2426">
                  <a:extLst>
                    <a:ext uri="{FF2B5EF4-FFF2-40B4-BE49-F238E27FC236}">
                      <a16:creationId xmlns:a16="http://schemas.microsoft.com/office/drawing/2014/main" id="{A17EC348-95C5-401F-BA90-D9BA7A58069F}"/>
                    </a:ext>
                  </a:extLst>
                </p:cNvPr>
                <p:cNvCxnSpPr>
                  <a:cxnSpLocks/>
                </p:cNvCxnSpPr>
                <p:nvPr/>
              </p:nvCxnSpPr>
              <p:spPr bwMode="auto">
                <a:xfrm>
                  <a:off x="8276163"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8" name="Straight Connector 2427">
                  <a:extLst>
                    <a:ext uri="{FF2B5EF4-FFF2-40B4-BE49-F238E27FC236}">
                      <a16:creationId xmlns:a16="http://schemas.microsoft.com/office/drawing/2014/main" id="{96D923F7-ABC7-4393-8115-BDA4416640FB}"/>
                    </a:ext>
                  </a:extLst>
                </p:cNvPr>
                <p:cNvCxnSpPr>
                  <a:cxnSpLocks/>
                </p:cNvCxnSpPr>
                <p:nvPr/>
              </p:nvCxnSpPr>
              <p:spPr bwMode="auto">
                <a:xfrm>
                  <a:off x="8263463"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29" name="Straight Connector 2428">
                  <a:extLst>
                    <a:ext uri="{FF2B5EF4-FFF2-40B4-BE49-F238E27FC236}">
                      <a16:creationId xmlns:a16="http://schemas.microsoft.com/office/drawing/2014/main" id="{3EF6F250-904C-4436-A24E-50E6D568A5E1}"/>
                    </a:ext>
                  </a:extLst>
                </p:cNvPr>
                <p:cNvCxnSpPr>
                  <a:cxnSpLocks/>
                </p:cNvCxnSpPr>
                <p:nvPr/>
              </p:nvCxnSpPr>
              <p:spPr bwMode="auto">
                <a:xfrm>
                  <a:off x="8254996"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0" name="Straight Connector 2429">
                  <a:extLst>
                    <a:ext uri="{FF2B5EF4-FFF2-40B4-BE49-F238E27FC236}">
                      <a16:creationId xmlns:a16="http://schemas.microsoft.com/office/drawing/2014/main" id="{43B5E3CE-44AA-4793-B293-919B7580CF40}"/>
                    </a:ext>
                  </a:extLst>
                </p:cNvPr>
                <p:cNvCxnSpPr>
                  <a:cxnSpLocks/>
                </p:cNvCxnSpPr>
                <p:nvPr/>
              </p:nvCxnSpPr>
              <p:spPr bwMode="auto">
                <a:xfrm>
                  <a:off x="8226421"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1" name="Straight Connector 2430">
                  <a:extLst>
                    <a:ext uri="{FF2B5EF4-FFF2-40B4-BE49-F238E27FC236}">
                      <a16:creationId xmlns:a16="http://schemas.microsoft.com/office/drawing/2014/main" id="{E2D8A13D-42ED-49FD-A7B3-C53A01E200AC}"/>
                    </a:ext>
                  </a:extLst>
                </p:cNvPr>
                <p:cNvCxnSpPr>
                  <a:cxnSpLocks/>
                </p:cNvCxnSpPr>
                <p:nvPr/>
              </p:nvCxnSpPr>
              <p:spPr bwMode="auto">
                <a:xfrm>
                  <a:off x="8215838" y="194204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2" name="Straight Connector 2431">
                  <a:extLst>
                    <a:ext uri="{FF2B5EF4-FFF2-40B4-BE49-F238E27FC236}">
                      <a16:creationId xmlns:a16="http://schemas.microsoft.com/office/drawing/2014/main" id="{7DDC59FC-2F66-4708-B1C6-271BB37D3FDC}"/>
                    </a:ext>
                  </a:extLst>
                </p:cNvPr>
                <p:cNvCxnSpPr>
                  <a:cxnSpLocks/>
                </p:cNvCxnSpPr>
                <p:nvPr/>
              </p:nvCxnSpPr>
              <p:spPr bwMode="auto">
                <a:xfrm>
                  <a:off x="8187263" y="19378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3" name="Straight Connector 2432">
                  <a:extLst>
                    <a:ext uri="{FF2B5EF4-FFF2-40B4-BE49-F238E27FC236}">
                      <a16:creationId xmlns:a16="http://schemas.microsoft.com/office/drawing/2014/main" id="{3E251938-2FCE-426F-A9FC-B0324F7CD1EA}"/>
                    </a:ext>
                  </a:extLst>
                </p:cNvPr>
                <p:cNvCxnSpPr>
                  <a:cxnSpLocks/>
                </p:cNvCxnSpPr>
                <p:nvPr/>
              </p:nvCxnSpPr>
              <p:spPr bwMode="auto">
                <a:xfrm>
                  <a:off x="8183030" y="193887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4" name="Straight Connector 2433">
                  <a:extLst>
                    <a:ext uri="{FF2B5EF4-FFF2-40B4-BE49-F238E27FC236}">
                      <a16:creationId xmlns:a16="http://schemas.microsoft.com/office/drawing/2014/main" id="{65CD05C7-0740-4D83-9B46-2F4E85556EC3}"/>
                    </a:ext>
                  </a:extLst>
                </p:cNvPr>
                <p:cNvCxnSpPr>
                  <a:cxnSpLocks/>
                </p:cNvCxnSpPr>
                <p:nvPr/>
              </p:nvCxnSpPr>
              <p:spPr bwMode="auto">
                <a:xfrm>
                  <a:off x="8175621" y="193252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5" name="Straight Connector 2434">
                  <a:extLst>
                    <a:ext uri="{FF2B5EF4-FFF2-40B4-BE49-F238E27FC236}">
                      <a16:creationId xmlns:a16="http://schemas.microsoft.com/office/drawing/2014/main" id="{6C5999A9-014C-4207-859B-1652D7312EB1}"/>
                    </a:ext>
                  </a:extLst>
                </p:cNvPr>
                <p:cNvCxnSpPr>
                  <a:cxnSpLocks/>
                </p:cNvCxnSpPr>
                <p:nvPr/>
              </p:nvCxnSpPr>
              <p:spPr bwMode="auto">
                <a:xfrm>
                  <a:off x="8160804" y="19314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6" name="Straight Connector 2435">
                  <a:extLst>
                    <a:ext uri="{FF2B5EF4-FFF2-40B4-BE49-F238E27FC236}">
                      <a16:creationId xmlns:a16="http://schemas.microsoft.com/office/drawing/2014/main" id="{01A3E67B-AF69-401F-A547-A9763A54C623}"/>
                    </a:ext>
                  </a:extLst>
                </p:cNvPr>
                <p:cNvCxnSpPr>
                  <a:cxnSpLocks/>
                </p:cNvCxnSpPr>
                <p:nvPr/>
              </p:nvCxnSpPr>
              <p:spPr bwMode="auto">
                <a:xfrm>
                  <a:off x="8041212" y="1918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7" name="Straight Connector 2436">
                  <a:extLst>
                    <a:ext uri="{FF2B5EF4-FFF2-40B4-BE49-F238E27FC236}">
                      <a16:creationId xmlns:a16="http://schemas.microsoft.com/office/drawing/2014/main" id="{5172B223-E376-49F3-B26D-4BB6575CC685}"/>
                    </a:ext>
                  </a:extLst>
                </p:cNvPr>
                <p:cNvCxnSpPr>
                  <a:cxnSpLocks/>
                </p:cNvCxnSpPr>
                <p:nvPr/>
              </p:nvCxnSpPr>
              <p:spPr bwMode="auto">
                <a:xfrm>
                  <a:off x="8027454" y="191876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8" name="Straight Connector 2437">
                  <a:extLst>
                    <a:ext uri="{FF2B5EF4-FFF2-40B4-BE49-F238E27FC236}">
                      <a16:creationId xmlns:a16="http://schemas.microsoft.com/office/drawing/2014/main" id="{F4F5F363-864A-464D-9659-C11365B57A34}"/>
                    </a:ext>
                  </a:extLst>
                </p:cNvPr>
                <p:cNvCxnSpPr>
                  <a:cxnSpLocks/>
                </p:cNvCxnSpPr>
                <p:nvPr/>
              </p:nvCxnSpPr>
              <p:spPr bwMode="auto">
                <a:xfrm>
                  <a:off x="7902571" y="189653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39" name="Straight Connector 2438">
                  <a:extLst>
                    <a:ext uri="{FF2B5EF4-FFF2-40B4-BE49-F238E27FC236}">
                      <a16:creationId xmlns:a16="http://schemas.microsoft.com/office/drawing/2014/main" id="{498F80DA-7A25-4EEB-A99D-B29F81798DBF}"/>
                    </a:ext>
                  </a:extLst>
                </p:cNvPr>
                <p:cNvCxnSpPr>
                  <a:cxnSpLocks/>
                </p:cNvCxnSpPr>
                <p:nvPr/>
              </p:nvCxnSpPr>
              <p:spPr bwMode="auto">
                <a:xfrm>
                  <a:off x="7824254" y="187960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40" name="Straight Connector 2439">
                  <a:extLst>
                    <a:ext uri="{FF2B5EF4-FFF2-40B4-BE49-F238E27FC236}">
                      <a16:creationId xmlns:a16="http://schemas.microsoft.com/office/drawing/2014/main" id="{829A8EDF-A9A9-4A8D-A353-B8442144A757}"/>
                    </a:ext>
                  </a:extLst>
                </p:cNvPr>
                <p:cNvCxnSpPr>
                  <a:cxnSpLocks/>
                </p:cNvCxnSpPr>
                <p:nvPr/>
              </p:nvCxnSpPr>
              <p:spPr bwMode="auto">
                <a:xfrm>
                  <a:off x="7804146" y="187431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41" name="Straight Connector 2440">
                  <a:extLst>
                    <a:ext uri="{FF2B5EF4-FFF2-40B4-BE49-F238E27FC236}">
                      <a16:creationId xmlns:a16="http://schemas.microsoft.com/office/drawing/2014/main" id="{9FC97C2D-9CB7-48D0-B9C0-565DD6E8DFA8}"/>
                    </a:ext>
                  </a:extLst>
                </p:cNvPr>
                <p:cNvCxnSpPr>
                  <a:cxnSpLocks/>
                </p:cNvCxnSpPr>
                <p:nvPr/>
              </p:nvCxnSpPr>
              <p:spPr bwMode="auto">
                <a:xfrm>
                  <a:off x="7766046" y="186267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42" name="Straight Connector 2441">
                  <a:extLst>
                    <a:ext uri="{FF2B5EF4-FFF2-40B4-BE49-F238E27FC236}">
                      <a16:creationId xmlns:a16="http://schemas.microsoft.com/office/drawing/2014/main" id="{8EA5BA44-9FE8-41F8-A589-87E8C0DFC768}"/>
                    </a:ext>
                  </a:extLst>
                </p:cNvPr>
                <p:cNvCxnSpPr>
                  <a:cxnSpLocks/>
                </p:cNvCxnSpPr>
                <p:nvPr/>
              </p:nvCxnSpPr>
              <p:spPr bwMode="auto">
                <a:xfrm>
                  <a:off x="7633754" y="1818220"/>
                  <a:ext cx="0" cy="47624"/>
                </a:xfrm>
                <a:prstGeom prst="line">
                  <a:avLst/>
                </a:prstGeom>
                <a:noFill/>
                <a:ln w="9525" cap="flat" cmpd="sng" algn="ctr">
                  <a:solidFill>
                    <a:schemeClr val="accent4"/>
                  </a:solidFill>
                  <a:prstDash val="solid"/>
                  <a:round/>
                  <a:headEnd type="none" w="med" len="med"/>
                  <a:tailEnd type="none" w="med" len="med"/>
                </a:ln>
                <a:effectLst/>
              </p:spPr>
            </p:cxnSp>
          </p:grpSp>
          <p:cxnSp>
            <p:nvCxnSpPr>
              <p:cNvPr id="2443" name="Straight Connector 2442">
                <a:extLst>
                  <a:ext uri="{FF2B5EF4-FFF2-40B4-BE49-F238E27FC236}">
                    <a16:creationId xmlns:a16="http://schemas.microsoft.com/office/drawing/2014/main" id="{2AB81316-0E85-4EBA-BD06-2091D27A6FFF}"/>
                  </a:ext>
                </a:extLst>
              </p:cNvPr>
              <p:cNvCxnSpPr>
                <a:cxnSpLocks/>
              </p:cNvCxnSpPr>
              <p:nvPr/>
            </p:nvCxnSpPr>
            <p:spPr bwMode="auto">
              <a:xfrm>
                <a:off x="7397746" y="168169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44" name="Straight Connector 2443">
                <a:extLst>
                  <a:ext uri="{FF2B5EF4-FFF2-40B4-BE49-F238E27FC236}">
                    <a16:creationId xmlns:a16="http://schemas.microsoft.com/office/drawing/2014/main" id="{80A5BAFE-C1D1-427E-907B-6223BB2857EF}"/>
                  </a:ext>
                </a:extLst>
              </p:cNvPr>
              <p:cNvCxnSpPr>
                <a:cxnSpLocks/>
              </p:cNvCxnSpPr>
              <p:nvPr/>
            </p:nvCxnSpPr>
            <p:spPr bwMode="auto">
              <a:xfrm>
                <a:off x="7197721" y="157268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445" name="Straight Connector 2444">
                <a:extLst>
                  <a:ext uri="{FF2B5EF4-FFF2-40B4-BE49-F238E27FC236}">
                    <a16:creationId xmlns:a16="http://schemas.microsoft.com/office/drawing/2014/main" id="{F21F80C5-40F6-451D-B512-24D53F6CA37E}"/>
                  </a:ext>
                </a:extLst>
              </p:cNvPr>
              <p:cNvCxnSpPr>
                <a:cxnSpLocks/>
              </p:cNvCxnSpPr>
              <p:nvPr/>
            </p:nvCxnSpPr>
            <p:spPr bwMode="auto">
              <a:xfrm>
                <a:off x="7186079" y="1572687"/>
                <a:ext cx="0" cy="47624"/>
              </a:xfrm>
              <a:prstGeom prst="line">
                <a:avLst/>
              </a:prstGeom>
              <a:noFill/>
              <a:ln w="9525" cap="flat" cmpd="sng" algn="ctr">
                <a:solidFill>
                  <a:schemeClr val="accent4"/>
                </a:solidFill>
                <a:prstDash val="solid"/>
                <a:round/>
                <a:headEnd type="none" w="med" len="med"/>
                <a:tailEnd type="none" w="med" len="med"/>
              </a:ln>
              <a:effectLst/>
            </p:spPr>
          </p:cxnSp>
        </p:grpSp>
        <p:grpSp>
          <p:nvGrpSpPr>
            <p:cNvPr id="1366" name="Group 1365">
              <a:extLst>
                <a:ext uri="{FF2B5EF4-FFF2-40B4-BE49-F238E27FC236}">
                  <a16:creationId xmlns:a16="http://schemas.microsoft.com/office/drawing/2014/main" id="{75B06377-90AC-434B-9541-8539D27351C5}"/>
                </a:ext>
              </a:extLst>
            </p:cNvPr>
            <p:cNvGrpSpPr/>
            <p:nvPr/>
          </p:nvGrpSpPr>
          <p:grpSpPr>
            <a:xfrm>
              <a:off x="7203015" y="2211535"/>
              <a:ext cx="2030943" cy="600072"/>
              <a:chOff x="7179730" y="1600206"/>
              <a:chExt cx="2030943" cy="600072"/>
            </a:xfrm>
          </p:grpSpPr>
          <p:grpSp>
            <p:nvGrpSpPr>
              <p:cNvPr id="2447" name="Group 2446">
                <a:extLst>
                  <a:ext uri="{FF2B5EF4-FFF2-40B4-BE49-F238E27FC236}">
                    <a16:creationId xmlns:a16="http://schemas.microsoft.com/office/drawing/2014/main" id="{0EEDB4B1-8D44-43D9-A4E6-F90C2955BE27}"/>
                  </a:ext>
                </a:extLst>
              </p:cNvPr>
              <p:cNvGrpSpPr/>
              <p:nvPr/>
            </p:nvGrpSpPr>
            <p:grpSpPr>
              <a:xfrm>
                <a:off x="7924797" y="1970622"/>
                <a:ext cx="1285876" cy="229656"/>
                <a:chOff x="7924797" y="1970622"/>
                <a:chExt cx="1285876" cy="229656"/>
              </a:xfrm>
            </p:grpSpPr>
            <p:cxnSp>
              <p:nvCxnSpPr>
                <p:cNvPr id="2448" name="Straight Connector 2447">
                  <a:extLst>
                    <a:ext uri="{FF2B5EF4-FFF2-40B4-BE49-F238E27FC236}">
                      <a16:creationId xmlns:a16="http://schemas.microsoft.com/office/drawing/2014/main" id="{CB8C6235-FDC6-437E-A144-BD7E6DED5C2A}"/>
                    </a:ext>
                  </a:extLst>
                </p:cNvPr>
                <p:cNvCxnSpPr>
                  <a:cxnSpLocks/>
                </p:cNvCxnSpPr>
                <p:nvPr/>
              </p:nvCxnSpPr>
              <p:spPr bwMode="auto">
                <a:xfrm>
                  <a:off x="9210673" y="215265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0" name="Straight Connector 2449">
                  <a:extLst>
                    <a:ext uri="{FF2B5EF4-FFF2-40B4-BE49-F238E27FC236}">
                      <a16:creationId xmlns:a16="http://schemas.microsoft.com/office/drawing/2014/main" id="{25779B7B-1B81-46A7-A65B-C42F27931FC9}"/>
                    </a:ext>
                  </a:extLst>
                </p:cNvPr>
                <p:cNvCxnSpPr>
                  <a:cxnSpLocks/>
                </p:cNvCxnSpPr>
                <p:nvPr/>
              </p:nvCxnSpPr>
              <p:spPr bwMode="auto">
                <a:xfrm>
                  <a:off x="9197973" y="214418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1" name="Straight Connector 2450">
                  <a:extLst>
                    <a:ext uri="{FF2B5EF4-FFF2-40B4-BE49-F238E27FC236}">
                      <a16:creationId xmlns:a16="http://schemas.microsoft.com/office/drawing/2014/main" id="{BAFBCD9A-7187-4671-9D29-DEF40F0F6EA7}"/>
                    </a:ext>
                  </a:extLst>
                </p:cNvPr>
                <p:cNvCxnSpPr>
                  <a:cxnSpLocks/>
                </p:cNvCxnSpPr>
                <p:nvPr/>
              </p:nvCxnSpPr>
              <p:spPr bwMode="auto">
                <a:xfrm>
                  <a:off x="9183156" y="214418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2" name="Straight Connector 2451">
                  <a:extLst>
                    <a:ext uri="{FF2B5EF4-FFF2-40B4-BE49-F238E27FC236}">
                      <a16:creationId xmlns:a16="http://schemas.microsoft.com/office/drawing/2014/main" id="{EF4EF8C0-08D1-47EC-A31A-D95A3D103653}"/>
                    </a:ext>
                  </a:extLst>
                </p:cNvPr>
                <p:cNvCxnSpPr>
                  <a:cxnSpLocks/>
                </p:cNvCxnSpPr>
                <p:nvPr/>
              </p:nvCxnSpPr>
              <p:spPr bwMode="auto">
                <a:xfrm>
                  <a:off x="9164106" y="213678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3" name="Straight Connector 2452">
                  <a:extLst>
                    <a:ext uri="{FF2B5EF4-FFF2-40B4-BE49-F238E27FC236}">
                      <a16:creationId xmlns:a16="http://schemas.microsoft.com/office/drawing/2014/main" id="{4863202D-C335-4CB3-AA68-128E0A76E30B}"/>
                    </a:ext>
                  </a:extLst>
                </p:cNvPr>
                <p:cNvCxnSpPr>
                  <a:cxnSpLocks/>
                </p:cNvCxnSpPr>
                <p:nvPr/>
              </p:nvCxnSpPr>
              <p:spPr bwMode="auto">
                <a:xfrm>
                  <a:off x="9150348" y="213678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4" name="Straight Connector 2453">
                  <a:extLst>
                    <a:ext uri="{FF2B5EF4-FFF2-40B4-BE49-F238E27FC236}">
                      <a16:creationId xmlns:a16="http://schemas.microsoft.com/office/drawing/2014/main" id="{57F55CC9-6D05-492D-9D2F-AB48DA1431CB}"/>
                    </a:ext>
                  </a:extLst>
                </p:cNvPr>
                <p:cNvCxnSpPr>
                  <a:cxnSpLocks/>
                </p:cNvCxnSpPr>
                <p:nvPr/>
              </p:nvCxnSpPr>
              <p:spPr bwMode="auto">
                <a:xfrm>
                  <a:off x="9138706" y="213678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5" name="Straight Connector 2454">
                  <a:extLst>
                    <a:ext uri="{FF2B5EF4-FFF2-40B4-BE49-F238E27FC236}">
                      <a16:creationId xmlns:a16="http://schemas.microsoft.com/office/drawing/2014/main" id="{E6A47241-0B26-4F48-9AC5-A1B06E49CECB}"/>
                    </a:ext>
                  </a:extLst>
                </p:cNvPr>
                <p:cNvCxnSpPr>
                  <a:cxnSpLocks/>
                </p:cNvCxnSpPr>
                <p:nvPr/>
              </p:nvCxnSpPr>
              <p:spPr bwMode="auto">
                <a:xfrm>
                  <a:off x="9100606" y="21261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6" name="Straight Connector 2455">
                  <a:extLst>
                    <a:ext uri="{FF2B5EF4-FFF2-40B4-BE49-F238E27FC236}">
                      <a16:creationId xmlns:a16="http://schemas.microsoft.com/office/drawing/2014/main" id="{5C1CEDD3-50DF-4774-9574-66C4F7E6995E}"/>
                    </a:ext>
                  </a:extLst>
                </p:cNvPr>
                <p:cNvCxnSpPr>
                  <a:cxnSpLocks/>
                </p:cNvCxnSpPr>
                <p:nvPr/>
              </p:nvCxnSpPr>
              <p:spPr bwMode="auto">
                <a:xfrm>
                  <a:off x="9029697" y="211773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7" name="Straight Connector 2456">
                  <a:extLst>
                    <a:ext uri="{FF2B5EF4-FFF2-40B4-BE49-F238E27FC236}">
                      <a16:creationId xmlns:a16="http://schemas.microsoft.com/office/drawing/2014/main" id="{7FF32C2B-A879-46A9-A55D-4620DE39513E}"/>
                    </a:ext>
                  </a:extLst>
                </p:cNvPr>
                <p:cNvCxnSpPr>
                  <a:cxnSpLocks/>
                </p:cNvCxnSpPr>
                <p:nvPr/>
              </p:nvCxnSpPr>
              <p:spPr bwMode="auto">
                <a:xfrm>
                  <a:off x="9009589" y="211138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8" name="Straight Connector 2457">
                  <a:extLst>
                    <a:ext uri="{FF2B5EF4-FFF2-40B4-BE49-F238E27FC236}">
                      <a16:creationId xmlns:a16="http://schemas.microsoft.com/office/drawing/2014/main" id="{5786ACA4-B93E-403A-9FED-81D395F27B7A}"/>
                    </a:ext>
                  </a:extLst>
                </p:cNvPr>
                <p:cNvCxnSpPr>
                  <a:cxnSpLocks/>
                </p:cNvCxnSpPr>
                <p:nvPr/>
              </p:nvCxnSpPr>
              <p:spPr bwMode="auto">
                <a:xfrm>
                  <a:off x="8938681"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59" name="Straight Connector 2458">
                  <a:extLst>
                    <a:ext uri="{FF2B5EF4-FFF2-40B4-BE49-F238E27FC236}">
                      <a16:creationId xmlns:a16="http://schemas.microsoft.com/office/drawing/2014/main" id="{77C829C5-6CA2-49B8-9BFC-560C7CC0D242}"/>
                    </a:ext>
                  </a:extLst>
                </p:cNvPr>
                <p:cNvCxnSpPr>
                  <a:cxnSpLocks/>
                </p:cNvCxnSpPr>
                <p:nvPr/>
              </p:nvCxnSpPr>
              <p:spPr bwMode="auto">
                <a:xfrm>
                  <a:off x="8921748"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0" name="Straight Connector 2459">
                  <a:extLst>
                    <a:ext uri="{FF2B5EF4-FFF2-40B4-BE49-F238E27FC236}">
                      <a16:creationId xmlns:a16="http://schemas.microsoft.com/office/drawing/2014/main" id="{F34CB301-8E05-4A2E-ACD4-6131AAD87A5A}"/>
                    </a:ext>
                  </a:extLst>
                </p:cNvPr>
                <p:cNvCxnSpPr>
                  <a:cxnSpLocks/>
                </p:cNvCxnSpPr>
                <p:nvPr/>
              </p:nvCxnSpPr>
              <p:spPr bwMode="auto">
                <a:xfrm>
                  <a:off x="8910106"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1" name="Straight Connector 2460">
                  <a:extLst>
                    <a:ext uri="{FF2B5EF4-FFF2-40B4-BE49-F238E27FC236}">
                      <a16:creationId xmlns:a16="http://schemas.microsoft.com/office/drawing/2014/main" id="{FFA16150-347C-4DBA-9B3C-D650C18D9881}"/>
                    </a:ext>
                  </a:extLst>
                </p:cNvPr>
                <p:cNvCxnSpPr>
                  <a:cxnSpLocks/>
                </p:cNvCxnSpPr>
                <p:nvPr/>
              </p:nvCxnSpPr>
              <p:spPr bwMode="auto">
                <a:xfrm>
                  <a:off x="8897406"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2" name="Straight Connector 2461">
                  <a:extLst>
                    <a:ext uri="{FF2B5EF4-FFF2-40B4-BE49-F238E27FC236}">
                      <a16:creationId xmlns:a16="http://schemas.microsoft.com/office/drawing/2014/main" id="{B51C2D02-0F25-42AB-8AC5-108CB486D847}"/>
                    </a:ext>
                  </a:extLst>
                </p:cNvPr>
                <p:cNvCxnSpPr>
                  <a:cxnSpLocks/>
                </p:cNvCxnSpPr>
                <p:nvPr/>
              </p:nvCxnSpPr>
              <p:spPr bwMode="auto">
                <a:xfrm>
                  <a:off x="8892114"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3" name="Straight Connector 2462">
                  <a:extLst>
                    <a:ext uri="{FF2B5EF4-FFF2-40B4-BE49-F238E27FC236}">
                      <a16:creationId xmlns:a16="http://schemas.microsoft.com/office/drawing/2014/main" id="{5D8F7D0E-4C3B-42DC-AA68-4550A11CE5BD}"/>
                    </a:ext>
                  </a:extLst>
                </p:cNvPr>
                <p:cNvCxnSpPr>
                  <a:cxnSpLocks/>
                </p:cNvCxnSpPr>
                <p:nvPr/>
              </p:nvCxnSpPr>
              <p:spPr bwMode="auto">
                <a:xfrm>
                  <a:off x="8869889" y="209127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4" name="Straight Connector 2463">
                  <a:extLst>
                    <a:ext uri="{FF2B5EF4-FFF2-40B4-BE49-F238E27FC236}">
                      <a16:creationId xmlns:a16="http://schemas.microsoft.com/office/drawing/2014/main" id="{1D1FF1AA-1A61-46E2-86A9-7C432F11D8C0}"/>
                    </a:ext>
                  </a:extLst>
                </p:cNvPr>
                <p:cNvCxnSpPr>
                  <a:cxnSpLocks/>
                </p:cNvCxnSpPr>
                <p:nvPr/>
              </p:nvCxnSpPr>
              <p:spPr bwMode="auto">
                <a:xfrm>
                  <a:off x="8857189" y="208280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5" name="Straight Connector 2464">
                  <a:extLst>
                    <a:ext uri="{FF2B5EF4-FFF2-40B4-BE49-F238E27FC236}">
                      <a16:creationId xmlns:a16="http://schemas.microsoft.com/office/drawing/2014/main" id="{951C7213-3372-4FC7-8B50-6F2D443108DF}"/>
                    </a:ext>
                  </a:extLst>
                </p:cNvPr>
                <p:cNvCxnSpPr>
                  <a:cxnSpLocks/>
                </p:cNvCxnSpPr>
                <p:nvPr/>
              </p:nvCxnSpPr>
              <p:spPr bwMode="auto">
                <a:xfrm>
                  <a:off x="8837080" y="208280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6" name="Straight Connector 2465">
                  <a:extLst>
                    <a:ext uri="{FF2B5EF4-FFF2-40B4-BE49-F238E27FC236}">
                      <a16:creationId xmlns:a16="http://schemas.microsoft.com/office/drawing/2014/main" id="{AFBB4004-D956-4658-A276-7E32677DAFF0}"/>
                    </a:ext>
                  </a:extLst>
                </p:cNvPr>
                <p:cNvCxnSpPr>
                  <a:cxnSpLocks/>
                </p:cNvCxnSpPr>
                <p:nvPr/>
              </p:nvCxnSpPr>
              <p:spPr bwMode="auto">
                <a:xfrm>
                  <a:off x="8773580"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7" name="Straight Connector 2466">
                  <a:extLst>
                    <a:ext uri="{FF2B5EF4-FFF2-40B4-BE49-F238E27FC236}">
                      <a16:creationId xmlns:a16="http://schemas.microsoft.com/office/drawing/2014/main" id="{FA6CF4EC-C052-4F38-AEA0-6CEEEBE283CF}"/>
                    </a:ext>
                  </a:extLst>
                </p:cNvPr>
                <p:cNvCxnSpPr>
                  <a:cxnSpLocks/>
                </p:cNvCxnSpPr>
                <p:nvPr/>
              </p:nvCxnSpPr>
              <p:spPr bwMode="auto">
                <a:xfrm>
                  <a:off x="8765114"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8" name="Straight Connector 2467">
                  <a:extLst>
                    <a:ext uri="{FF2B5EF4-FFF2-40B4-BE49-F238E27FC236}">
                      <a16:creationId xmlns:a16="http://schemas.microsoft.com/office/drawing/2014/main" id="{A1894732-63D0-445C-B5BE-817724F2C919}"/>
                    </a:ext>
                  </a:extLst>
                </p:cNvPr>
                <p:cNvCxnSpPr>
                  <a:cxnSpLocks/>
                </p:cNvCxnSpPr>
                <p:nvPr/>
              </p:nvCxnSpPr>
              <p:spPr bwMode="auto">
                <a:xfrm>
                  <a:off x="8759822"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69" name="Straight Connector 2468">
                  <a:extLst>
                    <a:ext uri="{FF2B5EF4-FFF2-40B4-BE49-F238E27FC236}">
                      <a16:creationId xmlns:a16="http://schemas.microsoft.com/office/drawing/2014/main" id="{93AD1A1F-6031-4767-94B0-6B423E7BE475}"/>
                    </a:ext>
                  </a:extLst>
                </p:cNvPr>
                <p:cNvCxnSpPr>
                  <a:cxnSpLocks/>
                </p:cNvCxnSpPr>
                <p:nvPr/>
              </p:nvCxnSpPr>
              <p:spPr bwMode="auto">
                <a:xfrm>
                  <a:off x="8719606"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1" name="Straight Connector 2470">
                  <a:extLst>
                    <a:ext uri="{FF2B5EF4-FFF2-40B4-BE49-F238E27FC236}">
                      <a16:creationId xmlns:a16="http://schemas.microsoft.com/office/drawing/2014/main" id="{90A91226-4F5B-4921-8FAC-BBD297B62073}"/>
                    </a:ext>
                  </a:extLst>
                </p:cNvPr>
                <p:cNvCxnSpPr>
                  <a:cxnSpLocks/>
                </p:cNvCxnSpPr>
                <p:nvPr/>
              </p:nvCxnSpPr>
              <p:spPr bwMode="auto">
                <a:xfrm>
                  <a:off x="8716431"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2" name="Straight Connector 2471">
                  <a:extLst>
                    <a:ext uri="{FF2B5EF4-FFF2-40B4-BE49-F238E27FC236}">
                      <a16:creationId xmlns:a16="http://schemas.microsoft.com/office/drawing/2014/main" id="{F488E97C-7DF3-4C21-9BB5-C317456E3B09}"/>
                    </a:ext>
                  </a:extLst>
                </p:cNvPr>
                <p:cNvCxnSpPr>
                  <a:cxnSpLocks/>
                </p:cNvCxnSpPr>
                <p:nvPr/>
              </p:nvCxnSpPr>
              <p:spPr bwMode="auto">
                <a:xfrm>
                  <a:off x="8701614"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3" name="Straight Connector 2472">
                  <a:extLst>
                    <a:ext uri="{FF2B5EF4-FFF2-40B4-BE49-F238E27FC236}">
                      <a16:creationId xmlns:a16="http://schemas.microsoft.com/office/drawing/2014/main" id="{491611AC-316F-4830-9C9B-F99DDCF55BB5}"/>
                    </a:ext>
                  </a:extLst>
                </p:cNvPr>
                <p:cNvCxnSpPr>
                  <a:cxnSpLocks/>
                </p:cNvCxnSpPr>
                <p:nvPr/>
              </p:nvCxnSpPr>
              <p:spPr bwMode="auto">
                <a:xfrm>
                  <a:off x="8684680"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4" name="Straight Connector 2473">
                  <a:extLst>
                    <a:ext uri="{FF2B5EF4-FFF2-40B4-BE49-F238E27FC236}">
                      <a16:creationId xmlns:a16="http://schemas.microsoft.com/office/drawing/2014/main" id="{6583D339-EBE6-4CF2-A0EE-5CB18A6E5438}"/>
                    </a:ext>
                  </a:extLst>
                </p:cNvPr>
                <p:cNvCxnSpPr>
                  <a:cxnSpLocks/>
                </p:cNvCxnSpPr>
                <p:nvPr/>
              </p:nvCxnSpPr>
              <p:spPr bwMode="auto">
                <a:xfrm>
                  <a:off x="8664572"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5" name="Straight Connector 2474">
                  <a:extLst>
                    <a:ext uri="{FF2B5EF4-FFF2-40B4-BE49-F238E27FC236}">
                      <a16:creationId xmlns:a16="http://schemas.microsoft.com/office/drawing/2014/main" id="{C1E53B48-F0CC-4282-9988-5B08D06BB2F3}"/>
                    </a:ext>
                  </a:extLst>
                </p:cNvPr>
                <p:cNvCxnSpPr>
                  <a:cxnSpLocks/>
                </p:cNvCxnSpPr>
                <p:nvPr/>
              </p:nvCxnSpPr>
              <p:spPr bwMode="auto">
                <a:xfrm>
                  <a:off x="8651872" y="207539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6" name="Straight Connector 2475">
                  <a:extLst>
                    <a:ext uri="{FF2B5EF4-FFF2-40B4-BE49-F238E27FC236}">
                      <a16:creationId xmlns:a16="http://schemas.microsoft.com/office/drawing/2014/main" id="{96F8CF85-0402-471F-A6DC-CB8D95E50BFD}"/>
                    </a:ext>
                  </a:extLst>
                </p:cNvPr>
                <p:cNvCxnSpPr>
                  <a:cxnSpLocks/>
                </p:cNvCxnSpPr>
                <p:nvPr/>
              </p:nvCxnSpPr>
              <p:spPr bwMode="auto">
                <a:xfrm>
                  <a:off x="8631764" y="206693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79" name="Straight Connector 2478">
                  <a:extLst>
                    <a:ext uri="{FF2B5EF4-FFF2-40B4-BE49-F238E27FC236}">
                      <a16:creationId xmlns:a16="http://schemas.microsoft.com/office/drawing/2014/main" id="{41E620B4-D69A-4A75-B32A-100E415C2E1E}"/>
                    </a:ext>
                  </a:extLst>
                </p:cNvPr>
                <p:cNvCxnSpPr>
                  <a:cxnSpLocks/>
                </p:cNvCxnSpPr>
                <p:nvPr/>
              </p:nvCxnSpPr>
              <p:spPr bwMode="auto">
                <a:xfrm>
                  <a:off x="8614831" y="206693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0" name="Straight Connector 2479">
                  <a:extLst>
                    <a:ext uri="{FF2B5EF4-FFF2-40B4-BE49-F238E27FC236}">
                      <a16:creationId xmlns:a16="http://schemas.microsoft.com/office/drawing/2014/main" id="{36BF156A-25A4-4307-92C0-C9B13D1C3462}"/>
                    </a:ext>
                  </a:extLst>
                </p:cNvPr>
                <p:cNvCxnSpPr>
                  <a:cxnSpLocks/>
                </p:cNvCxnSpPr>
                <p:nvPr/>
              </p:nvCxnSpPr>
              <p:spPr bwMode="auto">
                <a:xfrm>
                  <a:off x="8576731" y="205634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1" name="Straight Connector 2480">
                  <a:extLst>
                    <a:ext uri="{FF2B5EF4-FFF2-40B4-BE49-F238E27FC236}">
                      <a16:creationId xmlns:a16="http://schemas.microsoft.com/office/drawing/2014/main" id="{C1F93FAC-9D7B-40E6-BF3E-0CBC50F2CD09}"/>
                    </a:ext>
                  </a:extLst>
                </p:cNvPr>
                <p:cNvCxnSpPr>
                  <a:cxnSpLocks/>
                </p:cNvCxnSpPr>
                <p:nvPr/>
              </p:nvCxnSpPr>
              <p:spPr bwMode="auto">
                <a:xfrm>
                  <a:off x="8570381" y="205634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2" name="Straight Connector 2481">
                  <a:extLst>
                    <a:ext uri="{FF2B5EF4-FFF2-40B4-BE49-F238E27FC236}">
                      <a16:creationId xmlns:a16="http://schemas.microsoft.com/office/drawing/2014/main" id="{C5172403-0DF7-4D3A-A6F3-4719A25DB8B3}"/>
                    </a:ext>
                  </a:extLst>
                </p:cNvPr>
                <p:cNvCxnSpPr>
                  <a:cxnSpLocks/>
                </p:cNvCxnSpPr>
                <p:nvPr/>
              </p:nvCxnSpPr>
              <p:spPr bwMode="auto">
                <a:xfrm>
                  <a:off x="8534397" y="2046823"/>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3" name="Straight Connector 2482">
                  <a:extLst>
                    <a:ext uri="{FF2B5EF4-FFF2-40B4-BE49-F238E27FC236}">
                      <a16:creationId xmlns:a16="http://schemas.microsoft.com/office/drawing/2014/main" id="{FBF76633-8942-4C30-A01E-47032FF6971D}"/>
                    </a:ext>
                  </a:extLst>
                </p:cNvPr>
                <p:cNvCxnSpPr>
                  <a:cxnSpLocks/>
                </p:cNvCxnSpPr>
                <p:nvPr/>
              </p:nvCxnSpPr>
              <p:spPr bwMode="auto">
                <a:xfrm>
                  <a:off x="8478306" y="2046823"/>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4" name="Straight Connector 2483">
                  <a:extLst>
                    <a:ext uri="{FF2B5EF4-FFF2-40B4-BE49-F238E27FC236}">
                      <a16:creationId xmlns:a16="http://schemas.microsoft.com/office/drawing/2014/main" id="{5E9D27D1-B52C-444E-A28B-DC42FE6F2463}"/>
                    </a:ext>
                  </a:extLst>
                </p:cNvPr>
                <p:cNvCxnSpPr>
                  <a:cxnSpLocks/>
                </p:cNvCxnSpPr>
                <p:nvPr/>
              </p:nvCxnSpPr>
              <p:spPr bwMode="auto">
                <a:xfrm>
                  <a:off x="8415864" y="203306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5" name="Straight Connector 2484">
                  <a:extLst>
                    <a:ext uri="{FF2B5EF4-FFF2-40B4-BE49-F238E27FC236}">
                      <a16:creationId xmlns:a16="http://schemas.microsoft.com/office/drawing/2014/main" id="{C5A958E1-4CB3-4F6A-8816-349181E2EBB4}"/>
                    </a:ext>
                  </a:extLst>
                </p:cNvPr>
                <p:cNvCxnSpPr>
                  <a:cxnSpLocks/>
                </p:cNvCxnSpPr>
                <p:nvPr/>
              </p:nvCxnSpPr>
              <p:spPr bwMode="auto">
                <a:xfrm>
                  <a:off x="8392580" y="203306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6" name="Straight Connector 2485">
                  <a:extLst>
                    <a:ext uri="{FF2B5EF4-FFF2-40B4-BE49-F238E27FC236}">
                      <a16:creationId xmlns:a16="http://schemas.microsoft.com/office/drawing/2014/main" id="{D19E23A6-DD56-40B2-8074-6BFC7C6BE349}"/>
                    </a:ext>
                  </a:extLst>
                </p:cNvPr>
                <p:cNvCxnSpPr>
                  <a:cxnSpLocks/>
                </p:cNvCxnSpPr>
                <p:nvPr/>
              </p:nvCxnSpPr>
              <p:spPr bwMode="auto">
                <a:xfrm>
                  <a:off x="8342839" y="201824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7" name="Straight Connector 2486">
                  <a:extLst>
                    <a:ext uri="{FF2B5EF4-FFF2-40B4-BE49-F238E27FC236}">
                      <a16:creationId xmlns:a16="http://schemas.microsoft.com/office/drawing/2014/main" id="{591CD9A8-6B50-49B1-8F6A-92E6A19D9C87}"/>
                    </a:ext>
                  </a:extLst>
                </p:cNvPr>
                <p:cNvCxnSpPr>
                  <a:cxnSpLocks/>
                </p:cNvCxnSpPr>
                <p:nvPr/>
              </p:nvCxnSpPr>
              <p:spPr bwMode="auto">
                <a:xfrm>
                  <a:off x="8295214" y="201824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8" name="Straight Connector 2487">
                  <a:extLst>
                    <a:ext uri="{FF2B5EF4-FFF2-40B4-BE49-F238E27FC236}">
                      <a16:creationId xmlns:a16="http://schemas.microsoft.com/office/drawing/2014/main" id="{32276079-932A-4FB5-8FFA-1FA1E1EC2511}"/>
                    </a:ext>
                  </a:extLst>
                </p:cNvPr>
                <p:cNvCxnSpPr>
                  <a:cxnSpLocks/>
                </p:cNvCxnSpPr>
                <p:nvPr/>
              </p:nvCxnSpPr>
              <p:spPr bwMode="auto">
                <a:xfrm>
                  <a:off x="8277222" y="201824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89" name="Straight Connector 2488">
                  <a:extLst>
                    <a:ext uri="{FF2B5EF4-FFF2-40B4-BE49-F238E27FC236}">
                      <a16:creationId xmlns:a16="http://schemas.microsoft.com/office/drawing/2014/main" id="{F1E8F627-06BC-44D5-B4D9-270158C0B3BE}"/>
                    </a:ext>
                  </a:extLst>
                </p:cNvPr>
                <p:cNvCxnSpPr>
                  <a:cxnSpLocks/>
                </p:cNvCxnSpPr>
                <p:nvPr/>
              </p:nvCxnSpPr>
              <p:spPr bwMode="auto">
                <a:xfrm>
                  <a:off x="8223247" y="200872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90" name="Straight Connector 2489">
                  <a:extLst>
                    <a:ext uri="{FF2B5EF4-FFF2-40B4-BE49-F238E27FC236}">
                      <a16:creationId xmlns:a16="http://schemas.microsoft.com/office/drawing/2014/main" id="{0296526A-1CA6-40D4-BA67-7512DAF2D5C8}"/>
                    </a:ext>
                  </a:extLst>
                </p:cNvPr>
                <p:cNvCxnSpPr>
                  <a:cxnSpLocks/>
                </p:cNvCxnSpPr>
                <p:nvPr/>
              </p:nvCxnSpPr>
              <p:spPr bwMode="auto">
                <a:xfrm>
                  <a:off x="8159747" y="200872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91" name="Straight Connector 2490">
                  <a:extLst>
                    <a:ext uri="{FF2B5EF4-FFF2-40B4-BE49-F238E27FC236}">
                      <a16:creationId xmlns:a16="http://schemas.microsoft.com/office/drawing/2014/main" id="{BCF38220-254F-4905-A552-A26E4F317804}"/>
                    </a:ext>
                  </a:extLst>
                </p:cNvPr>
                <p:cNvCxnSpPr>
                  <a:cxnSpLocks/>
                </p:cNvCxnSpPr>
                <p:nvPr/>
              </p:nvCxnSpPr>
              <p:spPr bwMode="auto">
                <a:xfrm>
                  <a:off x="7942789" y="1974855"/>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92" name="Straight Connector 2491">
                  <a:extLst>
                    <a:ext uri="{FF2B5EF4-FFF2-40B4-BE49-F238E27FC236}">
                      <a16:creationId xmlns:a16="http://schemas.microsoft.com/office/drawing/2014/main" id="{9DB75B31-3769-44E8-BC2D-5DF58C1EFEC7}"/>
                    </a:ext>
                  </a:extLst>
                </p:cNvPr>
                <p:cNvCxnSpPr>
                  <a:cxnSpLocks/>
                </p:cNvCxnSpPr>
                <p:nvPr/>
              </p:nvCxnSpPr>
              <p:spPr bwMode="auto">
                <a:xfrm>
                  <a:off x="7924797" y="1970622"/>
                  <a:ext cx="0" cy="47624"/>
                </a:xfrm>
                <a:prstGeom prst="line">
                  <a:avLst/>
                </a:prstGeom>
                <a:noFill/>
                <a:ln w="9525" cap="flat" cmpd="sng" algn="ctr">
                  <a:solidFill>
                    <a:schemeClr val="accent6"/>
                  </a:solidFill>
                  <a:prstDash val="solid"/>
                  <a:round/>
                  <a:headEnd type="none" w="med" len="med"/>
                  <a:tailEnd type="none" w="med" len="med"/>
                </a:ln>
                <a:effectLst/>
              </p:spPr>
            </p:cxnSp>
          </p:grpSp>
          <p:cxnSp>
            <p:nvCxnSpPr>
              <p:cNvPr id="2493" name="Straight Connector 2492">
                <a:extLst>
                  <a:ext uri="{FF2B5EF4-FFF2-40B4-BE49-F238E27FC236}">
                    <a16:creationId xmlns:a16="http://schemas.microsoft.com/office/drawing/2014/main" id="{8BE6533C-AD96-4079-830A-6802A31D0248}"/>
                  </a:ext>
                </a:extLst>
              </p:cNvPr>
              <p:cNvCxnSpPr>
                <a:cxnSpLocks/>
              </p:cNvCxnSpPr>
              <p:nvPr/>
            </p:nvCxnSpPr>
            <p:spPr bwMode="auto">
              <a:xfrm>
                <a:off x="7247464" y="164571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94" name="Straight Connector 2493">
                <a:extLst>
                  <a:ext uri="{FF2B5EF4-FFF2-40B4-BE49-F238E27FC236}">
                    <a16:creationId xmlns:a16="http://schemas.microsoft.com/office/drawing/2014/main" id="{B8EC3E35-2B57-4E72-89B0-2B4068D7344B}"/>
                  </a:ext>
                </a:extLst>
              </p:cNvPr>
              <p:cNvCxnSpPr>
                <a:cxnSpLocks/>
              </p:cNvCxnSpPr>
              <p:nvPr/>
            </p:nvCxnSpPr>
            <p:spPr bwMode="auto">
              <a:xfrm>
                <a:off x="7235822" y="1636189"/>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495" name="Straight Connector 2494">
                <a:extLst>
                  <a:ext uri="{FF2B5EF4-FFF2-40B4-BE49-F238E27FC236}">
                    <a16:creationId xmlns:a16="http://schemas.microsoft.com/office/drawing/2014/main" id="{AA879BA7-3427-46E1-8CC2-F0E2DA186CBC}"/>
                  </a:ext>
                </a:extLst>
              </p:cNvPr>
              <p:cNvCxnSpPr>
                <a:cxnSpLocks/>
              </p:cNvCxnSpPr>
              <p:nvPr/>
            </p:nvCxnSpPr>
            <p:spPr bwMode="auto">
              <a:xfrm>
                <a:off x="7179730" y="1600206"/>
                <a:ext cx="0" cy="47624"/>
              </a:xfrm>
              <a:prstGeom prst="line">
                <a:avLst/>
              </a:prstGeom>
              <a:noFill/>
              <a:ln w="9525" cap="flat" cmpd="sng" algn="ctr">
                <a:solidFill>
                  <a:schemeClr val="accent6"/>
                </a:solidFill>
                <a:prstDash val="solid"/>
                <a:round/>
                <a:headEnd type="none" w="med" len="med"/>
                <a:tailEnd type="none" w="med" len="med"/>
              </a:ln>
              <a:effectLst/>
            </p:spPr>
          </p:cxnSp>
        </p:grpSp>
        <p:sp>
          <p:nvSpPr>
            <p:cNvPr id="1536" name="TextBox 1535">
              <a:extLst>
                <a:ext uri="{FF2B5EF4-FFF2-40B4-BE49-F238E27FC236}">
                  <a16:creationId xmlns:a16="http://schemas.microsoft.com/office/drawing/2014/main" id="{AABFD8C0-E8F2-415C-9332-08EE6E0F8CEA}"/>
                </a:ext>
              </a:extLst>
            </p:cNvPr>
            <p:cNvSpPr txBox="1"/>
            <p:nvPr/>
          </p:nvSpPr>
          <p:spPr bwMode="auto">
            <a:xfrm>
              <a:off x="7643285" y="2671904"/>
              <a:ext cx="167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&lt;40/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&lt;50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&lt;50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&lt;40/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dirty="0">
                  <a:solidFill>
                    <a:schemeClr val="bg1"/>
                  </a:solidFill>
                  <a:latin typeface="Calibri" panose="020F0502020204030204" pitchFamily="34" charset="0"/>
                </a:rPr>
                <a:t> </a:t>
              </a:r>
              <a:r>
                <a:rPr lang="en-US" sz="1200" b="0" dirty="0">
                  <a:solidFill>
                    <a:schemeClr val="bg1"/>
                  </a:solidFill>
                  <a:latin typeface="Calibri" panose="020F0502020204030204" pitchFamily="34" charset="0"/>
                </a:rPr>
                <a:t>≥40/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≥50</a:t>
              </a:r>
            </a:p>
          </p:txBody>
        </p:sp>
        <p:cxnSp>
          <p:nvCxnSpPr>
            <p:cNvPr id="1982" name="Straight Connector 1981">
              <a:extLst>
                <a:ext uri="{FF2B5EF4-FFF2-40B4-BE49-F238E27FC236}">
                  <a16:creationId xmlns:a16="http://schemas.microsoft.com/office/drawing/2014/main" id="{906FFD25-2716-46A8-8918-958BA1E2FC25}"/>
                </a:ext>
              </a:extLst>
            </p:cNvPr>
            <p:cNvCxnSpPr/>
            <p:nvPr/>
          </p:nvCxnSpPr>
          <p:spPr bwMode="auto">
            <a:xfrm>
              <a:off x="7553327" y="2820071"/>
              <a:ext cx="152400" cy="0"/>
            </a:xfrm>
            <a:prstGeom prst="line">
              <a:avLst/>
            </a:prstGeom>
            <a:noFill/>
            <a:ln w="28575" cap="flat" cmpd="sng" algn="ctr">
              <a:solidFill>
                <a:schemeClr val="accent1"/>
              </a:solidFill>
              <a:prstDash val="solid"/>
              <a:round/>
              <a:headEnd type="none" w="med" len="med"/>
              <a:tailEnd type="none" w="med" len="med"/>
            </a:ln>
            <a:effectLst/>
          </p:spPr>
        </p:cxnSp>
        <p:cxnSp>
          <p:nvCxnSpPr>
            <p:cNvPr id="2501" name="Straight Connector 2500">
              <a:extLst>
                <a:ext uri="{FF2B5EF4-FFF2-40B4-BE49-F238E27FC236}">
                  <a16:creationId xmlns:a16="http://schemas.microsoft.com/office/drawing/2014/main" id="{23035A40-68A6-4AC6-9072-EA1BC9FE4325}"/>
                </a:ext>
              </a:extLst>
            </p:cNvPr>
            <p:cNvCxnSpPr/>
            <p:nvPr/>
          </p:nvCxnSpPr>
          <p:spPr bwMode="auto">
            <a:xfrm>
              <a:off x="7553327" y="3002104"/>
              <a:ext cx="152400" cy="0"/>
            </a:xfrm>
            <a:prstGeom prst="line">
              <a:avLst/>
            </a:prstGeom>
            <a:noFill/>
            <a:ln w="28575" cap="flat" cmpd="sng" algn="ctr">
              <a:solidFill>
                <a:schemeClr val="accent3"/>
              </a:solidFill>
              <a:prstDash val="solid"/>
              <a:round/>
              <a:headEnd type="none" w="med" len="med"/>
              <a:tailEnd type="none" w="med" len="med"/>
            </a:ln>
            <a:effectLst/>
          </p:spPr>
        </p:cxnSp>
        <p:cxnSp>
          <p:nvCxnSpPr>
            <p:cNvPr id="2502" name="Straight Connector 2501">
              <a:extLst>
                <a:ext uri="{FF2B5EF4-FFF2-40B4-BE49-F238E27FC236}">
                  <a16:creationId xmlns:a16="http://schemas.microsoft.com/office/drawing/2014/main" id="{F9035708-AB54-4A55-BFCD-FA4C525D10B5}"/>
                </a:ext>
              </a:extLst>
            </p:cNvPr>
            <p:cNvCxnSpPr/>
            <p:nvPr/>
          </p:nvCxnSpPr>
          <p:spPr bwMode="auto">
            <a:xfrm>
              <a:off x="7553327" y="3184137"/>
              <a:ext cx="152400" cy="0"/>
            </a:xfrm>
            <a:prstGeom prst="line">
              <a:avLst/>
            </a:prstGeom>
            <a:noFill/>
            <a:ln w="28575" cap="flat" cmpd="sng" algn="ctr">
              <a:solidFill>
                <a:schemeClr val="accent4"/>
              </a:solidFill>
              <a:prstDash val="solid"/>
              <a:round/>
              <a:headEnd type="none" w="med" len="med"/>
              <a:tailEnd type="none" w="med" len="med"/>
            </a:ln>
            <a:effectLst/>
          </p:spPr>
        </p:cxnSp>
        <p:cxnSp>
          <p:nvCxnSpPr>
            <p:cNvPr id="2503" name="Straight Connector 2502">
              <a:extLst>
                <a:ext uri="{FF2B5EF4-FFF2-40B4-BE49-F238E27FC236}">
                  <a16:creationId xmlns:a16="http://schemas.microsoft.com/office/drawing/2014/main" id="{6D0B977A-8576-4932-AF13-B67A95AD11FA}"/>
                </a:ext>
              </a:extLst>
            </p:cNvPr>
            <p:cNvCxnSpPr/>
            <p:nvPr/>
          </p:nvCxnSpPr>
          <p:spPr bwMode="auto">
            <a:xfrm>
              <a:off x="7553327" y="3366171"/>
              <a:ext cx="152400" cy="0"/>
            </a:xfrm>
            <a:prstGeom prst="line">
              <a:avLst/>
            </a:prstGeom>
            <a:noFill/>
            <a:ln w="28575" cap="flat" cmpd="sng" algn="ctr">
              <a:solidFill>
                <a:schemeClr val="accent6"/>
              </a:solidFill>
              <a:prstDash val="solid"/>
              <a:round/>
              <a:headEnd type="none" w="med" len="med"/>
              <a:tailEnd type="none" w="med" len="med"/>
            </a:ln>
            <a:effectLst/>
          </p:spPr>
        </p:cxnSp>
        <p:cxnSp>
          <p:nvCxnSpPr>
            <p:cNvPr id="2504" name="Straight Connector 2503">
              <a:extLst>
                <a:ext uri="{FF2B5EF4-FFF2-40B4-BE49-F238E27FC236}">
                  <a16:creationId xmlns:a16="http://schemas.microsoft.com/office/drawing/2014/main" id="{4C277538-41BE-4483-99E6-DB11077BE70C}"/>
                </a:ext>
              </a:extLst>
            </p:cNvPr>
            <p:cNvCxnSpPr>
              <a:cxnSpLocks/>
            </p:cNvCxnSpPr>
            <p:nvPr/>
          </p:nvCxnSpPr>
          <p:spPr bwMode="auto">
            <a:xfrm>
              <a:off x="7629525" y="2977764"/>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505" name="Straight Connector 2504">
              <a:extLst>
                <a:ext uri="{FF2B5EF4-FFF2-40B4-BE49-F238E27FC236}">
                  <a16:creationId xmlns:a16="http://schemas.microsoft.com/office/drawing/2014/main" id="{A1150EA5-A358-4B06-882B-83E466C0B084}"/>
                </a:ext>
              </a:extLst>
            </p:cNvPr>
            <p:cNvCxnSpPr>
              <a:cxnSpLocks/>
            </p:cNvCxnSpPr>
            <p:nvPr/>
          </p:nvCxnSpPr>
          <p:spPr bwMode="auto">
            <a:xfrm>
              <a:off x="7629525" y="2797847"/>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06" name="Straight Connector 2505">
              <a:extLst>
                <a:ext uri="{FF2B5EF4-FFF2-40B4-BE49-F238E27FC236}">
                  <a16:creationId xmlns:a16="http://schemas.microsoft.com/office/drawing/2014/main" id="{99034535-0830-4098-A0B3-6132AEF3680B}"/>
                </a:ext>
              </a:extLst>
            </p:cNvPr>
            <p:cNvCxnSpPr>
              <a:cxnSpLocks/>
            </p:cNvCxnSpPr>
            <p:nvPr/>
          </p:nvCxnSpPr>
          <p:spPr bwMode="auto">
            <a:xfrm>
              <a:off x="7629525" y="316085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507" name="Straight Connector 2506">
              <a:extLst>
                <a:ext uri="{FF2B5EF4-FFF2-40B4-BE49-F238E27FC236}">
                  <a16:creationId xmlns:a16="http://schemas.microsoft.com/office/drawing/2014/main" id="{E815666F-9F72-4D9A-A6FA-AD069494F78D}"/>
                </a:ext>
              </a:extLst>
            </p:cNvPr>
            <p:cNvCxnSpPr>
              <a:cxnSpLocks/>
            </p:cNvCxnSpPr>
            <p:nvPr/>
          </p:nvCxnSpPr>
          <p:spPr bwMode="auto">
            <a:xfrm>
              <a:off x="7629525" y="3343948"/>
              <a:ext cx="0" cy="47624"/>
            </a:xfrm>
            <a:prstGeom prst="line">
              <a:avLst/>
            </a:prstGeom>
            <a:noFill/>
            <a:ln w="9525" cap="flat" cmpd="sng" algn="ctr">
              <a:solidFill>
                <a:schemeClr val="accent6"/>
              </a:solidFill>
              <a:prstDash val="solid"/>
              <a:round/>
              <a:headEnd type="none" w="med" len="med"/>
              <a:tailEnd type="none" w="med" len="med"/>
            </a:ln>
            <a:effectLst/>
          </p:spPr>
        </p:cxnSp>
        <p:sp>
          <p:nvSpPr>
            <p:cNvPr id="2496" name="TextBox 2495">
              <a:extLst>
                <a:ext uri="{FF2B5EF4-FFF2-40B4-BE49-F238E27FC236}">
                  <a16:creationId xmlns:a16="http://schemas.microsoft.com/office/drawing/2014/main" id="{C427F9C5-F628-4152-80E6-A76847C14A47}"/>
                </a:ext>
              </a:extLst>
            </p:cNvPr>
            <p:cNvSpPr txBox="1"/>
            <p:nvPr/>
          </p:nvSpPr>
          <p:spPr bwMode="auto">
            <a:xfrm rot="16200000">
              <a:off x="5964183" y="4627618"/>
              <a:ext cx="14550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OS (Probability)</a:t>
              </a:r>
            </a:p>
          </p:txBody>
        </p:sp>
        <p:sp>
          <p:nvSpPr>
            <p:cNvPr id="2516" name="TextBox 2515">
              <a:extLst>
                <a:ext uri="{FF2B5EF4-FFF2-40B4-BE49-F238E27FC236}">
                  <a16:creationId xmlns:a16="http://schemas.microsoft.com/office/drawing/2014/main" id="{04D6F75B-4B8E-4A86-9197-699EC872516D}"/>
                </a:ext>
              </a:extLst>
            </p:cNvPr>
            <p:cNvSpPr txBox="1"/>
            <p:nvPr/>
          </p:nvSpPr>
          <p:spPr bwMode="auto">
            <a:xfrm>
              <a:off x="7620000" y="5590401"/>
              <a:ext cx="1148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2497" name="Freeform: Shape 2496">
              <a:extLst>
                <a:ext uri="{FF2B5EF4-FFF2-40B4-BE49-F238E27FC236}">
                  <a16:creationId xmlns:a16="http://schemas.microsoft.com/office/drawing/2014/main" id="{4AA6CD8C-5D14-4BAF-BCCB-CD6F541DC510}"/>
                </a:ext>
              </a:extLst>
            </p:cNvPr>
            <p:cNvSpPr/>
            <p:nvPr/>
          </p:nvSpPr>
          <p:spPr bwMode="auto">
            <a:xfrm>
              <a:off x="7122771" y="4056928"/>
              <a:ext cx="2199189" cy="1368706"/>
            </a:xfrm>
            <a:custGeom>
              <a:avLst/>
              <a:gdLst>
                <a:gd name="connsiteX0" fmla="*/ 0 w 2309150"/>
                <a:gd name="connsiteY0" fmla="*/ 0 h 1432367"/>
                <a:gd name="connsiteX1" fmla="*/ 0 w 2309150"/>
                <a:gd name="connsiteY1" fmla="*/ 1432367 h 1432367"/>
                <a:gd name="connsiteX2" fmla="*/ 2309150 w 2309150"/>
                <a:gd name="connsiteY2" fmla="*/ 1432367 h 1432367"/>
              </a:gdLst>
              <a:ahLst/>
              <a:cxnLst>
                <a:cxn ang="0">
                  <a:pos x="connsiteX0" y="connsiteY0"/>
                </a:cxn>
                <a:cxn ang="0">
                  <a:pos x="connsiteX1" y="connsiteY1"/>
                </a:cxn>
                <a:cxn ang="0">
                  <a:pos x="connsiteX2" y="connsiteY2"/>
                </a:cxn>
              </a:cxnLst>
              <a:rect l="l" t="t" r="r" b="b"/>
              <a:pathLst>
                <a:path w="2309150" h="1432367">
                  <a:moveTo>
                    <a:pt x="0" y="0"/>
                  </a:moveTo>
                  <a:lnTo>
                    <a:pt x="0" y="1432367"/>
                  </a:lnTo>
                  <a:lnTo>
                    <a:pt x="2309150" y="1432367"/>
                  </a:lnTo>
                </a:path>
              </a:pathLst>
            </a:custGeom>
            <a:noFill/>
            <a:ln w="28575">
              <a:solidFill>
                <a:schemeClr val="bg1"/>
              </a:solidFill>
              <a:miter lim="800000"/>
              <a:headEnd/>
              <a:tailEnd/>
            </a:ln>
          </p:spPr>
          <p:txBody>
            <a:bodyPr rtlCol="0" anchor="ctr"/>
            <a:lstStyle/>
            <a:p>
              <a:pPr algn="ctr"/>
              <a:endParaRPr lang="en-US" dirty="0"/>
            </a:p>
          </p:txBody>
        </p:sp>
        <p:grpSp>
          <p:nvGrpSpPr>
            <p:cNvPr id="2515" name="Group 2514">
              <a:extLst>
                <a:ext uri="{FF2B5EF4-FFF2-40B4-BE49-F238E27FC236}">
                  <a16:creationId xmlns:a16="http://schemas.microsoft.com/office/drawing/2014/main" id="{1DAA6D4D-E0FD-4564-AF69-BF788B6A710C}"/>
                </a:ext>
              </a:extLst>
            </p:cNvPr>
            <p:cNvGrpSpPr/>
            <p:nvPr/>
          </p:nvGrpSpPr>
          <p:grpSpPr>
            <a:xfrm>
              <a:off x="7122289" y="5434797"/>
              <a:ext cx="2113825" cy="53050"/>
              <a:chOff x="7122289" y="5434797"/>
              <a:chExt cx="2113825" cy="152400"/>
            </a:xfrm>
          </p:grpSpPr>
          <p:cxnSp>
            <p:nvCxnSpPr>
              <p:cNvPr id="2499" name="Straight Connector 2498">
                <a:extLst>
                  <a:ext uri="{FF2B5EF4-FFF2-40B4-BE49-F238E27FC236}">
                    <a16:creationId xmlns:a16="http://schemas.microsoft.com/office/drawing/2014/main" id="{F9FC30F8-0EE5-43E1-ACDA-E52DCDAE1B0D}"/>
                  </a:ext>
                </a:extLst>
              </p:cNvPr>
              <p:cNvCxnSpPr/>
              <p:nvPr/>
            </p:nvCxnSpPr>
            <p:spPr bwMode="auto">
              <a:xfrm>
                <a:off x="7122289" y="543479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20" name="Straight Connector 2519">
                <a:extLst>
                  <a:ext uri="{FF2B5EF4-FFF2-40B4-BE49-F238E27FC236}">
                    <a16:creationId xmlns:a16="http://schemas.microsoft.com/office/drawing/2014/main" id="{D65B5D90-44CE-4918-A8BC-622B44B79868}"/>
                  </a:ext>
                </a:extLst>
              </p:cNvPr>
              <p:cNvCxnSpPr/>
              <p:nvPr/>
            </p:nvCxnSpPr>
            <p:spPr bwMode="auto">
              <a:xfrm>
                <a:off x="7545054" y="543479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21" name="Straight Connector 2520">
                <a:extLst>
                  <a:ext uri="{FF2B5EF4-FFF2-40B4-BE49-F238E27FC236}">
                    <a16:creationId xmlns:a16="http://schemas.microsoft.com/office/drawing/2014/main" id="{0206DAE1-9FFF-417C-A899-AF8053B311FC}"/>
                  </a:ext>
                </a:extLst>
              </p:cNvPr>
              <p:cNvCxnSpPr/>
              <p:nvPr/>
            </p:nvCxnSpPr>
            <p:spPr bwMode="auto">
              <a:xfrm>
                <a:off x="7967819" y="543479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22" name="Straight Connector 2521">
                <a:extLst>
                  <a:ext uri="{FF2B5EF4-FFF2-40B4-BE49-F238E27FC236}">
                    <a16:creationId xmlns:a16="http://schemas.microsoft.com/office/drawing/2014/main" id="{85121256-FCE3-4D2F-8EF1-B152195C7C0F}"/>
                  </a:ext>
                </a:extLst>
              </p:cNvPr>
              <p:cNvCxnSpPr/>
              <p:nvPr/>
            </p:nvCxnSpPr>
            <p:spPr bwMode="auto">
              <a:xfrm>
                <a:off x="8390584" y="543479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23" name="Straight Connector 2522">
                <a:extLst>
                  <a:ext uri="{FF2B5EF4-FFF2-40B4-BE49-F238E27FC236}">
                    <a16:creationId xmlns:a16="http://schemas.microsoft.com/office/drawing/2014/main" id="{227783FB-95B5-4568-BF40-C57C2A8CC983}"/>
                  </a:ext>
                </a:extLst>
              </p:cNvPr>
              <p:cNvCxnSpPr/>
              <p:nvPr/>
            </p:nvCxnSpPr>
            <p:spPr bwMode="auto">
              <a:xfrm>
                <a:off x="8813349" y="543479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24" name="Straight Connector 2523">
                <a:extLst>
                  <a:ext uri="{FF2B5EF4-FFF2-40B4-BE49-F238E27FC236}">
                    <a16:creationId xmlns:a16="http://schemas.microsoft.com/office/drawing/2014/main" id="{B4E32FC4-BAD9-4A9C-95AA-CCDE61688305}"/>
                  </a:ext>
                </a:extLst>
              </p:cNvPr>
              <p:cNvCxnSpPr/>
              <p:nvPr/>
            </p:nvCxnSpPr>
            <p:spPr bwMode="auto">
              <a:xfrm>
                <a:off x="9236114" y="5434797"/>
                <a:ext cx="0" cy="152400"/>
              </a:xfrm>
              <a:prstGeom prst="line">
                <a:avLst/>
              </a:prstGeom>
              <a:noFill/>
              <a:ln w="28575" cap="flat" cmpd="sng" algn="ctr">
                <a:solidFill>
                  <a:schemeClr val="bg1"/>
                </a:solidFill>
                <a:prstDash val="solid"/>
                <a:round/>
                <a:headEnd type="none" w="med" len="med"/>
                <a:tailEnd type="none" w="med" len="med"/>
              </a:ln>
              <a:effectLst/>
            </p:spPr>
          </p:cxnSp>
        </p:grpSp>
        <p:grpSp>
          <p:nvGrpSpPr>
            <p:cNvPr id="2517" name="Group 2516">
              <a:extLst>
                <a:ext uri="{FF2B5EF4-FFF2-40B4-BE49-F238E27FC236}">
                  <a16:creationId xmlns:a16="http://schemas.microsoft.com/office/drawing/2014/main" id="{6125EF47-9043-4646-87A4-45C6CC6BB302}"/>
                </a:ext>
              </a:extLst>
            </p:cNvPr>
            <p:cNvGrpSpPr/>
            <p:nvPr/>
          </p:nvGrpSpPr>
          <p:grpSpPr>
            <a:xfrm>
              <a:off x="7047535" y="4126375"/>
              <a:ext cx="72342" cy="1299259"/>
              <a:chOff x="6847390" y="4126375"/>
              <a:chExt cx="272487" cy="1299259"/>
            </a:xfrm>
          </p:grpSpPr>
          <p:cxnSp>
            <p:nvCxnSpPr>
              <p:cNvPr id="2511" name="Straight Connector 2510">
                <a:extLst>
                  <a:ext uri="{FF2B5EF4-FFF2-40B4-BE49-F238E27FC236}">
                    <a16:creationId xmlns:a16="http://schemas.microsoft.com/office/drawing/2014/main" id="{44350863-ABB3-4632-AF7E-6DB7FB5F6EAF}"/>
                  </a:ext>
                </a:extLst>
              </p:cNvPr>
              <p:cNvCxnSpPr/>
              <p:nvPr/>
            </p:nvCxnSpPr>
            <p:spPr bwMode="auto">
              <a:xfrm>
                <a:off x="6847390" y="5425634"/>
                <a:ext cx="272487" cy="0"/>
              </a:xfrm>
              <a:prstGeom prst="line">
                <a:avLst/>
              </a:prstGeom>
              <a:noFill/>
              <a:ln w="28575" cap="flat" cmpd="sng" algn="ctr">
                <a:solidFill>
                  <a:schemeClr val="bg1"/>
                </a:solidFill>
                <a:prstDash val="solid"/>
                <a:round/>
                <a:headEnd type="none" w="med" len="med"/>
                <a:tailEnd type="none" w="med" len="med"/>
              </a:ln>
              <a:effectLst/>
            </p:spPr>
          </p:cxnSp>
          <p:cxnSp>
            <p:nvCxnSpPr>
              <p:cNvPr id="2527" name="Straight Connector 2526">
                <a:extLst>
                  <a:ext uri="{FF2B5EF4-FFF2-40B4-BE49-F238E27FC236}">
                    <a16:creationId xmlns:a16="http://schemas.microsoft.com/office/drawing/2014/main" id="{54AFB744-5CC7-498B-B945-FFE7A8C92586}"/>
                  </a:ext>
                </a:extLst>
              </p:cNvPr>
              <p:cNvCxnSpPr/>
              <p:nvPr/>
            </p:nvCxnSpPr>
            <p:spPr bwMode="auto">
              <a:xfrm>
                <a:off x="6847390" y="5100820"/>
                <a:ext cx="272487" cy="0"/>
              </a:xfrm>
              <a:prstGeom prst="line">
                <a:avLst/>
              </a:prstGeom>
              <a:noFill/>
              <a:ln w="28575" cap="flat" cmpd="sng" algn="ctr">
                <a:solidFill>
                  <a:schemeClr val="bg1"/>
                </a:solidFill>
                <a:prstDash val="solid"/>
                <a:round/>
                <a:headEnd type="none" w="med" len="med"/>
                <a:tailEnd type="none" w="med" len="med"/>
              </a:ln>
              <a:effectLst/>
            </p:spPr>
          </p:cxnSp>
          <p:cxnSp>
            <p:nvCxnSpPr>
              <p:cNvPr id="2528" name="Straight Connector 2527">
                <a:extLst>
                  <a:ext uri="{FF2B5EF4-FFF2-40B4-BE49-F238E27FC236}">
                    <a16:creationId xmlns:a16="http://schemas.microsoft.com/office/drawing/2014/main" id="{70518BA5-4DA2-4964-AF0D-7A7F8BB52862}"/>
                  </a:ext>
                </a:extLst>
              </p:cNvPr>
              <p:cNvCxnSpPr/>
              <p:nvPr/>
            </p:nvCxnSpPr>
            <p:spPr bwMode="auto">
              <a:xfrm>
                <a:off x="6847390" y="4776005"/>
                <a:ext cx="272487" cy="0"/>
              </a:xfrm>
              <a:prstGeom prst="line">
                <a:avLst/>
              </a:prstGeom>
              <a:noFill/>
              <a:ln w="28575" cap="flat" cmpd="sng" algn="ctr">
                <a:solidFill>
                  <a:schemeClr val="bg1"/>
                </a:solidFill>
                <a:prstDash val="solid"/>
                <a:round/>
                <a:headEnd type="none" w="med" len="med"/>
                <a:tailEnd type="none" w="med" len="med"/>
              </a:ln>
              <a:effectLst/>
            </p:spPr>
          </p:cxnSp>
          <p:cxnSp>
            <p:nvCxnSpPr>
              <p:cNvPr id="2529" name="Straight Connector 2528">
                <a:extLst>
                  <a:ext uri="{FF2B5EF4-FFF2-40B4-BE49-F238E27FC236}">
                    <a16:creationId xmlns:a16="http://schemas.microsoft.com/office/drawing/2014/main" id="{11772DFF-41BC-4E82-8868-FFCB2041E8AD}"/>
                  </a:ext>
                </a:extLst>
              </p:cNvPr>
              <p:cNvCxnSpPr/>
              <p:nvPr/>
            </p:nvCxnSpPr>
            <p:spPr bwMode="auto">
              <a:xfrm>
                <a:off x="6847390" y="4451190"/>
                <a:ext cx="272487" cy="0"/>
              </a:xfrm>
              <a:prstGeom prst="line">
                <a:avLst/>
              </a:prstGeom>
              <a:noFill/>
              <a:ln w="28575" cap="flat" cmpd="sng" algn="ctr">
                <a:solidFill>
                  <a:schemeClr val="bg1"/>
                </a:solidFill>
                <a:prstDash val="solid"/>
                <a:round/>
                <a:headEnd type="none" w="med" len="med"/>
                <a:tailEnd type="none" w="med" len="med"/>
              </a:ln>
              <a:effectLst/>
            </p:spPr>
          </p:cxnSp>
          <p:cxnSp>
            <p:nvCxnSpPr>
              <p:cNvPr id="2530" name="Straight Connector 2529">
                <a:extLst>
                  <a:ext uri="{FF2B5EF4-FFF2-40B4-BE49-F238E27FC236}">
                    <a16:creationId xmlns:a16="http://schemas.microsoft.com/office/drawing/2014/main" id="{80702F7C-BB88-4005-84E6-0CCEB761B16E}"/>
                  </a:ext>
                </a:extLst>
              </p:cNvPr>
              <p:cNvCxnSpPr/>
              <p:nvPr/>
            </p:nvCxnSpPr>
            <p:spPr bwMode="auto">
              <a:xfrm>
                <a:off x="6847390" y="4126375"/>
                <a:ext cx="272487" cy="0"/>
              </a:xfrm>
              <a:prstGeom prst="line">
                <a:avLst/>
              </a:prstGeom>
              <a:noFill/>
              <a:ln w="28575" cap="flat" cmpd="sng" algn="ctr">
                <a:solidFill>
                  <a:schemeClr val="bg1"/>
                </a:solidFill>
                <a:prstDash val="solid"/>
                <a:round/>
                <a:headEnd type="none" w="med" len="med"/>
                <a:tailEnd type="none" w="med" len="med"/>
              </a:ln>
              <a:effectLst/>
            </p:spPr>
          </p:cxnSp>
        </p:grpSp>
        <p:sp>
          <p:nvSpPr>
            <p:cNvPr id="2518" name="TextBox 2517">
              <a:extLst>
                <a:ext uri="{FF2B5EF4-FFF2-40B4-BE49-F238E27FC236}">
                  <a16:creationId xmlns:a16="http://schemas.microsoft.com/office/drawing/2014/main" id="{9EE69955-539E-438A-BA15-9AD38DC82561}"/>
                </a:ext>
              </a:extLst>
            </p:cNvPr>
            <p:cNvSpPr txBox="1"/>
            <p:nvPr/>
          </p:nvSpPr>
          <p:spPr bwMode="auto">
            <a:xfrm>
              <a:off x="7004613" y="5406824"/>
              <a:ext cx="169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534" name="TextBox 2533">
              <a:extLst>
                <a:ext uri="{FF2B5EF4-FFF2-40B4-BE49-F238E27FC236}">
                  <a16:creationId xmlns:a16="http://schemas.microsoft.com/office/drawing/2014/main" id="{21BED3EA-8E93-41E8-B693-1C30427A3D58}"/>
                </a:ext>
              </a:extLst>
            </p:cNvPr>
            <p:cNvSpPr txBox="1"/>
            <p:nvPr/>
          </p:nvSpPr>
          <p:spPr bwMode="auto">
            <a:xfrm>
              <a:off x="6872951" y="5285290"/>
              <a:ext cx="1697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535" name="TextBox 2534">
              <a:extLst>
                <a:ext uri="{FF2B5EF4-FFF2-40B4-BE49-F238E27FC236}">
                  <a16:creationId xmlns:a16="http://schemas.microsoft.com/office/drawing/2014/main" id="{8A7A1CE6-462C-4D2B-ABD8-DAAC954C065F}"/>
                </a:ext>
              </a:extLst>
            </p:cNvPr>
            <p:cNvSpPr txBox="1"/>
            <p:nvPr/>
          </p:nvSpPr>
          <p:spPr bwMode="auto">
            <a:xfrm>
              <a:off x="6680521" y="4953965"/>
              <a:ext cx="518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2536" name="TextBox 2535">
              <a:extLst>
                <a:ext uri="{FF2B5EF4-FFF2-40B4-BE49-F238E27FC236}">
                  <a16:creationId xmlns:a16="http://schemas.microsoft.com/office/drawing/2014/main" id="{3BA4DB29-61C3-4550-8924-B64FAD4127B2}"/>
                </a:ext>
              </a:extLst>
            </p:cNvPr>
            <p:cNvSpPr txBox="1"/>
            <p:nvPr/>
          </p:nvSpPr>
          <p:spPr bwMode="auto">
            <a:xfrm>
              <a:off x="6680521" y="4631321"/>
              <a:ext cx="518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2546" name="TextBox 2545">
              <a:extLst>
                <a:ext uri="{FF2B5EF4-FFF2-40B4-BE49-F238E27FC236}">
                  <a16:creationId xmlns:a16="http://schemas.microsoft.com/office/drawing/2014/main" id="{68AE3B54-7BC5-4DDB-BB15-22509A225B15}"/>
                </a:ext>
              </a:extLst>
            </p:cNvPr>
            <p:cNvSpPr txBox="1"/>
            <p:nvPr/>
          </p:nvSpPr>
          <p:spPr bwMode="auto">
            <a:xfrm>
              <a:off x="6680521" y="4298549"/>
              <a:ext cx="518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2547" name="TextBox 2546">
              <a:extLst>
                <a:ext uri="{FF2B5EF4-FFF2-40B4-BE49-F238E27FC236}">
                  <a16:creationId xmlns:a16="http://schemas.microsoft.com/office/drawing/2014/main" id="{8DF88EFD-ECD1-4E98-9D62-5D67560B1AB3}"/>
                </a:ext>
              </a:extLst>
            </p:cNvPr>
            <p:cNvSpPr txBox="1"/>
            <p:nvPr/>
          </p:nvSpPr>
          <p:spPr bwMode="auto">
            <a:xfrm>
              <a:off x="6864269" y="3983139"/>
              <a:ext cx="2223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548" name="TextBox 2547">
              <a:extLst>
                <a:ext uri="{FF2B5EF4-FFF2-40B4-BE49-F238E27FC236}">
                  <a16:creationId xmlns:a16="http://schemas.microsoft.com/office/drawing/2014/main" id="{A733FA2F-41AD-4509-8B05-B6F77481587D}"/>
                </a:ext>
              </a:extLst>
            </p:cNvPr>
            <p:cNvSpPr txBox="1"/>
            <p:nvPr/>
          </p:nvSpPr>
          <p:spPr bwMode="auto">
            <a:xfrm>
              <a:off x="7383202" y="5406824"/>
              <a:ext cx="3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549" name="TextBox 2548">
              <a:extLst>
                <a:ext uri="{FF2B5EF4-FFF2-40B4-BE49-F238E27FC236}">
                  <a16:creationId xmlns:a16="http://schemas.microsoft.com/office/drawing/2014/main" id="{6A73552F-5790-4C33-B2D5-572D8A452AB7}"/>
                </a:ext>
              </a:extLst>
            </p:cNvPr>
            <p:cNvSpPr txBox="1"/>
            <p:nvPr/>
          </p:nvSpPr>
          <p:spPr bwMode="auto">
            <a:xfrm>
              <a:off x="7794103" y="5406824"/>
              <a:ext cx="3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550" name="TextBox 2549">
              <a:extLst>
                <a:ext uri="{FF2B5EF4-FFF2-40B4-BE49-F238E27FC236}">
                  <a16:creationId xmlns:a16="http://schemas.microsoft.com/office/drawing/2014/main" id="{A5C2B6AA-DB1E-4EEE-AD21-8CC4B0BD38F6}"/>
                </a:ext>
              </a:extLst>
            </p:cNvPr>
            <p:cNvSpPr txBox="1"/>
            <p:nvPr/>
          </p:nvSpPr>
          <p:spPr bwMode="auto">
            <a:xfrm>
              <a:off x="8210792" y="5406824"/>
              <a:ext cx="3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551" name="TextBox 2550">
              <a:extLst>
                <a:ext uri="{FF2B5EF4-FFF2-40B4-BE49-F238E27FC236}">
                  <a16:creationId xmlns:a16="http://schemas.microsoft.com/office/drawing/2014/main" id="{EAC511D2-71A1-4C30-9597-C000796FE1BC}"/>
                </a:ext>
              </a:extLst>
            </p:cNvPr>
            <p:cNvSpPr txBox="1"/>
            <p:nvPr/>
          </p:nvSpPr>
          <p:spPr bwMode="auto">
            <a:xfrm>
              <a:off x="8641949" y="5406824"/>
              <a:ext cx="3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552" name="TextBox 2551">
              <a:extLst>
                <a:ext uri="{FF2B5EF4-FFF2-40B4-BE49-F238E27FC236}">
                  <a16:creationId xmlns:a16="http://schemas.microsoft.com/office/drawing/2014/main" id="{6407B201-A210-4611-82AD-A06478C9A0BF}"/>
                </a:ext>
              </a:extLst>
            </p:cNvPr>
            <p:cNvSpPr txBox="1"/>
            <p:nvPr/>
          </p:nvSpPr>
          <p:spPr bwMode="auto">
            <a:xfrm>
              <a:off x="9067318" y="5406824"/>
              <a:ext cx="3655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519" name="Freeform: Shape 2518">
              <a:extLst>
                <a:ext uri="{FF2B5EF4-FFF2-40B4-BE49-F238E27FC236}">
                  <a16:creationId xmlns:a16="http://schemas.microsoft.com/office/drawing/2014/main" id="{2529D0EC-E235-4455-8194-E873BB5E5E7D}"/>
                </a:ext>
              </a:extLst>
            </p:cNvPr>
            <p:cNvSpPr/>
            <p:nvPr/>
          </p:nvSpPr>
          <p:spPr bwMode="auto">
            <a:xfrm>
              <a:off x="7128933" y="4126442"/>
              <a:ext cx="2108200" cy="220133"/>
            </a:xfrm>
            <a:custGeom>
              <a:avLst/>
              <a:gdLst>
                <a:gd name="connsiteX0" fmla="*/ 2108200 w 2108200"/>
                <a:gd name="connsiteY0" fmla="*/ 220133 h 220133"/>
                <a:gd name="connsiteX1" fmla="*/ 1784350 w 2108200"/>
                <a:gd name="connsiteY1" fmla="*/ 220133 h 220133"/>
                <a:gd name="connsiteX2" fmla="*/ 1784350 w 2108200"/>
                <a:gd name="connsiteY2" fmla="*/ 206375 h 220133"/>
                <a:gd name="connsiteX3" fmla="*/ 1722967 w 2108200"/>
                <a:gd name="connsiteY3" fmla="*/ 206375 h 220133"/>
                <a:gd name="connsiteX4" fmla="*/ 1722967 w 2108200"/>
                <a:gd name="connsiteY4" fmla="*/ 194733 h 220133"/>
                <a:gd name="connsiteX5" fmla="*/ 1626659 w 2108200"/>
                <a:gd name="connsiteY5" fmla="*/ 194733 h 220133"/>
                <a:gd name="connsiteX6" fmla="*/ 1626659 w 2108200"/>
                <a:gd name="connsiteY6" fmla="*/ 194733 h 220133"/>
                <a:gd name="connsiteX7" fmla="*/ 1626659 w 2108200"/>
                <a:gd name="connsiteY7" fmla="*/ 185208 h 220133"/>
                <a:gd name="connsiteX8" fmla="*/ 1500717 w 2108200"/>
                <a:gd name="connsiteY8" fmla="*/ 185208 h 220133"/>
                <a:gd name="connsiteX9" fmla="*/ 1500717 w 2108200"/>
                <a:gd name="connsiteY9" fmla="*/ 177800 h 220133"/>
                <a:gd name="connsiteX10" fmla="*/ 1438275 w 2108200"/>
                <a:gd name="connsiteY10" fmla="*/ 177800 h 220133"/>
                <a:gd name="connsiteX11" fmla="*/ 1438275 w 2108200"/>
                <a:gd name="connsiteY11" fmla="*/ 170391 h 220133"/>
                <a:gd name="connsiteX12" fmla="*/ 1261534 w 2108200"/>
                <a:gd name="connsiteY12" fmla="*/ 170391 h 220133"/>
                <a:gd name="connsiteX13" fmla="*/ 1261534 w 2108200"/>
                <a:gd name="connsiteY13" fmla="*/ 160866 h 220133"/>
                <a:gd name="connsiteX14" fmla="*/ 1207559 w 2108200"/>
                <a:gd name="connsiteY14" fmla="*/ 160866 h 220133"/>
                <a:gd name="connsiteX15" fmla="*/ 1207559 w 2108200"/>
                <a:gd name="connsiteY15" fmla="*/ 154516 h 220133"/>
                <a:gd name="connsiteX16" fmla="*/ 1139825 w 2108200"/>
                <a:gd name="connsiteY16" fmla="*/ 154516 h 220133"/>
                <a:gd name="connsiteX17" fmla="*/ 1144059 w 2108200"/>
                <a:gd name="connsiteY17" fmla="*/ 150282 h 220133"/>
                <a:gd name="connsiteX18" fmla="*/ 1055159 w 2108200"/>
                <a:gd name="connsiteY18" fmla="*/ 150282 h 220133"/>
                <a:gd name="connsiteX19" fmla="*/ 1055159 w 2108200"/>
                <a:gd name="connsiteY19" fmla="*/ 142875 h 220133"/>
                <a:gd name="connsiteX20" fmla="*/ 1013884 w 2108200"/>
                <a:gd name="connsiteY20" fmla="*/ 142875 h 220133"/>
                <a:gd name="connsiteX21" fmla="*/ 1013884 w 2108200"/>
                <a:gd name="connsiteY21" fmla="*/ 135466 h 220133"/>
                <a:gd name="connsiteX22" fmla="*/ 991659 w 2108200"/>
                <a:gd name="connsiteY22" fmla="*/ 135466 h 220133"/>
                <a:gd name="connsiteX23" fmla="*/ 991659 w 2108200"/>
                <a:gd name="connsiteY23" fmla="*/ 132291 h 220133"/>
                <a:gd name="connsiteX24" fmla="*/ 896409 w 2108200"/>
                <a:gd name="connsiteY24" fmla="*/ 132291 h 220133"/>
                <a:gd name="connsiteX25" fmla="*/ 896409 w 2108200"/>
                <a:gd name="connsiteY25" fmla="*/ 125941 h 220133"/>
                <a:gd name="connsiteX26" fmla="*/ 794809 w 2108200"/>
                <a:gd name="connsiteY26" fmla="*/ 125941 h 220133"/>
                <a:gd name="connsiteX27" fmla="*/ 794809 w 2108200"/>
                <a:gd name="connsiteY27" fmla="*/ 116416 h 220133"/>
                <a:gd name="connsiteX28" fmla="*/ 565150 w 2108200"/>
                <a:gd name="connsiteY28" fmla="*/ 116416 h 220133"/>
                <a:gd name="connsiteX29" fmla="*/ 565150 w 2108200"/>
                <a:gd name="connsiteY29" fmla="*/ 106891 h 220133"/>
                <a:gd name="connsiteX30" fmla="*/ 536575 w 2108200"/>
                <a:gd name="connsiteY30" fmla="*/ 106891 h 220133"/>
                <a:gd name="connsiteX31" fmla="*/ 534459 w 2108200"/>
                <a:gd name="connsiteY31" fmla="*/ 104775 h 220133"/>
                <a:gd name="connsiteX32" fmla="*/ 503767 w 2108200"/>
                <a:gd name="connsiteY32" fmla="*/ 104775 h 220133"/>
                <a:gd name="connsiteX33" fmla="*/ 503767 w 2108200"/>
                <a:gd name="connsiteY33" fmla="*/ 95250 h 220133"/>
                <a:gd name="connsiteX34" fmla="*/ 430742 w 2108200"/>
                <a:gd name="connsiteY34" fmla="*/ 95250 h 220133"/>
                <a:gd name="connsiteX35" fmla="*/ 430742 w 2108200"/>
                <a:gd name="connsiteY35" fmla="*/ 87841 h 220133"/>
                <a:gd name="connsiteX36" fmla="*/ 401109 w 2108200"/>
                <a:gd name="connsiteY36" fmla="*/ 87841 h 220133"/>
                <a:gd name="connsiteX37" fmla="*/ 401109 w 2108200"/>
                <a:gd name="connsiteY37" fmla="*/ 76200 h 220133"/>
                <a:gd name="connsiteX38" fmla="*/ 333375 w 2108200"/>
                <a:gd name="connsiteY38" fmla="*/ 76200 h 220133"/>
                <a:gd name="connsiteX39" fmla="*/ 333375 w 2108200"/>
                <a:gd name="connsiteY39" fmla="*/ 64558 h 220133"/>
                <a:gd name="connsiteX40" fmla="*/ 282575 w 2108200"/>
                <a:gd name="connsiteY40" fmla="*/ 64558 h 220133"/>
                <a:gd name="connsiteX41" fmla="*/ 282575 w 2108200"/>
                <a:gd name="connsiteY41" fmla="*/ 57150 h 220133"/>
                <a:gd name="connsiteX42" fmla="*/ 211667 w 2108200"/>
                <a:gd name="connsiteY42" fmla="*/ 57150 h 220133"/>
                <a:gd name="connsiteX43" fmla="*/ 211667 w 2108200"/>
                <a:gd name="connsiteY43" fmla="*/ 47625 h 220133"/>
                <a:gd name="connsiteX44" fmla="*/ 186267 w 2108200"/>
                <a:gd name="connsiteY44" fmla="*/ 47625 h 220133"/>
                <a:gd name="connsiteX45" fmla="*/ 186267 w 2108200"/>
                <a:gd name="connsiteY45" fmla="*/ 37041 h 220133"/>
                <a:gd name="connsiteX46" fmla="*/ 161925 w 2108200"/>
                <a:gd name="connsiteY46" fmla="*/ 37041 h 220133"/>
                <a:gd name="connsiteX47" fmla="*/ 161925 w 2108200"/>
                <a:gd name="connsiteY47" fmla="*/ 25400 h 220133"/>
                <a:gd name="connsiteX48" fmla="*/ 124884 w 2108200"/>
                <a:gd name="connsiteY48" fmla="*/ 25400 h 220133"/>
                <a:gd name="connsiteX49" fmla="*/ 124884 w 2108200"/>
                <a:gd name="connsiteY49" fmla="*/ 13758 h 220133"/>
                <a:gd name="connsiteX50" fmla="*/ 60325 w 2108200"/>
                <a:gd name="connsiteY50" fmla="*/ 13758 h 220133"/>
                <a:gd name="connsiteX51" fmla="*/ 60325 w 2108200"/>
                <a:gd name="connsiteY51" fmla="*/ 13758 h 220133"/>
                <a:gd name="connsiteX52" fmla="*/ 40217 w 2108200"/>
                <a:gd name="connsiteY52" fmla="*/ 13758 h 220133"/>
                <a:gd name="connsiteX53" fmla="*/ 40217 w 2108200"/>
                <a:gd name="connsiteY53" fmla="*/ 0 h 220133"/>
                <a:gd name="connsiteX54" fmla="*/ 0 w 2108200"/>
                <a:gd name="connsiteY54" fmla="*/ 0 h 22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108200" h="220133">
                  <a:moveTo>
                    <a:pt x="2108200" y="220133"/>
                  </a:moveTo>
                  <a:lnTo>
                    <a:pt x="1784350" y="220133"/>
                  </a:lnTo>
                  <a:lnTo>
                    <a:pt x="1784350" y="206375"/>
                  </a:lnTo>
                  <a:lnTo>
                    <a:pt x="1722967" y="206375"/>
                  </a:lnTo>
                  <a:lnTo>
                    <a:pt x="1722967" y="194733"/>
                  </a:lnTo>
                  <a:lnTo>
                    <a:pt x="1626659" y="194733"/>
                  </a:lnTo>
                  <a:lnTo>
                    <a:pt x="1626659" y="194733"/>
                  </a:lnTo>
                  <a:lnTo>
                    <a:pt x="1626659" y="185208"/>
                  </a:lnTo>
                  <a:lnTo>
                    <a:pt x="1500717" y="185208"/>
                  </a:lnTo>
                  <a:lnTo>
                    <a:pt x="1500717" y="177800"/>
                  </a:lnTo>
                  <a:lnTo>
                    <a:pt x="1438275" y="177800"/>
                  </a:lnTo>
                  <a:lnTo>
                    <a:pt x="1438275" y="170391"/>
                  </a:lnTo>
                  <a:lnTo>
                    <a:pt x="1261534" y="170391"/>
                  </a:lnTo>
                  <a:lnTo>
                    <a:pt x="1261534" y="160866"/>
                  </a:lnTo>
                  <a:lnTo>
                    <a:pt x="1207559" y="160866"/>
                  </a:lnTo>
                  <a:lnTo>
                    <a:pt x="1207559" y="154516"/>
                  </a:lnTo>
                  <a:lnTo>
                    <a:pt x="1139825" y="154516"/>
                  </a:lnTo>
                  <a:lnTo>
                    <a:pt x="1144059" y="150282"/>
                  </a:lnTo>
                  <a:lnTo>
                    <a:pt x="1055159" y="150282"/>
                  </a:lnTo>
                  <a:lnTo>
                    <a:pt x="1055159" y="142875"/>
                  </a:lnTo>
                  <a:lnTo>
                    <a:pt x="1013884" y="142875"/>
                  </a:lnTo>
                  <a:lnTo>
                    <a:pt x="1013884" y="135466"/>
                  </a:lnTo>
                  <a:lnTo>
                    <a:pt x="991659" y="135466"/>
                  </a:lnTo>
                  <a:lnTo>
                    <a:pt x="991659" y="132291"/>
                  </a:lnTo>
                  <a:lnTo>
                    <a:pt x="896409" y="132291"/>
                  </a:lnTo>
                  <a:lnTo>
                    <a:pt x="896409" y="125941"/>
                  </a:lnTo>
                  <a:lnTo>
                    <a:pt x="794809" y="125941"/>
                  </a:lnTo>
                  <a:lnTo>
                    <a:pt x="794809" y="116416"/>
                  </a:lnTo>
                  <a:lnTo>
                    <a:pt x="565150" y="116416"/>
                  </a:lnTo>
                  <a:lnTo>
                    <a:pt x="565150" y="106891"/>
                  </a:lnTo>
                  <a:lnTo>
                    <a:pt x="536575" y="106891"/>
                  </a:lnTo>
                  <a:lnTo>
                    <a:pt x="534459" y="104775"/>
                  </a:lnTo>
                  <a:lnTo>
                    <a:pt x="503767" y="104775"/>
                  </a:lnTo>
                  <a:lnTo>
                    <a:pt x="503767" y="95250"/>
                  </a:lnTo>
                  <a:lnTo>
                    <a:pt x="430742" y="95250"/>
                  </a:lnTo>
                  <a:lnTo>
                    <a:pt x="430742" y="87841"/>
                  </a:lnTo>
                  <a:lnTo>
                    <a:pt x="401109" y="87841"/>
                  </a:lnTo>
                  <a:lnTo>
                    <a:pt x="401109" y="76200"/>
                  </a:lnTo>
                  <a:lnTo>
                    <a:pt x="333375" y="76200"/>
                  </a:lnTo>
                  <a:lnTo>
                    <a:pt x="333375" y="64558"/>
                  </a:lnTo>
                  <a:lnTo>
                    <a:pt x="282575" y="64558"/>
                  </a:lnTo>
                  <a:lnTo>
                    <a:pt x="282575" y="57150"/>
                  </a:lnTo>
                  <a:lnTo>
                    <a:pt x="211667" y="57150"/>
                  </a:lnTo>
                  <a:lnTo>
                    <a:pt x="211667" y="47625"/>
                  </a:lnTo>
                  <a:lnTo>
                    <a:pt x="186267" y="47625"/>
                  </a:lnTo>
                  <a:lnTo>
                    <a:pt x="186267" y="37041"/>
                  </a:lnTo>
                  <a:lnTo>
                    <a:pt x="161925" y="37041"/>
                  </a:lnTo>
                  <a:lnTo>
                    <a:pt x="161925" y="25400"/>
                  </a:lnTo>
                  <a:lnTo>
                    <a:pt x="124884" y="25400"/>
                  </a:lnTo>
                  <a:lnTo>
                    <a:pt x="124884" y="13758"/>
                  </a:lnTo>
                  <a:lnTo>
                    <a:pt x="60325" y="13758"/>
                  </a:lnTo>
                  <a:lnTo>
                    <a:pt x="60325" y="13758"/>
                  </a:lnTo>
                  <a:lnTo>
                    <a:pt x="40217" y="13758"/>
                  </a:lnTo>
                  <a:lnTo>
                    <a:pt x="40217"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525" name="Freeform: Shape 2524">
              <a:extLst>
                <a:ext uri="{FF2B5EF4-FFF2-40B4-BE49-F238E27FC236}">
                  <a16:creationId xmlns:a16="http://schemas.microsoft.com/office/drawing/2014/main" id="{30B7F5CB-EFC8-441A-AF08-CD7F8E1F372C}"/>
                </a:ext>
              </a:extLst>
            </p:cNvPr>
            <p:cNvSpPr/>
            <p:nvPr/>
          </p:nvSpPr>
          <p:spPr bwMode="auto">
            <a:xfrm>
              <a:off x="7136342" y="4125383"/>
              <a:ext cx="2101850" cy="282575"/>
            </a:xfrm>
            <a:custGeom>
              <a:avLst/>
              <a:gdLst>
                <a:gd name="connsiteX0" fmla="*/ 2101850 w 2101850"/>
                <a:gd name="connsiteY0" fmla="*/ 282575 h 282575"/>
                <a:gd name="connsiteX1" fmla="*/ 1902883 w 2101850"/>
                <a:gd name="connsiteY1" fmla="*/ 282575 h 282575"/>
                <a:gd name="connsiteX2" fmla="*/ 1902883 w 2101850"/>
                <a:gd name="connsiteY2" fmla="*/ 260350 h 282575"/>
                <a:gd name="connsiteX3" fmla="*/ 1871133 w 2101850"/>
                <a:gd name="connsiteY3" fmla="*/ 260350 h 282575"/>
                <a:gd name="connsiteX4" fmla="*/ 1871133 w 2101850"/>
                <a:gd name="connsiteY4" fmla="*/ 236009 h 282575"/>
                <a:gd name="connsiteX5" fmla="*/ 1855258 w 2101850"/>
                <a:gd name="connsiteY5" fmla="*/ 236009 h 282575"/>
                <a:gd name="connsiteX6" fmla="*/ 1855258 w 2101850"/>
                <a:gd name="connsiteY6" fmla="*/ 213784 h 282575"/>
                <a:gd name="connsiteX7" fmla="*/ 1441450 w 2101850"/>
                <a:gd name="connsiteY7" fmla="*/ 213784 h 282575"/>
                <a:gd name="connsiteX8" fmla="*/ 1441450 w 2101850"/>
                <a:gd name="connsiteY8" fmla="*/ 198967 h 282575"/>
                <a:gd name="connsiteX9" fmla="*/ 1354666 w 2101850"/>
                <a:gd name="connsiteY9" fmla="*/ 198967 h 282575"/>
                <a:gd name="connsiteX10" fmla="*/ 1354666 w 2101850"/>
                <a:gd name="connsiteY10" fmla="*/ 174625 h 282575"/>
                <a:gd name="connsiteX11" fmla="*/ 1204383 w 2101850"/>
                <a:gd name="connsiteY11" fmla="*/ 174625 h 282575"/>
                <a:gd name="connsiteX12" fmla="*/ 1204383 w 2101850"/>
                <a:gd name="connsiteY12" fmla="*/ 164042 h 282575"/>
                <a:gd name="connsiteX13" fmla="*/ 889000 w 2101850"/>
                <a:gd name="connsiteY13" fmla="*/ 164042 h 282575"/>
                <a:gd name="connsiteX14" fmla="*/ 889000 w 2101850"/>
                <a:gd name="connsiteY14" fmla="*/ 146050 h 282575"/>
                <a:gd name="connsiteX15" fmla="*/ 719666 w 2101850"/>
                <a:gd name="connsiteY15" fmla="*/ 146050 h 282575"/>
                <a:gd name="connsiteX16" fmla="*/ 719666 w 2101850"/>
                <a:gd name="connsiteY16" fmla="*/ 129117 h 282575"/>
                <a:gd name="connsiteX17" fmla="*/ 460375 w 2101850"/>
                <a:gd name="connsiteY17" fmla="*/ 129117 h 282575"/>
                <a:gd name="connsiteX18" fmla="*/ 460375 w 2101850"/>
                <a:gd name="connsiteY18" fmla="*/ 110067 h 282575"/>
                <a:gd name="connsiteX19" fmla="*/ 438150 w 2101850"/>
                <a:gd name="connsiteY19" fmla="*/ 110067 h 282575"/>
                <a:gd name="connsiteX20" fmla="*/ 438150 w 2101850"/>
                <a:gd name="connsiteY20" fmla="*/ 97367 h 282575"/>
                <a:gd name="connsiteX21" fmla="*/ 320675 w 2101850"/>
                <a:gd name="connsiteY21" fmla="*/ 97367 h 282575"/>
                <a:gd name="connsiteX22" fmla="*/ 320675 w 2101850"/>
                <a:gd name="connsiteY22" fmla="*/ 82550 h 282575"/>
                <a:gd name="connsiteX23" fmla="*/ 220133 w 2101850"/>
                <a:gd name="connsiteY23" fmla="*/ 82550 h 282575"/>
                <a:gd name="connsiteX24" fmla="*/ 220133 w 2101850"/>
                <a:gd name="connsiteY24" fmla="*/ 62442 h 282575"/>
                <a:gd name="connsiteX25" fmla="*/ 197908 w 2101850"/>
                <a:gd name="connsiteY25" fmla="*/ 62442 h 282575"/>
                <a:gd name="connsiteX26" fmla="*/ 197908 w 2101850"/>
                <a:gd name="connsiteY26" fmla="*/ 48684 h 282575"/>
                <a:gd name="connsiteX27" fmla="*/ 98425 w 2101850"/>
                <a:gd name="connsiteY27" fmla="*/ 48684 h 282575"/>
                <a:gd name="connsiteX28" fmla="*/ 98425 w 2101850"/>
                <a:gd name="connsiteY28" fmla="*/ 30692 h 282575"/>
                <a:gd name="connsiteX29" fmla="*/ 23283 w 2101850"/>
                <a:gd name="connsiteY29" fmla="*/ 30692 h 282575"/>
                <a:gd name="connsiteX30" fmla="*/ 23283 w 2101850"/>
                <a:gd name="connsiteY30" fmla="*/ 9525 h 282575"/>
                <a:gd name="connsiteX31" fmla="*/ 10583 w 2101850"/>
                <a:gd name="connsiteY31" fmla="*/ 9525 h 282575"/>
                <a:gd name="connsiteX32" fmla="*/ 10583 w 2101850"/>
                <a:gd name="connsiteY32" fmla="*/ 0 h 282575"/>
                <a:gd name="connsiteX33" fmla="*/ 0 w 2101850"/>
                <a:gd name="connsiteY33" fmla="*/ 0 h 28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01850" h="282575">
                  <a:moveTo>
                    <a:pt x="2101850" y="282575"/>
                  </a:moveTo>
                  <a:lnTo>
                    <a:pt x="1902883" y="282575"/>
                  </a:lnTo>
                  <a:lnTo>
                    <a:pt x="1902883" y="260350"/>
                  </a:lnTo>
                  <a:lnTo>
                    <a:pt x="1871133" y="260350"/>
                  </a:lnTo>
                  <a:lnTo>
                    <a:pt x="1871133" y="236009"/>
                  </a:lnTo>
                  <a:lnTo>
                    <a:pt x="1855258" y="236009"/>
                  </a:lnTo>
                  <a:lnTo>
                    <a:pt x="1855258" y="213784"/>
                  </a:lnTo>
                  <a:lnTo>
                    <a:pt x="1441450" y="213784"/>
                  </a:lnTo>
                  <a:lnTo>
                    <a:pt x="1441450" y="198967"/>
                  </a:lnTo>
                  <a:lnTo>
                    <a:pt x="1354666" y="198967"/>
                  </a:lnTo>
                  <a:lnTo>
                    <a:pt x="1354666" y="174625"/>
                  </a:lnTo>
                  <a:lnTo>
                    <a:pt x="1204383" y="174625"/>
                  </a:lnTo>
                  <a:lnTo>
                    <a:pt x="1204383" y="164042"/>
                  </a:lnTo>
                  <a:lnTo>
                    <a:pt x="889000" y="164042"/>
                  </a:lnTo>
                  <a:lnTo>
                    <a:pt x="889000" y="146050"/>
                  </a:lnTo>
                  <a:lnTo>
                    <a:pt x="719666" y="146050"/>
                  </a:lnTo>
                  <a:lnTo>
                    <a:pt x="719666" y="129117"/>
                  </a:lnTo>
                  <a:lnTo>
                    <a:pt x="460375" y="129117"/>
                  </a:lnTo>
                  <a:lnTo>
                    <a:pt x="460375" y="110067"/>
                  </a:lnTo>
                  <a:lnTo>
                    <a:pt x="438150" y="110067"/>
                  </a:lnTo>
                  <a:lnTo>
                    <a:pt x="438150" y="97367"/>
                  </a:lnTo>
                  <a:lnTo>
                    <a:pt x="320675" y="97367"/>
                  </a:lnTo>
                  <a:lnTo>
                    <a:pt x="320675" y="82550"/>
                  </a:lnTo>
                  <a:lnTo>
                    <a:pt x="220133" y="82550"/>
                  </a:lnTo>
                  <a:lnTo>
                    <a:pt x="220133" y="62442"/>
                  </a:lnTo>
                  <a:lnTo>
                    <a:pt x="197908" y="62442"/>
                  </a:lnTo>
                  <a:lnTo>
                    <a:pt x="197908" y="48684"/>
                  </a:lnTo>
                  <a:lnTo>
                    <a:pt x="98425" y="48684"/>
                  </a:lnTo>
                  <a:lnTo>
                    <a:pt x="98425" y="30692"/>
                  </a:lnTo>
                  <a:lnTo>
                    <a:pt x="23283" y="30692"/>
                  </a:lnTo>
                  <a:lnTo>
                    <a:pt x="23283" y="9525"/>
                  </a:lnTo>
                  <a:lnTo>
                    <a:pt x="10583" y="9525"/>
                  </a:lnTo>
                  <a:lnTo>
                    <a:pt x="10583"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526" name="Freeform: Shape 2525">
              <a:extLst>
                <a:ext uri="{FF2B5EF4-FFF2-40B4-BE49-F238E27FC236}">
                  <a16:creationId xmlns:a16="http://schemas.microsoft.com/office/drawing/2014/main" id="{5F3BCC0C-2AD5-4E5B-AFBB-ACBA30D123BA}"/>
                </a:ext>
              </a:extLst>
            </p:cNvPr>
            <p:cNvSpPr/>
            <p:nvPr/>
          </p:nvSpPr>
          <p:spPr bwMode="auto">
            <a:xfrm>
              <a:off x="7128933" y="4127500"/>
              <a:ext cx="2103967" cy="371475"/>
            </a:xfrm>
            <a:custGeom>
              <a:avLst/>
              <a:gdLst>
                <a:gd name="connsiteX0" fmla="*/ 2103967 w 2103967"/>
                <a:gd name="connsiteY0" fmla="*/ 371475 h 371475"/>
                <a:gd name="connsiteX1" fmla="*/ 2047875 w 2103967"/>
                <a:gd name="connsiteY1" fmla="*/ 371475 h 371475"/>
                <a:gd name="connsiteX2" fmla="*/ 2047875 w 2103967"/>
                <a:gd name="connsiteY2" fmla="*/ 361950 h 371475"/>
                <a:gd name="connsiteX3" fmla="*/ 1920875 w 2103967"/>
                <a:gd name="connsiteY3" fmla="*/ 361950 h 371475"/>
                <a:gd name="connsiteX4" fmla="*/ 1920875 w 2103967"/>
                <a:gd name="connsiteY4" fmla="*/ 350308 h 371475"/>
                <a:gd name="connsiteX5" fmla="*/ 1819275 w 2103967"/>
                <a:gd name="connsiteY5" fmla="*/ 350308 h 371475"/>
                <a:gd name="connsiteX6" fmla="*/ 1819275 w 2103967"/>
                <a:gd name="connsiteY6" fmla="*/ 340783 h 371475"/>
                <a:gd name="connsiteX7" fmla="*/ 1804459 w 2103967"/>
                <a:gd name="connsiteY7" fmla="*/ 340783 h 371475"/>
                <a:gd name="connsiteX8" fmla="*/ 1800225 w 2103967"/>
                <a:gd name="connsiteY8" fmla="*/ 336549 h 371475"/>
                <a:gd name="connsiteX9" fmla="*/ 1773767 w 2103967"/>
                <a:gd name="connsiteY9" fmla="*/ 336549 h 371475"/>
                <a:gd name="connsiteX10" fmla="*/ 1773767 w 2103967"/>
                <a:gd name="connsiteY10" fmla="*/ 322792 h 371475"/>
                <a:gd name="connsiteX11" fmla="*/ 1629834 w 2103967"/>
                <a:gd name="connsiteY11" fmla="*/ 322792 h 371475"/>
                <a:gd name="connsiteX12" fmla="*/ 1629834 w 2103967"/>
                <a:gd name="connsiteY12" fmla="*/ 318558 h 371475"/>
                <a:gd name="connsiteX13" fmla="*/ 1526117 w 2103967"/>
                <a:gd name="connsiteY13" fmla="*/ 318558 h 371475"/>
                <a:gd name="connsiteX14" fmla="*/ 1526117 w 2103967"/>
                <a:gd name="connsiteY14" fmla="*/ 307975 h 371475"/>
                <a:gd name="connsiteX15" fmla="*/ 1441450 w 2103967"/>
                <a:gd name="connsiteY15" fmla="*/ 307975 h 371475"/>
                <a:gd name="connsiteX16" fmla="*/ 1441450 w 2103967"/>
                <a:gd name="connsiteY16" fmla="*/ 299508 h 371475"/>
                <a:gd name="connsiteX17" fmla="*/ 1377950 w 2103967"/>
                <a:gd name="connsiteY17" fmla="*/ 299508 h 371475"/>
                <a:gd name="connsiteX18" fmla="*/ 1377950 w 2103967"/>
                <a:gd name="connsiteY18" fmla="*/ 292100 h 371475"/>
                <a:gd name="connsiteX19" fmla="*/ 1348317 w 2103967"/>
                <a:gd name="connsiteY19" fmla="*/ 292100 h 371475"/>
                <a:gd name="connsiteX20" fmla="*/ 1348317 w 2103967"/>
                <a:gd name="connsiteY20" fmla="*/ 283633 h 371475"/>
                <a:gd name="connsiteX21" fmla="*/ 1246717 w 2103967"/>
                <a:gd name="connsiteY21" fmla="*/ 283633 h 371475"/>
                <a:gd name="connsiteX22" fmla="*/ 1246717 w 2103967"/>
                <a:gd name="connsiteY22" fmla="*/ 279400 h 371475"/>
                <a:gd name="connsiteX23" fmla="*/ 1153584 w 2103967"/>
                <a:gd name="connsiteY23" fmla="*/ 279400 h 371475"/>
                <a:gd name="connsiteX24" fmla="*/ 1153584 w 2103967"/>
                <a:gd name="connsiteY24" fmla="*/ 275167 h 371475"/>
                <a:gd name="connsiteX25" fmla="*/ 1099609 w 2103967"/>
                <a:gd name="connsiteY25" fmla="*/ 275167 h 371475"/>
                <a:gd name="connsiteX26" fmla="*/ 1099609 w 2103967"/>
                <a:gd name="connsiteY26" fmla="*/ 267758 h 371475"/>
                <a:gd name="connsiteX27" fmla="*/ 1050925 w 2103967"/>
                <a:gd name="connsiteY27" fmla="*/ 267758 h 371475"/>
                <a:gd name="connsiteX28" fmla="*/ 1050925 w 2103967"/>
                <a:gd name="connsiteY28" fmla="*/ 262467 h 371475"/>
                <a:gd name="connsiteX29" fmla="*/ 996950 w 2103967"/>
                <a:gd name="connsiteY29" fmla="*/ 262467 h 371475"/>
                <a:gd name="connsiteX30" fmla="*/ 996950 w 2103967"/>
                <a:gd name="connsiteY30" fmla="*/ 252942 h 371475"/>
                <a:gd name="connsiteX31" fmla="*/ 966259 w 2103967"/>
                <a:gd name="connsiteY31" fmla="*/ 252942 h 371475"/>
                <a:gd name="connsiteX32" fmla="*/ 966259 w 2103967"/>
                <a:gd name="connsiteY32" fmla="*/ 242358 h 371475"/>
                <a:gd name="connsiteX33" fmla="*/ 880534 w 2103967"/>
                <a:gd name="connsiteY33" fmla="*/ 242358 h 371475"/>
                <a:gd name="connsiteX34" fmla="*/ 880534 w 2103967"/>
                <a:gd name="connsiteY34" fmla="*/ 237067 h 371475"/>
                <a:gd name="connsiteX35" fmla="*/ 859367 w 2103967"/>
                <a:gd name="connsiteY35" fmla="*/ 237067 h 371475"/>
                <a:gd name="connsiteX36" fmla="*/ 859367 w 2103967"/>
                <a:gd name="connsiteY36" fmla="*/ 228600 h 371475"/>
                <a:gd name="connsiteX37" fmla="*/ 789517 w 2103967"/>
                <a:gd name="connsiteY37" fmla="*/ 228600 h 371475"/>
                <a:gd name="connsiteX38" fmla="*/ 789517 w 2103967"/>
                <a:gd name="connsiteY38" fmla="*/ 218017 h 371475"/>
                <a:gd name="connsiteX39" fmla="*/ 762000 w 2103967"/>
                <a:gd name="connsiteY39" fmla="*/ 218017 h 371475"/>
                <a:gd name="connsiteX40" fmla="*/ 762000 w 2103967"/>
                <a:gd name="connsiteY40" fmla="*/ 213783 h 371475"/>
                <a:gd name="connsiteX41" fmla="*/ 723900 w 2103967"/>
                <a:gd name="connsiteY41" fmla="*/ 213783 h 371475"/>
                <a:gd name="connsiteX42" fmla="*/ 723900 w 2103967"/>
                <a:gd name="connsiteY42" fmla="*/ 205317 h 371475"/>
                <a:gd name="connsiteX43" fmla="*/ 688975 w 2103967"/>
                <a:gd name="connsiteY43" fmla="*/ 205317 h 371475"/>
                <a:gd name="connsiteX44" fmla="*/ 688975 w 2103967"/>
                <a:gd name="connsiteY44" fmla="*/ 200025 h 371475"/>
                <a:gd name="connsiteX45" fmla="*/ 656167 w 2103967"/>
                <a:gd name="connsiteY45" fmla="*/ 200025 h 371475"/>
                <a:gd name="connsiteX46" fmla="*/ 656167 w 2103967"/>
                <a:gd name="connsiteY46" fmla="*/ 189442 h 371475"/>
                <a:gd name="connsiteX47" fmla="*/ 603250 w 2103967"/>
                <a:gd name="connsiteY47" fmla="*/ 189442 h 371475"/>
                <a:gd name="connsiteX48" fmla="*/ 603250 w 2103967"/>
                <a:gd name="connsiteY48" fmla="*/ 182033 h 371475"/>
                <a:gd name="connsiteX49" fmla="*/ 573617 w 2103967"/>
                <a:gd name="connsiteY49" fmla="*/ 182033 h 371475"/>
                <a:gd name="connsiteX50" fmla="*/ 573617 w 2103967"/>
                <a:gd name="connsiteY50" fmla="*/ 174625 h 371475"/>
                <a:gd name="connsiteX51" fmla="*/ 549275 w 2103967"/>
                <a:gd name="connsiteY51" fmla="*/ 174625 h 371475"/>
                <a:gd name="connsiteX52" fmla="*/ 549275 w 2103967"/>
                <a:gd name="connsiteY52" fmla="*/ 164042 h 371475"/>
                <a:gd name="connsiteX53" fmla="*/ 515409 w 2103967"/>
                <a:gd name="connsiteY53" fmla="*/ 164042 h 371475"/>
                <a:gd name="connsiteX54" fmla="*/ 515409 w 2103967"/>
                <a:gd name="connsiteY54" fmla="*/ 156633 h 371475"/>
                <a:gd name="connsiteX55" fmla="*/ 468842 w 2103967"/>
                <a:gd name="connsiteY55" fmla="*/ 156633 h 371475"/>
                <a:gd name="connsiteX56" fmla="*/ 468842 w 2103967"/>
                <a:gd name="connsiteY56" fmla="*/ 142875 h 371475"/>
                <a:gd name="connsiteX57" fmla="*/ 442384 w 2103967"/>
                <a:gd name="connsiteY57" fmla="*/ 142875 h 371475"/>
                <a:gd name="connsiteX58" fmla="*/ 442384 w 2103967"/>
                <a:gd name="connsiteY58" fmla="*/ 136525 h 371475"/>
                <a:gd name="connsiteX59" fmla="*/ 409575 w 2103967"/>
                <a:gd name="connsiteY59" fmla="*/ 136525 h 371475"/>
                <a:gd name="connsiteX60" fmla="*/ 409575 w 2103967"/>
                <a:gd name="connsiteY60" fmla="*/ 131233 h 371475"/>
                <a:gd name="connsiteX61" fmla="*/ 358775 w 2103967"/>
                <a:gd name="connsiteY61" fmla="*/ 131233 h 371475"/>
                <a:gd name="connsiteX62" fmla="*/ 358775 w 2103967"/>
                <a:gd name="connsiteY62" fmla="*/ 119592 h 371475"/>
                <a:gd name="connsiteX63" fmla="*/ 340784 w 2103967"/>
                <a:gd name="connsiteY63" fmla="*/ 119592 h 371475"/>
                <a:gd name="connsiteX64" fmla="*/ 340784 w 2103967"/>
                <a:gd name="connsiteY64" fmla="*/ 110067 h 371475"/>
                <a:gd name="connsiteX65" fmla="*/ 312209 w 2103967"/>
                <a:gd name="connsiteY65" fmla="*/ 110067 h 371475"/>
                <a:gd name="connsiteX66" fmla="*/ 312209 w 2103967"/>
                <a:gd name="connsiteY66" fmla="*/ 98425 h 371475"/>
                <a:gd name="connsiteX67" fmla="*/ 288925 w 2103967"/>
                <a:gd name="connsiteY67" fmla="*/ 98425 h 371475"/>
                <a:gd name="connsiteX68" fmla="*/ 288925 w 2103967"/>
                <a:gd name="connsiteY68" fmla="*/ 85725 h 371475"/>
                <a:gd name="connsiteX69" fmla="*/ 258234 w 2103967"/>
                <a:gd name="connsiteY69" fmla="*/ 85725 h 371475"/>
                <a:gd name="connsiteX70" fmla="*/ 258234 w 2103967"/>
                <a:gd name="connsiteY70" fmla="*/ 76200 h 371475"/>
                <a:gd name="connsiteX71" fmla="*/ 230717 w 2103967"/>
                <a:gd name="connsiteY71" fmla="*/ 76200 h 371475"/>
                <a:gd name="connsiteX72" fmla="*/ 230717 w 2103967"/>
                <a:gd name="connsiteY72" fmla="*/ 62442 h 371475"/>
                <a:gd name="connsiteX73" fmla="*/ 206375 w 2103967"/>
                <a:gd name="connsiteY73" fmla="*/ 62442 h 371475"/>
                <a:gd name="connsiteX74" fmla="*/ 206375 w 2103967"/>
                <a:gd name="connsiteY74" fmla="*/ 52917 h 371475"/>
                <a:gd name="connsiteX75" fmla="*/ 177800 w 2103967"/>
                <a:gd name="connsiteY75" fmla="*/ 52917 h 371475"/>
                <a:gd name="connsiteX76" fmla="*/ 177800 w 2103967"/>
                <a:gd name="connsiteY76" fmla="*/ 45508 h 371475"/>
                <a:gd name="connsiteX77" fmla="*/ 152400 w 2103967"/>
                <a:gd name="connsiteY77" fmla="*/ 45508 h 371475"/>
                <a:gd name="connsiteX78" fmla="*/ 152400 w 2103967"/>
                <a:gd name="connsiteY78" fmla="*/ 28575 h 371475"/>
                <a:gd name="connsiteX79" fmla="*/ 128059 w 2103967"/>
                <a:gd name="connsiteY79" fmla="*/ 28575 h 371475"/>
                <a:gd name="connsiteX80" fmla="*/ 128059 w 2103967"/>
                <a:gd name="connsiteY80" fmla="*/ 20108 h 371475"/>
                <a:gd name="connsiteX81" fmla="*/ 66675 w 2103967"/>
                <a:gd name="connsiteY81" fmla="*/ 20108 h 371475"/>
                <a:gd name="connsiteX82" fmla="*/ 58209 w 2103967"/>
                <a:gd name="connsiteY82" fmla="*/ 11642 h 371475"/>
                <a:gd name="connsiteX83" fmla="*/ 44450 w 2103967"/>
                <a:gd name="connsiteY83" fmla="*/ 11642 h 371475"/>
                <a:gd name="connsiteX84" fmla="*/ 44450 w 2103967"/>
                <a:gd name="connsiteY84" fmla="*/ 0 h 371475"/>
                <a:gd name="connsiteX85" fmla="*/ 0 w 2103967"/>
                <a:gd name="connsiteY85" fmla="*/ 0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2103967" h="371475">
                  <a:moveTo>
                    <a:pt x="2103967" y="371475"/>
                  </a:moveTo>
                  <a:lnTo>
                    <a:pt x="2047875" y="371475"/>
                  </a:lnTo>
                  <a:lnTo>
                    <a:pt x="2047875" y="361950"/>
                  </a:lnTo>
                  <a:lnTo>
                    <a:pt x="1920875" y="361950"/>
                  </a:lnTo>
                  <a:lnTo>
                    <a:pt x="1920875" y="350308"/>
                  </a:lnTo>
                  <a:lnTo>
                    <a:pt x="1819275" y="350308"/>
                  </a:lnTo>
                  <a:lnTo>
                    <a:pt x="1819275" y="340783"/>
                  </a:lnTo>
                  <a:lnTo>
                    <a:pt x="1804459" y="340783"/>
                  </a:lnTo>
                  <a:lnTo>
                    <a:pt x="1800225" y="336549"/>
                  </a:lnTo>
                  <a:lnTo>
                    <a:pt x="1773767" y="336549"/>
                  </a:lnTo>
                  <a:lnTo>
                    <a:pt x="1773767" y="322792"/>
                  </a:lnTo>
                  <a:lnTo>
                    <a:pt x="1629834" y="322792"/>
                  </a:lnTo>
                  <a:lnTo>
                    <a:pt x="1629834" y="318558"/>
                  </a:lnTo>
                  <a:lnTo>
                    <a:pt x="1526117" y="318558"/>
                  </a:lnTo>
                  <a:lnTo>
                    <a:pt x="1526117" y="307975"/>
                  </a:lnTo>
                  <a:lnTo>
                    <a:pt x="1441450" y="307975"/>
                  </a:lnTo>
                  <a:lnTo>
                    <a:pt x="1441450" y="299508"/>
                  </a:lnTo>
                  <a:lnTo>
                    <a:pt x="1377950" y="299508"/>
                  </a:lnTo>
                  <a:lnTo>
                    <a:pt x="1377950" y="292100"/>
                  </a:lnTo>
                  <a:lnTo>
                    <a:pt x="1348317" y="292100"/>
                  </a:lnTo>
                  <a:lnTo>
                    <a:pt x="1348317" y="283633"/>
                  </a:lnTo>
                  <a:lnTo>
                    <a:pt x="1246717" y="283633"/>
                  </a:lnTo>
                  <a:lnTo>
                    <a:pt x="1246717" y="279400"/>
                  </a:lnTo>
                  <a:lnTo>
                    <a:pt x="1153584" y="279400"/>
                  </a:lnTo>
                  <a:lnTo>
                    <a:pt x="1153584" y="275167"/>
                  </a:lnTo>
                  <a:lnTo>
                    <a:pt x="1099609" y="275167"/>
                  </a:lnTo>
                  <a:lnTo>
                    <a:pt x="1099609" y="267758"/>
                  </a:lnTo>
                  <a:lnTo>
                    <a:pt x="1050925" y="267758"/>
                  </a:lnTo>
                  <a:lnTo>
                    <a:pt x="1050925" y="262467"/>
                  </a:lnTo>
                  <a:lnTo>
                    <a:pt x="996950" y="262467"/>
                  </a:lnTo>
                  <a:lnTo>
                    <a:pt x="996950" y="252942"/>
                  </a:lnTo>
                  <a:lnTo>
                    <a:pt x="966259" y="252942"/>
                  </a:lnTo>
                  <a:lnTo>
                    <a:pt x="966259" y="242358"/>
                  </a:lnTo>
                  <a:lnTo>
                    <a:pt x="880534" y="242358"/>
                  </a:lnTo>
                  <a:lnTo>
                    <a:pt x="880534" y="237067"/>
                  </a:lnTo>
                  <a:lnTo>
                    <a:pt x="859367" y="237067"/>
                  </a:lnTo>
                  <a:lnTo>
                    <a:pt x="859367" y="228600"/>
                  </a:lnTo>
                  <a:lnTo>
                    <a:pt x="789517" y="228600"/>
                  </a:lnTo>
                  <a:lnTo>
                    <a:pt x="789517" y="218017"/>
                  </a:lnTo>
                  <a:lnTo>
                    <a:pt x="762000" y="218017"/>
                  </a:lnTo>
                  <a:lnTo>
                    <a:pt x="762000" y="213783"/>
                  </a:lnTo>
                  <a:lnTo>
                    <a:pt x="723900" y="213783"/>
                  </a:lnTo>
                  <a:lnTo>
                    <a:pt x="723900" y="205317"/>
                  </a:lnTo>
                  <a:lnTo>
                    <a:pt x="688975" y="205317"/>
                  </a:lnTo>
                  <a:lnTo>
                    <a:pt x="688975" y="200025"/>
                  </a:lnTo>
                  <a:lnTo>
                    <a:pt x="656167" y="200025"/>
                  </a:lnTo>
                  <a:lnTo>
                    <a:pt x="656167" y="189442"/>
                  </a:lnTo>
                  <a:lnTo>
                    <a:pt x="603250" y="189442"/>
                  </a:lnTo>
                  <a:lnTo>
                    <a:pt x="603250" y="182033"/>
                  </a:lnTo>
                  <a:lnTo>
                    <a:pt x="573617" y="182033"/>
                  </a:lnTo>
                  <a:lnTo>
                    <a:pt x="573617" y="174625"/>
                  </a:lnTo>
                  <a:lnTo>
                    <a:pt x="549275" y="174625"/>
                  </a:lnTo>
                  <a:lnTo>
                    <a:pt x="549275" y="164042"/>
                  </a:lnTo>
                  <a:lnTo>
                    <a:pt x="515409" y="164042"/>
                  </a:lnTo>
                  <a:lnTo>
                    <a:pt x="515409" y="156633"/>
                  </a:lnTo>
                  <a:lnTo>
                    <a:pt x="468842" y="156633"/>
                  </a:lnTo>
                  <a:lnTo>
                    <a:pt x="468842" y="142875"/>
                  </a:lnTo>
                  <a:lnTo>
                    <a:pt x="442384" y="142875"/>
                  </a:lnTo>
                  <a:lnTo>
                    <a:pt x="442384" y="136525"/>
                  </a:lnTo>
                  <a:lnTo>
                    <a:pt x="409575" y="136525"/>
                  </a:lnTo>
                  <a:lnTo>
                    <a:pt x="409575" y="131233"/>
                  </a:lnTo>
                  <a:lnTo>
                    <a:pt x="358775" y="131233"/>
                  </a:lnTo>
                  <a:lnTo>
                    <a:pt x="358775" y="119592"/>
                  </a:lnTo>
                  <a:lnTo>
                    <a:pt x="340784" y="119592"/>
                  </a:lnTo>
                  <a:lnTo>
                    <a:pt x="340784" y="110067"/>
                  </a:lnTo>
                  <a:lnTo>
                    <a:pt x="312209" y="110067"/>
                  </a:lnTo>
                  <a:lnTo>
                    <a:pt x="312209" y="98425"/>
                  </a:lnTo>
                  <a:lnTo>
                    <a:pt x="288925" y="98425"/>
                  </a:lnTo>
                  <a:lnTo>
                    <a:pt x="288925" y="85725"/>
                  </a:lnTo>
                  <a:lnTo>
                    <a:pt x="258234" y="85725"/>
                  </a:lnTo>
                  <a:lnTo>
                    <a:pt x="258234" y="76200"/>
                  </a:lnTo>
                  <a:lnTo>
                    <a:pt x="230717" y="76200"/>
                  </a:lnTo>
                  <a:lnTo>
                    <a:pt x="230717" y="62442"/>
                  </a:lnTo>
                  <a:lnTo>
                    <a:pt x="206375" y="62442"/>
                  </a:lnTo>
                  <a:lnTo>
                    <a:pt x="206375" y="52917"/>
                  </a:lnTo>
                  <a:lnTo>
                    <a:pt x="177800" y="52917"/>
                  </a:lnTo>
                  <a:lnTo>
                    <a:pt x="177800" y="45508"/>
                  </a:lnTo>
                  <a:lnTo>
                    <a:pt x="152400" y="45508"/>
                  </a:lnTo>
                  <a:lnTo>
                    <a:pt x="152400" y="28575"/>
                  </a:lnTo>
                  <a:lnTo>
                    <a:pt x="128059" y="28575"/>
                  </a:lnTo>
                  <a:lnTo>
                    <a:pt x="128059" y="20108"/>
                  </a:lnTo>
                  <a:lnTo>
                    <a:pt x="66675" y="20108"/>
                  </a:lnTo>
                  <a:lnTo>
                    <a:pt x="58209" y="11642"/>
                  </a:lnTo>
                  <a:lnTo>
                    <a:pt x="44450" y="11642"/>
                  </a:lnTo>
                  <a:lnTo>
                    <a:pt x="44450" y="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2559" name="Group 2558">
              <a:extLst>
                <a:ext uri="{FF2B5EF4-FFF2-40B4-BE49-F238E27FC236}">
                  <a16:creationId xmlns:a16="http://schemas.microsoft.com/office/drawing/2014/main" id="{7A271D42-3860-4BCF-81D3-7683D057213F}"/>
                </a:ext>
              </a:extLst>
            </p:cNvPr>
            <p:cNvGrpSpPr/>
            <p:nvPr/>
          </p:nvGrpSpPr>
          <p:grpSpPr>
            <a:xfrm>
              <a:off x="7132108" y="4125383"/>
              <a:ext cx="2123018" cy="515409"/>
              <a:chOff x="7132108" y="4125383"/>
              <a:chExt cx="2123018" cy="515409"/>
            </a:xfrm>
          </p:grpSpPr>
          <p:grpSp>
            <p:nvGrpSpPr>
              <p:cNvPr id="2557" name="Group 2556">
                <a:extLst>
                  <a:ext uri="{FF2B5EF4-FFF2-40B4-BE49-F238E27FC236}">
                    <a16:creationId xmlns:a16="http://schemas.microsoft.com/office/drawing/2014/main" id="{B5A78B8E-835C-40D9-9978-FDBCA3019A10}"/>
                  </a:ext>
                </a:extLst>
              </p:cNvPr>
              <p:cNvGrpSpPr/>
              <p:nvPr/>
            </p:nvGrpSpPr>
            <p:grpSpPr>
              <a:xfrm>
                <a:off x="9202208" y="4627033"/>
                <a:ext cx="52918" cy="13759"/>
                <a:chOff x="9202208" y="4627033"/>
                <a:chExt cx="52918" cy="13759"/>
              </a:xfrm>
            </p:grpSpPr>
            <p:cxnSp>
              <p:nvCxnSpPr>
                <p:cNvPr id="2555" name="Straight Connector 2554">
                  <a:extLst>
                    <a:ext uri="{FF2B5EF4-FFF2-40B4-BE49-F238E27FC236}">
                      <a16:creationId xmlns:a16="http://schemas.microsoft.com/office/drawing/2014/main" id="{A58757B2-0569-43A2-9FEC-7E41846515E8}"/>
                    </a:ext>
                  </a:extLst>
                </p:cNvPr>
                <p:cNvCxnSpPr>
                  <a:cxnSpLocks/>
                </p:cNvCxnSpPr>
                <p:nvPr/>
              </p:nvCxnSpPr>
              <p:spPr bwMode="auto">
                <a:xfrm>
                  <a:off x="9218084" y="4640792"/>
                  <a:ext cx="37042" cy="0"/>
                </a:xfrm>
                <a:prstGeom prst="line">
                  <a:avLst/>
                </a:prstGeom>
                <a:noFill/>
                <a:ln w="28575" cap="flat" cmpd="sng" algn="ctr">
                  <a:solidFill>
                    <a:schemeClr val="accent6"/>
                  </a:solidFill>
                  <a:prstDash val="solid"/>
                  <a:round/>
                  <a:headEnd type="none" w="med" len="med"/>
                  <a:tailEnd type="none" w="med" len="med"/>
                </a:ln>
                <a:effectLst/>
              </p:spPr>
            </p:cxnSp>
            <p:cxnSp>
              <p:nvCxnSpPr>
                <p:cNvPr id="2563" name="Straight Connector 2562">
                  <a:extLst>
                    <a:ext uri="{FF2B5EF4-FFF2-40B4-BE49-F238E27FC236}">
                      <a16:creationId xmlns:a16="http://schemas.microsoft.com/office/drawing/2014/main" id="{C36FA004-4E46-4238-8222-3FE9FE128798}"/>
                    </a:ext>
                  </a:extLst>
                </p:cNvPr>
                <p:cNvCxnSpPr>
                  <a:cxnSpLocks/>
                </p:cNvCxnSpPr>
                <p:nvPr/>
              </p:nvCxnSpPr>
              <p:spPr bwMode="auto">
                <a:xfrm>
                  <a:off x="9202208" y="4627033"/>
                  <a:ext cx="37042" cy="0"/>
                </a:xfrm>
                <a:prstGeom prst="line">
                  <a:avLst/>
                </a:prstGeom>
                <a:noFill/>
                <a:ln w="28575" cap="flat" cmpd="sng" algn="ctr">
                  <a:solidFill>
                    <a:schemeClr val="accent6"/>
                  </a:solidFill>
                  <a:prstDash val="solid"/>
                  <a:round/>
                  <a:headEnd type="none" w="med" len="med"/>
                  <a:tailEnd type="none" w="med" len="med"/>
                </a:ln>
                <a:effectLst/>
              </p:spPr>
            </p:cxnSp>
          </p:grpSp>
          <p:sp>
            <p:nvSpPr>
              <p:cNvPr id="2558" name="Freeform: Shape 2557">
                <a:extLst>
                  <a:ext uri="{FF2B5EF4-FFF2-40B4-BE49-F238E27FC236}">
                    <a16:creationId xmlns:a16="http://schemas.microsoft.com/office/drawing/2014/main" id="{E7B2BDBD-E727-4DF7-A2BC-B4DDBC843A1F}"/>
                  </a:ext>
                </a:extLst>
              </p:cNvPr>
              <p:cNvSpPr/>
              <p:nvPr/>
            </p:nvSpPr>
            <p:spPr bwMode="auto">
              <a:xfrm>
                <a:off x="7132108" y="4125383"/>
                <a:ext cx="2075392" cy="488950"/>
              </a:xfrm>
              <a:custGeom>
                <a:avLst/>
                <a:gdLst>
                  <a:gd name="connsiteX0" fmla="*/ 2075392 w 2075392"/>
                  <a:gd name="connsiteY0" fmla="*/ 488950 h 488950"/>
                  <a:gd name="connsiteX1" fmla="*/ 1856317 w 2075392"/>
                  <a:gd name="connsiteY1" fmla="*/ 488950 h 488950"/>
                  <a:gd name="connsiteX2" fmla="*/ 1859492 w 2075392"/>
                  <a:gd name="connsiteY2" fmla="*/ 485775 h 488950"/>
                  <a:gd name="connsiteX3" fmla="*/ 1822450 w 2075392"/>
                  <a:gd name="connsiteY3" fmla="*/ 485775 h 488950"/>
                  <a:gd name="connsiteX4" fmla="*/ 1822450 w 2075392"/>
                  <a:gd name="connsiteY4" fmla="*/ 469900 h 488950"/>
                  <a:gd name="connsiteX5" fmla="*/ 1797050 w 2075392"/>
                  <a:gd name="connsiteY5" fmla="*/ 469900 h 488950"/>
                  <a:gd name="connsiteX6" fmla="*/ 1797050 w 2075392"/>
                  <a:gd name="connsiteY6" fmla="*/ 459317 h 488950"/>
                  <a:gd name="connsiteX7" fmla="*/ 1752600 w 2075392"/>
                  <a:gd name="connsiteY7" fmla="*/ 459317 h 488950"/>
                  <a:gd name="connsiteX8" fmla="*/ 1752600 w 2075392"/>
                  <a:gd name="connsiteY8" fmla="*/ 452967 h 488950"/>
                  <a:gd name="connsiteX9" fmla="*/ 1738842 w 2075392"/>
                  <a:gd name="connsiteY9" fmla="*/ 452967 h 488950"/>
                  <a:gd name="connsiteX10" fmla="*/ 1733550 w 2075392"/>
                  <a:gd name="connsiteY10" fmla="*/ 447675 h 488950"/>
                  <a:gd name="connsiteX11" fmla="*/ 1564217 w 2075392"/>
                  <a:gd name="connsiteY11" fmla="*/ 447675 h 488950"/>
                  <a:gd name="connsiteX12" fmla="*/ 1564217 w 2075392"/>
                  <a:gd name="connsiteY12" fmla="*/ 440267 h 488950"/>
                  <a:gd name="connsiteX13" fmla="*/ 1547284 w 2075392"/>
                  <a:gd name="connsiteY13" fmla="*/ 440267 h 488950"/>
                  <a:gd name="connsiteX14" fmla="*/ 1547284 w 2075392"/>
                  <a:gd name="connsiteY14" fmla="*/ 428625 h 488950"/>
                  <a:gd name="connsiteX15" fmla="*/ 1462617 w 2075392"/>
                  <a:gd name="connsiteY15" fmla="*/ 428625 h 488950"/>
                  <a:gd name="connsiteX16" fmla="*/ 1462617 w 2075392"/>
                  <a:gd name="connsiteY16" fmla="*/ 428625 h 488950"/>
                  <a:gd name="connsiteX17" fmla="*/ 1462617 w 2075392"/>
                  <a:gd name="connsiteY17" fmla="*/ 418042 h 488950"/>
                  <a:gd name="connsiteX18" fmla="*/ 1289050 w 2075392"/>
                  <a:gd name="connsiteY18" fmla="*/ 418042 h 488950"/>
                  <a:gd name="connsiteX19" fmla="*/ 1289050 w 2075392"/>
                  <a:gd name="connsiteY19" fmla="*/ 403225 h 488950"/>
                  <a:gd name="connsiteX20" fmla="*/ 1220259 w 2075392"/>
                  <a:gd name="connsiteY20" fmla="*/ 403225 h 488950"/>
                  <a:gd name="connsiteX21" fmla="*/ 1220259 w 2075392"/>
                  <a:gd name="connsiteY21" fmla="*/ 389467 h 488950"/>
                  <a:gd name="connsiteX22" fmla="*/ 1042459 w 2075392"/>
                  <a:gd name="connsiteY22" fmla="*/ 389467 h 488950"/>
                  <a:gd name="connsiteX23" fmla="*/ 1042459 w 2075392"/>
                  <a:gd name="connsiteY23" fmla="*/ 381000 h 488950"/>
                  <a:gd name="connsiteX24" fmla="*/ 1022350 w 2075392"/>
                  <a:gd name="connsiteY24" fmla="*/ 381000 h 488950"/>
                  <a:gd name="connsiteX25" fmla="*/ 1022350 w 2075392"/>
                  <a:gd name="connsiteY25" fmla="*/ 373592 h 488950"/>
                  <a:gd name="connsiteX26" fmla="*/ 1005417 w 2075392"/>
                  <a:gd name="connsiteY26" fmla="*/ 373592 h 488950"/>
                  <a:gd name="connsiteX27" fmla="*/ 1005417 w 2075392"/>
                  <a:gd name="connsiteY27" fmla="*/ 361950 h 488950"/>
                  <a:gd name="connsiteX28" fmla="*/ 975784 w 2075392"/>
                  <a:gd name="connsiteY28" fmla="*/ 361950 h 488950"/>
                  <a:gd name="connsiteX29" fmla="*/ 975784 w 2075392"/>
                  <a:gd name="connsiteY29" fmla="*/ 352425 h 488950"/>
                  <a:gd name="connsiteX30" fmla="*/ 912284 w 2075392"/>
                  <a:gd name="connsiteY30" fmla="*/ 352425 h 488950"/>
                  <a:gd name="connsiteX31" fmla="*/ 912284 w 2075392"/>
                  <a:gd name="connsiteY31" fmla="*/ 347134 h 488950"/>
                  <a:gd name="connsiteX32" fmla="*/ 893234 w 2075392"/>
                  <a:gd name="connsiteY32" fmla="*/ 347134 h 488950"/>
                  <a:gd name="connsiteX33" fmla="*/ 893234 w 2075392"/>
                  <a:gd name="connsiteY33" fmla="*/ 335492 h 488950"/>
                  <a:gd name="connsiteX34" fmla="*/ 872067 w 2075392"/>
                  <a:gd name="connsiteY34" fmla="*/ 335492 h 488950"/>
                  <a:gd name="connsiteX35" fmla="*/ 872067 w 2075392"/>
                  <a:gd name="connsiteY35" fmla="*/ 324909 h 488950"/>
                  <a:gd name="connsiteX36" fmla="*/ 791634 w 2075392"/>
                  <a:gd name="connsiteY36" fmla="*/ 324909 h 488950"/>
                  <a:gd name="connsiteX37" fmla="*/ 791634 w 2075392"/>
                  <a:gd name="connsiteY37" fmla="*/ 313267 h 488950"/>
                  <a:gd name="connsiteX38" fmla="*/ 770467 w 2075392"/>
                  <a:gd name="connsiteY38" fmla="*/ 313267 h 488950"/>
                  <a:gd name="connsiteX39" fmla="*/ 770467 w 2075392"/>
                  <a:gd name="connsiteY39" fmla="*/ 305859 h 488950"/>
                  <a:gd name="connsiteX40" fmla="*/ 659342 w 2075392"/>
                  <a:gd name="connsiteY40" fmla="*/ 305859 h 488950"/>
                  <a:gd name="connsiteX41" fmla="*/ 659342 w 2075392"/>
                  <a:gd name="connsiteY41" fmla="*/ 296334 h 488950"/>
                  <a:gd name="connsiteX42" fmla="*/ 635000 w 2075392"/>
                  <a:gd name="connsiteY42" fmla="*/ 296334 h 488950"/>
                  <a:gd name="connsiteX43" fmla="*/ 635000 w 2075392"/>
                  <a:gd name="connsiteY43" fmla="*/ 283634 h 488950"/>
                  <a:gd name="connsiteX44" fmla="*/ 615950 w 2075392"/>
                  <a:gd name="connsiteY44" fmla="*/ 283634 h 488950"/>
                  <a:gd name="connsiteX45" fmla="*/ 615950 w 2075392"/>
                  <a:gd name="connsiteY45" fmla="*/ 271992 h 488950"/>
                  <a:gd name="connsiteX46" fmla="*/ 602192 w 2075392"/>
                  <a:gd name="connsiteY46" fmla="*/ 271992 h 488950"/>
                  <a:gd name="connsiteX47" fmla="*/ 602192 w 2075392"/>
                  <a:gd name="connsiteY47" fmla="*/ 267759 h 488950"/>
                  <a:gd name="connsiteX48" fmla="*/ 584200 w 2075392"/>
                  <a:gd name="connsiteY48" fmla="*/ 267759 h 488950"/>
                  <a:gd name="connsiteX49" fmla="*/ 584200 w 2075392"/>
                  <a:gd name="connsiteY49" fmla="*/ 255059 h 488950"/>
                  <a:gd name="connsiteX50" fmla="*/ 552450 w 2075392"/>
                  <a:gd name="connsiteY50" fmla="*/ 255059 h 488950"/>
                  <a:gd name="connsiteX51" fmla="*/ 552450 w 2075392"/>
                  <a:gd name="connsiteY51" fmla="*/ 242359 h 488950"/>
                  <a:gd name="connsiteX52" fmla="*/ 513292 w 2075392"/>
                  <a:gd name="connsiteY52" fmla="*/ 242359 h 488950"/>
                  <a:gd name="connsiteX53" fmla="*/ 513292 w 2075392"/>
                  <a:gd name="connsiteY53" fmla="*/ 230717 h 488950"/>
                  <a:gd name="connsiteX54" fmla="*/ 478367 w 2075392"/>
                  <a:gd name="connsiteY54" fmla="*/ 230717 h 488950"/>
                  <a:gd name="connsiteX55" fmla="*/ 478367 w 2075392"/>
                  <a:gd name="connsiteY55" fmla="*/ 218017 h 488950"/>
                  <a:gd name="connsiteX56" fmla="*/ 456142 w 2075392"/>
                  <a:gd name="connsiteY56" fmla="*/ 218017 h 488950"/>
                  <a:gd name="connsiteX57" fmla="*/ 456142 w 2075392"/>
                  <a:gd name="connsiteY57" fmla="*/ 196850 h 488950"/>
                  <a:gd name="connsiteX58" fmla="*/ 423334 w 2075392"/>
                  <a:gd name="connsiteY58" fmla="*/ 196850 h 488950"/>
                  <a:gd name="connsiteX59" fmla="*/ 431800 w 2075392"/>
                  <a:gd name="connsiteY59" fmla="*/ 188384 h 488950"/>
                  <a:gd name="connsiteX60" fmla="*/ 391584 w 2075392"/>
                  <a:gd name="connsiteY60" fmla="*/ 188384 h 488950"/>
                  <a:gd name="connsiteX61" fmla="*/ 391584 w 2075392"/>
                  <a:gd name="connsiteY61" fmla="*/ 179917 h 488950"/>
                  <a:gd name="connsiteX62" fmla="*/ 366184 w 2075392"/>
                  <a:gd name="connsiteY62" fmla="*/ 179917 h 488950"/>
                  <a:gd name="connsiteX63" fmla="*/ 366184 w 2075392"/>
                  <a:gd name="connsiteY63" fmla="*/ 169334 h 488950"/>
                  <a:gd name="connsiteX64" fmla="*/ 348192 w 2075392"/>
                  <a:gd name="connsiteY64" fmla="*/ 169334 h 488950"/>
                  <a:gd name="connsiteX65" fmla="*/ 348192 w 2075392"/>
                  <a:gd name="connsiteY65" fmla="*/ 159809 h 488950"/>
                  <a:gd name="connsiteX66" fmla="*/ 325967 w 2075392"/>
                  <a:gd name="connsiteY66" fmla="*/ 159809 h 488950"/>
                  <a:gd name="connsiteX67" fmla="*/ 325967 w 2075392"/>
                  <a:gd name="connsiteY67" fmla="*/ 142875 h 488950"/>
                  <a:gd name="connsiteX68" fmla="*/ 279400 w 2075392"/>
                  <a:gd name="connsiteY68" fmla="*/ 142875 h 488950"/>
                  <a:gd name="connsiteX69" fmla="*/ 279400 w 2075392"/>
                  <a:gd name="connsiteY69" fmla="*/ 131234 h 488950"/>
                  <a:gd name="connsiteX70" fmla="*/ 245534 w 2075392"/>
                  <a:gd name="connsiteY70" fmla="*/ 131234 h 488950"/>
                  <a:gd name="connsiteX71" fmla="*/ 245534 w 2075392"/>
                  <a:gd name="connsiteY71" fmla="*/ 113242 h 488950"/>
                  <a:gd name="connsiteX72" fmla="*/ 196850 w 2075392"/>
                  <a:gd name="connsiteY72" fmla="*/ 113242 h 488950"/>
                  <a:gd name="connsiteX73" fmla="*/ 196850 w 2075392"/>
                  <a:gd name="connsiteY73" fmla="*/ 100542 h 488950"/>
                  <a:gd name="connsiteX74" fmla="*/ 165100 w 2075392"/>
                  <a:gd name="connsiteY74" fmla="*/ 100542 h 488950"/>
                  <a:gd name="connsiteX75" fmla="*/ 165100 w 2075392"/>
                  <a:gd name="connsiteY75" fmla="*/ 80434 h 488950"/>
                  <a:gd name="connsiteX76" fmla="*/ 140759 w 2075392"/>
                  <a:gd name="connsiteY76" fmla="*/ 80434 h 488950"/>
                  <a:gd name="connsiteX77" fmla="*/ 140759 w 2075392"/>
                  <a:gd name="connsiteY77" fmla="*/ 69850 h 488950"/>
                  <a:gd name="connsiteX78" fmla="*/ 115359 w 2075392"/>
                  <a:gd name="connsiteY78" fmla="*/ 69850 h 488950"/>
                  <a:gd name="connsiteX79" fmla="*/ 115359 w 2075392"/>
                  <a:gd name="connsiteY79" fmla="*/ 57150 h 488950"/>
                  <a:gd name="connsiteX80" fmla="*/ 98425 w 2075392"/>
                  <a:gd name="connsiteY80" fmla="*/ 57150 h 488950"/>
                  <a:gd name="connsiteX81" fmla="*/ 98425 w 2075392"/>
                  <a:gd name="connsiteY81" fmla="*/ 52917 h 488950"/>
                  <a:gd name="connsiteX82" fmla="*/ 77259 w 2075392"/>
                  <a:gd name="connsiteY82" fmla="*/ 52917 h 488950"/>
                  <a:gd name="connsiteX83" fmla="*/ 77259 w 2075392"/>
                  <a:gd name="connsiteY83" fmla="*/ 39159 h 488950"/>
                  <a:gd name="connsiteX84" fmla="*/ 62442 w 2075392"/>
                  <a:gd name="connsiteY84" fmla="*/ 39159 h 488950"/>
                  <a:gd name="connsiteX85" fmla="*/ 62442 w 2075392"/>
                  <a:gd name="connsiteY85" fmla="*/ 26459 h 488950"/>
                  <a:gd name="connsiteX86" fmla="*/ 49742 w 2075392"/>
                  <a:gd name="connsiteY86" fmla="*/ 26459 h 488950"/>
                  <a:gd name="connsiteX87" fmla="*/ 49742 w 2075392"/>
                  <a:gd name="connsiteY87" fmla="*/ 13759 h 488950"/>
                  <a:gd name="connsiteX88" fmla="*/ 28575 w 2075392"/>
                  <a:gd name="connsiteY88" fmla="*/ 13759 h 488950"/>
                  <a:gd name="connsiteX89" fmla="*/ 28575 w 2075392"/>
                  <a:gd name="connsiteY89" fmla="*/ 0 h 488950"/>
                  <a:gd name="connsiteX90" fmla="*/ 0 w 2075392"/>
                  <a:gd name="connsiteY90" fmla="*/ 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075392" h="488950">
                    <a:moveTo>
                      <a:pt x="2075392" y="488950"/>
                    </a:moveTo>
                    <a:lnTo>
                      <a:pt x="1856317" y="488950"/>
                    </a:lnTo>
                    <a:lnTo>
                      <a:pt x="1859492" y="485775"/>
                    </a:lnTo>
                    <a:lnTo>
                      <a:pt x="1822450" y="485775"/>
                    </a:lnTo>
                    <a:lnTo>
                      <a:pt x="1822450" y="469900"/>
                    </a:lnTo>
                    <a:lnTo>
                      <a:pt x="1797050" y="469900"/>
                    </a:lnTo>
                    <a:lnTo>
                      <a:pt x="1797050" y="459317"/>
                    </a:lnTo>
                    <a:lnTo>
                      <a:pt x="1752600" y="459317"/>
                    </a:lnTo>
                    <a:lnTo>
                      <a:pt x="1752600" y="452967"/>
                    </a:lnTo>
                    <a:lnTo>
                      <a:pt x="1738842" y="452967"/>
                    </a:lnTo>
                    <a:lnTo>
                      <a:pt x="1733550" y="447675"/>
                    </a:lnTo>
                    <a:lnTo>
                      <a:pt x="1564217" y="447675"/>
                    </a:lnTo>
                    <a:lnTo>
                      <a:pt x="1564217" y="440267"/>
                    </a:lnTo>
                    <a:lnTo>
                      <a:pt x="1547284" y="440267"/>
                    </a:lnTo>
                    <a:lnTo>
                      <a:pt x="1547284" y="428625"/>
                    </a:lnTo>
                    <a:lnTo>
                      <a:pt x="1462617" y="428625"/>
                    </a:lnTo>
                    <a:lnTo>
                      <a:pt x="1462617" y="428625"/>
                    </a:lnTo>
                    <a:lnTo>
                      <a:pt x="1462617" y="418042"/>
                    </a:lnTo>
                    <a:lnTo>
                      <a:pt x="1289050" y="418042"/>
                    </a:lnTo>
                    <a:lnTo>
                      <a:pt x="1289050" y="403225"/>
                    </a:lnTo>
                    <a:lnTo>
                      <a:pt x="1220259" y="403225"/>
                    </a:lnTo>
                    <a:lnTo>
                      <a:pt x="1220259" y="389467"/>
                    </a:lnTo>
                    <a:lnTo>
                      <a:pt x="1042459" y="389467"/>
                    </a:lnTo>
                    <a:lnTo>
                      <a:pt x="1042459" y="381000"/>
                    </a:lnTo>
                    <a:lnTo>
                      <a:pt x="1022350" y="381000"/>
                    </a:lnTo>
                    <a:lnTo>
                      <a:pt x="1022350" y="373592"/>
                    </a:lnTo>
                    <a:lnTo>
                      <a:pt x="1005417" y="373592"/>
                    </a:lnTo>
                    <a:lnTo>
                      <a:pt x="1005417" y="361950"/>
                    </a:lnTo>
                    <a:lnTo>
                      <a:pt x="975784" y="361950"/>
                    </a:lnTo>
                    <a:lnTo>
                      <a:pt x="975784" y="352425"/>
                    </a:lnTo>
                    <a:lnTo>
                      <a:pt x="912284" y="352425"/>
                    </a:lnTo>
                    <a:lnTo>
                      <a:pt x="912284" y="347134"/>
                    </a:lnTo>
                    <a:lnTo>
                      <a:pt x="893234" y="347134"/>
                    </a:lnTo>
                    <a:lnTo>
                      <a:pt x="893234" y="335492"/>
                    </a:lnTo>
                    <a:lnTo>
                      <a:pt x="872067" y="335492"/>
                    </a:lnTo>
                    <a:lnTo>
                      <a:pt x="872067" y="324909"/>
                    </a:lnTo>
                    <a:lnTo>
                      <a:pt x="791634" y="324909"/>
                    </a:lnTo>
                    <a:lnTo>
                      <a:pt x="791634" y="313267"/>
                    </a:lnTo>
                    <a:lnTo>
                      <a:pt x="770467" y="313267"/>
                    </a:lnTo>
                    <a:lnTo>
                      <a:pt x="770467" y="305859"/>
                    </a:lnTo>
                    <a:lnTo>
                      <a:pt x="659342" y="305859"/>
                    </a:lnTo>
                    <a:lnTo>
                      <a:pt x="659342" y="296334"/>
                    </a:lnTo>
                    <a:lnTo>
                      <a:pt x="635000" y="296334"/>
                    </a:lnTo>
                    <a:lnTo>
                      <a:pt x="635000" y="283634"/>
                    </a:lnTo>
                    <a:lnTo>
                      <a:pt x="615950" y="283634"/>
                    </a:lnTo>
                    <a:lnTo>
                      <a:pt x="615950" y="271992"/>
                    </a:lnTo>
                    <a:lnTo>
                      <a:pt x="602192" y="271992"/>
                    </a:lnTo>
                    <a:lnTo>
                      <a:pt x="602192" y="267759"/>
                    </a:lnTo>
                    <a:lnTo>
                      <a:pt x="584200" y="267759"/>
                    </a:lnTo>
                    <a:lnTo>
                      <a:pt x="584200" y="255059"/>
                    </a:lnTo>
                    <a:lnTo>
                      <a:pt x="552450" y="255059"/>
                    </a:lnTo>
                    <a:lnTo>
                      <a:pt x="552450" y="242359"/>
                    </a:lnTo>
                    <a:lnTo>
                      <a:pt x="513292" y="242359"/>
                    </a:lnTo>
                    <a:lnTo>
                      <a:pt x="513292" y="230717"/>
                    </a:lnTo>
                    <a:lnTo>
                      <a:pt x="478367" y="230717"/>
                    </a:lnTo>
                    <a:lnTo>
                      <a:pt x="478367" y="218017"/>
                    </a:lnTo>
                    <a:lnTo>
                      <a:pt x="456142" y="218017"/>
                    </a:lnTo>
                    <a:lnTo>
                      <a:pt x="456142" y="196850"/>
                    </a:lnTo>
                    <a:lnTo>
                      <a:pt x="423334" y="196850"/>
                    </a:lnTo>
                    <a:lnTo>
                      <a:pt x="431800" y="188384"/>
                    </a:lnTo>
                    <a:lnTo>
                      <a:pt x="391584" y="188384"/>
                    </a:lnTo>
                    <a:lnTo>
                      <a:pt x="391584" y="179917"/>
                    </a:lnTo>
                    <a:lnTo>
                      <a:pt x="366184" y="179917"/>
                    </a:lnTo>
                    <a:lnTo>
                      <a:pt x="366184" y="169334"/>
                    </a:lnTo>
                    <a:lnTo>
                      <a:pt x="348192" y="169334"/>
                    </a:lnTo>
                    <a:lnTo>
                      <a:pt x="348192" y="159809"/>
                    </a:lnTo>
                    <a:lnTo>
                      <a:pt x="325967" y="159809"/>
                    </a:lnTo>
                    <a:lnTo>
                      <a:pt x="325967" y="142875"/>
                    </a:lnTo>
                    <a:lnTo>
                      <a:pt x="279400" y="142875"/>
                    </a:lnTo>
                    <a:lnTo>
                      <a:pt x="279400" y="131234"/>
                    </a:lnTo>
                    <a:lnTo>
                      <a:pt x="245534" y="131234"/>
                    </a:lnTo>
                    <a:lnTo>
                      <a:pt x="245534" y="113242"/>
                    </a:lnTo>
                    <a:lnTo>
                      <a:pt x="196850" y="113242"/>
                    </a:lnTo>
                    <a:lnTo>
                      <a:pt x="196850" y="100542"/>
                    </a:lnTo>
                    <a:lnTo>
                      <a:pt x="165100" y="100542"/>
                    </a:lnTo>
                    <a:lnTo>
                      <a:pt x="165100" y="80434"/>
                    </a:lnTo>
                    <a:lnTo>
                      <a:pt x="140759" y="80434"/>
                    </a:lnTo>
                    <a:lnTo>
                      <a:pt x="140759" y="69850"/>
                    </a:lnTo>
                    <a:lnTo>
                      <a:pt x="115359" y="69850"/>
                    </a:lnTo>
                    <a:lnTo>
                      <a:pt x="115359" y="57150"/>
                    </a:lnTo>
                    <a:lnTo>
                      <a:pt x="98425" y="57150"/>
                    </a:lnTo>
                    <a:lnTo>
                      <a:pt x="98425" y="52917"/>
                    </a:lnTo>
                    <a:lnTo>
                      <a:pt x="77259" y="52917"/>
                    </a:lnTo>
                    <a:lnTo>
                      <a:pt x="77259" y="39159"/>
                    </a:lnTo>
                    <a:lnTo>
                      <a:pt x="62442" y="39159"/>
                    </a:lnTo>
                    <a:lnTo>
                      <a:pt x="62442" y="26459"/>
                    </a:lnTo>
                    <a:lnTo>
                      <a:pt x="49742" y="26459"/>
                    </a:lnTo>
                    <a:lnTo>
                      <a:pt x="49742" y="13759"/>
                    </a:lnTo>
                    <a:lnTo>
                      <a:pt x="28575" y="13759"/>
                    </a:lnTo>
                    <a:lnTo>
                      <a:pt x="28575" y="0"/>
                    </a:lnTo>
                    <a:lnTo>
                      <a:pt x="0" y="0"/>
                    </a:lnTo>
                  </a:path>
                </a:pathLst>
              </a:custGeom>
              <a:noFill/>
              <a:ln w="28575">
                <a:solidFill>
                  <a:schemeClr val="accent6"/>
                </a:solidFill>
                <a:miter lim="800000"/>
                <a:headEnd/>
                <a:tailEnd/>
              </a:ln>
            </p:spPr>
            <p:txBody>
              <a:bodyPr rtlCol="0" anchor="ctr"/>
              <a:lstStyle/>
              <a:p>
                <a:pPr algn="ctr"/>
                <a:endParaRPr lang="en-US" dirty="0"/>
              </a:p>
            </p:txBody>
          </p:sp>
        </p:grpSp>
        <p:grpSp>
          <p:nvGrpSpPr>
            <p:cNvPr id="2561" name="Group 2560">
              <a:extLst>
                <a:ext uri="{FF2B5EF4-FFF2-40B4-BE49-F238E27FC236}">
                  <a16:creationId xmlns:a16="http://schemas.microsoft.com/office/drawing/2014/main" id="{06258955-C58C-4A83-B2CF-644F234ACE85}"/>
                </a:ext>
              </a:extLst>
            </p:cNvPr>
            <p:cNvGrpSpPr/>
            <p:nvPr/>
          </p:nvGrpSpPr>
          <p:grpSpPr>
            <a:xfrm>
              <a:off x="7321552" y="4149726"/>
              <a:ext cx="1910290" cy="220131"/>
              <a:chOff x="7321552" y="4149726"/>
              <a:chExt cx="1910290" cy="220131"/>
            </a:xfrm>
          </p:grpSpPr>
          <p:cxnSp>
            <p:nvCxnSpPr>
              <p:cNvPr id="2567" name="Straight Connector 2566">
                <a:extLst>
                  <a:ext uri="{FF2B5EF4-FFF2-40B4-BE49-F238E27FC236}">
                    <a16:creationId xmlns:a16="http://schemas.microsoft.com/office/drawing/2014/main" id="{EE61BADD-1676-458D-B086-739283814D9B}"/>
                  </a:ext>
                </a:extLst>
              </p:cNvPr>
              <p:cNvCxnSpPr>
                <a:cxnSpLocks/>
              </p:cNvCxnSpPr>
              <p:nvPr/>
            </p:nvCxnSpPr>
            <p:spPr bwMode="auto">
              <a:xfrm>
                <a:off x="9231842" y="43222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68" name="Straight Connector 2567">
                <a:extLst>
                  <a:ext uri="{FF2B5EF4-FFF2-40B4-BE49-F238E27FC236}">
                    <a16:creationId xmlns:a16="http://schemas.microsoft.com/office/drawing/2014/main" id="{1BF7F1B8-5513-420B-8E47-E47592AE723B}"/>
                  </a:ext>
                </a:extLst>
              </p:cNvPr>
              <p:cNvCxnSpPr>
                <a:cxnSpLocks/>
              </p:cNvCxnSpPr>
              <p:nvPr/>
            </p:nvCxnSpPr>
            <p:spPr bwMode="auto">
              <a:xfrm>
                <a:off x="9221259" y="43222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69" name="Straight Connector 2568">
                <a:extLst>
                  <a:ext uri="{FF2B5EF4-FFF2-40B4-BE49-F238E27FC236}">
                    <a16:creationId xmlns:a16="http://schemas.microsoft.com/office/drawing/2014/main" id="{260528DE-D39E-4AFD-9F46-054AA7EFAD79}"/>
                  </a:ext>
                </a:extLst>
              </p:cNvPr>
              <p:cNvCxnSpPr>
                <a:cxnSpLocks/>
              </p:cNvCxnSpPr>
              <p:nvPr/>
            </p:nvCxnSpPr>
            <p:spPr bwMode="auto">
              <a:xfrm>
                <a:off x="9186334"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0" name="Straight Connector 2569">
                <a:extLst>
                  <a:ext uri="{FF2B5EF4-FFF2-40B4-BE49-F238E27FC236}">
                    <a16:creationId xmlns:a16="http://schemas.microsoft.com/office/drawing/2014/main" id="{BEBA9626-F6E8-4D14-8023-1866C24942D8}"/>
                  </a:ext>
                </a:extLst>
              </p:cNvPr>
              <p:cNvCxnSpPr>
                <a:cxnSpLocks/>
              </p:cNvCxnSpPr>
              <p:nvPr/>
            </p:nvCxnSpPr>
            <p:spPr bwMode="auto">
              <a:xfrm>
                <a:off x="9175750"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1" name="Straight Connector 2570">
                <a:extLst>
                  <a:ext uri="{FF2B5EF4-FFF2-40B4-BE49-F238E27FC236}">
                    <a16:creationId xmlns:a16="http://schemas.microsoft.com/office/drawing/2014/main" id="{7C260DC3-4546-43CB-A7F6-6DC6C3D26472}"/>
                  </a:ext>
                </a:extLst>
              </p:cNvPr>
              <p:cNvCxnSpPr>
                <a:cxnSpLocks/>
              </p:cNvCxnSpPr>
              <p:nvPr/>
            </p:nvCxnSpPr>
            <p:spPr bwMode="auto">
              <a:xfrm>
                <a:off x="916093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2" name="Straight Connector 2571">
                <a:extLst>
                  <a:ext uri="{FF2B5EF4-FFF2-40B4-BE49-F238E27FC236}">
                    <a16:creationId xmlns:a16="http://schemas.microsoft.com/office/drawing/2014/main" id="{06419F93-5A26-425A-A994-76A2CFFEDBDE}"/>
                  </a:ext>
                </a:extLst>
              </p:cNvPr>
              <p:cNvCxnSpPr>
                <a:cxnSpLocks/>
              </p:cNvCxnSpPr>
              <p:nvPr/>
            </p:nvCxnSpPr>
            <p:spPr bwMode="auto">
              <a:xfrm>
                <a:off x="914188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3" name="Straight Connector 2572">
                <a:extLst>
                  <a:ext uri="{FF2B5EF4-FFF2-40B4-BE49-F238E27FC236}">
                    <a16:creationId xmlns:a16="http://schemas.microsoft.com/office/drawing/2014/main" id="{3733B827-DC4A-417A-B90C-8AA40156C821}"/>
                  </a:ext>
                </a:extLst>
              </p:cNvPr>
              <p:cNvCxnSpPr>
                <a:cxnSpLocks/>
              </p:cNvCxnSpPr>
              <p:nvPr/>
            </p:nvCxnSpPr>
            <p:spPr bwMode="auto">
              <a:xfrm>
                <a:off x="9138708"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4" name="Straight Connector 2573">
                <a:extLst>
                  <a:ext uri="{FF2B5EF4-FFF2-40B4-BE49-F238E27FC236}">
                    <a16:creationId xmlns:a16="http://schemas.microsoft.com/office/drawing/2014/main" id="{EA2D790E-1008-46F4-BBD6-2F2522291E61}"/>
                  </a:ext>
                </a:extLst>
              </p:cNvPr>
              <p:cNvCxnSpPr>
                <a:cxnSpLocks/>
              </p:cNvCxnSpPr>
              <p:nvPr/>
            </p:nvCxnSpPr>
            <p:spPr bwMode="auto">
              <a:xfrm>
                <a:off x="9127067"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5" name="Straight Connector 2574">
                <a:extLst>
                  <a:ext uri="{FF2B5EF4-FFF2-40B4-BE49-F238E27FC236}">
                    <a16:creationId xmlns:a16="http://schemas.microsoft.com/office/drawing/2014/main" id="{463B625A-18B3-400C-8B8A-3C4FBF174A7C}"/>
                  </a:ext>
                </a:extLst>
              </p:cNvPr>
              <p:cNvCxnSpPr>
                <a:cxnSpLocks/>
              </p:cNvCxnSpPr>
              <p:nvPr/>
            </p:nvCxnSpPr>
            <p:spPr bwMode="auto">
              <a:xfrm>
                <a:off x="9110134"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6" name="Straight Connector 2575">
                <a:extLst>
                  <a:ext uri="{FF2B5EF4-FFF2-40B4-BE49-F238E27FC236}">
                    <a16:creationId xmlns:a16="http://schemas.microsoft.com/office/drawing/2014/main" id="{E8518ACD-E8B9-47F2-9F50-8009770C8345}"/>
                  </a:ext>
                </a:extLst>
              </p:cNvPr>
              <p:cNvCxnSpPr>
                <a:cxnSpLocks/>
              </p:cNvCxnSpPr>
              <p:nvPr/>
            </p:nvCxnSpPr>
            <p:spPr bwMode="auto">
              <a:xfrm>
                <a:off x="909849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7" name="Straight Connector 2576">
                <a:extLst>
                  <a:ext uri="{FF2B5EF4-FFF2-40B4-BE49-F238E27FC236}">
                    <a16:creationId xmlns:a16="http://schemas.microsoft.com/office/drawing/2014/main" id="{8C298224-2CAA-48EF-9CD5-B95FA9F7E4F2}"/>
                  </a:ext>
                </a:extLst>
              </p:cNvPr>
              <p:cNvCxnSpPr>
                <a:cxnSpLocks/>
              </p:cNvCxnSpPr>
              <p:nvPr/>
            </p:nvCxnSpPr>
            <p:spPr bwMode="auto">
              <a:xfrm>
                <a:off x="9082618"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8" name="Straight Connector 2577">
                <a:extLst>
                  <a:ext uri="{FF2B5EF4-FFF2-40B4-BE49-F238E27FC236}">
                    <a16:creationId xmlns:a16="http://schemas.microsoft.com/office/drawing/2014/main" id="{E8011017-D392-43C3-A9C9-89F44F74E2CB}"/>
                  </a:ext>
                </a:extLst>
              </p:cNvPr>
              <p:cNvCxnSpPr>
                <a:cxnSpLocks/>
              </p:cNvCxnSpPr>
              <p:nvPr/>
            </p:nvCxnSpPr>
            <p:spPr bwMode="auto">
              <a:xfrm>
                <a:off x="907309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79" name="Straight Connector 2578">
                <a:extLst>
                  <a:ext uri="{FF2B5EF4-FFF2-40B4-BE49-F238E27FC236}">
                    <a16:creationId xmlns:a16="http://schemas.microsoft.com/office/drawing/2014/main" id="{80DE9B62-3031-4C55-8AD3-C0DB98853F88}"/>
                  </a:ext>
                </a:extLst>
              </p:cNvPr>
              <p:cNvCxnSpPr>
                <a:cxnSpLocks/>
              </p:cNvCxnSpPr>
              <p:nvPr/>
            </p:nvCxnSpPr>
            <p:spPr bwMode="auto">
              <a:xfrm>
                <a:off x="9069918"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0" name="Straight Connector 2579">
                <a:extLst>
                  <a:ext uri="{FF2B5EF4-FFF2-40B4-BE49-F238E27FC236}">
                    <a16:creationId xmlns:a16="http://schemas.microsoft.com/office/drawing/2014/main" id="{91EC3420-5F47-4992-B428-67F81B2F39A9}"/>
                  </a:ext>
                </a:extLst>
              </p:cNvPr>
              <p:cNvCxnSpPr>
                <a:cxnSpLocks/>
              </p:cNvCxnSpPr>
              <p:nvPr/>
            </p:nvCxnSpPr>
            <p:spPr bwMode="auto">
              <a:xfrm>
                <a:off x="905404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1" name="Straight Connector 2580">
                <a:extLst>
                  <a:ext uri="{FF2B5EF4-FFF2-40B4-BE49-F238E27FC236}">
                    <a16:creationId xmlns:a16="http://schemas.microsoft.com/office/drawing/2014/main" id="{01290586-B6A0-410F-AE15-E2D8FA5BE51A}"/>
                  </a:ext>
                </a:extLst>
              </p:cNvPr>
              <p:cNvCxnSpPr>
                <a:cxnSpLocks/>
              </p:cNvCxnSpPr>
              <p:nvPr/>
            </p:nvCxnSpPr>
            <p:spPr bwMode="auto">
              <a:xfrm>
                <a:off x="9062510"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2" name="Straight Connector 2581">
                <a:extLst>
                  <a:ext uri="{FF2B5EF4-FFF2-40B4-BE49-F238E27FC236}">
                    <a16:creationId xmlns:a16="http://schemas.microsoft.com/office/drawing/2014/main" id="{D12E9B74-F34C-44A7-8662-82A4BD3CE2AC}"/>
                  </a:ext>
                </a:extLst>
              </p:cNvPr>
              <p:cNvCxnSpPr>
                <a:cxnSpLocks/>
              </p:cNvCxnSpPr>
              <p:nvPr/>
            </p:nvCxnSpPr>
            <p:spPr bwMode="auto">
              <a:xfrm>
                <a:off x="9050868"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3" name="Straight Connector 2582">
                <a:extLst>
                  <a:ext uri="{FF2B5EF4-FFF2-40B4-BE49-F238E27FC236}">
                    <a16:creationId xmlns:a16="http://schemas.microsoft.com/office/drawing/2014/main" id="{5C7AFF68-E42A-45AD-8850-4563C553CDA4}"/>
                  </a:ext>
                </a:extLst>
              </p:cNvPr>
              <p:cNvCxnSpPr>
                <a:cxnSpLocks/>
              </p:cNvCxnSpPr>
              <p:nvPr/>
            </p:nvCxnSpPr>
            <p:spPr bwMode="auto">
              <a:xfrm>
                <a:off x="9023351"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4" name="Straight Connector 2583">
                <a:extLst>
                  <a:ext uri="{FF2B5EF4-FFF2-40B4-BE49-F238E27FC236}">
                    <a16:creationId xmlns:a16="http://schemas.microsoft.com/office/drawing/2014/main" id="{E0477989-4D40-42C2-95BF-88BA866404DA}"/>
                  </a:ext>
                </a:extLst>
              </p:cNvPr>
              <p:cNvCxnSpPr>
                <a:cxnSpLocks/>
              </p:cNvCxnSpPr>
              <p:nvPr/>
            </p:nvCxnSpPr>
            <p:spPr bwMode="auto">
              <a:xfrm>
                <a:off x="9010651"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5" name="Straight Connector 2584">
                <a:extLst>
                  <a:ext uri="{FF2B5EF4-FFF2-40B4-BE49-F238E27FC236}">
                    <a16:creationId xmlns:a16="http://schemas.microsoft.com/office/drawing/2014/main" id="{47E5039B-6CF4-4EF8-AA3F-CDCEBA1DD92D}"/>
                  </a:ext>
                </a:extLst>
              </p:cNvPr>
              <p:cNvCxnSpPr>
                <a:cxnSpLocks/>
              </p:cNvCxnSpPr>
              <p:nvPr/>
            </p:nvCxnSpPr>
            <p:spPr bwMode="auto">
              <a:xfrm>
                <a:off x="8996893"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6" name="Straight Connector 2585">
                <a:extLst>
                  <a:ext uri="{FF2B5EF4-FFF2-40B4-BE49-F238E27FC236}">
                    <a16:creationId xmlns:a16="http://schemas.microsoft.com/office/drawing/2014/main" id="{C737975F-8DE2-4CD0-81D2-0A84145F11D6}"/>
                  </a:ext>
                </a:extLst>
              </p:cNvPr>
              <p:cNvCxnSpPr>
                <a:cxnSpLocks/>
              </p:cNvCxnSpPr>
              <p:nvPr/>
            </p:nvCxnSpPr>
            <p:spPr bwMode="auto">
              <a:xfrm>
                <a:off x="8973609"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7" name="Straight Connector 2586">
                <a:extLst>
                  <a:ext uri="{FF2B5EF4-FFF2-40B4-BE49-F238E27FC236}">
                    <a16:creationId xmlns:a16="http://schemas.microsoft.com/office/drawing/2014/main" id="{EE71AA07-DD3F-41B0-BB7B-FADAD4F38E3C}"/>
                  </a:ext>
                </a:extLst>
              </p:cNvPr>
              <p:cNvCxnSpPr>
                <a:cxnSpLocks/>
              </p:cNvCxnSpPr>
              <p:nvPr/>
            </p:nvCxnSpPr>
            <p:spPr bwMode="auto">
              <a:xfrm>
                <a:off x="8964084"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8" name="Straight Connector 2587">
                <a:extLst>
                  <a:ext uri="{FF2B5EF4-FFF2-40B4-BE49-F238E27FC236}">
                    <a16:creationId xmlns:a16="http://schemas.microsoft.com/office/drawing/2014/main" id="{CA3B64CA-B0FC-4872-B639-CA7A06080421}"/>
                  </a:ext>
                </a:extLst>
              </p:cNvPr>
              <p:cNvCxnSpPr>
                <a:cxnSpLocks/>
              </p:cNvCxnSpPr>
              <p:nvPr/>
            </p:nvCxnSpPr>
            <p:spPr bwMode="auto">
              <a:xfrm>
                <a:off x="8960909"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89" name="Straight Connector 2588">
                <a:extLst>
                  <a:ext uri="{FF2B5EF4-FFF2-40B4-BE49-F238E27FC236}">
                    <a16:creationId xmlns:a16="http://schemas.microsoft.com/office/drawing/2014/main" id="{A7C34F63-4FB5-4A97-B58E-DEC10DD8262E}"/>
                  </a:ext>
                </a:extLst>
              </p:cNvPr>
              <p:cNvCxnSpPr>
                <a:cxnSpLocks/>
              </p:cNvCxnSpPr>
              <p:nvPr/>
            </p:nvCxnSpPr>
            <p:spPr bwMode="auto">
              <a:xfrm>
                <a:off x="8956676"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1" name="Straight Connector 2590">
                <a:extLst>
                  <a:ext uri="{FF2B5EF4-FFF2-40B4-BE49-F238E27FC236}">
                    <a16:creationId xmlns:a16="http://schemas.microsoft.com/office/drawing/2014/main" id="{476ED31C-A23A-46AD-A501-BE9C367E0240}"/>
                  </a:ext>
                </a:extLst>
              </p:cNvPr>
              <p:cNvCxnSpPr>
                <a:cxnSpLocks/>
              </p:cNvCxnSpPr>
              <p:nvPr/>
            </p:nvCxnSpPr>
            <p:spPr bwMode="auto">
              <a:xfrm>
                <a:off x="8936567"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2" name="Straight Connector 2591">
                <a:extLst>
                  <a:ext uri="{FF2B5EF4-FFF2-40B4-BE49-F238E27FC236}">
                    <a16:creationId xmlns:a16="http://schemas.microsoft.com/office/drawing/2014/main" id="{83EB8DEF-4B83-4301-A7FC-4D8B1DDA4EBE}"/>
                  </a:ext>
                </a:extLst>
              </p:cNvPr>
              <p:cNvCxnSpPr>
                <a:cxnSpLocks/>
              </p:cNvCxnSpPr>
              <p:nvPr/>
            </p:nvCxnSpPr>
            <p:spPr bwMode="auto">
              <a:xfrm>
                <a:off x="8932334"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3" name="Straight Connector 2592">
                <a:extLst>
                  <a:ext uri="{FF2B5EF4-FFF2-40B4-BE49-F238E27FC236}">
                    <a16:creationId xmlns:a16="http://schemas.microsoft.com/office/drawing/2014/main" id="{39498333-2075-4E3D-91EC-680295B64824}"/>
                  </a:ext>
                </a:extLst>
              </p:cNvPr>
              <p:cNvCxnSpPr>
                <a:cxnSpLocks/>
              </p:cNvCxnSpPr>
              <p:nvPr/>
            </p:nvCxnSpPr>
            <p:spPr bwMode="auto">
              <a:xfrm>
                <a:off x="8919634"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4" name="Straight Connector 2593">
                <a:extLst>
                  <a:ext uri="{FF2B5EF4-FFF2-40B4-BE49-F238E27FC236}">
                    <a16:creationId xmlns:a16="http://schemas.microsoft.com/office/drawing/2014/main" id="{904F1C41-87A1-4129-8EA4-AF94EC2579F4}"/>
                  </a:ext>
                </a:extLst>
              </p:cNvPr>
              <p:cNvCxnSpPr>
                <a:cxnSpLocks/>
              </p:cNvCxnSpPr>
              <p:nvPr/>
            </p:nvCxnSpPr>
            <p:spPr bwMode="auto">
              <a:xfrm>
                <a:off x="8897409" y="431164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5" name="Straight Connector 2594">
                <a:extLst>
                  <a:ext uri="{FF2B5EF4-FFF2-40B4-BE49-F238E27FC236}">
                    <a16:creationId xmlns:a16="http://schemas.microsoft.com/office/drawing/2014/main" id="{424DD5AA-2FA9-4A9A-922C-0C05D6913DD9}"/>
                  </a:ext>
                </a:extLst>
              </p:cNvPr>
              <p:cNvCxnSpPr>
                <a:cxnSpLocks/>
              </p:cNvCxnSpPr>
              <p:nvPr/>
            </p:nvCxnSpPr>
            <p:spPr bwMode="auto">
              <a:xfrm>
                <a:off x="8867776" y="430529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6" name="Straight Connector 2595">
                <a:extLst>
                  <a:ext uri="{FF2B5EF4-FFF2-40B4-BE49-F238E27FC236}">
                    <a16:creationId xmlns:a16="http://schemas.microsoft.com/office/drawing/2014/main" id="{3D4DCA53-73AB-4F28-8E40-352CA38D71F8}"/>
                  </a:ext>
                </a:extLst>
              </p:cNvPr>
              <p:cNvCxnSpPr>
                <a:cxnSpLocks/>
              </p:cNvCxnSpPr>
              <p:nvPr/>
            </p:nvCxnSpPr>
            <p:spPr bwMode="auto">
              <a:xfrm>
                <a:off x="8846609" y="4300007"/>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7" name="Straight Connector 2596">
                <a:extLst>
                  <a:ext uri="{FF2B5EF4-FFF2-40B4-BE49-F238E27FC236}">
                    <a16:creationId xmlns:a16="http://schemas.microsoft.com/office/drawing/2014/main" id="{4D4583F7-6FA0-4F05-A4E1-299B4AD73A95}"/>
                  </a:ext>
                </a:extLst>
              </p:cNvPr>
              <p:cNvCxnSpPr>
                <a:cxnSpLocks/>
              </p:cNvCxnSpPr>
              <p:nvPr/>
            </p:nvCxnSpPr>
            <p:spPr bwMode="auto">
              <a:xfrm>
                <a:off x="8824384" y="4300007"/>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8" name="Straight Connector 2597">
                <a:extLst>
                  <a:ext uri="{FF2B5EF4-FFF2-40B4-BE49-F238E27FC236}">
                    <a16:creationId xmlns:a16="http://schemas.microsoft.com/office/drawing/2014/main" id="{A5366A80-E94E-4928-BAD9-140D51498FA5}"/>
                  </a:ext>
                </a:extLst>
              </p:cNvPr>
              <p:cNvCxnSpPr>
                <a:cxnSpLocks/>
              </p:cNvCxnSpPr>
              <p:nvPr/>
            </p:nvCxnSpPr>
            <p:spPr bwMode="auto">
              <a:xfrm>
                <a:off x="8818034" y="429683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599" name="Straight Connector 2598">
                <a:extLst>
                  <a:ext uri="{FF2B5EF4-FFF2-40B4-BE49-F238E27FC236}">
                    <a16:creationId xmlns:a16="http://schemas.microsoft.com/office/drawing/2014/main" id="{9DFB1C7B-CA74-47EB-A17B-E74FFF67A6EB}"/>
                  </a:ext>
                </a:extLst>
              </p:cNvPr>
              <p:cNvCxnSpPr>
                <a:cxnSpLocks/>
              </p:cNvCxnSpPr>
              <p:nvPr/>
            </p:nvCxnSpPr>
            <p:spPr bwMode="auto">
              <a:xfrm>
                <a:off x="8805334" y="429683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0" name="Straight Connector 2599">
                <a:extLst>
                  <a:ext uri="{FF2B5EF4-FFF2-40B4-BE49-F238E27FC236}">
                    <a16:creationId xmlns:a16="http://schemas.microsoft.com/office/drawing/2014/main" id="{25FF9490-03F1-444F-9600-AFC038D98864}"/>
                  </a:ext>
                </a:extLst>
              </p:cNvPr>
              <p:cNvCxnSpPr>
                <a:cxnSpLocks/>
              </p:cNvCxnSpPr>
              <p:nvPr/>
            </p:nvCxnSpPr>
            <p:spPr bwMode="auto">
              <a:xfrm>
                <a:off x="8808509" y="429683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1" name="Straight Connector 2600">
                <a:extLst>
                  <a:ext uri="{FF2B5EF4-FFF2-40B4-BE49-F238E27FC236}">
                    <a16:creationId xmlns:a16="http://schemas.microsoft.com/office/drawing/2014/main" id="{E53CA546-E4A4-4E73-8018-87F2DEE5BD51}"/>
                  </a:ext>
                </a:extLst>
              </p:cNvPr>
              <p:cNvCxnSpPr>
                <a:cxnSpLocks/>
              </p:cNvCxnSpPr>
              <p:nvPr/>
            </p:nvCxnSpPr>
            <p:spPr bwMode="auto">
              <a:xfrm>
                <a:off x="8784168" y="429683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2" name="Straight Connector 2601">
                <a:extLst>
                  <a:ext uri="{FF2B5EF4-FFF2-40B4-BE49-F238E27FC236}">
                    <a16:creationId xmlns:a16="http://schemas.microsoft.com/office/drawing/2014/main" id="{7DC5A2BD-2E28-4B74-B123-3D7ECD60EB0D}"/>
                  </a:ext>
                </a:extLst>
              </p:cNvPr>
              <p:cNvCxnSpPr>
                <a:cxnSpLocks/>
              </p:cNvCxnSpPr>
              <p:nvPr/>
            </p:nvCxnSpPr>
            <p:spPr bwMode="auto">
              <a:xfrm>
                <a:off x="8771468" y="429683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3" name="Straight Connector 2602">
                <a:extLst>
                  <a:ext uri="{FF2B5EF4-FFF2-40B4-BE49-F238E27FC236}">
                    <a16:creationId xmlns:a16="http://schemas.microsoft.com/office/drawing/2014/main" id="{63315201-368E-41AD-A7FE-2280A170016D}"/>
                  </a:ext>
                </a:extLst>
              </p:cNvPr>
              <p:cNvCxnSpPr>
                <a:cxnSpLocks/>
              </p:cNvCxnSpPr>
              <p:nvPr/>
            </p:nvCxnSpPr>
            <p:spPr bwMode="auto">
              <a:xfrm>
                <a:off x="8749243" y="429259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4" name="Straight Connector 2603">
                <a:extLst>
                  <a:ext uri="{FF2B5EF4-FFF2-40B4-BE49-F238E27FC236}">
                    <a16:creationId xmlns:a16="http://schemas.microsoft.com/office/drawing/2014/main" id="{2A77C5A4-3584-443C-83A4-0592B8826DD4}"/>
                  </a:ext>
                </a:extLst>
              </p:cNvPr>
              <p:cNvCxnSpPr>
                <a:cxnSpLocks/>
              </p:cNvCxnSpPr>
              <p:nvPr/>
            </p:nvCxnSpPr>
            <p:spPr bwMode="auto">
              <a:xfrm>
                <a:off x="8736543"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5" name="Straight Connector 2604">
                <a:extLst>
                  <a:ext uri="{FF2B5EF4-FFF2-40B4-BE49-F238E27FC236}">
                    <a16:creationId xmlns:a16="http://schemas.microsoft.com/office/drawing/2014/main" id="{9D24732B-156F-466A-9E75-618D0063C8EA}"/>
                  </a:ext>
                </a:extLst>
              </p:cNvPr>
              <p:cNvCxnSpPr>
                <a:cxnSpLocks/>
              </p:cNvCxnSpPr>
              <p:nvPr/>
            </p:nvCxnSpPr>
            <p:spPr bwMode="auto">
              <a:xfrm>
                <a:off x="8724901"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6" name="Straight Connector 2605">
                <a:extLst>
                  <a:ext uri="{FF2B5EF4-FFF2-40B4-BE49-F238E27FC236}">
                    <a16:creationId xmlns:a16="http://schemas.microsoft.com/office/drawing/2014/main" id="{BF2F258A-64CA-44B2-AF1F-DD4C5A4114AC}"/>
                  </a:ext>
                </a:extLst>
              </p:cNvPr>
              <p:cNvCxnSpPr>
                <a:cxnSpLocks/>
              </p:cNvCxnSpPr>
              <p:nvPr/>
            </p:nvCxnSpPr>
            <p:spPr bwMode="auto">
              <a:xfrm>
                <a:off x="8707967"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7" name="Straight Connector 2606">
                <a:extLst>
                  <a:ext uri="{FF2B5EF4-FFF2-40B4-BE49-F238E27FC236}">
                    <a16:creationId xmlns:a16="http://schemas.microsoft.com/office/drawing/2014/main" id="{9FE0C87D-2833-42A4-AD93-EEE9E7A00C9A}"/>
                  </a:ext>
                </a:extLst>
              </p:cNvPr>
              <p:cNvCxnSpPr>
                <a:cxnSpLocks/>
              </p:cNvCxnSpPr>
              <p:nvPr/>
            </p:nvCxnSpPr>
            <p:spPr bwMode="auto">
              <a:xfrm>
                <a:off x="8697384"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8" name="Straight Connector 2607">
                <a:extLst>
                  <a:ext uri="{FF2B5EF4-FFF2-40B4-BE49-F238E27FC236}">
                    <a16:creationId xmlns:a16="http://schemas.microsoft.com/office/drawing/2014/main" id="{BD52444C-F831-462F-91B6-7DA9798E9F86}"/>
                  </a:ext>
                </a:extLst>
              </p:cNvPr>
              <p:cNvCxnSpPr>
                <a:cxnSpLocks/>
              </p:cNvCxnSpPr>
              <p:nvPr/>
            </p:nvCxnSpPr>
            <p:spPr bwMode="auto">
              <a:xfrm>
                <a:off x="8689976"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09" name="Straight Connector 2608">
                <a:extLst>
                  <a:ext uri="{FF2B5EF4-FFF2-40B4-BE49-F238E27FC236}">
                    <a16:creationId xmlns:a16="http://schemas.microsoft.com/office/drawing/2014/main" id="{9BE804C8-52D8-4DDC-8F14-86F1FCA809BC}"/>
                  </a:ext>
                </a:extLst>
              </p:cNvPr>
              <p:cNvCxnSpPr>
                <a:cxnSpLocks/>
              </p:cNvCxnSpPr>
              <p:nvPr/>
            </p:nvCxnSpPr>
            <p:spPr bwMode="auto">
              <a:xfrm>
                <a:off x="8681510" y="42883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0" name="Straight Connector 2609">
                <a:extLst>
                  <a:ext uri="{FF2B5EF4-FFF2-40B4-BE49-F238E27FC236}">
                    <a16:creationId xmlns:a16="http://schemas.microsoft.com/office/drawing/2014/main" id="{2A6951F6-7C55-4C95-BC4E-B6169BE55930}"/>
                  </a:ext>
                </a:extLst>
              </p:cNvPr>
              <p:cNvCxnSpPr>
                <a:cxnSpLocks/>
              </p:cNvCxnSpPr>
              <p:nvPr/>
            </p:nvCxnSpPr>
            <p:spPr bwMode="auto">
              <a:xfrm>
                <a:off x="8661401" y="428307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1" name="Straight Connector 2610">
                <a:extLst>
                  <a:ext uri="{FF2B5EF4-FFF2-40B4-BE49-F238E27FC236}">
                    <a16:creationId xmlns:a16="http://schemas.microsoft.com/office/drawing/2014/main" id="{D78B819A-F519-4C63-9C2C-8C472A747529}"/>
                  </a:ext>
                </a:extLst>
              </p:cNvPr>
              <p:cNvCxnSpPr>
                <a:cxnSpLocks/>
              </p:cNvCxnSpPr>
              <p:nvPr/>
            </p:nvCxnSpPr>
            <p:spPr bwMode="auto">
              <a:xfrm>
                <a:off x="8657168" y="428307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2" name="Straight Connector 2611">
                <a:extLst>
                  <a:ext uri="{FF2B5EF4-FFF2-40B4-BE49-F238E27FC236}">
                    <a16:creationId xmlns:a16="http://schemas.microsoft.com/office/drawing/2014/main" id="{578001AF-527B-4E41-ADD3-7F6DB7D3027E}"/>
                  </a:ext>
                </a:extLst>
              </p:cNvPr>
              <p:cNvCxnSpPr>
                <a:cxnSpLocks/>
              </p:cNvCxnSpPr>
              <p:nvPr/>
            </p:nvCxnSpPr>
            <p:spPr bwMode="auto">
              <a:xfrm>
                <a:off x="8633885" y="42756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3" name="Straight Connector 2612">
                <a:extLst>
                  <a:ext uri="{FF2B5EF4-FFF2-40B4-BE49-F238E27FC236}">
                    <a16:creationId xmlns:a16="http://schemas.microsoft.com/office/drawing/2014/main" id="{C3982AFC-2CDA-415D-825A-597C7E229504}"/>
                  </a:ext>
                </a:extLst>
              </p:cNvPr>
              <p:cNvCxnSpPr>
                <a:cxnSpLocks/>
              </p:cNvCxnSpPr>
              <p:nvPr/>
            </p:nvCxnSpPr>
            <p:spPr bwMode="auto">
              <a:xfrm>
                <a:off x="8619068" y="427566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4" name="Straight Connector 2613">
                <a:extLst>
                  <a:ext uri="{FF2B5EF4-FFF2-40B4-BE49-F238E27FC236}">
                    <a16:creationId xmlns:a16="http://schemas.microsoft.com/office/drawing/2014/main" id="{6F2A5F2D-953A-4A15-980B-76D8477788ED}"/>
                  </a:ext>
                </a:extLst>
              </p:cNvPr>
              <p:cNvCxnSpPr>
                <a:cxnSpLocks/>
              </p:cNvCxnSpPr>
              <p:nvPr/>
            </p:nvCxnSpPr>
            <p:spPr bwMode="auto">
              <a:xfrm>
                <a:off x="8610601" y="42714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5" name="Straight Connector 2614">
                <a:extLst>
                  <a:ext uri="{FF2B5EF4-FFF2-40B4-BE49-F238E27FC236}">
                    <a16:creationId xmlns:a16="http://schemas.microsoft.com/office/drawing/2014/main" id="{717B8178-791A-4DCA-8785-1AA3B981D6FC}"/>
                  </a:ext>
                </a:extLst>
              </p:cNvPr>
              <p:cNvCxnSpPr>
                <a:cxnSpLocks/>
              </p:cNvCxnSpPr>
              <p:nvPr/>
            </p:nvCxnSpPr>
            <p:spPr bwMode="auto">
              <a:xfrm>
                <a:off x="8590493" y="42714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6" name="Straight Connector 2615">
                <a:extLst>
                  <a:ext uri="{FF2B5EF4-FFF2-40B4-BE49-F238E27FC236}">
                    <a16:creationId xmlns:a16="http://schemas.microsoft.com/office/drawing/2014/main" id="{0DB48F30-7E74-42EF-8C38-0DA74BD49FF5}"/>
                  </a:ext>
                </a:extLst>
              </p:cNvPr>
              <p:cNvCxnSpPr>
                <a:cxnSpLocks/>
              </p:cNvCxnSpPr>
              <p:nvPr/>
            </p:nvCxnSpPr>
            <p:spPr bwMode="auto">
              <a:xfrm>
                <a:off x="8576735" y="42714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7" name="Straight Connector 2616">
                <a:extLst>
                  <a:ext uri="{FF2B5EF4-FFF2-40B4-BE49-F238E27FC236}">
                    <a16:creationId xmlns:a16="http://schemas.microsoft.com/office/drawing/2014/main" id="{D47CF8B9-FB42-424F-8545-121EDBD71A52}"/>
                  </a:ext>
                </a:extLst>
              </p:cNvPr>
              <p:cNvCxnSpPr>
                <a:cxnSpLocks/>
              </p:cNvCxnSpPr>
              <p:nvPr/>
            </p:nvCxnSpPr>
            <p:spPr bwMode="auto">
              <a:xfrm>
                <a:off x="8583085" y="42714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8" name="Straight Connector 2617">
                <a:extLst>
                  <a:ext uri="{FF2B5EF4-FFF2-40B4-BE49-F238E27FC236}">
                    <a16:creationId xmlns:a16="http://schemas.microsoft.com/office/drawing/2014/main" id="{F3E535BC-F44F-486B-BE88-B404A81BEDFF}"/>
                  </a:ext>
                </a:extLst>
              </p:cNvPr>
              <p:cNvCxnSpPr>
                <a:cxnSpLocks/>
              </p:cNvCxnSpPr>
              <p:nvPr/>
            </p:nvCxnSpPr>
            <p:spPr bwMode="auto">
              <a:xfrm>
                <a:off x="8549218"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19" name="Straight Connector 2618">
                <a:extLst>
                  <a:ext uri="{FF2B5EF4-FFF2-40B4-BE49-F238E27FC236}">
                    <a16:creationId xmlns:a16="http://schemas.microsoft.com/office/drawing/2014/main" id="{AAE9615E-8310-4098-941B-6EAEBAC23F77}"/>
                  </a:ext>
                </a:extLst>
              </p:cNvPr>
              <p:cNvCxnSpPr>
                <a:cxnSpLocks/>
              </p:cNvCxnSpPr>
              <p:nvPr/>
            </p:nvCxnSpPr>
            <p:spPr bwMode="auto">
              <a:xfrm>
                <a:off x="8540752"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1" name="Straight Connector 2620">
                <a:extLst>
                  <a:ext uri="{FF2B5EF4-FFF2-40B4-BE49-F238E27FC236}">
                    <a16:creationId xmlns:a16="http://schemas.microsoft.com/office/drawing/2014/main" id="{2B5A857F-AD31-41D3-9038-7A2275F59864}"/>
                  </a:ext>
                </a:extLst>
              </p:cNvPr>
              <p:cNvCxnSpPr>
                <a:cxnSpLocks/>
              </p:cNvCxnSpPr>
              <p:nvPr/>
            </p:nvCxnSpPr>
            <p:spPr bwMode="auto">
              <a:xfrm>
                <a:off x="8519585"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2" name="Straight Connector 2621">
                <a:extLst>
                  <a:ext uri="{FF2B5EF4-FFF2-40B4-BE49-F238E27FC236}">
                    <a16:creationId xmlns:a16="http://schemas.microsoft.com/office/drawing/2014/main" id="{506226C8-F1E1-4C55-AC6F-59766AA5D57E}"/>
                  </a:ext>
                </a:extLst>
              </p:cNvPr>
              <p:cNvCxnSpPr>
                <a:cxnSpLocks/>
              </p:cNvCxnSpPr>
              <p:nvPr/>
            </p:nvCxnSpPr>
            <p:spPr bwMode="auto">
              <a:xfrm>
                <a:off x="8503710"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3" name="Straight Connector 2622">
                <a:extLst>
                  <a:ext uri="{FF2B5EF4-FFF2-40B4-BE49-F238E27FC236}">
                    <a16:creationId xmlns:a16="http://schemas.microsoft.com/office/drawing/2014/main" id="{F23E81C7-BB64-487E-8FB6-7F74A576F20A}"/>
                  </a:ext>
                </a:extLst>
              </p:cNvPr>
              <p:cNvCxnSpPr>
                <a:cxnSpLocks/>
              </p:cNvCxnSpPr>
              <p:nvPr/>
            </p:nvCxnSpPr>
            <p:spPr bwMode="auto">
              <a:xfrm>
                <a:off x="8497360"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4" name="Straight Connector 2623">
                <a:extLst>
                  <a:ext uri="{FF2B5EF4-FFF2-40B4-BE49-F238E27FC236}">
                    <a16:creationId xmlns:a16="http://schemas.microsoft.com/office/drawing/2014/main" id="{1EBF0C74-97F9-4877-9DCB-AB15944F762C}"/>
                  </a:ext>
                </a:extLst>
              </p:cNvPr>
              <p:cNvCxnSpPr>
                <a:cxnSpLocks/>
              </p:cNvCxnSpPr>
              <p:nvPr/>
            </p:nvCxnSpPr>
            <p:spPr bwMode="auto">
              <a:xfrm>
                <a:off x="8475135"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5" name="Straight Connector 2624">
                <a:extLst>
                  <a:ext uri="{FF2B5EF4-FFF2-40B4-BE49-F238E27FC236}">
                    <a16:creationId xmlns:a16="http://schemas.microsoft.com/office/drawing/2014/main" id="{B7AD4142-9C4A-49F2-97BD-B1D419EC1C88}"/>
                  </a:ext>
                </a:extLst>
              </p:cNvPr>
              <p:cNvCxnSpPr>
                <a:cxnSpLocks/>
              </p:cNvCxnSpPr>
              <p:nvPr/>
            </p:nvCxnSpPr>
            <p:spPr bwMode="auto">
              <a:xfrm>
                <a:off x="8461377"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6" name="Straight Connector 2625">
                <a:extLst>
                  <a:ext uri="{FF2B5EF4-FFF2-40B4-BE49-F238E27FC236}">
                    <a16:creationId xmlns:a16="http://schemas.microsoft.com/office/drawing/2014/main" id="{F95102CE-2340-48C7-8AAC-229F3FCA4909}"/>
                  </a:ext>
                </a:extLst>
              </p:cNvPr>
              <p:cNvCxnSpPr>
                <a:cxnSpLocks/>
              </p:cNvCxnSpPr>
              <p:nvPr/>
            </p:nvCxnSpPr>
            <p:spPr bwMode="auto">
              <a:xfrm>
                <a:off x="8425393"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7" name="Straight Connector 2626">
                <a:extLst>
                  <a:ext uri="{FF2B5EF4-FFF2-40B4-BE49-F238E27FC236}">
                    <a16:creationId xmlns:a16="http://schemas.microsoft.com/office/drawing/2014/main" id="{9C7ABD1C-405F-4760-9B56-1D8343706353}"/>
                  </a:ext>
                </a:extLst>
              </p:cNvPr>
              <p:cNvCxnSpPr>
                <a:cxnSpLocks/>
              </p:cNvCxnSpPr>
              <p:nvPr/>
            </p:nvCxnSpPr>
            <p:spPr bwMode="auto">
              <a:xfrm>
                <a:off x="8420102"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8" name="Straight Connector 2627">
                <a:extLst>
                  <a:ext uri="{FF2B5EF4-FFF2-40B4-BE49-F238E27FC236}">
                    <a16:creationId xmlns:a16="http://schemas.microsoft.com/office/drawing/2014/main" id="{176EC34F-A855-458B-BDDF-923498BDF114}"/>
                  </a:ext>
                </a:extLst>
              </p:cNvPr>
              <p:cNvCxnSpPr>
                <a:cxnSpLocks/>
              </p:cNvCxnSpPr>
              <p:nvPr/>
            </p:nvCxnSpPr>
            <p:spPr bwMode="auto">
              <a:xfrm>
                <a:off x="8416927" y="426931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29" name="Straight Connector 2628">
                <a:extLst>
                  <a:ext uri="{FF2B5EF4-FFF2-40B4-BE49-F238E27FC236}">
                    <a16:creationId xmlns:a16="http://schemas.microsoft.com/office/drawing/2014/main" id="{2EEE9ED0-CA1C-46A5-8B5C-AB922127D657}"/>
                  </a:ext>
                </a:extLst>
              </p:cNvPr>
              <p:cNvCxnSpPr>
                <a:cxnSpLocks/>
              </p:cNvCxnSpPr>
              <p:nvPr/>
            </p:nvCxnSpPr>
            <p:spPr bwMode="auto">
              <a:xfrm>
                <a:off x="8406344" y="426614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0" name="Straight Connector 2629">
                <a:extLst>
                  <a:ext uri="{FF2B5EF4-FFF2-40B4-BE49-F238E27FC236}">
                    <a16:creationId xmlns:a16="http://schemas.microsoft.com/office/drawing/2014/main" id="{63649D47-4D2A-4C58-8971-29E3AD26F851}"/>
                  </a:ext>
                </a:extLst>
              </p:cNvPr>
              <p:cNvCxnSpPr>
                <a:cxnSpLocks/>
              </p:cNvCxnSpPr>
              <p:nvPr/>
            </p:nvCxnSpPr>
            <p:spPr bwMode="auto">
              <a:xfrm>
                <a:off x="8373536" y="426720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1" name="Straight Connector 2630">
                <a:extLst>
                  <a:ext uri="{FF2B5EF4-FFF2-40B4-BE49-F238E27FC236}">
                    <a16:creationId xmlns:a16="http://schemas.microsoft.com/office/drawing/2014/main" id="{6D46A353-01DE-42ED-9C45-A3E3A8B34F04}"/>
                  </a:ext>
                </a:extLst>
              </p:cNvPr>
              <p:cNvCxnSpPr>
                <a:cxnSpLocks/>
              </p:cNvCxnSpPr>
              <p:nvPr/>
            </p:nvCxnSpPr>
            <p:spPr bwMode="auto">
              <a:xfrm>
                <a:off x="8346020" y="4258733"/>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2" name="Straight Connector 2631">
                <a:extLst>
                  <a:ext uri="{FF2B5EF4-FFF2-40B4-BE49-F238E27FC236}">
                    <a16:creationId xmlns:a16="http://schemas.microsoft.com/office/drawing/2014/main" id="{D6E77322-AD39-431E-BF32-EC941ACEEA88}"/>
                  </a:ext>
                </a:extLst>
              </p:cNvPr>
              <p:cNvCxnSpPr>
                <a:cxnSpLocks/>
              </p:cNvCxnSpPr>
              <p:nvPr/>
            </p:nvCxnSpPr>
            <p:spPr bwMode="auto">
              <a:xfrm>
                <a:off x="8335437" y="425450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3" name="Straight Connector 2632">
                <a:extLst>
                  <a:ext uri="{FF2B5EF4-FFF2-40B4-BE49-F238E27FC236}">
                    <a16:creationId xmlns:a16="http://schemas.microsoft.com/office/drawing/2014/main" id="{2C764DF3-8097-4B13-80EA-1ED5EC1A550C}"/>
                  </a:ext>
                </a:extLst>
              </p:cNvPr>
              <p:cNvCxnSpPr>
                <a:cxnSpLocks/>
              </p:cNvCxnSpPr>
              <p:nvPr/>
            </p:nvCxnSpPr>
            <p:spPr bwMode="auto">
              <a:xfrm>
                <a:off x="8325912" y="425450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4" name="Straight Connector 2633">
                <a:extLst>
                  <a:ext uri="{FF2B5EF4-FFF2-40B4-BE49-F238E27FC236}">
                    <a16:creationId xmlns:a16="http://schemas.microsoft.com/office/drawing/2014/main" id="{3D6A9808-2FA2-4CE5-AD28-B5733EB808E5}"/>
                  </a:ext>
                </a:extLst>
              </p:cNvPr>
              <p:cNvCxnSpPr>
                <a:cxnSpLocks/>
              </p:cNvCxnSpPr>
              <p:nvPr/>
            </p:nvCxnSpPr>
            <p:spPr bwMode="auto">
              <a:xfrm>
                <a:off x="8305804" y="425450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6" name="Straight Connector 2635">
                <a:extLst>
                  <a:ext uri="{FF2B5EF4-FFF2-40B4-BE49-F238E27FC236}">
                    <a16:creationId xmlns:a16="http://schemas.microsoft.com/office/drawing/2014/main" id="{992F4240-719C-4101-8402-545B505BBD9F}"/>
                  </a:ext>
                </a:extLst>
              </p:cNvPr>
              <p:cNvCxnSpPr>
                <a:cxnSpLocks/>
              </p:cNvCxnSpPr>
              <p:nvPr/>
            </p:nvCxnSpPr>
            <p:spPr bwMode="auto">
              <a:xfrm>
                <a:off x="8262413" y="424815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7" name="Straight Connector 2636">
                <a:extLst>
                  <a:ext uri="{FF2B5EF4-FFF2-40B4-BE49-F238E27FC236}">
                    <a16:creationId xmlns:a16="http://schemas.microsoft.com/office/drawing/2014/main" id="{125996AF-11CB-4681-8C5B-E32EF10ED9A8}"/>
                  </a:ext>
                </a:extLst>
              </p:cNvPr>
              <p:cNvCxnSpPr>
                <a:cxnSpLocks/>
              </p:cNvCxnSpPr>
              <p:nvPr/>
            </p:nvCxnSpPr>
            <p:spPr bwMode="auto">
              <a:xfrm>
                <a:off x="8242304" y="4248150"/>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8" name="Straight Connector 2637">
                <a:extLst>
                  <a:ext uri="{FF2B5EF4-FFF2-40B4-BE49-F238E27FC236}">
                    <a16:creationId xmlns:a16="http://schemas.microsoft.com/office/drawing/2014/main" id="{30C0AB57-6BFB-4F4D-9176-F9DBF3AD6611}"/>
                  </a:ext>
                </a:extLst>
              </p:cNvPr>
              <p:cNvCxnSpPr>
                <a:cxnSpLocks/>
              </p:cNvCxnSpPr>
              <p:nvPr/>
            </p:nvCxnSpPr>
            <p:spPr bwMode="auto">
              <a:xfrm>
                <a:off x="8232779"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39" name="Straight Connector 2638">
                <a:extLst>
                  <a:ext uri="{FF2B5EF4-FFF2-40B4-BE49-F238E27FC236}">
                    <a16:creationId xmlns:a16="http://schemas.microsoft.com/office/drawing/2014/main" id="{D9D9E5D3-D365-49B1-BCCD-26EBCD9434EF}"/>
                  </a:ext>
                </a:extLst>
              </p:cNvPr>
              <p:cNvCxnSpPr>
                <a:cxnSpLocks/>
              </p:cNvCxnSpPr>
              <p:nvPr/>
            </p:nvCxnSpPr>
            <p:spPr bwMode="auto">
              <a:xfrm>
                <a:off x="8204204"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0" name="Straight Connector 2639">
                <a:extLst>
                  <a:ext uri="{FF2B5EF4-FFF2-40B4-BE49-F238E27FC236}">
                    <a16:creationId xmlns:a16="http://schemas.microsoft.com/office/drawing/2014/main" id="{73C2FE3D-D0B1-4BEB-BD49-0C480AB7609C}"/>
                  </a:ext>
                </a:extLst>
              </p:cNvPr>
              <p:cNvCxnSpPr>
                <a:cxnSpLocks/>
              </p:cNvCxnSpPr>
              <p:nvPr/>
            </p:nvCxnSpPr>
            <p:spPr bwMode="auto">
              <a:xfrm>
                <a:off x="8211613"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1" name="Straight Connector 2640">
                <a:extLst>
                  <a:ext uri="{FF2B5EF4-FFF2-40B4-BE49-F238E27FC236}">
                    <a16:creationId xmlns:a16="http://schemas.microsoft.com/office/drawing/2014/main" id="{7B054C83-74D1-4748-91ED-A685FF8DBD95}"/>
                  </a:ext>
                </a:extLst>
              </p:cNvPr>
              <p:cNvCxnSpPr>
                <a:cxnSpLocks/>
              </p:cNvCxnSpPr>
              <p:nvPr/>
            </p:nvCxnSpPr>
            <p:spPr bwMode="auto">
              <a:xfrm>
                <a:off x="8188329"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2" name="Straight Connector 2641">
                <a:extLst>
                  <a:ext uri="{FF2B5EF4-FFF2-40B4-BE49-F238E27FC236}">
                    <a16:creationId xmlns:a16="http://schemas.microsoft.com/office/drawing/2014/main" id="{199A60B1-B9C4-40BC-9000-847BE9669E51}"/>
                  </a:ext>
                </a:extLst>
              </p:cNvPr>
              <p:cNvCxnSpPr>
                <a:cxnSpLocks/>
              </p:cNvCxnSpPr>
              <p:nvPr/>
            </p:nvCxnSpPr>
            <p:spPr bwMode="auto">
              <a:xfrm>
                <a:off x="8155520"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3" name="Straight Connector 2642">
                <a:extLst>
                  <a:ext uri="{FF2B5EF4-FFF2-40B4-BE49-F238E27FC236}">
                    <a16:creationId xmlns:a16="http://schemas.microsoft.com/office/drawing/2014/main" id="{E61B441A-59C9-47C1-9A14-6511AEAF3A50}"/>
                  </a:ext>
                </a:extLst>
              </p:cNvPr>
              <p:cNvCxnSpPr>
                <a:cxnSpLocks/>
              </p:cNvCxnSpPr>
              <p:nvPr/>
            </p:nvCxnSpPr>
            <p:spPr bwMode="auto">
              <a:xfrm>
                <a:off x="8157637"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4" name="Straight Connector 2643">
                <a:extLst>
                  <a:ext uri="{FF2B5EF4-FFF2-40B4-BE49-F238E27FC236}">
                    <a16:creationId xmlns:a16="http://schemas.microsoft.com/office/drawing/2014/main" id="{47BB690C-6428-4FD5-B625-BB3BC56CEEDA}"/>
                  </a:ext>
                </a:extLst>
              </p:cNvPr>
              <p:cNvCxnSpPr>
                <a:cxnSpLocks/>
              </p:cNvCxnSpPr>
              <p:nvPr/>
            </p:nvCxnSpPr>
            <p:spPr bwMode="auto">
              <a:xfrm>
                <a:off x="8162929"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5" name="Straight Connector 2644">
                <a:extLst>
                  <a:ext uri="{FF2B5EF4-FFF2-40B4-BE49-F238E27FC236}">
                    <a16:creationId xmlns:a16="http://schemas.microsoft.com/office/drawing/2014/main" id="{2D5C7FEE-2DA5-483E-8CC0-BDF8AEFEE823}"/>
                  </a:ext>
                </a:extLst>
              </p:cNvPr>
              <p:cNvCxnSpPr>
                <a:cxnSpLocks/>
              </p:cNvCxnSpPr>
              <p:nvPr/>
            </p:nvCxnSpPr>
            <p:spPr bwMode="auto">
              <a:xfrm>
                <a:off x="8167162" y="4246034"/>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6" name="Straight Connector 2645">
                <a:extLst>
                  <a:ext uri="{FF2B5EF4-FFF2-40B4-BE49-F238E27FC236}">
                    <a16:creationId xmlns:a16="http://schemas.microsoft.com/office/drawing/2014/main" id="{79722580-BE49-4EE5-B37C-582BA8BF0DD6}"/>
                  </a:ext>
                </a:extLst>
              </p:cNvPr>
              <p:cNvCxnSpPr>
                <a:cxnSpLocks/>
              </p:cNvCxnSpPr>
              <p:nvPr/>
            </p:nvCxnSpPr>
            <p:spPr bwMode="auto">
              <a:xfrm>
                <a:off x="8124829" y="4238626"/>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7" name="Straight Connector 2646">
                <a:extLst>
                  <a:ext uri="{FF2B5EF4-FFF2-40B4-BE49-F238E27FC236}">
                    <a16:creationId xmlns:a16="http://schemas.microsoft.com/office/drawing/2014/main" id="{4CBA7232-C27A-4EBF-8C18-7B429DD8E816}"/>
                  </a:ext>
                </a:extLst>
              </p:cNvPr>
              <p:cNvCxnSpPr>
                <a:cxnSpLocks/>
              </p:cNvCxnSpPr>
              <p:nvPr/>
            </p:nvCxnSpPr>
            <p:spPr bwMode="auto">
              <a:xfrm>
                <a:off x="8115304" y="423545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8" name="Straight Connector 2647">
                <a:extLst>
                  <a:ext uri="{FF2B5EF4-FFF2-40B4-BE49-F238E27FC236}">
                    <a16:creationId xmlns:a16="http://schemas.microsoft.com/office/drawing/2014/main" id="{77F38CB2-29E6-48CC-AA9F-028BB3467B53}"/>
                  </a:ext>
                </a:extLst>
              </p:cNvPr>
              <p:cNvCxnSpPr>
                <a:cxnSpLocks/>
              </p:cNvCxnSpPr>
              <p:nvPr/>
            </p:nvCxnSpPr>
            <p:spPr bwMode="auto">
              <a:xfrm>
                <a:off x="8018995" y="423650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49" name="Straight Connector 2648">
                <a:extLst>
                  <a:ext uri="{FF2B5EF4-FFF2-40B4-BE49-F238E27FC236}">
                    <a16:creationId xmlns:a16="http://schemas.microsoft.com/office/drawing/2014/main" id="{86B61952-87AA-43E8-BB35-7A23DAE2E1A6}"/>
                  </a:ext>
                </a:extLst>
              </p:cNvPr>
              <p:cNvCxnSpPr>
                <a:cxnSpLocks/>
              </p:cNvCxnSpPr>
              <p:nvPr/>
            </p:nvCxnSpPr>
            <p:spPr bwMode="auto">
              <a:xfrm>
                <a:off x="8011587" y="4232275"/>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0" name="Straight Connector 2649">
                <a:extLst>
                  <a:ext uri="{FF2B5EF4-FFF2-40B4-BE49-F238E27FC236}">
                    <a16:creationId xmlns:a16="http://schemas.microsoft.com/office/drawing/2014/main" id="{6D430E1F-E389-49FE-A6AA-77B21AFD449E}"/>
                  </a:ext>
                </a:extLst>
              </p:cNvPr>
              <p:cNvCxnSpPr>
                <a:cxnSpLocks/>
              </p:cNvCxnSpPr>
              <p:nvPr/>
            </p:nvCxnSpPr>
            <p:spPr bwMode="auto">
              <a:xfrm>
                <a:off x="7985128" y="422804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1" name="Straight Connector 2650">
                <a:extLst>
                  <a:ext uri="{FF2B5EF4-FFF2-40B4-BE49-F238E27FC236}">
                    <a16:creationId xmlns:a16="http://schemas.microsoft.com/office/drawing/2014/main" id="{90BAA0F4-63FE-4275-B018-91B65F9391D3}"/>
                  </a:ext>
                </a:extLst>
              </p:cNvPr>
              <p:cNvCxnSpPr>
                <a:cxnSpLocks/>
              </p:cNvCxnSpPr>
              <p:nvPr/>
            </p:nvCxnSpPr>
            <p:spPr bwMode="auto">
              <a:xfrm>
                <a:off x="7961845" y="4224867"/>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2" name="Straight Connector 2651">
                <a:extLst>
                  <a:ext uri="{FF2B5EF4-FFF2-40B4-BE49-F238E27FC236}">
                    <a16:creationId xmlns:a16="http://schemas.microsoft.com/office/drawing/2014/main" id="{74051970-A421-4D4B-9412-389145347838}"/>
                  </a:ext>
                </a:extLst>
              </p:cNvPr>
              <p:cNvCxnSpPr>
                <a:cxnSpLocks/>
              </p:cNvCxnSpPr>
              <p:nvPr/>
            </p:nvCxnSpPr>
            <p:spPr bwMode="auto">
              <a:xfrm>
                <a:off x="7899403" y="4223809"/>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3" name="Straight Connector 2652">
                <a:extLst>
                  <a:ext uri="{FF2B5EF4-FFF2-40B4-BE49-F238E27FC236}">
                    <a16:creationId xmlns:a16="http://schemas.microsoft.com/office/drawing/2014/main" id="{411B8BA6-0293-4950-8428-843666C5270B}"/>
                  </a:ext>
                </a:extLst>
              </p:cNvPr>
              <p:cNvCxnSpPr>
                <a:cxnSpLocks/>
              </p:cNvCxnSpPr>
              <p:nvPr/>
            </p:nvCxnSpPr>
            <p:spPr bwMode="auto">
              <a:xfrm>
                <a:off x="7796745" y="4216401"/>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4" name="Straight Connector 2653">
                <a:extLst>
                  <a:ext uri="{FF2B5EF4-FFF2-40B4-BE49-F238E27FC236}">
                    <a16:creationId xmlns:a16="http://schemas.microsoft.com/office/drawing/2014/main" id="{54C10AE7-9776-4D16-A533-204D434C3AC0}"/>
                  </a:ext>
                </a:extLst>
              </p:cNvPr>
              <p:cNvCxnSpPr>
                <a:cxnSpLocks/>
              </p:cNvCxnSpPr>
              <p:nvPr/>
            </p:nvCxnSpPr>
            <p:spPr bwMode="auto">
              <a:xfrm>
                <a:off x="7642228" y="420899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5" name="Straight Connector 2654">
                <a:extLst>
                  <a:ext uri="{FF2B5EF4-FFF2-40B4-BE49-F238E27FC236}">
                    <a16:creationId xmlns:a16="http://schemas.microsoft.com/office/drawing/2014/main" id="{FD9CB9DA-0191-4727-A307-F58B1A9240C7}"/>
                  </a:ext>
                </a:extLst>
              </p:cNvPr>
              <p:cNvCxnSpPr>
                <a:cxnSpLocks/>
              </p:cNvCxnSpPr>
              <p:nvPr/>
            </p:nvCxnSpPr>
            <p:spPr bwMode="auto">
              <a:xfrm>
                <a:off x="7441144" y="4164542"/>
                <a:ext cx="0" cy="47624"/>
              </a:xfrm>
              <a:prstGeom prst="line">
                <a:avLst/>
              </a:prstGeom>
              <a:noFill/>
              <a:ln w="9525" cap="flat" cmpd="sng" algn="ctr">
                <a:solidFill>
                  <a:schemeClr val="accent1"/>
                </a:solidFill>
                <a:prstDash val="solid"/>
                <a:round/>
                <a:headEnd type="none" w="med" len="med"/>
                <a:tailEnd type="none" w="med" len="med"/>
              </a:ln>
              <a:effectLst/>
            </p:spPr>
          </p:cxnSp>
          <p:cxnSp>
            <p:nvCxnSpPr>
              <p:cNvPr id="2656" name="Straight Connector 2655">
                <a:extLst>
                  <a:ext uri="{FF2B5EF4-FFF2-40B4-BE49-F238E27FC236}">
                    <a16:creationId xmlns:a16="http://schemas.microsoft.com/office/drawing/2014/main" id="{CEAD45B8-B047-446A-9D6A-1D70CCA0D3DE}"/>
                  </a:ext>
                </a:extLst>
              </p:cNvPr>
              <p:cNvCxnSpPr>
                <a:cxnSpLocks/>
              </p:cNvCxnSpPr>
              <p:nvPr/>
            </p:nvCxnSpPr>
            <p:spPr bwMode="auto">
              <a:xfrm>
                <a:off x="7321552" y="4149726"/>
                <a:ext cx="0" cy="47624"/>
              </a:xfrm>
              <a:prstGeom prst="line">
                <a:avLst/>
              </a:prstGeom>
              <a:noFill/>
              <a:ln w="9525" cap="flat" cmpd="sng" algn="ctr">
                <a:solidFill>
                  <a:schemeClr val="accent1"/>
                </a:solidFill>
                <a:prstDash val="solid"/>
                <a:round/>
                <a:headEnd type="none" w="med" len="med"/>
                <a:tailEnd type="none" w="med" len="med"/>
              </a:ln>
              <a:effectLst/>
            </p:spPr>
          </p:cxnSp>
        </p:grpSp>
        <p:grpSp>
          <p:nvGrpSpPr>
            <p:cNvPr id="2562" name="Group 2561">
              <a:extLst>
                <a:ext uri="{FF2B5EF4-FFF2-40B4-BE49-F238E27FC236}">
                  <a16:creationId xmlns:a16="http://schemas.microsoft.com/office/drawing/2014/main" id="{FFB4D963-C368-4E8E-A6C0-F97862F3FD1A}"/>
                </a:ext>
              </a:extLst>
            </p:cNvPr>
            <p:cNvGrpSpPr/>
            <p:nvPr/>
          </p:nvGrpSpPr>
          <p:grpSpPr>
            <a:xfrm>
              <a:off x="8030634" y="4262968"/>
              <a:ext cx="1205442" cy="171447"/>
              <a:chOff x="8030634" y="4262968"/>
              <a:chExt cx="1205442" cy="171447"/>
            </a:xfrm>
          </p:grpSpPr>
          <p:cxnSp>
            <p:nvCxnSpPr>
              <p:cNvPr id="2658" name="Straight Connector 2657">
                <a:extLst>
                  <a:ext uri="{FF2B5EF4-FFF2-40B4-BE49-F238E27FC236}">
                    <a16:creationId xmlns:a16="http://schemas.microsoft.com/office/drawing/2014/main" id="{6D989B6F-D85C-42ED-91AE-14F93294E896}"/>
                  </a:ext>
                </a:extLst>
              </p:cNvPr>
              <p:cNvCxnSpPr>
                <a:cxnSpLocks/>
              </p:cNvCxnSpPr>
              <p:nvPr/>
            </p:nvCxnSpPr>
            <p:spPr bwMode="auto">
              <a:xfrm>
                <a:off x="9236076" y="4386791"/>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59" name="Straight Connector 2658">
                <a:extLst>
                  <a:ext uri="{FF2B5EF4-FFF2-40B4-BE49-F238E27FC236}">
                    <a16:creationId xmlns:a16="http://schemas.microsoft.com/office/drawing/2014/main" id="{CCE924C7-94CC-42CB-AD46-41BC44DBF7FB}"/>
                  </a:ext>
                </a:extLst>
              </p:cNvPr>
              <p:cNvCxnSpPr>
                <a:cxnSpLocks/>
              </p:cNvCxnSpPr>
              <p:nvPr/>
            </p:nvCxnSpPr>
            <p:spPr bwMode="auto">
              <a:xfrm>
                <a:off x="9054043" y="4386791"/>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0" name="Straight Connector 2659">
                <a:extLst>
                  <a:ext uri="{FF2B5EF4-FFF2-40B4-BE49-F238E27FC236}">
                    <a16:creationId xmlns:a16="http://schemas.microsoft.com/office/drawing/2014/main" id="{CD51DC1A-630E-4374-853A-218A5DE8033F}"/>
                  </a:ext>
                </a:extLst>
              </p:cNvPr>
              <p:cNvCxnSpPr>
                <a:cxnSpLocks/>
              </p:cNvCxnSpPr>
              <p:nvPr/>
            </p:nvCxnSpPr>
            <p:spPr bwMode="auto">
              <a:xfrm>
                <a:off x="8983135" y="4324350"/>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2" name="Straight Connector 2661">
                <a:extLst>
                  <a:ext uri="{FF2B5EF4-FFF2-40B4-BE49-F238E27FC236}">
                    <a16:creationId xmlns:a16="http://schemas.microsoft.com/office/drawing/2014/main" id="{523FF030-5450-4548-A573-B4959D7FAAB3}"/>
                  </a:ext>
                </a:extLst>
              </p:cNvPr>
              <p:cNvCxnSpPr>
                <a:cxnSpLocks/>
              </p:cNvCxnSpPr>
              <p:nvPr/>
            </p:nvCxnSpPr>
            <p:spPr bwMode="auto">
              <a:xfrm>
                <a:off x="8886826"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3" name="Straight Connector 2662">
                <a:extLst>
                  <a:ext uri="{FF2B5EF4-FFF2-40B4-BE49-F238E27FC236}">
                    <a16:creationId xmlns:a16="http://schemas.microsoft.com/office/drawing/2014/main" id="{21D32AFD-5E10-4946-920A-A1E8AA430AD0}"/>
                  </a:ext>
                </a:extLst>
              </p:cNvPr>
              <p:cNvCxnSpPr>
                <a:cxnSpLocks/>
              </p:cNvCxnSpPr>
              <p:nvPr/>
            </p:nvCxnSpPr>
            <p:spPr bwMode="auto">
              <a:xfrm>
                <a:off x="8849784"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4" name="Straight Connector 2663">
                <a:extLst>
                  <a:ext uri="{FF2B5EF4-FFF2-40B4-BE49-F238E27FC236}">
                    <a16:creationId xmlns:a16="http://schemas.microsoft.com/office/drawing/2014/main" id="{00E6BCBF-B321-491A-9464-6ECE490043DE}"/>
                  </a:ext>
                </a:extLst>
              </p:cNvPr>
              <p:cNvCxnSpPr>
                <a:cxnSpLocks/>
              </p:cNvCxnSpPr>
              <p:nvPr/>
            </p:nvCxnSpPr>
            <p:spPr bwMode="auto">
              <a:xfrm>
                <a:off x="8823326"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5" name="Straight Connector 2664">
                <a:extLst>
                  <a:ext uri="{FF2B5EF4-FFF2-40B4-BE49-F238E27FC236}">
                    <a16:creationId xmlns:a16="http://schemas.microsoft.com/office/drawing/2014/main" id="{8CDF8F0C-C127-498B-A1FF-839551E72A4F}"/>
                  </a:ext>
                </a:extLst>
              </p:cNvPr>
              <p:cNvCxnSpPr>
                <a:cxnSpLocks/>
              </p:cNvCxnSpPr>
              <p:nvPr/>
            </p:nvCxnSpPr>
            <p:spPr bwMode="auto">
              <a:xfrm>
                <a:off x="8741834"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6" name="Straight Connector 2665">
                <a:extLst>
                  <a:ext uri="{FF2B5EF4-FFF2-40B4-BE49-F238E27FC236}">
                    <a16:creationId xmlns:a16="http://schemas.microsoft.com/office/drawing/2014/main" id="{8CB24D1F-27B7-4B56-861D-7A088FC1300E}"/>
                  </a:ext>
                </a:extLst>
              </p:cNvPr>
              <p:cNvCxnSpPr>
                <a:cxnSpLocks/>
              </p:cNvCxnSpPr>
              <p:nvPr/>
            </p:nvCxnSpPr>
            <p:spPr bwMode="auto">
              <a:xfrm>
                <a:off x="8721726"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7" name="Straight Connector 2666">
                <a:extLst>
                  <a:ext uri="{FF2B5EF4-FFF2-40B4-BE49-F238E27FC236}">
                    <a16:creationId xmlns:a16="http://schemas.microsoft.com/office/drawing/2014/main" id="{A18383A8-B6C0-4C41-977F-58BD29070D69}"/>
                  </a:ext>
                </a:extLst>
              </p:cNvPr>
              <p:cNvCxnSpPr>
                <a:cxnSpLocks/>
              </p:cNvCxnSpPr>
              <p:nvPr/>
            </p:nvCxnSpPr>
            <p:spPr bwMode="auto">
              <a:xfrm>
                <a:off x="8684684"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8" name="Straight Connector 2667">
                <a:extLst>
                  <a:ext uri="{FF2B5EF4-FFF2-40B4-BE49-F238E27FC236}">
                    <a16:creationId xmlns:a16="http://schemas.microsoft.com/office/drawing/2014/main" id="{84D702E5-5D0B-4FBF-8839-02448A667F03}"/>
                  </a:ext>
                </a:extLst>
              </p:cNvPr>
              <p:cNvCxnSpPr>
                <a:cxnSpLocks/>
              </p:cNvCxnSpPr>
              <p:nvPr/>
            </p:nvCxnSpPr>
            <p:spPr bwMode="auto">
              <a:xfrm>
                <a:off x="8667751"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69" name="Straight Connector 2668">
                <a:extLst>
                  <a:ext uri="{FF2B5EF4-FFF2-40B4-BE49-F238E27FC236}">
                    <a16:creationId xmlns:a16="http://schemas.microsoft.com/office/drawing/2014/main" id="{176EB0DD-576F-4D95-8EC7-C7F77B3B9781}"/>
                  </a:ext>
                </a:extLst>
              </p:cNvPr>
              <p:cNvCxnSpPr>
                <a:cxnSpLocks/>
              </p:cNvCxnSpPr>
              <p:nvPr/>
            </p:nvCxnSpPr>
            <p:spPr bwMode="auto">
              <a:xfrm>
                <a:off x="8631767"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0" name="Straight Connector 2669">
                <a:extLst>
                  <a:ext uri="{FF2B5EF4-FFF2-40B4-BE49-F238E27FC236}">
                    <a16:creationId xmlns:a16="http://schemas.microsoft.com/office/drawing/2014/main" id="{BE60E0E2-6FCD-4086-A5C6-5BFFEF1A542B}"/>
                  </a:ext>
                </a:extLst>
              </p:cNvPr>
              <p:cNvCxnSpPr>
                <a:cxnSpLocks/>
              </p:cNvCxnSpPr>
              <p:nvPr/>
            </p:nvCxnSpPr>
            <p:spPr bwMode="auto">
              <a:xfrm>
                <a:off x="8580967" y="4319059"/>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1" name="Straight Connector 2670">
                <a:extLst>
                  <a:ext uri="{FF2B5EF4-FFF2-40B4-BE49-F238E27FC236}">
                    <a16:creationId xmlns:a16="http://schemas.microsoft.com/office/drawing/2014/main" id="{CCFFAE3A-04A0-4811-99F6-B42A04BD68C3}"/>
                  </a:ext>
                </a:extLst>
              </p:cNvPr>
              <p:cNvCxnSpPr>
                <a:cxnSpLocks/>
              </p:cNvCxnSpPr>
              <p:nvPr/>
            </p:nvCxnSpPr>
            <p:spPr bwMode="auto">
              <a:xfrm>
                <a:off x="8569325" y="4302126"/>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2" name="Straight Connector 2671">
                <a:extLst>
                  <a:ext uri="{FF2B5EF4-FFF2-40B4-BE49-F238E27FC236}">
                    <a16:creationId xmlns:a16="http://schemas.microsoft.com/office/drawing/2014/main" id="{DFBE43DF-C7AE-453B-916E-E696943BED89}"/>
                  </a:ext>
                </a:extLst>
              </p:cNvPr>
              <p:cNvCxnSpPr>
                <a:cxnSpLocks/>
              </p:cNvCxnSpPr>
              <p:nvPr/>
            </p:nvCxnSpPr>
            <p:spPr bwMode="auto">
              <a:xfrm>
                <a:off x="8489950" y="4282018"/>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3" name="Straight Connector 2672">
                <a:extLst>
                  <a:ext uri="{FF2B5EF4-FFF2-40B4-BE49-F238E27FC236}">
                    <a16:creationId xmlns:a16="http://schemas.microsoft.com/office/drawing/2014/main" id="{56E85B45-461E-438D-AB72-DC3503F711A0}"/>
                  </a:ext>
                </a:extLst>
              </p:cNvPr>
              <p:cNvCxnSpPr>
                <a:cxnSpLocks/>
              </p:cNvCxnSpPr>
              <p:nvPr/>
            </p:nvCxnSpPr>
            <p:spPr bwMode="auto">
              <a:xfrm>
                <a:off x="8321675" y="4265084"/>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4" name="Straight Connector 2673">
                <a:extLst>
                  <a:ext uri="{FF2B5EF4-FFF2-40B4-BE49-F238E27FC236}">
                    <a16:creationId xmlns:a16="http://schemas.microsoft.com/office/drawing/2014/main" id="{E97C8590-7102-422A-A0F2-474D64C24190}"/>
                  </a:ext>
                </a:extLst>
              </p:cNvPr>
              <p:cNvCxnSpPr>
                <a:cxnSpLocks/>
              </p:cNvCxnSpPr>
              <p:nvPr/>
            </p:nvCxnSpPr>
            <p:spPr bwMode="auto">
              <a:xfrm>
                <a:off x="8205259" y="4262968"/>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5" name="Straight Connector 2674">
                <a:extLst>
                  <a:ext uri="{FF2B5EF4-FFF2-40B4-BE49-F238E27FC236}">
                    <a16:creationId xmlns:a16="http://schemas.microsoft.com/office/drawing/2014/main" id="{D8AC5588-ED7C-4750-8BEC-256A4BDBD0C0}"/>
                  </a:ext>
                </a:extLst>
              </p:cNvPr>
              <p:cNvCxnSpPr>
                <a:cxnSpLocks/>
              </p:cNvCxnSpPr>
              <p:nvPr/>
            </p:nvCxnSpPr>
            <p:spPr bwMode="auto">
              <a:xfrm>
                <a:off x="8191500" y="4262968"/>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6" name="Straight Connector 2675">
                <a:extLst>
                  <a:ext uri="{FF2B5EF4-FFF2-40B4-BE49-F238E27FC236}">
                    <a16:creationId xmlns:a16="http://schemas.microsoft.com/office/drawing/2014/main" id="{76DDF4BD-2908-4F29-80B3-0F877FE3D346}"/>
                  </a:ext>
                </a:extLst>
              </p:cNvPr>
              <p:cNvCxnSpPr>
                <a:cxnSpLocks/>
              </p:cNvCxnSpPr>
              <p:nvPr/>
            </p:nvCxnSpPr>
            <p:spPr bwMode="auto">
              <a:xfrm>
                <a:off x="8126942" y="4262968"/>
                <a:ext cx="0" cy="47624"/>
              </a:xfrm>
              <a:prstGeom prst="line">
                <a:avLst/>
              </a:prstGeom>
              <a:noFill/>
              <a:ln w="9525" cap="flat" cmpd="sng" algn="ctr">
                <a:solidFill>
                  <a:schemeClr val="accent3"/>
                </a:solidFill>
                <a:prstDash val="solid"/>
                <a:round/>
                <a:headEnd type="none" w="med" len="med"/>
                <a:tailEnd type="none" w="med" len="med"/>
              </a:ln>
              <a:effectLst/>
            </p:spPr>
          </p:cxnSp>
          <p:cxnSp>
            <p:nvCxnSpPr>
              <p:cNvPr id="2677" name="Straight Connector 2676">
                <a:extLst>
                  <a:ext uri="{FF2B5EF4-FFF2-40B4-BE49-F238E27FC236}">
                    <a16:creationId xmlns:a16="http://schemas.microsoft.com/office/drawing/2014/main" id="{9A64D02E-C771-4C91-B294-F9DF1A9BB96D}"/>
                  </a:ext>
                </a:extLst>
              </p:cNvPr>
              <p:cNvCxnSpPr>
                <a:cxnSpLocks/>
              </p:cNvCxnSpPr>
              <p:nvPr/>
            </p:nvCxnSpPr>
            <p:spPr bwMode="auto">
              <a:xfrm>
                <a:off x="8030634" y="4262968"/>
                <a:ext cx="0" cy="47624"/>
              </a:xfrm>
              <a:prstGeom prst="line">
                <a:avLst/>
              </a:prstGeom>
              <a:noFill/>
              <a:ln w="9525" cap="flat" cmpd="sng" algn="ctr">
                <a:solidFill>
                  <a:schemeClr val="accent3"/>
                </a:solidFill>
                <a:prstDash val="solid"/>
                <a:round/>
                <a:headEnd type="none" w="med" len="med"/>
                <a:tailEnd type="none" w="med" len="med"/>
              </a:ln>
              <a:effectLst/>
            </p:spPr>
          </p:cxnSp>
        </p:grpSp>
        <p:grpSp>
          <p:nvGrpSpPr>
            <p:cNvPr id="2564" name="Group 2563">
              <a:extLst>
                <a:ext uri="{FF2B5EF4-FFF2-40B4-BE49-F238E27FC236}">
                  <a16:creationId xmlns:a16="http://schemas.microsoft.com/office/drawing/2014/main" id="{DF6606B2-F897-4D72-A58F-A2804697AB7F}"/>
                </a:ext>
              </a:extLst>
            </p:cNvPr>
            <p:cNvGrpSpPr/>
            <p:nvPr/>
          </p:nvGrpSpPr>
          <p:grpSpPr>
            <a:xfrm>
              <a:off x="7157510" y="4113745"/>
              <a:ext cx="2077507" cy="408513"/>
              <a:chOff x="7157510" y="4113745"/>
              <a:chExt cx="2077507" cy="408513"/>
            </a:xfrm>
          </p:grpSpPr>
          <p:cxnSp>
            <p:nvCxnSpPr>
              <p:cNvPr id="2679" name="Straight Connector 2678">
                <a:extLst>
                  <a:ext uri="{FF2B5EF4-FFF2-40B4-BE49-F238E27FC236}">
                    <a16:creationId xmlns:a16="http://schemas.microsoft.com/office/drawing/2014/main" id="{A5AECBBD-FDCF-4C55-9F4F-E598EE29634F}"/>
                  </a:ext>
                </a:extLst>
              </p:cNvPr>
              <p:cNvCxnSpPr>
                <a:cxnSpLocks/>
              </p:cNvCxnSpPr>
              <p:nvPr/>
            </p:nvCxnSpPr>
            <p:spPr bwMode="auto">
              <a:xfrm>
                <a:off x="9235017" y="44746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0" name="Straight Connector 2679">
                <a:extLst>
                  <a:ext uri="{FF2B5EF4-FFF2-40B4-BE49-F238E27FC236}">
                    <a16:creationId xmlns:a16="http://schemas.microsoft.com/office/drawing/2014/main" id="{833075E5-345F-4278-AE93-FF86FD46E6C2}"/>
                  </a:ext>
                </a:extLst>
              </p:cNvPr>
              <p:cNvCxnSpPr>
                <a:cxnSpLocks/>
              </p:cNvCxnSpPr>
              <p:nvPr/>
            </p:nvCxnSpPr>
            <p:spPr bwMode="auto">
              <a:xfrm>
                <a:off x="9226551" y="44746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1" name="Straight Connector 2680">
                <a:extLst>
                  <a:ext uri="{FF2B5EF4-FFF2-40B4-BE49-F238E27FC236}">
                    <a16:creationId xmlns:a16="http://schemas.microsoft.com/office/drawing/2014/main" id="{1BEF6C54-A3F5-476C-AD9D-C1EB7CBD7F8E}"/>
                  </a:ext>
                </a:extLst>
              </p:cNvPr>
              <p:cNvCxnSpPr>
                <a:cxnSpLocks/>
              </p:cNvCxnSpPr>
              <p:nvPr/>
            </p:nvCxnSpPr>
            <p:spPr bwMode="auto">
              <a:xfrm>
                <a:off x="9213851" y="44746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2" name="Straight Connector 2681">
                <a:extLst>
                  <a:ext uri="{FF2B5EF4-FFF2-40B4-BE49-F238E27FC236}">
                    <a16:creationId xmlns:a16="http://schemas.microsoft.com/office/drawing/2014/main" id="{5E3C936C-06EF-4E32-B612-B99A71FC5E80}"/>
                  </a:ext>
                </a:extLst>
              </p:cNvPr>
              <p:cNvCxnSpPr>
                <a:cxnSpLocks/>
              </p:cNvCxnSpPr>
              <p:nvPr/>
            </p:nvCxnSpPr>
            <p:spPr bwMode="auto">
              <a:xfrm>
                <a:off x="9217026" y="44746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3" name="Straight Connector 2682">
                <a:extLst>
                  <a:ext uri="{FF2B5EF4-FFF2-40B4-BE49-F238E27FC236}">
                    <a16:creationId xmlns:a16="http://schemas.microsoft.com/office/drawing/2014/main" id="{4541F6ED-8A6D-4B2D-9F27-42EDC15364F9}"/>
                  </a:ext>
                </a:extLst>
              </p:cNvPr>
              <p:cNvCxnSpPr>
                <a:cxnSpLocks/>
              </p:cNvCxnSpPr>
              <p:nvPr/>
            </p:nvCxnSpPr>
            <p:spPr bwMode="auto">
              <a:xfrm>
                <a:off x="9203267" y="44746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4" name="Straight Connector 2683">
                <a:extLst>
                  <a:ext uri="{FF2B5EF4-FFF2-40B4-BE49-F238E27FC236}">
                    <a16:creationId xmlns:a16="http://schemas.microsoft.com/office/drawing/2014/main" id="{6A7C1D40-AA79-484A-91F8-67D7664213A9}"/>
                  </a:ext>
                </a:extLst>
              </p:cNvPr>
              <p:cNvCxnSpPr>
                <a:cxnSpLocks/>
              </p:cNvCxnSpPr>
              <p:nvPr/>
            </p:nvCxnSpPr>
            <p:spPr bwMode="auto">
              <a:xfrm>
                <a:off x="9190567" y="44661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5" name="Straight Connector 2684">
                <a:extLst>
                  <a:ext uri="{FF2B5EF4-FFF2-40B4-BE49-F238E27FC236}">
                    <a16:creationId xmlns:a16="http://schemas.microsoft.com/office/drawing/2014/main" id="{87D7AA4F-6E21-4AC0-8561-52606AEFCF50}"/>
                  </a:ext>
                </a:extLst>
              </p:cNvPr>
              <p:cNvCxnSpPr>
                <a:cxnSpLocks/>
              </p:cNvCxnSpPr>
              <p:nvPr/>
            </p:nvCxnSpPr>
            <p:spPr bwMode="auto">
              <a:xfrm>
                <a:off x="9183159" y="44661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6" name="Straight Connector 2685">
                <a:extLst>
                  <a:ext uri="{FF2B5EF4-FFF2-40B4-BE49-F238E27FC236}">
                    <a16:creationId xmlns:a16="http://schemas.microsoft.com/office/drawing/2014/main" id="{5804E4DD-F444-4F82-9E21-2163C030E697}"/>
                  </a:ext>
                </a:extLst>
              </p:cNvPr>
              <p:cNvCxnSpPr>
                <a:cxnSpLocks/>
              </p:cNvCxnSpPr>
              <p:nvPr/>
            </p:nvCxnSpPr>
            <p:spPr bwMode="auto">
              <a:xfrm>
                <a:off x="9160934" y="44661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7" name="Straight Connector 2686">
                <a:extLst>
                  <a:ext uri="{FF2B5EF4-FFF2-40B4-BE49-F238E27FC236}">
                    <a16:creationId xmlns:a16="http://schemas.microsoft.com/office/drawing/2014/main" id="{2A57427D-505B-46D7-A5E2-11CBE87A7145}"/>
                  </a:ext>
                </a:extLst>
              </p:cNvPr>
              <p:cNvCxnSpPr>
                <a:cxnSpLocks/>
              </p:cNvCxnSpPr>
              <p:nvPr/>
            </p:nvCxnSpPr>
            <p:spPr bwMode="auto">
              <a:xfrm>
                <a:off x="9142942" y="44661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8" name="Straight Connector 2687">
                <a:extLst>
                  <a:ext uri="{FF2B5EF4-FFF2-40B4-BE49-F238E27FC236}">
                    <a16:creationId xmlns:a16="http://schemas.microsoft.com/office/drawing/2014/main" id="{36901095-BA9D-49C1-8C05-853A3C96F64D}"/>
                  </a:ext>
                </a:extLst>
              </p:cNvPr>
              <p:cNvCxnSpPr>
                <a:cxnSpLocks/>
              </p:cNvCxnSpPr>
              <p:nvPr/>
            </p:nvCxnSpPr>
            <p:spPr bwMode="auto">
              <a:xfrm>
                <a:off x="9133417" y="44661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89" name="Straight Connector 2688">
                <a:extLst>
                  <a:ext uri="{FF2B5EF4-FFF2-40B4-BE49-F238E27FC236}">
                    <a16:creationId xmlns:a16="http://schemas.microsoft.com/office/drawing/2014/main" id="{694012A1-1998-42CE-AAF9-44BF5E80BE17}"/>
                  </a:ext>
                </a:extLst>
              </p:cNvPr>
              <p:cNvCxnSpPr>
                <a:cxnSpLocks/>
              </p:cNvCxnSpPr>
              <p:nvPr/>
            </p:nvCxnSpPr>
            <p:spPr bwMode="auto">
              <a:xfrm>
                <a:off x="9124950"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0" name="Straight Connector 2689">
                <a:extLst>
                  <a:ext uri="{FF2B5EF4-FFF2-40B4-BE49-F238E27FC236}">
                    <a16:creationId xmlns:a16="http://schemas.microsoft.com/office/drawing/2014/main" id="{AD3987DF-8C20-4CD0-8C4D-C3E56A629359}"/>
                  </a:ext>
                </a:extLst>
              </p:cNvPr>
              <p:cNvCxnSpPr>
                <a:cxnSpLocks/>
              </p:cNvCxnSpPr>
              <p:nvPr/>
            </p:nvCxnSpPr>
            <p:spPr bwMode="auto">
              <a:xfrm>
                <a:off x="9115425"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1" name="Straight Connector 2690">
                <a:extLst>
                  <a:ext uri="{FF2B5EF4-FFF2-40B4-BE49-F238E27FC236}">
                    <a16:creationId xmlns:a16="http://schemas.microsoft.com/office/drawing/2014/main" id="{D76C6B0A-6771-405D-A9D7-E18123A3BA17}"/>
                  </a:ext>
                </a:extLst>
              </p:cNvPr>
              <p:cNvCxnSpPr>
                <a:cxnSpLocks/>
              </p:cNvCxnSpPr>
              <p:nvPr/>
            </p:nvCxnSpPr>
            <p:spPr bwMode="auto">
              <a:xfrm>
                <a:off x="9104841"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2" name="Straight Connector 2691">
                <a:extLst>
                  <a:ext uri="{FF2B5EF4-FFF2-40B4-BE49-F238E27FC236}">
                    <a16:creationId xmlns:a16="http://schemas.microsoft.com/office/drawing/2014/main" id="{31403CBD-230C-4755-A7CE-9364561BD785}"/>
                  </a:ext>
                </a:extLst>
              </p:cNvPr>
              <p:cNvCxnSpPr>
                <a:cxnSpLocks/>
              </p:cNvCxnSpPr>
              <p:nvPr/>
            </p:nvCxnSpPr>
            <p:spPr bwMode="auto">
              <a:xfrm>
                <a:off x="9095316"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3" name="Straight Connector 2692">
                <a:extLst>
                  <a:ext uri="{FF2B5EF4-FFF2-40B4-BE49-F238E27FC236}">
                    <a16:creationId xmlns:a16="http://schemas.microsoft.com/office/drawing/2014/main" id="{E25DAE1C-5F07-4BE8-B1CF-4F942FEC5863}"/>
                  </a:ext>
                </a:extLst>
              </p:cNvPr>
              <p:cNvCxnSpPr>
                <a:cxnSpLocks/>
              </p:cNvCxnSpPr>
              <p:nvPr/>
            </p:nvCxnSpPr>
            <p:spPr bwMode="auto">
              <a:xfrm>
                <a:off x="9085791"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4" name="Straight Connector 2693">
                <a:extLst>
                  <a:ext uri="{FF2B5EF4-FFF2-40B4-BE49-F238E27FC236}">
                    <a16:creationId xmlns:a16="http://schemas.microsoft.com/office/drawing/2014/main" id="{B6134890-3C48-4AB1-9AFD-8C7B2FC11811}"/>
                  </a:ext>
                </a:extLst>
              </p:cNvPr>
              <p:cNvCxnSpPr>
                <a:cxnSpLocks/>
              </p:cNvCxnSpPr>
              <p:nvPr/>
            </p:nvCxnSpPr>
            <p:spPr bwMode="auto">
              <a:xfrm>
                <a:off x="9065683"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5" name="Straight Connector 2694">
                <a:extLst>
                  <a:ext uri="{FF2B5EF4-FFF2-40B4-BE49-F238E27FC236}">
                    <a16:creationId xmlns:a16="http://schemas.microsoft.com/office/drawing/2014/main" id="{E09C38AC-2BE2-4C5E-ADA7-3881D6FF083C}"/>
                  </a:ext>
                </a:extLst>
              </p:cNvPr>
              <p:cNvCxnSpPr>
                <a:cxnSpLocks/>
              </p:cNvCxnSpPr>
              <p:nvPr/>
            </p:nvCxnSpPr>
            <p:spPr bwMode="auto">
              <a:xfrm>
                <a:off x="9050866" y="44619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8" name="Straight Connector 2697">
                <a:extLst>
                  <a:ext uri="{FF2B5EF4-FFF2-40B4-BE49-F238E27FC236}">
                    <a16:creationId xmlns:a16="http://schemas.microsoft.com/office/drawing/2014/main" id="{ED4E4456-D3B2-499C-8BAD-7235CEF6746D}"/>
                  </a:ext>
                </a:extLst>
              </p:cNvPr>
              <p:cNvCxnSpPr>
                <a:cxnSpLocks/>
              </p:cNvCxnSpPr>
              <p:nvPr/>
            </p:nvCxnSpPr>
            <p:spPr bwMode="auto">
              <a:xfrm>
                <a:off x="9042400" y="4460875"/>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699" name="Straight Connector 2698">
                <a:extLst>
                  <a:ext uri="{FF2B5EF4-FFF2-40B4-BE49-F238E27FC236}">
                    <a16:creationId xmlns:a16="http://schemas.microsoft.com/office/drawing/2014/main" id="{DEF3B156-1B17-467D-9818-050C46C3F679}"/>
                  </a:ext>
                </a:extLst>
              </p:cNvPr>
              <p:cNvCxnSpPr>
                <a:cxnSpLocks/>
              </p:cNvCxnSpPr>
              <p:nvPr/>
            </p:nvCxnSpPr>
            <p:spPr bwMode="auto">
              <a:xfrm>
                <a:off x="9038166"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0" name="Straight Connector 2699">
                <a:extLst>
                  <a:ext uri="{FF2B5EF4-FFF2-40B4-BE49-F238E27FC236}">
                    <a16:creationId xmlns:a16="http://schemas.microsoft.com/office/drawing/2014/main" id="{ED1267A7-92D8-4C9B-9F00-7A9B5F6F33FF}"/>
                  </a:ext>
                </a:extLst>
              </p:cNvPr>
              <p:cNvCxnSpPr>
                <a:cxnSpLocks/>
              </p:cNvCxnSpPr>
              <p:nvPr/>
            </p:nvCxnSpPr>
            <p:spPr bwMode="auto">
              <a:xfrm>
                <a:off x="9024408"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1" name="Straight Connector 2700">
                <a:extLst>
                  <a:ext uri="{FF2B5EF4-FFF2-40B4-BE49-F238E27FC236}">
                    <a16:creationId xmlns:a16="http://schemas.microsoft.com/office/drawing/2014/main" id="{9336E962-115A-4CEB-898C-E9C5E4D66F2C}"/>
                  </a:ext>
                </a:extLst>
              </p:cNvPr>
              <p:cNvCxnSpPr>
                <a:cxnSpLocks/>
              </p:cNvCxnSpPr>
              <p:nvPr/>
            </p:nvCxnSpPr>
            <p:spPr bwMode="auto">
              <a:xfrm>
                <a:off x="9028642"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2" name="Straight Connector 2701">
                <a:extLst>
                  <a:ext uri="{FF2B5EF4-FFF2-40B4-BE49-F238E27FC236}">
                    <a16:creationId xmlns:a16="http://schemas.microsoft.com/office/drawing/2014/main" id="{181C6202-1565-4F58-AA0B-10B2DC6A8966}"/>
                  </a:ext>
                </a:extLst>
              </p:cNvPr>
              <p:cNvCxnSpPr>
                <a:cxnSpLocks/>
              </p:cNvCxnSpPr>
              <p:nvPr/>
            </p:nvCxnSpPr>
            <p:spPr bwMode="auto">
              <a:xfrm>
                <a:off x="9015942"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3" name="Straight Connector 2702">
                <a:extLst>
                  <a:ext uri="{FF2B5EF4-FFF2-40B4-BE49-F238E27FC236}">
                    <a16:creationId xmlns:a16="http://schemas.microsoft.com/office/drawing/2014/main" id="{7127551F-BAE6-43CF-8AAF-76B222D19D75}"/>
                  </a:ext>
                </a:extLst>
              </p:cNvPr>
              <p:cNvCxnSpPr>
                <a:cxnSpLocks/>
              </p:cNvCxnSpPr>
              <p:nvPr/>
            </p:nvCxnSpPr>
            <p:spPr bwMode="auto">
              <a:xfrm>
                <a:off x="8995834"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4" name="Straight Connector 2703">
                <a:extLst>
                  <a:ext uri="{FF2B5EF4-FFF2-40B4-BE49-F238E27FC236}">
                    <a16:creationId xmlns:a16="http://schemas.microsoft.com/office/drawing/2014/main" id="{45E9A1BB-58B9-4CB0-BF86-1BE99BEB850F}"/>
                  </a:ext>
                </a:extLst>
              </p:cNvPr>
              <p:cNvCxnSpPr>
                <a:cxnSpLocks/>
              </p:cNvCxnSpPr>
              <p:nvPr/>
            </p:nvCxnSpPr>
            <p:spPr bwMode="auto">
              <a:xfrm>
                <a:off x="8982076"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5" name="Straight Connector 2704">
                <a:extLst>
                  <a:ext uri="{FF2B5EF4-FFF2-40B4-BE49-F238E27FC236}">
                    <a16:creationId xmlns:a16="http://schemas.microsoft.com/office/drawing/2014/main" id="{08189457-19BE-49DF-8C79-83448200C646}"/>
                  </a:ext>
                </a:extLst>
              </p:cNvPr>
              <p:cNvCxnSpPr>
                <a:cxnSpLocks/>
              </p:cNvCxnSpPr>
              <p:nvPr/>
            </p:nvCxnSpPr>
            <p:spPr bwMode="auto">
              <a:xfrm>
                <a:off x="8968317"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6" name="Straight Connector 2705">
                <a:extLst>
                  <a:ext uri="{FF2B5EF4-FFF2-40B4-BE49-F238E27FC236}">
                    <a16:creationId xmlns:a16="http://schemas.microsoft.com/office/drawing/2014/main" id="{2A508647-501E-4534-9FFC-8802B1CF7018}"/>
                  </a:ext>
                </a:extLst>
              </p:cNvPr>
              <p:cNvCxnSpPr>
                <a:cxnSpLocks/>
              </p:cNvCxnSpPr>
              <p:nvPr/>
            </p:nvCxnSpPr>
            <p:spPr bwMode="auto">
              <a:xfrm>
                <a:off x="8973609"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7" name="Straight Connector 2706">
                <a:extLst>
                  <a:ext uri="{FF2B5EF4-FFF2-40B4-BE49-F238E27FC236}">
                    <a16:creationId xmlns:a16="http://schemas.microsoft.com/office/drawing/2014/main" id="{E3FFF54D-4A1F-49C9-837F-EB955810F9AC}"/>
                  </a:ext>
                </a:extLst>
              </p:cNvPr>
              <p:cNvCxnSpPr>
                <a:cxnSpLocks/>
              </p:cNvCxnSpPr>
              <p:nvPr/>
            </p:nvCxnSpPr>
            <p:spPr bwMode="auto">
              <a:xfrm>
                <a:off x="8968318" y="44577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8" name="Straight Connector 2707">
                <a:extLst>
                  <a:ext uri="{FF2B5EF4-FFF2-40B4-BE49-F238E27FC236}">
                    <a16:creationId xmlns:a16="http://schemas.microsoft.com/office/drawing/2014/main" id="{FF1BB477-69A9-4553-BE26-4CED0543578C}"/>
                  </a:ext>
                </a:extLst>
              </p:cNvPr>
              <p:cNvCxnSpPr>
                <a:cxnSpLocks/>
              </p:cNvCxnSpPr>
              <p:nvPr/>
            </p:nvCxnSpPr>
            <p:spPr bwMode="auto">
              <a:xfrm>
                <a:off x="8951385" y="445135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09" name="Straight Connector 2708">
                <a:extLst>
                  <a:ext uri="{FF2B5EF4-FFF2-40B4-BE49-F238E27FC236}">
                    <a16:creationId xmlns:a16="http://schemas.microsoft.com/office/drawing/2014/main" id="{45D9A50E-1212-407F-9B11-6412172C1DA2}"/>
                  </a:ext>
                </a:extLst>
              </p:cNvPr>
              <p:cNvCxnSpPr>
                <a:cxnSpLocks/>
              </p:cNvCxnSpPr>
              <p:nvPr/>
            </p:nvCxnSpPr>
            <p:spPr bwMode="auto">
              <a:xfrm>
                <a:off x="8943976" y="444711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0" name="Straight Connector 2709">
                <a:extLst>
                  <a:ext uri="{FF2B5EF4-FFF2-40B4-BE49-F238E27FC236}">
                    <a16:creationId xmlns:a16="http://schemas.microsoft.com/office/drawing/2014/main" id="{B3FAD5E7-DC3D-46EC-84CC-518A03DA64A7}"/>
                  </a:ext>
                </a:extLst>
              </p:cNvPr>
              <p:cNvCxnSpPr>
                <a:cxnSpLocks/>
              </p:cNvCxnSpPr>
              <p:nvPr/>
            </p:nvCxnSpPr>
            <p:spPr bwMode="auto">
              <a:xfrm>
                <a:off x="8933393" y="444288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1" name="Straight Connector 2710">
                <a:extLst>
                  <a:ext uri="{FF2B5EF4-FFF2-40B4-BE49-F238E27FC236}">
                    <a16:creationId xmlns:a16="http://schemas.microsoft.com/office/drawing/2014/main" id="{6011A389-5755-405C-8206-EFC841A97E32}"/>
                  </a:ext>
                </a:extLst>
              </p:cNvPr>
              <p:cNvCxnSpPr>
                <a:cxnSpLocks/>
              </p:cNvCxnSpPr>
              <p:nvPr/>
            </p:nvCxnSpPr>
            <p:spPr bwMode="auto">
              <a:xfrm>
                <a:off x="8928101" y="444288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2" name="Straight Connector 2711">
                <a:extLst>
                  <a:ext uri="{FF2B5EF4-FFF2-40B4-BE49-F238E27FC236}">
                    <a16:creationId xmlns:a16="http://schemas.microsoft.com/office/drawing/2014/main" id="{5660E563-86B0-4D29-8FE3-684A896F1944}"/>
                  </a:ext>
                </a:extLst>
              </p:cNvPr>
              <p:cNvCxnSpPr>
                <a:cxnSpLocks/>
              </p:cNvCxnSpPr>
              <p:nvPr/>
            </p:nvCxnSpPr>
            <p:spPr bwMode="auto">
              <a:xfrm>
                <a:off x="8921751" y="444288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3" name="Straight Connector 2712">
                <a:extLst>
                  <a:ext uri="{FF2B5EF4-FFF2-40B4-BE49-F238E27FC236}">
                    <a16:creationId xmlns:a16="http://schemas.microsoft.com/office/drawing/2014/main" id="{637163FD-2705-4101-847A-217FA4113256}"/>
                  </a:ext>
                </a:extLst>
              </p:cNvPr>
              <p:cNvCxnSpPr>
                <a:cxnSpLocks/>
              </p:cNvCxnSpPr>
              <p:nvPr/>
            </p:nvCxnSpPr>
            <p:spPr bwMode="auto">
              <a:xfrm>
                <a:off x="8913284" y="443759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4" name="Straight Connector 2713">
                <a:extLst>
                  <a:ext uri="{FF2B5EF4-FFF2-40B4-BE49-F238E27FC236}">
                    <a16:creationId xmlns:a16="http://schemas.microsoft.com/office/drawing/2014/main" id="{9B80F4B1-D232-4017-A2F2-84B56BDB1900}"/>
                  </a:ext>
                </a:extLst>
              </p:cNvPr>
              <p:cNvCxnSpPr>
                <a:cxnSpLocks/>
              </p:cNvCxnSpPr>
              <p:nvPr/>
            </p:nvCxnSpPr>
            <p:spPr bwMode="auto">
              <a:xfrm>
                <a:off x="8900584"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5" name="Straight Connector 2714">
                <a:extLst>
                  <a:ext uri="{FF2B5EF4-FFF2-40B4-BE49-F238E27FC236}">
                    <a16:creationId xmlns:a16="http://schemas.microsoft.com/office/drawing/2014/main" id="{4CF341FE-1FE1-43A6-B067-9477F716A0F0}"/>
                  </a:ext>
                </a:extLst>
              </p:cNvPr>
              <p:cNvCxnSpPr>
                <a:cxnSpLocks/>
              </p:cNvCxnSpPr>
              <p:nvPr/>
            </p:nvCxnSpPr>
            <p:spPr bwMode="auto">
              <a:xfrm>
                <a:off x="8866717"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6" name="Straight Connector 2715">
                <a:extLst>
                  <a:ext uri="{FF2B5EF4-FFF2-40B4-BE49-F238E27FC236}">
                    <a16:creationId xmlns:a16="http://schemas.microsoft.com/office/drawing/2014/main" id="{C9A0C615-2DC5-42AC-85AA-B5C0439C27C5}"/>
                  </a:ext>
                </a:extLst>
              </p:cNvPr>
              <p:cNvCxnSpPr>
                <a:cxnSpLocks/>
              </p:cNvCxnSpPr>
              <p:nvPr/>
            </p:nvCxnSpPr>
            <p:spPr bwMode="auto">
              <a:xfrm>
                <a:off x="8858250"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7" name="Straight Connector 2716">
                <a:extLst>
                  <a:ext uri="{FF2B5EF4-FFF2-40B4-BE49-F238E27FC236}">
                    <a16:creationId xmlns:a16="http://schemas.microsoft.com/office/drawing/2014/main" id="{7B91EF51-53C0-4E1F-A02A-F08831627171}"/>
                  </a:ext>
                </a:extLst>
              </p:cNvPr>
              <p:cNvCxnSpPr>
                <a:cxnSpLocks/>
              </p:cNvCxnSpPr>
              <p:nvPr/>
            </p:nvCxnSpPr>
            <p:spPr bwMode="auto">
              <a:xfrm>
                <a:off x="8845550"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8" name="Straight Connector 2717">
                <a:extLst>
                  <a:ext uri="{FF2B5EF4-FFF2-40B4-BE49-F238E27FC236}">
                    <a16:creationId xmlns:a16="http://schemas.microsoft.com/office/drawing/2014/main" id="{41D94FE2-C127-4DFA-B703-31773BF0DF2A}"/>
                  </a:ext>
                </a:extLst>
              </p:cNvPr>
              <p:cNvCxnSpPr>
                <a:cxnSpLocks/>
              </p:cNvCxnSpPr>
              <p:nvPr/>
            </p:nvCxnSpPr>
            <p:spPr bwMode="auto">
              <a:xfrm>
                <a:off x="8837083"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19" name="Straight Connector 2718">
                <a:extLst>
                  <a:ext uri="{FF2B5EF4-FFF2-40B4-BE49-F238E27FC236}">
                    <a16:creationId xmlns:a16="http://schemas.microsoft.com/office/drawing/2014/main" id="{54C91A30-D511-432D-B2AF-45C83A94D58F}"/>
                  </a:ext>
                </a:extLst>
              </p:cNvPr>
              <p:cNvCxnSpPr>
                <a:cxnSpLocks/>
              </p:cNvCxnSpPr>
              <p:nvPr/>
            </p:nvCxnSpPr>
            <p:spPr bwMode="auto">
              <a:xfrm>
                <a:off x="8821208"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0" name="Straight Connector 2719">
                <a:extLst>
                  <a:ext uri="{FF2B5EF4-FFF2-40B4-BE49-F238E27FC236}">
                    <a16:creationId xmlns:a16="http://schemas.microsoft.com/office/drawing/2014/main" id="{B568FAAE-118D-4AA6-9231-6C3F5ACC7473}"/>
                  </a:ext>
                </a:extLst>
              </p:cNvPr>
              <p:cNvCxnSpPr>
                <a:cxnSpLocks/>
              </p:cNvCxnSpPr>
              <p:nvPr/>
            </p:nvCxnSpPr>
            <p:spPr bwMode="auto">
              <a:xfrm>
                <a:off x="8816975"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1" name="Straight Connector 2720">
                <a:extLst>
                  <a:ext uri="{FF2B5EF4-FFF2-40B4-BE49-F238E27FC236}">
                    <a16:creationId xmlns:a16="http://schemas.microsoft.com/office/drawing/2014/main" id="{1C3D55F5-E3BC-4BA9-BD17-4E01193DF6C8}"/>
                  </a:ext>
                </a:extLst>
              </p:cNvPr>
              <p:cNvCxnSpPr>
                <a:cxnSpLocks/>
              </p:cNvCxnSpPr>
              <p:nvPr/>
            </p:nvCxnSpPr>
            <p:spPr bwMode="auto">
              <a:xfrm>
                <a:off x="8811683"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2" name="Straight Connector 2721">
                <a:extLst>
                  <a:ext uri="{FF2B5EF4-FFF2-40B4-BE49-F238E27FC236}">
                    <a16:creationId xmlns:a16="http://schemas.microsoft.com/office/drawing/2014/main" id="{AD4E515C-2BD7-4FC1-915A-662FFC8D9A96}"/>
                  </a:ext>
                </a:extLst>
              </p:cNvPr>
              <p:cNvCxnSpPr>
                <a:cxnSpLocks/>
              </p:cNvCxnSpPr>
              <p:nvPr/>
            </p:nvCxnSpPr>
            <p:spPr bwMode="auto">
              <a:xfrm>
                <a:off x="8807450" y="442806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3" name="Straight Connector 2722">
                <a:extLst>
                  <a:ext uri="{FF2B5EF4-FFF2-40B4-BE49-F238E27FC236}">
                    <a16:creationId xmlns:a16="http://schemas.microsoft.com/office/drawing/2014/main" id="{C69BB3CF-CDE4-4506-BFE9-C15CEB50907C}"/>
                  </a:ext>
                </a:extLst>
              </p:cNvPr>
              <p:cNvCxnSpPr>
                <a:cxnSpLocks/>
              </p:cNvCxnSpPr>
              <p:nvPr/>
            </p:nvCxnSpPr>
            <p:spPr bwMode="auto">
              <a:xfrm>
                <a:off x="8803217"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4" name="Straight Connector 2723">
                <a:extLst>
                  <a:ext uri="{FF2B5EF4-FFF2-40B4-BE49-F238E27FC236}">
                    <a16:creationId xmlns:a16="http://schemas.microsoft.com/office/drawing/2014/main" id="{CFF3D677-0C34-4211-B9EB-E8BEBE509EDE}"/>
                  </a:ext>
                </a:extLst>
              </p:cNvPr>
              <p:cNvCxnSpPr>
                <a:cxnSpLocks/>
              </p:cNvCxnSpPr>
              <p:nvPr/>
            </p:nvCxnSpPr>
            <p:spPr bwMode="auto">
              <a:xfrm>
                <a:off x="8798983"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5" name="Straight Connector 2724">
                <a:extLst>
                  <a:ext uri="{FF2B5EF4-FFF2-40B4-BE49-F238E27FC236}">
                    <a16:creationId xmlns:a16="http://schemas.microsoft.com/office/drawing/2014/main" id="{64B77777-41F4-4A0B-AA93-BC49F97AA5D9}"/>
                  </a:ext>
                </a:extLst>
              </p:cNvPr>
              <p:cNvCxnSpPr>
                <a:cxnSpLocks/>
              </p:cNvCxnSpPr>
              <p:nvPr/>
            </p:nvCxnSpPr>
            <p:spPr bwMode="auto">
              <a:xfrm>
                <a:off x="8787342"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6" name="Straight Connector 2725">
                <a:extLst>
                  <a:ext uri="{FF2B5EF4-FFF2-40B4-BE49-F238E27FC236}">
                    <a16:creationId xmlns:a16="http://schemas.microsoft.com/office/drawing/2014/main" id="{21D3732E-7B51-488C-A20C-8F8042D4F2C8}"/>
                  </a:ext>
                </a:extLst>
              </p:cNvPr>
              <p:cNvCxnSpPr>
                <a:cxnSpLocks/>
              </p:cNvCxnSpPr>
              <p:nvPr/>
            </p:nvCxnSpPr>
            <p:spPr bwMode="auto">
              <a:xfrm>
                <a:off x="8778876"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7" name="Straight Connector 2726">
                <a:extLst>
                  <a:ext uri="{FF2B5EF4-FFF2-40B4-BE49-F238E27FC236}">
                    <a16:creationId xmlns:a16="http://schemas.microsoft.com/office/drawing/2014/main" id="{1C1FDF3E-4CF1-4BB6-8664-8F47D35E0E2D}"/>
                  </a:ext>
                </a:extLst>
              </p:cNvPr>
              <p:cNvCxnSpPr>
                <a:cxnSpLocks/>
              </p:cNvCxnSpPr>
              <p:nvPr/>
            </p:nvCxnSpPr>
            <p:spPr bwMode="auto">
              <a:xfrm>
                <a:off x="8768292"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8" name="Straight Connector 2727">
                <a:extLst>
                  <a:ext uri="{FF2B5EF4-FFF2-40B4-BE49-F238E27FC236}">
                    <a16:creationId xmlns:a16="http://schemas.microsoft.com/office/drawing/2014/main" id="{1718E6C9-2410-4A5A-B130-DD944A951833}"/>
                  </a:ext>
                </a:extLst>
              </p:cNvPr>
              <p:cNvCxnSpPr>
                <a:cxnSpLocks/>
              </p:cNvCxnSpPr>
              <p:nvPr/>
            </p:nvCxnSpPr>
            <p:spPr bwMode="auto">
              <a:xfrm>
                <a:off x="8754534"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29" name="Straight Connector 2728">
                <a:extLst>
                  <a:ext uri="{FF2B5EF4-FFF2-40B4-BE49-F238E27FC236}">
                    <a16:creationId xmlns:a16="http://schemas.microsoft.com/office/drawing/2014/main" id="{C366EFCC-0DD9-4B4A-A551-4C59BEF1FB17}"/>
                  </a:ext>
                </a:extLst>
              </p:cNvPr>
              <p:cNvCxnSpPr>
                <a:cxnSpLocks/>
              </p:cNvCxnSpPr>
              <p:nvPr/>
            </p:nvCxnSpPr>
            <p:spPr bwMode="auto">
              <a:xfrm>
                <a:off x="8746068" y="442383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0" name="Straight Connector 2729">
                <a:extLst>
                  <a:ext uri="{FF2B5EF4-FFF2-40B4-BE49-F238E27FC236}">
                    <a16:creationId xmlns:a16="http://schemas.microsoft.com/office/drawing/2014/main" id="{36510360-037A-4231-9E87-FA361E0F0CE8}"/>
                  </a:ext>
                </a:extLst>
              </p:cNvPr>
              <p:cNvCxnSpPr>
                <a:cxnSpLocks/>
              </p:cNvCxnSpPr>
              <p:nvPr/>
            </p:nvCxnSpPr>
            <p:spPr bwMode="auto">
              <a:xfrm>
                <a:off x="8733368"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1" name="Straight Connector 2730">
                <a:extLst>
                  <a:ext uri="{FF2B5EF4-FFF2-40B4-BE49-F238E27FC236}">
                    <a16:creationId xmlns:a16="http://schemas.microsoft.com/office/drawing/2014/main" id="{64D47FB1-3457-4789-A113-A62F737DA373}"/>
                  </a:ext>
                </a:extLst>
              </p:cNvPr>
              <p:cNvCxnSpPr>
                <a:cxnSpLocks/>
              </p:cNvCxnSpPr>
              <p:nvPr/>
            </p:nvCxnSpPr>
            <p:spPr bwMode="auto">
              <a:xfrm>
                <a:off x="8714318"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2" name="Straight Connector 2731">
                <a:extLst>
                  <a:ext uri="{FF2B5EF4-FFF2-40B4-BE49-F238E27FC236}">
                    <a16:creationId xmlns:a16="http://schemas.microsoft.com/office/drawing/2014/main" id="{402734F5-8E7A-4731-9CAB-3FEF9D37CD00}"/>
                  </a:ext>
                </a:extLst>
              </p:cNvPr>
              <p:cNvCxnSpPr>
                <a:cxnSpLocks/>
              </p:cNvCxnSpPr>
              <p:nvPr/>
            </p:nvCxnSpPr>
            <p:spPr bwMode="auto">
              <a:xfrm>
                <a:off x="8711143"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3" name="Straight Connector 2732">
                <a:extLst>
                  <a:ext uri="{FF2B5EF4-FFF2-40B4-BE49-F238E27FC236}">
                    <a16:creationId xmlns:a16="http://schemas.microsoft.com/office/drawing/2014/main" id="{2DAA8571-0766-42B9-A4D4-0460E0E7778F}"/>
                  </a:ext>
                </a:extLst>
              </p:cNvPr>
              <p:cNvCxnSpPr>
                <a:cxnSpLocks/>
              </p:cNvCxnSpPr>
              <p:nvPr/>
            </p:nvCxnSpPr>
            <p:spPr bwMode="auto">
              <a:xfrm>
                <a:off x="8696326"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4" name="Straight Connector 2733">
                <a:extLst>
                  <a:ext uri="{FF2B5EF4-FFF2-40B4-BE49-F238E27FC236}">
                    <a16:creationId xmlns:a16="http://schemas.microsoft.com/office/drawing/2014/main" id="{C16A8C3E-F7F7-414B-AA67-5D31D2B3A8A5}"/>
                  </a:ext>
                </a:extLst>
              </p:cNvPr>
              <p:cNvCxnSpPr>
                <a:cxnSpLocks/>
              </p:cNvCxnSpPr>
              <p:nvPr/>
            </p:nvCxnSpPr>
            <p:spPr bwMode="auto">
              <a:xfrm>
                <a:off x="8704793"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5" name="Straight Connector 2734">
                <a:extLst>
                  <a:ext uri="{FF2B5EF4-FFF2-40B4-BE49-F238E27FC236}">
                    <a16:creationId xmlns:a16="http://schemas.microsoft.com/office/drawing/2014/main" id="{E2FD2FDD-BA34-41BC-8D10-0A794385D4B8}"/>
                  </a:ext>
                </a:extLst>
              </p:cNvPr>
              <p:cNvCxnSpPr>
                <a:cxnSpLocks/>
              </p:cNvCxnSpPr>
              <p:nvPr/>
            </p:nvCxnSpPr>
            <p:spPr bwMode="auto">
              <a:xfrm>
                <a:off x="8683627" y="441960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6" name="Straight Connector 2735">
                <a:extLst>
                  <a:ext uri="{FF2B5EF4-FFF2-40B4-BE49-F238E27FC236}">
                    <a16:creationId xmlns:a16="http://schemas.microsoft.com/office/drawing/2014/main" id="{DA5CA796-E917-4CC2-BDC9-DBC24EBC5628}"/>
                  </a:ext>
                </a:extLst>
              </p:cNvPr>
              <p:cNvCxnSpPr>
                <a:cxnSpLocks/>
              </p:cNvCxnSpPr>
              <p:nvPr/>
            </p:nvCxnSpPr>
            <p:spPr bwMode="auto">
              <a:xfrm>
                <a:off x="8663518" y="441854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7" name="Straight Connector 2736">
                <a:extLst>
                  <a:ext uri="{FF2B5EF4-FFF2-40B4-BE49-F238E27FC236}">
                    <a16:creationId xmlns:a16="http://schemas.microsoft.com/office/drawing/2014/main" id="{BDA399CC-0C33-429C-8DFF-3D9277D17320}"/>
                  </a:ext>
                </a:extLst>
              </p:cNvPr>
              <p:cNvCxnSpPr>
                <a:cxnSpLocks/>
              </p:cNvCxnSpPr>
              <p:nvPr/>
            </p:nvCxnSpPr>
            <p:spPr bwMode="auto">
              <a:xfrm>
                <a:off x="8647643" y="441854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8" name="Straight Connector 2737">
                <a:extLst>
                  <a:ext uri="{FF2B5EF4-FFF2-40B4-BE49-F238E27FC236}">
                    <a16:creationId xmlns:a16="http://schemas.microsoft.com/office/drawing/2014/main" id="{A7DE34DF-161B-48DC-AEF7-6D25372AAA06}"/>
                  </a:ext>
                </a:extLst>
              </p:cNvPr>
              <p:cNvCxnSpPr>
                <a:cxnSpLocks/>
              </p:cNvCxnSpPr>
              <p:nvPr/>
            </p:nvCxnSpPr>
            <p:spPr bwMode="auto">
              <a:xfrm>
                <a:off x="8633884" y="44153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39" name="Straight Connector 2738">
                <a:extLst>
                  <a:ext uri="{FF2B5EF4-FFF2-40B4-BE49-F238E27FC236}">
                    <a16:creationId xmlns:a16="http://schemas.microsoft.com/office/drawing/2014/main" id="{1EEE91FA-2F76-4AB1-BDCB-E08DDEB835CF}"/>
                  </a:ext>
                </a:extLst>
              </p:cNvPr>
              <p:cNvCxnSpPr>
                <a:cxnSpLocks/>
              </p:cNvCxnSpPr>
              <p:nvPr/>
            </p:nvCxnSpPr>
            <p:spPr bwMode="auto">
              <a:xfrm>
                <a:off x="8656109" y="44153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0" name="Straight Connector 2739">
                <a:extLst>
                  <a:ext uri="{FF2B5EF4-FFF2-40B4-BE49-F238E27FC236}">
                    <a16:creationId xmlns:a16="http://schemas.microsoft.com/office/drawing/2014/main" id="{13DCC5C3-A106-42A2-9168-F2D5D141D71F}"/>
                  </a:ext>
                </a:extLst>
              </p:cNvPr>
              <p:cNvCxnSpPr>
                <a:cxnSpLocks/>
              </p:cNvCxnSpPr>
              <p:nvPr/>
            </p:nvCxnSpPr>
            <p:spPr bwMode="auto">
              <a:xfrm>
                <a:off x="8625417" y="4414308"/>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1" name="Straight Connector 2740">
                <a:extLst>
                  <a:ext uri="{FF2B5EF4-FFF2-40B4-BE49-F238E27FC236}">
                    <a16:creationId xmlns:a16="http://schemas.microsoft.com/office/drawing/2014/main" id="{8B198EB8-1150-4640-8E80-005BF955384C}"/>
                  </a:ext>
                </a:extLst>
              </p:cNvPr>
              <p:cNvCxnSpPr>
                <a:cxnSpLocks/>
              </p:cNvCxnSpPr>
              <p:nvPr/>
            </p:nvCxnSpPr>
            <p:spPr bwMode="auto">
              <a:xfrm>
                <a:off x="8583084" y="441219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2" name="Straight Connector 2741">
                <a:extLst>
                  <a:ext uri="{FF2B5EF4-FFF2-40B4-BE49-F238E27FC236}">
                    <a16:creationId xmlns:a16="http://schemas.microsoft.com/office/drawing/2014/main" id="{65571059-9FFF-4FBB-A751-A0B12573F0C1}"/>
                  </a:ext>
                </a:extLst>
              </p:cNvPr>
              <p:cNvCxnSpPr>
                <a:cxnSpLocks/>
              </p:cNvCxnSpPr>
              <p:nvPr/>
            </p:nvCxnSpPr>
            <p:spPr bwMode="auto">
              <a:xfrm>
                <a:off x="8565092" y="440584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3" name="Straight Connector 2742">
                <a:extLst>
                  <a:ext uri="{FF2B5EF4-FFF2-40B4-BE49-F238E27FC236}">
                    <a16:creationId xmlns:a16="http://schemas.microsoft.com/office/drawing/2014/main" id="{D52AE014-2FEC-4C3E-A829-87A805055B4B}"/>
                  </a:ext>
                </a:extLst>
              </p:cNvPr>
              <p:cNvCxnSpPr>
                <a:cxnSpLocks/>
              </p:cNvCxnSpPr>
              <p:nvPr/>
            </p:nvCxnSpPr>
            <p:spPr bwMode="auto">
              <a:xfrm>
                <a:off x="8552392" y="44026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4" name="Straight Connector 2743">
                <a:extLst>
                  <a:ext uri="{FF2B5EF4-FFF2-40B4-BE49-F238E27FC236}">
                    <a16:creationId xmlns:a16="http://schemas.microsoft.com/office/drawing/2014/main" id="{0263D1EF-074F-486F-9F10-959A3CF8BC86}"/>
                  </a:ext>
                </a:extLst>
              </p:cNvPr>
              <p:cNvCxnSpPr>
                <a:cxnSpLocks/>
              </p:cNvCxnSpPr>
              <p:nvPr/>
            </p:nvCxnSpPr>
            <p:spPr bwMode="auto">
              <a:xfrm>
                <a:off x="8534401" y="44026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5" name="Straight Connector 2744">
                <a:extLst>
                  <a:ext uri="{FF2B5EF4-FFF2-40B4-BE49-F238E27FC236}">
                    <a16:creationId xmlns:a16="http://schemas.microsoft.com/office/drawing/2014/main" id="{780E28DA-267C-4619-B9C2-D807D5D7DE82}"/>
                  </a:ext>
                </a:extLst>
              </p:cNvPr>
              <p:cNvCxnSpPr>
                <a:cxnSpLocks/>
              </p:cNvCxnSpPr>
              <p:nvPr/>
            </p:nvCxnSpPr>
            <p:spPr bwMode="auto">
              <a:xfrm>
                <a:off x="8526993" y="44026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6" name="Straight Connector 2745">
                <a:extLst>
                  <a:ext uri="{FF2B5EF4-FFF2-40B4-BE49-F238E27FC236}">
                    <a16:creationId xmlns:a16="http://schemas.microsoft.com/office/drawing/2014/main" id="{8DADC820-84D8-462A-9B23-222C9565E16A}"/>
                  </a:ext>
                </a:extLst>
              </p:cNvPr>
              <p:cNvCxnSpPr>
                <a:cxnSpLocks/>
              </p:cNvCxnSpPr>
              <p:nvPr/>
            </p:nvCxnSpPr>
            <p:spPr bwMode="auto">
              <a:xfrm>
                <a:off x="8523818" y="440266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7" name="Straight Connector 2746">
                <a:extLst>
                  <a:ext uri="{FF2B5EF4-FFF2-40B4-BE49-F238E27FC236}">
                    <a16:creationId xmlns:a16="http://schemas.microsoft.com/office/drawing/2014/main" id="{4D0C181F-0A7C-475B-8990-2F9E54B22508}"/>
                  </a:ext>
                </a:extLst>
              </p:cNvPr>
              <p:cNvCxnSpPr>
                <a:cxnSpLocks/>
              </p:cNvCxnSpPr>
              <p:nvPr/>
            </p:nvCxnSpPr>
            <p:spPr bwMode="auto">
              <a:xfrm>
                <a:off x="8494185" y="439102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8" name="Straight Connector 2747">
                <a:extLst>
                  <a:ext uri="{FF2B5EF4-FFF2-40B4-BE49-F238E27FC236}">
                    <a16:creationId xmlns:a16="http://schemas.microsoft.com/office/drawing/2014/main" id="{A5CB7708-A863-430C-8EFC-EB70234E0FFA}"/>
                  </a:ext>
                </a:extLst>
              </p:cNvPr>
              <p:cNvCxnSpPr>
                <a:cxnSpLocks/>
              </p:cNvCxnSpPr>
              <p:nvPr/>
            </p:nvCxnSpPr>
            <p:spPr bwMode="auto">
              <a:xfrm>
                <a:off x="8480427"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49" name="Straight Connector 2748">
                <a:extLst>
                  <a:ext uri="{FF2B5EF4-FFF2-40B4-BE49-F238E27FC236}">
                    <a16:creationId xmlns:a16="http://schemas.microsoft.com/office/drawing/2014/main" id="{C34276A7-1426-4B67-A9BA-7CC4CBCBB32E}"/>
                  </a:ext>
                </a:extLst>
              </p:cNvPr>
              <p:cNvCxnSpPr>
                <a:cxnSpLocks/>
              </p:cNvCxnSpPr>
              <p:nvPr/>
            </p:nvCxnSpPr>
            <p:spPr bwMode="auto">
              <a:xfrm>
                <a:off x="8483602"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0" name="Straight Connector 2749">
                <a:extLst>
                  <a:ext uri="{FF2B5EF4-FFF2-40B4-BE49-F238E27FC236}">
                    <a16:creationId xmlns:a16="http://schemas.microsoft.com/office/drawing/2014/main" id="{978C00CB-BC11-41ED-BE5F-5C0721D7467C}"/>
                  </a:ext>
                </a:extLst>
              </p:cNvPr>
              <p:cNvCxnSpPr>
                <a:cxnSpLocks/>
              </p:cNvCxnSpPr>
              <p:nvPr/>
            </p:nvCxnSpPr>
            <p:spPr bwMode="auto">
              <a:xfrm>
                <a:off x="8480427"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1" name="Straight Connector 2750">
                <a:extLst>
                  <a:ext uri="{FF2B5EF4-FFF2-40B4-BE49-F238E27FC236}">
                    <a16:creationId xmlns:a16="http://schemas.microsoft.com/office/drawing/2014/main" id="{2312F8CC-2C54-4103-AC60-988195E5CC1E}"/>
                  </a:ext>
                </a:extLst>
              </p:cNvPr>
              <p:cNvCxnSpPr>
                <a:cxnSpLocks/>
              </p:cNvCxnSpPr>
              <p:nvPr/>
            </p:nvCxnSpPr>
            <p:spPr bwMode="auto">
              <a:xfrm>
                <a:off x="8467727"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2" name="Straight Connector 2751">
                <a:extLst>
                  <a:ext uri="{FF2B5EF4-FFF2-40B4-BE49-F238E27FC236}">
                    <a16:creationId xmlns:a16="http://schemas.microsoft.com/office/drawing/2014/main" id="{DAFFCE1D-60F8-4731-997A-93ED675C84CD}"/>
                  </a:ext>
                </a:extLst>
              </p:cNvPr>
              <p:cNvCxnSpPr>
                <a:cxnSpLocks/>
              </p:cNvCxnSpPr>
              <p:nvPr/>
            </p:nvCxnSpPr>
            <p:spPr bwMode="auto">
              <a:xfrm>
                <a:off x="8453969"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3" name="Straight Connector 2752">
                <a:extLst>
                  <a:ext uri="{FF2B5EF4-FFF2-40B4-BE49-F238E27FC236}">
                    <a16:creationId xmlns:a16="http://schemas.microsoft.com/office/drawing/2014/main" id="{31AB389B-46ED-4296-BCE4-349CE27C72C1}"/>
                  </a:ext>
                </a:extLst>
              </p:cNvPr>
              <p:cNvCxnSpPr>
                <a:cxnSpLocks/>
              </p:cNvCxnSpPr>
              <p:nvPr/>
            </p:nvCxnSpPr>
            <p:spPr bwMode="auto">
              <a:xfrm>
                <a:off x="8459260"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4" name="Straight Connector 2753">
                <a:extLst>
                  <a:ext uri="{FF2B5EF4-FFF2-40B4-BE49-F238E27FC236}">
                    <a16:creationId xmlns:a16="http://schemas.microsoft.com/office/drawing/2014/main" id="{65C6286D-BB49-48B0-B9FA-6182CFD4091B}"/>
                  </a:ext>
                </a:extLst>
              </p:cNvPr>
              <p:cNvCxnSpPr>
                <a:cxnSpLocks/>
              </p:cNvCxnSpPr>
              <p:nvPr/>
            </p:nvCxnSpPr>
            <p:spPr bwMode="auto">
              <a:xfrm>
                <a:off x="8447619"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5" name="Straight Connector 2754">
                <a:extLst>
                  <a:ext uri="{FF2B5EF4-FFF2-40B4-BE49-F238E27FC236}">
                    <a16:creationId xmlns:a16="http://schemas.microsoft.com/office/drawing/2014/main" id="{B87F4695-615E-4F45-B19D-026AC374F786}"/>
                  </a:ext>
                </a:extLst>
              </p:cNvPr>
              <p:cNvCxnSpPr>
                <a:cxnSpLocks/>
              </p:cNvCxnSpPr>
              <p:nvPr/>
            </p:nvCxnSpPr>
            <p:spPr bwMode="auto">
              <a:xfrm>
                <a:off x="8433860"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6" name="Straight Connector 2755">
                <a:extLst>
                  <a:ext uri="{FF2B5EF4-FFF2-40B4-BE49-F238E27FC236}">
                    <a16:creationId xmlns:a16="http://schemas.microsoft.com/office/drawing/2014/main" id="{EBD821F9-74F3-4767-906D-0C962AA403B8}"/>
                  </a:ext>
                </a:extLst>
              </p:cNvPr>
              <p:cNvCxnSpPr>
                <a:cxnSpLocks/>
              </p:cNvCxnSpPr>
              <p:nvPr/>
            </p:nvCxnSpPr>
            <p:spPr bwMode="auto">
              <a:xfrm>
                <a:off x="8426452"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7" name="Straight Connector 2756">
                <a:extLst>
                  <a:ext uri="{FF2B5EF4-FFF2-40B4-BE49-F238E27FC236}">
                    <a16:creationId xmlns:a16="http://schemas.microsoft.com/office/drawing/2014/main" id="{B3F22F3F-F709-4CD0-945B-52248AFA993F}"/>
                  </a:ext>
                </a:extLst>
              </p:cNvPr>
              <p:cNvCxnSpPr>
                <a:cxnSpLocks/>
              </p:cNvCxnSpPr>
              <p:nvPr/>
            </p:nvCxnSpPr>
            <p:spPr bwMode="auto">
              <a:xfrm>
                <a:off x="8421160"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8" name="Straight Connector 2757">
                <a:extLst>
                  <a:ext uri="{FF2B5EF4-FFF2-40B4-BE49-F238E27FC236}">
                    <a16:creationId xmlns:a16="http://schemas.microsoft.com/office/drawing/2014/main" id="{831BF104-48F8-45AF-B44A-342598F75F1D}"/>
                  </a:ext>
                </a:extLst>
              </p:cNvPr>
              <p:cNvCxnSpPr>
                <a:cxnSpLocks/>
              </p:cNvCxnSpPr>
              <p:nvPr/>
            </p:nvCxnSpPr>
            <p:spPr bwMode="auto">
              <a:xfrm>
                <a:off x="8404227"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59" name="Straight Connector 2758">
                <a:extLst>
                  <a:ext uri="{FF2B5EF4-FFF2-40B4-BE49-F238E27FC236}">
                    <a16:creationId xmlns:a16="http://schemas.microsoft.com/office/drawing/2014/main" id="{8BBDFF96-907D-4604-B01E-65B802F3E48F}"/>
                  </a:ext>
                </a:extLst>
              </p:cNvPr>
              <p:cNvCxnSpPr>
                <a:cxnSpLocks/>
              </p:cNvCxnSpPr>
              <p:nvPr/>
            </p:nvCxnSpPr>
            <p:spPr bwMode="auto">
              <a:xfrm>
                <a:off x="8392585"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0" name="Straight Connector 2759">
                <a:extLst>
                  <a:ext uri="{FF2B5EF4-FFF2-40B4-BE49-F238E27FC236}">
                    <a16:creationId xmlns:a16="http://schemas.microsoft.com/office/drawing/2014/main" id="{AF1673DA-5D60-489B-8CC6-2E38D11B2D94}"/>
                  </a:ext>
                </a:extLst>
              </p:cNvPr>
              <p:cNvCxnSpPr>
                <a:cxnSpLocks/>
              </p:cNvCxnSpPr>
              <p:nvPr/>
            </p:nvCxnSpPr>
            <p:spPr bwMode="auto">
              <a:xfrm>
                <a:off x="8389410"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1" name="Straight Connector 2760">
                <a:extLst>
                  <a:ext uri="{FF2B5EF4-FFF2-40B4-BE49-F238E27FC236}">
                    <a16:creationId xmlns:a16="http://schemas.microsoft.com/office/drawing/2014/main" id="{422112A1-AB38-4C8C-B00F-536553B7AEBA}"/>
                  </a:ext>
                </a:extLst>
              </p:cNvPr>
              <p:cNvCxnSpPr>
                <a:cxnSpLocks/>
              </p:cNvCxnSpPr>
              <p:nvPr/>
            </p:nvCxnSpPr>
            <p:spPr bwMode="auto">
              <a:xfrm>
                <a:off x="8376710"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2" name="Straight Connector 2761">
                <a:extLst>
                  <a:ext uri="{FF2B5EF4-FFF2-40B4-BE49-F238E27FC236}">
                    <a16:creationId xmlns:a16="http://schemas.microsoft.com/office/drawing/2014/main" id="{03DF32CC-F455-49BF-AC43-A0467542F4DA}"/>
                  </a:ext>
                </a:extLst>
              </p:cNvPr>
              <p:cNvCxnSpPr>
                <a:cxnSpLocks/>
              </p:cNvCxnSpPr>
              <p:nvPr/>
            </p:nvCxnSpPr>
            <p:spPr bwMode="auto">
              <a:xfrm>
                <a:off x="8361893"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3" name="Straight Connector 2762">
                <a:extLst>
                  <a:ext uri="{FF2B5EF4-FFF2-40B4-BE49-F238E27FC236}">
                    <a16:creationId xmlns:a16="http://schemas.microsoft.com/office/drawing/2014/main" id="{B902DE4B-C446-48D3-82A5-39964FEEC300}"/>
                  </a:ext>
                </a:extLst>
              </p:cNvPr>
              <p:cNvCxnSpPr>
                <a:cxnSpLocks/>
              </p:cNvCxnSpPr>
              <p:nvPr/>
            </p:nvCxnSpPr>
            <p:spPr bwMode="auto">
              <a:xfrm>
                <a:off x="8355543"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4" name="Straight Connector 2763">
                <a:extLst>
                  <a:ext uri="{FF2B5EF4-FFF2-40B4-BE49-F238E27FC236}">
                    <a16:creationId xmlns:a16="http://schemas.microsoft.com/office/drawing/2014/main" id="{202DC769-E165-4C01-BD3D-9B3E9416E14A}"/>
                  </a:ext>
                </a:extLst>
              </p:cNvPr>
              <p:cNvCxnSpPr>
                <a:cxnSpLocks/>
              </p:cNvCxnSpPr>
              <p:nvPr/>
            </p:nvCxnSpPr>
            <p:spPr bwMode="auto">
              <a:xfrm>
                <a:off x="8340726" y="43878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5" name="Straight Connector 2764">
                <a:extLst>
                  <a:ext uri="{FF2B5EF4-FFF2-40B4-BE49-F238E27FC236}">
                    <a16:creationId xmlns:a16="http://schemas.microsoft.com/office/drawing/2014/main" id="{FBFA7333-3D5B-4104-93CD-7FD8F81F882A}"/>
                  </a:ext>
                </a:extLst>
              </p:cNvPr>
              <p:cNvCxnSpPr>
                <a:cxnSpLocks/>
              </p:cNvCxnSpPr>
              <p:nvPr/>
            </p:nvCxnSpPr>
            <p:spPr bwMode="auto">
              <a:xfrm>
                <a:off x="8329084"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6" name="Straight Connector 2765">
                <a:extLst>
                  <a:ext uri="{FF2B5EF4-FFF2-40B4-BE49-F238E27FC236}">
                    <a16:creationId xmlns:a16="http://schemas.microsoft.com/office/drawing/2014/main" id="{68B59EA9-9365-4224-804B-F7C24D6A47C0}"/>
                  </a:ext>
                </a:extLst>
              </p:cNvPr>
              <p:cNvCxnSpPr>
                <a:cxnSpLocks/>
              </p:cNvCxnSpPr>
              <p:nvPr/>
            </p:nvCxnSpPr>
            <p:spPr bwMode="auto">
              <a:xfrm>
                <a:off x="8330143"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7" name="Straight Connector 2766">
                <a:extLst>
                  <a:ext uri="{FF2B5EF4-FFF2-40B4-BE49-F238E27FC236}">
                    <a16:creationId xmlns:a16="http://schemas.microsoft.com/office/drawing/2014/main" id="{608D8D1A-1832-4350-A32D-1337377738D2}"/>
                  </a:ext>
                </a:extLst>
              </p:cNvPr>
              <p:cNvCxnSpPr>
                <a:cxnSpLocks/>
              </p:cNvCxnSpPr>
              <p:nvPr/>
            </p:nvCxnSpPr>
            <p:spPr bwMode="auto">
              <a:xfrm>
                <a:off x="8320618"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8" name="Straight Connector 2767">
                <a:extLst>
                  <a:ext uri="{FF2B5EF4-FFF2-40B4-BE49-F238E27FC236}">
                    <a16:creationId xmlns:a16="http://schemas.microsoft.com/office/drawing/2014/main" id="{98A18A09-2E3C-47E0-9274-D1F38CB70EBE}"/>
                  </a:ext>
                </a:extLst>
              </p:cNvPr>
              <p:cNvCxnSpPr>
                <a:cxnSpLocks/>
              </p:cNvCxnSpPr>
              <p:nvPr/>
            </p:nvCxnSpPr>
            <p:spPr bwMode="auto">
              <a:xfrm>
                <a:off x="8316385"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69" name="Straight Connector 2768">
                <a:extLst>
                  <a:ext uri="{FF2B5EF4-FFF2-40B4-BE49-F238E27FC236}">
                    <a16:creationId xmlns:a16="http://schemas.microsoft.com/office/drawing/2014/main" id="{3E0A0F52-B26D-448B-A63B-FB6F244DFE5C}"/>
                  </a:ext>
                </a:extLst>
              </p:cNvPr>
              <p:cNvCxnSpPr>
                <a:cxnSpLocks/>
              </p:cNvCxnSpPr>
              <p:nvPr/>
            </p:nvCxnSpPr>
            <p:spPr bwMode="auto">
              <a:xfrm>
                <a:off x="8305801"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0" name="Straight Connector 2769">
                <a:extLst>
                  <a:ext uri="{FF2B5EF4-FFF2-40B4-BE49-F238E27FC236}">
                    <a16:creationId xmlns:a16="http://schemas.microsoft.com/office/drawing/2014/main" id="{10A9B838-6DA9-47C8-9D3D-E184C4AC43D3}"/>
                  </a:ext>
                </a:extLst>
              </p:cNvPr>
              <p:cNvCxnSpPr>
                <a:cxnSpLocks/>
              </p:cNvCxnSpPr>
              <p:nvPr/>
            </p:nvCxnSpPr>
            <p:spPr bwMode="auto">
              <a:xfrm>
                <a:off x="8290984" y="438150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1" name="Straight Connector 2770">
                <a:extLst>
                  <a:ext uri="{FF2B5EF4-FFF2-40B4-BE49-F238E27FC236}">
                    <a16:creationId xmlns:a16="http://schemas.microsoft.com/office/drawing/2014/main" id="{2A6083C6-9C56-49BC-ABBC-E1A7B6FD029F}"/>
                  </a:ext>
                </a:extLst>
              </p:cNvPr>
              <p:cNvCxnSpPr>
                <a:cxnSpLocks/>
              </p:cNvCxnSpPr>
              <p:nvPr/>
            </p:nvCxnSpPr>
            <p:spPr bwMode="auto">
              <a:xfrm>
                <a:off x="8276168" y="437832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2" name="Straight Connector 2771">
                <a:extLst>
                  <a:ext uri="{FF2B5EF4-FFF2-40B4-BE49-F238E27FC236}">
                    <a16:creationId xmlns:a16="http://schemas.microsoft.com/office/drawing/2014/main" id="{7266E3A6-684C-46CE-8468-45283DED39F7}"/>
                  </a:ext>
                </a:extLst>
              </p:cNvPr>
              <p:cNvCxnSpPr>
                <a:cxnSpLocks/>
              </p:cNvCxnSpPr>
              <p:nvPr/>
            </p:nvCxnSpPr>
            <p:spPr bwMode="auto">
              <a:xfrm>
                <a:off x="8263468" y="437832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3" name="Straight Connector 2772">
                <a:extLst>
                  <a:ext uri="{FF2B5EF4-FFF2-40B4-BE49-F238E27FC236}">
                    <a16:creationId xmlns:a16="http://schemas.microsoft.com/office/drawing/2014/main" id="{1D45A216-C12D-4E86-A4B9-82447D54AF1B}"/>
                  </a:ext>
                </a:extLst>
              </p:cNvPr>
              <p:cNvCxnSpPr>
                <a:cxnSpLocks/>
              </p:cNvCxnSpPr>
              <p:nvPr/>
            </p:nvCxnSpPr>
            <p:spPr bwMode="auto">
              <a:xfrm>
                <a:off x="8237009" y="437832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4" name="Straight Connector 2773">
                <a:extLst>
                  <a:ext uri="{FF2B5EF4-FFF2-40B4-BE49-F238E27FC236}">
                    <a16:creationId xmlns:a16="http://schemas.microsoft.com/office/drawing/2014/main" id="{259870EF-4966-4FC5-A7A9-8CA4B11DE247}"/>
                  </a:ext>
                </a:extLst>
              </p:cNvPr>
              <p:cNvCxnSpPr>
                <a:cxnSpLocks/>
              </p:cNvCxnSpPr>
              <p:nvPr/>
            </p:nvCxnSpPr>
            <p:spPr bwMode="auto">
              <a:xfrm>
                <a:off x="8227484" y="437515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5" name="Straight Connector 2774">
                <a:extLst>
                  <a:ext uri="{FF2B5EF4-FFF2-40B4-BE49-F238E27FC236}">
                    <a16:creationId xmlns:a16="http://schemas.microsoft.com/office/drawing/2014/main" id="{A059499C-6ABD-4CC9-BEA0-89DA3B70E6FD}"/>
                  </a:ext>
                </a:extLst>
              </p:cNvPr>
              <p:cNvCxnSpPr>
                <a:cxnSpLocks/>
              </p:cNvCxnSpPr>
              <p:nvPr/>
            </p:nvCxnSpPr>
            <p:spPr bwMode="auto">
              <a:xfrm>
                <a:off x="8199968" y="437303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6" name="Straight Connector 2775">
                <a:extLst>
                  <a:ext uri="{FF2B5EF4-FFF2-40B4-BE49-F238E27FC236}">
                    <a16:creationId xmlns:a16="http://schemas.microsoft.com/office/drawing/2014/main" id="{E9C30DA4-138C-4881-B676-9BC7698D1F72}"/>
                  </a:ext>
                </a:extLst>
              </p:cNvPr>
              <p:cNvCxnSpPr>
                <a:cxnSpLocks/>
              </p:cNvCxnSpPr>
              <p:nvPr/>
            </p:nvCxnSpPr>
            <p:spPr bwMode="auto">
              <a:xfrm>
                <a:off x="8193618" y="437197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7" name="Straight Connector 2776">
                <a:extLst>
                  <a:ext uri="{FF2B5EF4-FFF2-40B4-BE49-F238E27FC236}">
                    <a16:creationId xmlns:a16="http://schemas.microsoft.com/office/drawing/2014/main" id="{F4C918B9-9DA8-451C-8302-5528834050EF}"/>
                  </a:ext>
                </a:extLst>
              </p:cNvPr>
              <p:cNvCxnSpPr>
                <a:cxnSpLocks/>
              </p:cNvCxnSpPr>
              <p:nvPr/>
            </p:nvCxnSpPr>
            <p:spPr bwMode="auto">
              <a:xfrm>
                <a:off x="8185152" y="436668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8" name="Straight Connector 2777">
                <a:extLst>
                  <a:ext uri="{FF2B5EF4-FFF2-40B4-BE49-F238E27FC236}">
                    <a16:creationId xmlns:a16="http://schemas.microsoft.com/office/drawing/2014/main" id="{79627092-DEFC-466E-9FA8-DAE7EC0F8C35}"/>
                  </a:ext>
                </a:extLst>
              </p:cNvPr>
              <p:cNvCxnSpPr>
                <a:cxnSpLocks/>
              </p:cNvCxnSpPr>
              <p:nvPr/>
            </p:nvCxnSpPr>
            <p:spPr bwMode="auto">
              <a:xfrm>
                <a:off x="8169277" y="436668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79" name="Straight Connector 2778">
                <a:extLst>
                  <a:ext uri="{FF2B5EF4-FFF2-40B4-BE49-F238E27FC236}">
                    <a16:creationId xmlns:a16="http://schemas.microsoft.com/office/drawing/2014/main" id="{AF127C9A-EF11-46FB-8EBC-20F7AE928A56}"/>
                  </a:ext>
                </a:extLst>
              </p:cNvPr>
              <p:cNvCxnSpPr>
                <a:cxnSpLocks/>
              </p:cNvCxnSpPr>
              <p:nvPr/>
            </p:nvCxnSpPr>
            <p:spPr bwMode="auto">
              <a:xfrm>
                <a:off x="8095193" y="434869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0" name="Straight Connector 2779">
                <a:extLst>
                  <a:ext uri="{FF2B5EF4-FFF2-40B4-BE49-F238E27FC236}">
                    <a16:creationId xmlns:a16="http://schemas.microsoft.com/office/drawing/2014/main" id="{89BA87AD-569E-46F6-B839-9B7261517BEA}"/>
                  </a:ext>
                </a:extLst>
              </p:cNvPr>
              <p:cNvCxnSpPr>
                <a:cxnSpLocks/>
              </p:cNvCxnSpPr>
              <p:nvPr/>
            </p:nvCxnSpPr>
            <p:spPr bwMode="auto">
              <a:xfrm>
                <a:off x="8044393" y="435081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1" name="Straight Connector 2780">
                <a:extLst>
                  <a:ext uri="{FF2B5EF4-FFF2-40B4-BE49-F238E27FC236}">
                    <a16:creationId xmlns:a16="http://schemas.microsoft.com/office/drawing/2014/main" id="{961B73D0-2D01-4D72-9FCB-E5E3BC119F91}"/>
                  </a:ext>
                </a:extLst>
              </p:cNvPr>
              <p:cNvCxnSpPr>
                <a:cxnSpLocks/>
              </p:cNvCxnSpPr>
              <p:nvPr/>
            </p:nvCxnSpPr>
            <p:spPr bwMode="auto">
              <a:xfrm>
                <a:off x="8033809" y="4344460"/>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2" name="Straight Connector 2781">
                <a:extLst>
                  <a:ext uri="{FF2B5EF4-FFF2-40B4-BE49-F238E27FC236}">
                    <a16:creationId xmlns:a16="http://schemas.microsoft.com/office/drawing/2014/main" id="{13712BE5-8E83-4248-8781-3D0B3509F476}"/>
                  </a:ext>
                </a:extLst>
              </p:cNvPr>
              <p:cNvCxnSpPr>
                <a:cxnSpLocks/>
              </p:cNvCxnSpPr>
              <p:nvPr/>
            </p:nvCxnSpPr>
            <p:spPr bwMode="auto">
              <a:xfrm>
                <a:off x="7948084" y="43296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3" name="Straight Connector 2782">
                <a:extLst>
                  <a:ext uri="{FF2B5EF4-FFF2-40B4-BE49-F238E27FC236}">
                    <a16:creationId xmlns:a16="http://schemas.microsoft.com/office/drawing/2014/main" id="{AD2E5BF4-8F8A-4D43-B3CA-DFD661FD05A9}"/>
                  </a:ext>
                </a:extLst>
              </p:cNvPr>
              <p:cNvCxnSpPr>
                <a:cxnSpLocks/>
              </p:cNvCxnSpPr>
              <p:nvPr/>
            </p:nvCxnSpPr>
            <p:spPr bwMode="auto">
              <a:xfrm>
                <a:off x="7913159" y="4325411"/>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4" name="Straight Connector 2783">
                <a:extLst>
                  <a:ext uri="{FF2B5EF4-FFF2-40B4-BE49-F238E27FC236}">
                    <a16:creationId xmlns:a16="http://schemas.microsoft.com/office/drawing/2014/main" id="{C905F9B6-6212-423E-889C-DACF3ACCA9A6}"/>
                  </a:ext>
                </a:extLst>
              </p:cNvPr>
              <p:cNvCxnSpPr>
                <a:cxnSpLocks/>
              </p:cNvCxnSpPr>
              <p:nvPr/>
            </p:nvCxnSpPr>
            <p:spPr bwMode="auto">
              <a:xfrm>
                <a:off x="7835901" y="43084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5" name="Straight Connector 2784">
                <a:extLst>
                  <a:ext uri="{FF2B5EF4-FFF2-40B4-BE49-F238E27FC236}">
                    <a16:creationId xmlns:a16="http://schemas.microsoft.com/office/drawing/2014/main" id="{C004DA4D-1655-4C00-9AE1-756E2DC89C97}"/>
                  </a:ext>
                </a:extLst>
              </p:cNvPr>
              <p:cNvCxnSpPr>
                <a:cxnSpLocks/>
              </p:cNvCxnSpPr>
              <p:nvPr/>
            </p:nvCxnSpPr>
            <p:spPr bwMode="auto">
              <a:xfrm>
                <a:off x="7813676" y="43084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6" name="Straight Connector 2785">
                <a:extLst>
                  <a:ext uri="{FF2B5EF4-FFF2-40B4-BE49-F238E27FC236}">
                    <a16:creationId xmlns:a16="http://schemas.microsoft.com/office/drawing/2014/main" id="{A6C19729-F462-4204-AD28-D5BB6F6FAD90}"/>
                  </a:ext>
                </a:extLst>
              </p:cNvPr>
              <p:cNvCxnSpPr>
                <a:cxnSpLocks/>
              </p:cNvCxnSpPr>
              <p:nvPr/>
            </p:nvCxnSpPr>
            <p:spPr bwMode="auto">
              <a:xfrm>
                <a:off x="7770284" y="4295777"/>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7" name="Straight Connector 2786">
                <a:extLst>
                  <a:ext uri="{FF2B5EF4-FFF2-40B4-BE49-F238E27FC236}">
                    <a16:creationId xmlns:a16="http://schemas.microsoft.com/office/drawing/2014/main" id="{E36697A0-D66D-4BA3-B8D3-54206000CBB0}"/>
                  </a:ext>
                </a:extLst>
              </p:cNvPr>
              <p:cNvCxnSpPr>
                <a:cxnSpLocks/>
              </p:cNvCxnSpPr>
              <p:nvPr/>
            </p:nvCxnSpPr>
            <p:spPr bwMode="auto">
              <a:xfrm>
                <a:off x="7640109" y="4260852"/>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8" name="Straight Connector 2787">
                <a:extLst>
                  <a:ext uri="{FF2B5EF4-FFF2-40B4-BE49-F238E27FC236}">
                    <a16:creationId xmlns:a16="http://schemas.microsoft.com/office/drawing/2014/main" id="{15FC0200-0ECA-4E6C-A459-B6A37C4AF835}"/>
                  </a:ext>
                </a:extLst>
              </p:cNvPr>
              <p:cNvCxnSpPr>
                <a:cxnSpLocks/>
              </p:cNvCxnSpPr>
              <p:nvPr/>
            </p:nvCxnSpPr>
            <p:spPr bwMode="auto">
              <a:xfrm>
                <a:off x="7399868" y="4188886"/>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89" name="Straight Connector 2788">
                <a:extLst>
                  <a:ext uri="{FF2B5EF4-FFF2-40B4-BE49-F238E27FC236}">
                    <a16:creationId xmlns:a16="http://schemas.microsoft.com/office/drawing/2014/main" id="{E9EC0C19-9099-45F4-9B51-F5017F1B950E}"/>
                  </a:ext>
                </a:extLst>
              </p:cNvPr>
              <p:cNvCxnSpPr>
                <a:cxnSpLocks/>
              </p:cNvCxnSpPr>
              <p:nvPr/>
            </p:nvCxnSpPr>
            <p:spPr bwMode="auto">
              <a:xfrm>
                <a:off x="7218893" y="4126444"/>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90" name="Straight Connector 2789">
                <a:extLst>
                  <a:ext uri="{FF2B5EF4-FFF2-40B4-BE49-F238E27FC236}">
                    <a16:creationId xmlns:a16="http://schemas.microsoft.com/office/drawing/2014/main" id="{40E8B9FD-08C5-4515-85BB-4B404A254A41}"/>
                  </a:ext>
                </a:extLst>
              </p:cNvPr>
              <p:cNvCxnSpPr>
                <a:cxnSpLocks/>
              </p:cNvCxnSpPr>
              <p:nvPr/>
            </p:nvCxnSpPr>
            <p:spPr bwMode="auto">
              <a:xfrm>
                <a:off x="7194551" y="4121153"/>
                <a:ext cx="0" cy="47624"/>
              </a:xfrm>
              <a:prstGeom prst="line">
                <a:avLst/>
              </a:prstGeom>
              <a:noFill/>
              <a:ln w="9525" cap="flat" cmpd="sng" algn="ctr">
                <a:solidFill>
                  <a:schemeClr val="accent4"/>
                </a:solidFill>
                <a:prstDash val="solid"/>
                <a:round/>
                <a:headEnd type="none" w="med" len="med"/>
                <a:tailEnd type="none" w="med" len="med"/>
              </a:ln>
              <a:effectLst/>
            </p:spPr>
          </p:cxnSp>
          <p:cxnSp>
            <p:nvCxnSpPr>
              <p:cNvPr id="2791" name="Straight Connector 2790">
                <a:extLst>
                  <a:ext uri="{FF2B5EF4-FFF2-40B4-BE49-F238E27FC236}">
                    <a16:creationId xmlns:a16="http://schemas.microsoft.com/office/drawing/2014/main" id="{FC33569A-81C2-43E9-AE7B-8AB83C5E9B0A}"/>
                  </a:ext>
                </a:extLst>
              </p:cNvPr>
              <p:cNvCxnSpPr>
                <a:cxnSpLocks/>
              </p:cNvCxnSpPr>
              <p:nvPr/>
            </p:nvCxnSpPr>
            <p:spPr bwMode="auto">
              <a:xfrm>
                <a:off x="7157510" y="4113745"/>
                <a:ext cx="0" cy="47624"/>
              </a:xfrm>
              <a:prstGeom prst="line">
                <a:avLst/>
              </a:prstGeom>
              <a:noFill/>
              <a:ln w="9525" cap="flat" cmpd="sng" algn="ctr">
                <a:solidFill>
                  <a:schemeClr val="accent4"/>
                </a:solidFill>
                <a:prstDash val="solid"/>
                <a:round/>
                <a:headEnd type="none" w="med" len="med"/>
                <a:tailEnd type="none" w="med" len="med"/>
              </a:ln>
              <a:effectLst/>
            </p:spPr>
          </p:cxnSp>
        </p:grpSp>
        <p:grpSp>
          <p:nvGrpSpPr>
            <p:cNvPr id="2657" name="Group 2656">
              <a:extLst>
                <a:ext uri="{FF2B5EF4-FFF2-40B4-BE49-F238E27FC236}">
                  <a16:creationId xmlns:a16="http://schemas.microsoft.com/office/drawing/2014/main" id="{28BD3ECB-3269-4136-BB17-96A6229DA018}"/>
                </a:ext>
              </a:extLst>
            </p:cNvPr>
            <p:cNvGrpSpPr/>
            <p:nvPr/>
          </p:nvGrpSpPr>
          <p:grpSpPr>
            <a:xfrm>
              <a:off x="7180790" y="4128558"/>
              <a:ext cx="2053169" cy="533399"/>
              <a:chOff x="7180790" y="4128558"/>
              <a:chExt cx="2053169" cy="533399"/>
            </a:xfrm>
          </p:grpSpPr>
          <p:grpSp>
            <p:nvGrpSpPr>
              <p:cNvPr id="2620" name="Group 2619">
                <a:extLst>
                  <a:ext uri="{FF2B5EF4-FFF2-40B4-BE49-F238E27FC236}">
                    <a16:creationId xmlns:a16="http://schemas.microsoft.com/office/drawing/2014/main" id="{CED259DC-BE4D-4A4F-9191-0FB430163723}"/>
                  </a:ext>
                </a:extLst>
              </p:cNvPr>
              <p:cNvGrpSpPr/>
              <p:nvPr/>
            </p:nvGrpSpPr>
            <p:grpSpPr>
              <a:xfrm>
                <a:off x="7245348" y="4167716"/>
                <a:ext cx="1988611" cy="494241"/>
                <a:chOff x="7245348" y="4167716"/>
                <a:chExt cx="1988611" cy="494241"/>
              </a:xfrm>
            </p:grpSpPr>
            <p:cxnSp>
              <p:nvCxnSpPr>
                <p:cNvPr id="2793" name="Straight Connector 2792">
                  <a:extLst>
                    <a:ext uri="{FF2B5EF4-FFF2-40B4-BE49-F238E27FC236}">
                      <a16:creationId xmlns:a16="http://schemas.microsoft.com/office/drawing/2014/main" id="{B99ED9AF-E32D-454B-9BB5-B31F26A8C0FC}"/>
                    </a:ext>
                  </a:extLst>
                </p:cNvPr>
                <p:cNvCxnSpPr>
                  <a:cxnSpLocks/>
                </p:cNvCxnSpPr>
                <p:nvPr/>
              </p:nvCxnSpPr>
              <p:spPr bwMode="auto">
                <a:xfrm>
                  <a:off x="9233959" y="4614333"/>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794" name="Straight Connector 2793">
                  <a:extLst>
                    <a:ext uri="{FF2B5EF4-FFF2-40B4-BE49-F238E27FC236}">
                      <a16:creationId xmlns:a16="http://schemas.microsoft.com/office/drawing/2014/main" id="{9828C1DF-6BF3-45F9-93F3-7235F04BF47E}"/>
                    </a:ext>
                  </a:extLst>
                </p:cNvPr>
                <p:cNvCxnSpPr>
                  <a:cxnSpLocks/>
                </p:cNvCxnSpPr>
                <p:nvPr/>
              </p:nvCxnSpPr>
              <p:spPr bwMode="auto">
                <a:xfrm>
                  <a:off x="9225492" y="461221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796" name="Straight Connector 2795">
                  <a:extLst>
                    <a:ext uri="{FF2B5EF4-FFF2-40B4-BE49-F238E27FC236}">
                      <a16:creationId xmlns:a16="http://schemas.microsoft.com/office/drawing/2014/main" id="{1BF4F606-04D6-4680-8802-5F5143DE9140}"/>
                    </a:ext>
                  </a:extLst>
                </p:cNvPr>
                <p:cNvCxnSpPr>
                  <a:cxnSpLocks/>
                </p:cNvCxnSpPr>
                <p:nvPr/>
              </p:nvCxnSpPr>
              <p:spPr bwMode="auto">
                <a:xfrm>
                  <a:off x="9210675" y="460798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797" name="Straight Connector 2796">
                  <a:extLst>
                    <a:ext uri="{FF2B5EF4-FFF2-40B4-BE49-F238E27FC236}">
                      <a16:creationId xmlns:a16="http://schemas.microsoft.com/office/drawing/2014/main" id="{C9B4EE2B-CDF1-4C7C-AB46-15E512A4E15F}"/>
                    </a:ext>
                  </a:extLst>
                </p:cNvPr>
                <p:cNvCxnSpPr>
                  <a:cxnSpLocks/>
                </p:cNvCxnSpPr>
                <p:nvPr/>
              </p:nvCxnSpPr>
              <p:spPr bwMode="auto">
                <a:xfrm>
                  <a:off x="9202209" y="460692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798" name="Straight Connector 2797">
                  <a:extLst>
                    <a:ext uri="{FF2B5EF4-FFF2-40B4-BE49-F238E27FC236}">
                      <a16:creationId xmlns:a16="http://schemas.microsoft.com/office/drawing/2014/main" id="{1ED3388E-D821-4465-B363-DFDD1181AE55}"/>
                    </a:ext>
                  </a:extLst>
                </p:cNvPr>
                <p:cNvCxnSpPr>
                  <a:cxnSpLocks/>
                </p:cNvCxnSpPr>
                <p:nvPr/>
              </p:nvCxnSpPr>
              <p:spPr bwMode="auto">
                <a:xfrm>
                  <a:off x="9190567" y="459951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799" name="Straight Connector 2798">
                  <a:extLst>
                    <a:ext uri="{FF2B5EF4-FFF2-40B4-BE49-F238E27FC236}">
                      <a16:creationId xmlns:a16="http://schemas.microsoft.com/office/drawing/2014/main" id="{141BD6F1-2B33-4D24-8AC1-073E596C7934}"/>
                    </a:ext>
                  </a:extLst>
                </p:cNvPr>
                <p:cNvCxnSpPr>
                  <a:cxnSpLocks/>
                </p:cNvCxnSpPr>
                <p:nvPr/>
              </p:nvCxnSpPr>
              <p:spPr bwMode="auto">
                <a:xfrm>
                  <a:off x="9172575" y="459951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0" name="Straight Connector 2799">
                  <a:extLst>
                    <a:ext uri="{FF2B5EF4-FFF2-40B4-BE49-F238E27FC236}">
                      <a16:creationId xmlns:a16="http://schemas.microsoft.com/office/drawing/2014/main" id="{C4D5E5A9-7A34-4978-AFF2-47353810FE82}"/>
                    </a:ext>
                  </a:extLst>
                </p:cNvPr>
                <p:cNvCxnSpPr>
                  <a:cxnSpLocks/>
                </p:cNvCxnSpPr>
                <p:nvPr/>
              </p:nvCxnSpPr>
              <p:spPr bwMode="auto">
                <a:xfrm>
                  <a:off x="9161992" y="459951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1" name="Straight Connector 2800">
                  <a:extLst>
                    <a:ext uri="{FF2B5EF4-FFF2-40B4-BE49-F238E27FC236}">
                      <a16:creationId xmlns:a16="http://schemas.microsoft.com/office/drawing/2014/main" id="{C7BC1DF9-E355-4CA0-BC66-1035A619516A}"/>
                    </a:ext>
                  </a:extLst>
                </p:cNvPr>
                <p:cNvCxnSpPr>
                  <a:cxnSpLocks/>
                </p:cNvCxnSpPr>
                <p:nvPr/>
              </p:nvCxnSpPr>
              <p:spPr bwMode="auto">
                <a:xfrm>
                  <a:off x="9122833" y="459316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2" name="Straight Connector 2801">
                  <a:extLst>
                    <a:ext uri="{FF2B5EF4-FFF2-40B4-BE49-F238E27FC236}">
                      <a16:creationId xmlns:a16="http://schemas.microsoft.com/office/drawing/2014/main" id="{CC879A21-0DEA-4024-B835-BE2C407A7946}"/>
                    </a:ext>
                  </a:extLst>
                </p:cNvPr>
                <p:cNvCxnSpPr>
                  <a:cxnSpLocks/>
                </p:cNvCxnSpPr>
                <p:nvPr/>
              </p:nvCxnSpPr>
              <p:spPr bwMode="auto">
                <a:xfrm>
                  <a:off x="9046633" y="459316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3" name="Straight Connector 2802">
                  <a:extLst>
                    <a:ext uri="{FF2B5EF4-FFF2-40B4-BE49-F238E27FC236}">
                      <a16:creationId xmlns:a16="http://schemas.microsoft.com/office/drawing/2014/main" id="{83521462-35EC-403A-83B9-7B2762EB482F}"/>
                    </a:ext>
                  </a:extLst>
                </p:cNvPr>
                <p:cNvCxnSpPr>
                  <a:cxnSpLocks/>
                </p:cNvCxnSpPr>
                <p:nvPr/>
              </p:nvCxnSpPr>
              <p:spPr bwMode="auto">
                <a:xfrm>
                  <a:off x="9028641" y="459316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4" name="Straight Connector 2803">
                  <a:extLst>
                    <a:ext uri="{FF2B5EF4-FFF2-40B4-BE49-F238E27FC236}">
                      <a16:creationId xmlns:a16="http://schemas.microsoft.com/office/drawing/2014/main" id="{9083DA3D-E034-4590-BF15-710F09A892F0}"/>
                    </a:ext>
                  </a:extLst>
                </p:cNvPr>
                <p:cNvCxnSpPr>
                  <a:cxnSpLocks/>
                </p:cNvCxnSpPr>
                <p:nvPr/>
              </p:nvCxnSpPr>
              <p:spPr bwMode="auto">
                <a:xfrm>
                  <a:off x="8959850" y="457729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5" name="Straight Connector 2804">
                  <a:extLst>
                    <a:ext uri="{FF2B5EF4-FFF2-40B4-BE49-F238E27FC236}">
                      <a16:creationId xmlns:a16="http://schemas.microsoft.com/office/drawing/2014/main" id="{C6FB0454-6DB4-4CBD-848A-99271384E360}"/>
                    </a:ext>
                  </a:extLst>
                </p:cNvPr>
                <p:cNvCxnSpPr>
                  <a:cxnSpLocks/>
                </p:cNvCxnSpPr>
                <p:nvPr/>
              </p:nvCxnSpPr>
              <p:spPr bwMode="auto">
                <a:xfrm>
                  <a:off x="8952441" y="457729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6" name="Straight Connector 2805">
                  <a:extLst>
                    <a:ext uri="{FF2B5EF4-FFF2-40B4-BE49-F238E27FC236}">
                      <a16:creationId xmlns:a16="http://schemas.microsoft.com/office/drawing/2014/main" id="{A69BA3BE-66F6-4E42-B292-E997784A664E}"/>
                    </a:ext>
                  </a:extLst>
                </p:cNvPr>
                <p:cNvCxnSpPr>
                  <a:cxnSpLocks/>
                </p:cNvCxnSpPr>
                <p:nvPr/>
              </p:nvCxnSpPr>
              <p:spPr bwMode="auto">
                <a:xfrm>
                  <a:off x="8947150" y="457729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7" name="Straight Connector 2806">
                  <a:extLst>
                    <a:ext uri="{FF2B5EF4-FFF2-40B4-BE49-F238E27FC236}">
                      <a16:creationId xmlns:a16="http://schemas.microsoft.com/office/drawing/2014/main" id="{6E758063-7F5C-466F-A7DB-C0E8256B402E}"/>
                    </a:ext>
                  </a:extLst>
                </p:cNvPr>
                <p:cNvCxnSpPr>
                  <a:cxnSpLocks/>
                </p:cNvCxnSpPr>
                <p:nvPr/>
              </p:nvCxnSpPr>
              <p:spPr bwMode="auto">
                <a:xfrm>
                  <a:off x="8919633" y="456035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8" name="Straight Connector 2807">
                  <a:extLst>
                    <a:ext uri="{FF2B5EF4-FFF2-40B4-BE49-F238E27FC236}">
                      <a16:creationId xmlns:a16="http://schemas.microsoft.com/office/drawing/2014/main" id="{6734EB8B-94B3-43AC-82BE-FD0652BB6D38}"/>
                    </a:ext>
                  </a:extLst>
                </p:cNvPr>
                <p:cNvCxnSpPr>
                  <a:cxnSpLocks/>
                </p:cNvCxnSpPr>
                <p:nvPr/>
              </p:nvCxnSpPr>
              <p:spPr bwMode="auto">
                <a:xfrm>
                  <a:off x="8910108" y="4560358"/>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09" name="Straight Connector 2808">
                  <a:extLst>
                    <a:ext uri="{FF2B5EF4-FFF2-40B4-BE49-F238E27FC236}">
                      <a16:creationId xmlns:a16="http://schemas.microsoft.com/office/drawing/2014/main" id="{F3B0F988-FB95-4191-B295-A9A63AE1BA54}"/>
                    </a:ext>
                  </a:extLst>
                </p:cNvPr>
                <p:cNvCxnSpPr>
                  <a:cxnSpLocks/>
                </p:cNvCxnSpPr>
                <p:nvPr/>
              </p:nvCxnSpPr>
              <p:spPr bwMode="auto">
                <a:xfrm>
                  <a:off x="8931275" y="456565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0" name="Straight Connector 2809">
                  <a:extLst>
                    <a:ext uri="{FF2B5EF4-FFF2-40B4-BE49-F238E27FC236}">
                      <a16:creationId xmlns:a16="http://schemas.microsoft.com/office/drawing/2014/main" id="{77F895D0-EBD1-47DC-87FB-9BD503009E10}"/>
                    </a:ext>
                  </a:extLst>
                </p:cNvPr>
                <p:cNvCxnSpPr>
                  <a:cxnSpLocks/>
                </p:cNvCxnSpPr>
                <p:nvPr/>
              </p:nvCxnSpPr>
              <p:spPr bwMode="auto">
                <a:xfrm>
                  <a:off x="8892116" y="456459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1" name="Straight Connector 2810">
                  <a:extLst>
                    <a:ext uri="{FF2B5EF4-FFF2-40B4-BE49-F238E27FC236}">
                      <a16:creationId xmlns:a16="http://schemas.microsoft.com/office/drawing/2014/main" id="{87C167C3-D530-4020-A9AE-7F9BD0D99EAB}"/>
                    </a:ext>
                  </a:extLst>
                </p:cNvPr>
                <p:cNvCxnSpPr>
                  <a:cxnSpLocks/>
                </p:cNvCxnSpPr>
                <p:nvPr/>
              </p:nvCxnSpPr>
              <p:spPr bwMode="auto">
                <a:xfrm>
                  <a:off x="8874124"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2" name="Straight Connector 2811">
                  <a:extLst>
                    <a:ext uri="{FF2B5EF4-FFF2-40B4-BE49-F238E27FC236}">
                      <a16:creationId xmlns:a16="http://schemas.microsoft.com/office/drawing/2014/main" id="{DE0F3957-B426-4795-8B22-A2ABA8D46E99}"/>
                    </a:ext>
                  </a:extLst>
                </p:cNvPr>
                <p:cNvCxnSpPr>
                  <a:cxnSpLocks/>
                </p:cNvCxnSpPr>
                <p:nvPr/>
              </p:nvCxnSpPr>
              <p:spPr bwMode="auto">
                <a:xfrm>
                  <a:off x="8863541"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3" name="Straight Connector 2812">
                  <a:extLst>
                    <a:ext uri="{FF2B5EF4-FFF2-40B4-BE49-F238E27FC236}">
                      <a16:creationId xmlns:a16="http://schemas.microsoft.com/office/drawing/2014/main" id="{C6833D67-AE30-439F-9E08-CDB10DC3FF42}"/>
                    </a:ext>
                  </a:extLst>
                </p:cNvPr>
                <p:cNvCxnSpPr>
                  <a:cxnSpLocks/>
                </p:cNvCxnSpPr>
                <p:nvPr/>
              </p:nvCxnSpPr>
              <p:spPr bwMode="auto">
                <a:xfrm>
                  <a:off x="8859308"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4" name="Straight Connector 2813">
                  <a:extLst>
                    <a:ext uri="{FF2B5EF4-FFF2-40B4-BE49-F238E27FC236}">
                      <a16:creationId xmlns:a16="http://schemas.microsoft.com/office/drawing/2014/main" id="{79412708-77EC-4B3F-85F5-A61A2988647F}"/>
                    </a:ext>
                  </a:extLst>
                </p:cNvPr>
                <p:cNvCxnSpPr>
                  <a:cxnSpLocks/>
                </p:cNvCxnSpPr>
                <p:nvPr/>
              </p:nvCxnSpPr>
              <p:spPr bwMode="auto">
                <a:xfrm>
                  <a:off x="8791574"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5" name="Straight Connector 2814">
                  <a:extLst>
                    <a:ext uri="{FF2B5EF4-FFF2-40B4-BE49-F238E27FC236}">
                      <a16:creationId xmlns:a16="http://schemas.microsoft.com/office/drawing/2014/main" id="{CED0012C-4F1D-4A71-B379-DF6A74D046D7}"/>
                    </a:ext>
                  </a:extLst>
                </p:cNvPr>
                <p:cNvCxnSpPr>
                  <a:cxnSpLocks/>
                </p:cNvCxnSpPr>
                <p:nvPr/>
              </p:nvCxnSpPr>
              <p:spPr bwMode="auto">
                <a:xfrm>
                  <a:off x="8784166"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6" name="Straight Connector 2815">
                  <a:extLst>
                    <a:ext uri="{FF2B5EF4-FFF2-40B4-BE49-F238E27FC236}">
                      <a16:creationId xmlns:a16="http://schemas.microsoft.com/office/drawing/2014/main" id="{C91C7342-556C-40FA-9430-242F164C004F}"/>
                    </a:ext>
                  </a:extLst>
                </p:cNvPr>
                <p:cNvCxnSpPr>
                  <a:cxnSpLocks/>
                </p:cNvCxnSpPr>
                <p:nvPr/>
              </p:nvCxnSpPr>
              <p:spPr bwMode="auto">
                <a:xfrm>
                  <a:off x="8733366"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7" name="Straight Connector 2816">
                  <a:extLst>
                    <a:ext uri="{FF2B5EF4-FFF2-40B4-BE49-F238E27FC236}">
                      <a16:creationId xmlns:a16="http://schemas.microsoft.com/office/drawing/2014/main" id="{10A5DAF3-E753-4A29-BAD1-1DD7A189FB70}"/>
                    </a:ext>
                  </a:extLst>
                </p:cNvPr>
                <p:cNvCxnSpPr>
                  <a:cxnSpLocks/>
                </p:cNvCxnSpPr>
                <p:nvPr/>
              </p:nvCxnSpPr>
              <p:spPr bwMode="auto">
                <a:xfrm>
                  <a:off x="8718549"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8" name="Straight Connector 2817">
                  <a:extLst>
                    <a:ext uri="{FF2B5EF4-FFF2-40B4-BE49-F238E27FC236}">
                      <a16:creationId xmlns:a16="http://schemas.microsoft.com/office/drawing/2014/main" id="{F6917F3E-13C3-4C30-9017-789C0E3CE464}"/>
                    </a:ext>
                  </a:extLst>
                </p:cNvPr>
                <p:cNvCxnSpPr>
                  <a:cxnSpLocks/>
                </p:cNvCxnSpPr>
                <p:nvPr/>
              </p:nvCxnSpPr>
              <p:spPr bwMode="auto">
                <a:xfrm>
                  <a:off x="8728074"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19" name="Straight Connector 2818">
                  <a:extLst>
                    <a:ext uri="{FF2B5EF4-FFF2-40B4-BE49-F238E27FC236}">
                      <a16:creationId xmlns:a16="http://schemas.microsoft.com/office/drawing/2014/main" id="{9907C291-29C4-4A7F-8C3F-668A6371BC30}"/>
                    </a:ext>
                  </a:extLst>
                </p:cNvPr>
                <p:cNvCxnSpPr>
                  <a:cxnSpLocks/>
                </p:cNvCxnSpPr>
                <p:nvPr/>
              </p:nvCxnSpPr>
              <p:spPr bwMode="auto">
                <a:xfrm>
                  <a:off x="8705849" y="4544484"/>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0" name="Straight Connector 2819">
                  <a:extLst>
                    <a:ext uri="{FF2B5EF4-FFF2-40B4-BE49-F238E27FC236}">
                      <a16:creationId xmlns:a16="http://schemas.microsoft.com/office/drawing/2014/main" id="{3B00F1AD-9912-4421-A4C6-77027CF4AFFD}"/>
                    </a:ext>
                  </a:extLst>
                </p:cNvPr>
                <p:cNvCxnSpPr>
                  <a:cxnSpLocks/>
                </p:cNvCxnSpPr>
                <p:nvPr/>
              </p:nvCxnSpPr>
              <p:spPr bwMode="auto">
                <a:xfrm>
                  <a:off x="8686799" y="4539192"/>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1" name="Straight Connector 2820">
                  <a:extLst>
                    <a:ext uri="{FF2B5EF4-FFF2-40B4-BE49-F238E27FC236}">
                      <a16:creationId xmlns:a16="http://schemas.microsoft.com/office/drawing/2014/main" id="{6CD74F7C-2B8D-46ED-95D9-0B49E32AE850}"/>
                    </a:ext>
                  </a:extLst>
                </p:cNvPr>
                <p:cNvCxnSpPr>
                  <a:cxnSpLocks/>
                </p:cNvCxnSpPr>
                <p:nvPr/>
              </p:nvCxnSpPr>
              <p:spPr bwMode="auto">
                <a:xfrm>
                  <a:off x="8678332" y="4536017"/>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2" name="Straight Connector 2821">
                  <a:extLst>
                    <a:ext uri="{FF2B5EF4-FFF2-40B4-BE49-F238E27FC236}">
                      <a16:creationId xmlns:a16="http://schemas.microsoft.com/office/drawing/2014/main" id="{85437711-B09A-4FCB-B9F1-5A6261AA79D2}"/>
                    </a:ext>
                  </a:extLst>
                </p:cNvPr>
                <p:cNvCxnSpPr>
                  <a:cxnSpLocks/>
                </p:cNvCxnSpPr>
                <p:nvPr/>
              </p:nvCxnSpPr>
              <p:spPr bwMode="auto">
                <a:xfrm>
                  <a:off x="8669866" y="45339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3" name="Straight Connector 2822">
                  <a:extLst>
                    <a:ext uri="{FF2B5EF4-FFF2-40B4-BE49-F238E27FC236}">
                      <a16:creationId xmlns:a16="http://schemas.microsoft.com/office/drawing/2014/main" id="{F2892253-190A-4A43-85F3-163B4BD3CBC3}"/>
                    </a:ext>
                  </a:extLst>
                </p:cNvPr>
                <p:cNvCxnSpPr>
                  <a:cxnSpLocks/>
                </p:cNvCxnSpPr>
                <p:nvPr/>
              </p:nvCxnSpPr>
              <p:spPr bwMode="auto">
                <a:xfrm>
                  <a:off x="8653991" y="45339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4" name="Straight Connector 2823">
                  <a:extLst>
                    <a:ext uri="{FF2B5EF4-FFF2-40B4-BE49-F238E27FC236}">
                      <a16:creationId xmlns:a16="http://schemas.microsoft.com/office/drawing/2014/main" id="{5B7857B8-3460-4FE6-A6F6-97A8A21DC94B}"/>
                    </a:ext>
                  </a:extLst>
                </p:cNvPr>
                <p:cNvCxnSpPr>
                  <a:cxnSpLocks/>
                </p:cNvCxnSpPr>
                <p:nvPr/>
              </p:nvCxnSpPr>
              <p:spPr bwMode="auto">
                <a:xfrm>
                  <a:off x="8641291" y="45339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5" name="Straight Connector 2824">
                  <a:extLst>
                    <a:ext uri="{FF2B5EF4-FFF2-40B4-BE49-F238E27FC236}">
                      <a16:creationId xmlns:a16="http://schemas.microsoft.com/office/drawing/2014/main" id="{3DFEA18F-5BF4-44C4-8D05-BACCB308D791}"/>
                    </a:ext>
                  </a:extLst>
                </p:cNvPr>
                <p:cNvCxnSpPr>
                  <a:cxnSpLocks/>
                </p:cNvCxnSpPr>
                <p:nvPr/>
              </p:nvCxnSpPr>
              <p:spPr bwMode="auto">
                <a:xfrm>
                  <a:off x="8630707" y="45339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6" name="Straight Connector 2825">
                  <a:extLst>
                    <a:ext uri="{FF2B5EF4-FFF2-40B4-BE49-F238E27FC236}">
                      <a16:creationId xmlns:a16="http://schemas.microsoft.com/office/drawing/2014/main" id="{3807D1BF-711F-4465-906B-79ADD015F201}"/>
                    </a:ext>
                  </a:extLst>
                </p:cNvPr>
                <p:cNvCxnSpPr>
                  <a:cxnSpLocks/>
                </p:cNvCxnSpPr>
                <p:nvPr/>
              </p:nvCxnSpPr>
              <p:spPr bwMode="auto">
                <a:xfrm>
                  <a:off x="8597899" y="45212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7" name="Straight Connector 2826">
                  <a:extLst>
                    <a:ext uri="{FF2B5EF4-FFF2-40B4-BE49-F238E27FC236}">
                      <a16:creationId xmlns:a16="http://schemas.microsoft.com/office/drawing/2014/main" id="{94466896-9522-464B-8516-DA95429DD7CB}"/>
                    </a:ext>
                  </a:extLst>
                </p:cNvPr>
                <p:cNvCxnSpPr>
                  <a:cxnSpLocks/>
                </p:cNvCxnSpPr>
                <p:nvPr/>
              </p:nvCxnSpPr>
              <p:spPr bwMode="auto">
                <a:xfrm>
                  <a:off x="8593665" y="45212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8" name="Straight Connector 2827">
                  <a:extLst>
                    <a:ext uri="{FF2B5EF4-FFF2-40B4-BE49-F238E27FC236}">
                      <a16:creationId xmlns:a16="http://schemas.microsoft.com/office/drawing/2014/main" id="{28F61736-9230-4386-96B9-43087D69223D}"/>
                    </a:ext>
                  </a:extLst>
                </p:cNvPr>
                <p:cNvCxnSpPr>
                  <a:cxnSpLocks/>
                </p:cNvCxnSpPr>
                <p:nvPr/>
              </p:nvCxnSpPr>
              <p:spPr bwMode="auto">
                <a:xfrm>
                  <a:off x="8552390" y="45212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29" name="Straight Connector 2828">
                  <a:extLst>
                    <a:ext uri="{FF2B5EF4-FFF2-40B4-BE49-F238E27FC236}">
                      <a16:creationId xmlns:a16="http://schemas.microsoft.com/office/drawing/2014/main" id="{7E4D2D4F-BADD-45F0-9206-D0EA8493BD0A}"/>
                    </a:ext>
                  </a:extLst>
                </p:cNvPr>
                <p:cNvCxnSpPr>
                  <a:cxnSpLocks/>
                </p:cNvCxnSpPr>
                <p:nvPr/>
              </p:nvCxnSpPr>
              <p:spPr bwMode="auto">
                <a:xfrm>
                  <a:off x="8493123" y="45212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1" name="Straight Connector 2830">
                  <a:extLst>
                    <a:ext uri="{FF2B5EF4-FFF2-40B4-BE49-F238E27FC236}">
                      <a16:creationId xmlns:a16="http://schemas.microsoft.com/office/drawing/2014/main" id="{7407229C-1211-46A5-AA3D-D1FB25A64F76}"/>
                    </a:ext>
                  </a:extLst>
                </p:cNvPr>
                <p:cNvCxnSpPr>
                  <a:cxnSpLocks/>
                </p:cNvCxnSpPr>
                <p:nvPr/>
              </p:nvCxnSpPr>
              <p:spPr bwMode="auto">
                <a:xfrm>
                  <a:off x="8449732" y="452120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2" name="Straight Connector 2831">
                  <a:extLst>
                    <a:ext uri="{FF2B5EF4-FFF2-40B4-BE49-F238E27FC236}">
                      <a16:creationId xmlns:a16="http://schemas.microsoft.com/office/drawing/2014/main" id="{FC3CBA38-B9F3-479E-9AB3-A0F00003B4C9}"/>
                    </a:ext>
                  </a:extLst>
                </p:cNvPr>
                <p:cNvCxnSpPr>
                  <a:cxnSpLocks/>
                </p:cNvCxnSpPr>
                <p:nvPr/>
              </p:nvCxnSpPr>
              <p:spPr bwMode="auto">
                <a:xfrm>
                  <a:off x="8433857" y="4514850"/>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3" name="Straight Connector 2832">
                  <a:extLst>
                    <a:ext uri="{FF2B5EF4-FFF2-40B4-BE49-F238E27FC236}">
                      <a16:creationId xmlns:a16="http://schemas.microsoft.com/office/drawing/2014/main" id="{C9A33F82-F5A7-4AFF-919A-8491AB48492D}"/>
                    </a:ext>
                  </a:extLst>
                </p:cNvPr>
                <p:cNvCxnSpPr>
                  <a:cxnSpLocks/>
                </p:cNvCxnSpPr>
                <p:nvPr/>
              </p:nvCxnSpPr>
              <p:spPr bwMode="auto">
                <a:xfrm>
                  <a:off x="8397873" y="450426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6" name="Straight Connector 2835">
                  <a:extLst>
                    <a:ext uri="{FF2B5EF4-FFF2-40B4-BE49-F238E27FC236}">
                      <a16:creationId xmlns:a16="http://schemas.microsoft.com/office/drawing/2014/main" id="{661E4ACE-D3EE-474E-A423-EA054CBC3662}"/>
                    </a:ext>
                  </a:extLst>
                </p:cNvPr>
                <p:cNvCxnSpPr>
                  <a:cxnSpLocks/>
                </p:cNvCxnSpPr>
                <p:nvPr/>
              </p:nvCxnSpPr>
              <p:spPr bwMode="auto">
                <a:xfrm>
                  <a:off x="8361890" y="4491566"/>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7" name="Straight Connector 2836">
                  <a:extLst>
                    <a:ext uri="{FF2B5EF4-FFF2-40B4-BE49-F238E27FC236}">
                      <a16:creationId xmlns:a16="http://schemas.microsoft.com/office/drawing/2014/main" id="{485CBC5D-6960-40B4-9D17-86F2BBA74F9D}"/>
                    </a:ext>
                  </a:extLst>
                </p:cNvPr>
                <p:cNvCxnSpPr>
                  <a:cxnSpLocks/>
                </p:cNvCxnSpPr>
                <p:nvPr/>
              </p:nvCxnSpPr>
              <p:spPr bwMode="auto">
                <a:xfrm>
                  <a:off x="8305798" y="4489449"/>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8" name="Straight Connector 2837">
                  <a:extLst>
                    <a:ext uri="{FF2B5EF4-FFF2-40B4-BE49-F238E27FC236}">
                      <a16:creationId xmlns:a16="http://schemas.microsoft.com/office/drawing/2014/main" id="{FA12E49A-6D5C-4AF5-95E5-DF21F247A9CF}"/>
                    </a:ext>
                  </a:extLst>
                </p:cNvPr>
                <p:cNvCxnSpPr>
                  <a:cxnSpLocks/>
                </p:cNvCxnSpPr>
                <p:nvPr/>
              </p:nvCxnSpPr>
              <p:spPr bwMode="auto">
                <a:xfrm>
                  <a:off x="8287806" y="4489449"/>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39" name="Straight Connector 2838">
                  <a:extLst>
                    <a:ext uri="{FF2B5EF4-FFF2-40B4-BE49-F238E27FC236}">
                      <a16:creationId xmlns:a16="http://schemas.microsoft.com/office/drawing/2014/main" id="{47114F64-85C6-40A1-8BA9-8041F311FF95}"/>
                    </a:ext>
                  </a:extLst>
                </p:cNvPr>
                <p:cNvCxnSpPr>
                  <a:cxnSpLocks/>
                </p:cNvCxnSpPr>
                <p:nvPr/>
              </p:nvCxnSpPr>
              <p:spPr bwMode="auto">
                <a:xfrm>
                  <a:off x="8244415" y="4489449"/>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40" name="Straight Connector 2839">
                  <a:extLst>
                    <a:ext uri="{FF2B5EF4-FFF2-40B4-BE49-F238E27FC236}">
                      <a16:creationId xmlns:a16="http://schemas.microsoft.com/office/drawing/2014/main" id="{C6640CE5-3661-4A84-A646-F93BA82C0A96}"/>
                    </a:ext>
                  </a:extLst>
                </p:cNvPr>
                <p:cNvCxnSpPr>
                  <a:cxnSpLocks/>
                </p:cNvCxnSpPr>
                <p:nvPr/>
              </p:nvCxnSpPr>
              <p:spPr bwMode="auto">
                <a:xfrm>
                  <a:off x="8169273" y="4483099"/>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41" name="Straight Connector 2840">
                  <a:extLst>
                    <a:ext uri="{FF2B5EF4-FFF2-40B4-BE49-F238E27FC236}">
                      <a16:creationId xmlns:a16="http://schemas.microsoft.com/office/drawing/2014/main" id="{04EE6981-FE00-4ADE-959D-9E32E7F9A2C6}"/>
                    </a:ext>
                  </a:extLst>
                </p:cNvPr>
                <p:cNvCxnSpPr>
                  <a:cxnSpLocks/>
                </p:cNvCxnSpPr>
                <p:nvPr/>
              </p:nvCxnSpPr>
              <p:spPr bwMode="auto">
                <a:xfrm>
                  <a:off x="7962898" y="442489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42" name="Straight Connector 2841">
                  <a:extLst>
                    <a:ext uri="{FF2B5EF4-FFF2-40B4-BE49-F238E27FC236}">
                      <a16:creationId xmlns:a16="http://schemas.microsoft.com/office/drawing/2014/main" id="{DC30290D-ED5C-46F1-BA12-5055CDBFBAF2}"/>
                    </a:ext>
                  </a:extLst>
                </p:cNvPr>
                <p:cNvCxnSpPr>
                  <a:cxnSpLocks/>
                </p:cNvCxnSpPr>
                <p:nvPr/>
              </p:nvCxnSpPr>
              <p:spPr bwMode="auto">
                <a:xfrm>
                  <a:off x="7934323" y="4424891"/>
                  <a:ext cx="0" cy="47624"/>
                </a:xfrm>
                <a:prstGeom prst="line">
                  <a:avLst/>
                </a:prstGeom>
                <a:noFill/>
                <a:ln w="9525" cap="flat" cmpd="sng" algn="ctr">
                  <a:solidFill>
                    <a:schemeClr val="accent6"/>
                  </a:solidFill>
                  <a:prstDash val="solid"/>
                  <a:round/>
                  <a:headEnd type="none" w="med" len="med"/>
                  <a:tailEnd type="none" w="med" len="med"/>
                </a:ln>
                <a:effectLst/>
              </p:spPr>
            </p:cxnSp>
            <p:cxnSp>
              <p:nvCxnSpPr>
                <p:cNvPr id="2843" name="Straight Connector 2842">
                  <a:extLst>
                    <a:ext uri="{FF2B5EF4-FFF2-40B4-BE49-F238E27FC236}">
                      <a16:creationId xmlns:a16="http://schemas.microsoft.com/office/drawing/2014/main" id="{C9C61751-EBD7-4F0A-97C5-5E92BA5E63B4}"/>
                    </a:ext>
                  </a:extLst>
                </p:cNvPr>
                <p:cNvCxnSpPr>
                  <a:cxnSpLocks/>
                </p:cNvCxnSpPr>
                <p:nvPr/>
              </p:nvCxnSpPr>
              <p:spPr bwMode="auto">
                <a:xfrm>
                  <a:off x="7245348" y="4167716"/>
                  <a:ext cx="0" cy="47624"/>
                </a:xfrm>
                <a:prstGeom prst="line">
                  <a:avLst/>
                </a:prstGeom>
                <a:noFill/>
                <a:ln w="9525" cap="flat" cmpd="sng" algn="ctr">
                  <a:solidFill>
                    <a:schemeClr val="accent6"/>
                  </a:solidFill>
                  <a:prstDash val="solid"/>
                  <a:round/>
                  <a:headEnd type="none" w="med" len="med"/>
                  <a:tailEnd type="none" w="med" len="med"/>
                </a:ln>
                <a:effectLst/>
              </p:spPr>
            </p:cxnSp>
          </p:grpSp>
          <p:cxnSp>
            <p:nvCxnSpPr>
              <p:cNvPr id="2844" name="Straight Connector 2843">
                <a:extLst>
                  <a:ext uri="{FF2B5EF4-FFF2-40B4-BE49-F238E27FC236}">
                    <a16:creationId xmlns:a16="http://schemas.microsoft.com/office/drawing/2014/main" id="{F5E385E0-29E6-48B8-B8BE-9C9864E194D1}"/>
                  </a:ext>
                </a:extLst>
              </p:cNvPr>
              <p:cNvCxnSpPr>
                <a:cxnSpLocks/>
              </p:cNvCxnSpPr>
              <p:nvPr/>
            </p:nvCxnSpPr>
            <p:spPr bwMode="auto">
              <a:xfrm>
                <a:off x="7180790" y="4128558"/>
                <a:ext cx="0" cy="47624"/>
              </a:xfrm>
              <a:prstGeom prst="line">
                <a:avLst/>
              </a:prstGeom>
              <a:noFill/>
              <a:ln w="9525" cap="flat" cmpd="sng" algn="ctr">
                <a:solidFill>
                  <a:schemeClr val="accent6"/>
                </a:solidFill>
                <a:prstDash val="solid"/>
                <a:round/>
                <a:headEnd type="none" w="med" len="med"/>
                <a:tailEnd type="none" w="med" len="med"/>
              </a:ln>
              <a:effectLst/>
            </p:spPr>
          </p:cxnSp>
        </p:grpSp>
        <p:sp>
          <p:nvSpPr>
            <p:cNvPr id="2661" name="TextBox 2660">
              <a:extLst>
                <a:ext uri="{FF2B5EF4-FFF2-40B4-BE49-F238E27FC236}">
                  <a16:creationId xmlns:a16="http://schemas.microsoft.com/office/drawing/2014/main" id="{5C306F09-B1B6-4348-97E2-F55504B5A5E5}"/>
                </a:ext>
              </a:extLst>
            </p:cNvPr>
            <p:cNvSpPr txBox="1"/>
            <p:nvPr/>
          </p:nvSpPr>
          <p:spPr bwMode="auto">
            <a:xfrm>
              <a:off x="7565949" y="4550032"/>
              <a:ext cx="167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&lt;40/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&lt;50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&lt;50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&lt;40/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≥50</a:t>
              </a:r>
            </a:p>
            <a:p>
              <a:pPr algn="l">
                <a:lnSpc>
                  <a:spcPct val="100000"/>
                </a:lnSpc>
                <a:spcBef>
                  <a:spcPts val="0"/>
                </a:spcBef>
                <a:spcAft>
                  <a:spcPct val="0"/>
                </a:spcAft>
                <a:buClrTx/>
                <a:buFontTx/>
                <a:buNone/>
              </a:pPr>
              <a:r>
                <a:rPr lang="en-US" sz="1200" b="0" i="1" dirty="0">
                  <a:solidFill>
                    <a:schemeClr val="bg1"/>
                  </a:solidFill>
                  <a:latin typeface="Calibri" panose="020F0502020204030204" pitchFamily="34" charset="0"/>
                </a:rPr>
                <a:t>MYC</a:t>
              </a:r>
              <a:r>
                <a:rPr lang="en-US" sz="1200" b="0" dirty="0">
                  <a:solidFill>
                    <a:schemeClr val="bg1"/>
                  </a:solidFill>
                  <a:latin typeface="Calibri" panose="020F0502020204030204" pitchFamily="34" charset="0"/>
                </a:rPr>
                <a:t> ≥40/</a:t>
              </a:r>
              <a:r>
                <a:rPr lang="en-US" sz="1200" b="0" i="1" dirty="0">
                  <a:solidFill>
                    <a:schemeClr val="bg1"/>
                  </a:solidFill>
                  <a:latin typeface="Calibri" panose="020F0502020204030204" pitchFamily="34" charset="0"/>
                </a:rPr>
                <a:t>BCL2</a:t>
              </a:r>
              <a:r>
                <a:rPr lang="en-US" sz="1200" b="0" dirty="0">
                  <a:solidFill>
                    <a:schemeClr val="bg1"/>
                  </a:solidFill>
                  <a:latin typeface="Calibri" panose="020F0502020204030204" pitchFamily="34" charset="0"/>
                </a:rPr>
                <a:t> ≥50</a:t>
              </a:r>
            </a:p>
          </p:txBody>
        </p:sp>
        <p:cxnSp>
          <p:nvCxnSpPr>
            <p:cNvPr id="2898" name="Straight Connector 2897">
              <a:extLst>
                <a:ext uri="{FF2B5EF4-FFF2-40B4-BE49-F238E27FC236}">
                  <a16:creationId xmlns:a16="http://schemas.microsoft.com/office/drawing/2014/main" id="{740AA3AA-99B2-4617-9EB4-DC0781CECCE9}"/>
                </a:ext>
              </a:extLst>
            </p:cNvPr>
            <p:cNvCxnSpPr>
              <a:cxnSpLocks/>
            </p:cNvCxnSpPr>
            <p:nvPr/>
          </p:nvCxnSpPr>
          <p:spPr bwMode="auto">
            <a:xfrm>
              <a:off x="7327808" y="4871677"/>
              <a:ext cx="254092" cy="5123"/>
            </a:xfrm>
            <a:prstGeom prst="line">
              <a:avLst/>
            </a:prstGeom>
            <a:noFill/>
            <a:ln w="28575" cap="flat" cmpd="sng" algn="ctr">
              <a:solidFill>
                <a:schemeClr val="accent3"/>
              </a:solidFill>
              <a:prstDash val="solid"/>
              <a:round/>
              <a:headEnd type="none" w="med" len="med"/>
              <a:tailEnd type="none" w="med" len="med"/>
            </a:ln>
            <a:effectLst/>
          </p:spPr>
        </p:cxnSp>
        <p:cxnSp>
          <p:nvCxnSpPr>
            <p:cNvPr id="2899" name="Straight Connector 2898">
              <a:extLst>
                <a:ext uri="{FF2B5EF4-FFF2-40B4-BE49-F238E27FC236}">
                  <a16:creationId xmlns:a16="http://schemas.microsoft.com/office/drawing/2014/main" id="{619CA9AE-93F5-479B-A3AB-DCC28913FC3D}"/>
                </a:ext>
              </a:extLst>
            </p:cNvPr>
            <p:cNvCxnSpPr>
              <a:cxnSpLocks/>
            </p:cNvCxnSpPr>
            <p:nvPr/>
          </p:nvCxnSpPr>
          <p:spPr bwMode="auto">
            <a:xfrm>
              <a:off x="7327808" y="4719277"/>
              <a:ext cx="254092" cy="5123"/>
            </a:xfrm>
            <a:prstGeom prst="line">
              <a:avLst/>
            </a:prstGeom>
            <a:noFill/>
            <a:ln w="28575" cap="flat" cmpd="sng" algn="ctr">
              <a:solidFill>
                <a:schemeClr val="accent1"/>
              </a:solidFill>
              <a:prstDash val="solid"/>
              <a:round/>
              <a:headEnd type="none" w="med" len="med"/>
              <a:tailEnd type="none" w="med" len="med"/>
            </a:ln>
            <a:effectLst/>
          </p:spPr>
        </p:cxnSp>
        <p:cxnSp>
          <p:nvCxnSpPr>
            <p:cNvPr id="2900" name="Straight Connector 2899">
              <a:extLst>
                <a:ext uri="{FF2B5EF4-FFF2-40B4-BE49-F238E27FC236}">
                  <a16:creationId xmlns:a16="http://schemas.microsoft.com/office/drawing/2014/main" id="{CC75200E-5A6C-442F-B9B0-69ECC1B23FA2}"/>
                </a:ext>
              </a:extLst>
            </p:cNvPr>
            <p:cNvCxnSpPr>
              <a:cxnSpLocks/>
            </p:cNvCxnSpPr>
            <p:nvPr/>
          </p:nvCxnSpPr>
          <p:spPr bwMode="auto">
            <a:xfrm>
              <a:off x="7327808" y="5024077"/>
              <a:ext cx="254092" cy="5123"/>
            </a:xfrm>
            <a:prstGeom prst="line">
              <a:avLst/>
            </a:prstGeom>
            <a:noFill/>
            <a:ln w="28575" cap="flat" cmpd="sng" algn="ctr">
              <a:solidFill>
                <a:schemeClr val="accent4"/>
              </a:solidFill>
              <a:prstDash val="solid"/>
              <a:round/>
              <a:headEnd type="none" w="med" len="med"/>
              <a:tailEnd type="none" w="med" len="med"/>
            </a:ln>
            <a:effectLst/>
          </p:spPr>
        </p:cxnSp>
        <p:cxnSp>
          <p:nvCxnSpPr>
            <p:cNvPr id="2901" name="Straight Connector 2900">
              <a:extLst>
                <a:ext uri="{FF2B5EF4-FFF2-40B4-BE49-F238E27FC236}">
                  <a16:creationId xmlns:a16="http://schemas.microsoft.com/office/drawing/2014/main" id="{1B8DBED2-CC8A-42D3-89F6-FC45895ADF1A}"/>
                </a:ext>
              </a:extLst>
            </p:cNvPr>
            <p:cNvCxnSpPr>
              <a:cxnSpLocks/>
            </p:cNvCxnSpPr>
            <p:nvPr/>
          </p:nvCxnSpPr>
          <p:spPr bwMode="auto">
            <a:xfrm>
              <a:off x="7315200" y="5219700"/>
              <a:ext cx="254092" cy="5123"/>
            </a:xfrm>
            <a:prstGeom prst="line">
              <a:avLst/>
            </a:prstGeom>
            <a:noFill/>
            <a:ln w="28575" cap="flat" cmpd="sng" algn="ctr">
              <a:solidFill>
                <a:schemeClr val="accent6"/>
              </a:solidFill>
              <a:prstDash val="solid"/>
              <a:round/>
              <a:headEnd type="none" w="med" len="med"/>
              <a:tailEnd type="none" w="med" len="med"/>
            </a:ln>
            <a:effectLst/>
          </p:spPr>
        </p:cxnSp>
      </p:grpSp>
      <p:grpSp>
        <p:nvGrpSpPr>
          <p:cNvPr id="7" name="Group 6">
            <a:extLst>
              <a:ext uri="{FF2B5EF4-FFF2-40B4-BE49-F238E27FC236}">
                <a16:creationId xmlns:a16="http://schemas.microsoft.com/office/drawing/2014/main" id="{64E60CDB-89CF-4702-8D10-1E0C606F6449}"/>
              </a:ext>
            </a:extLst>
          </p:cNvPr>
          <p:cNvGrpSpPr/>
          <p:nvPr/>
        </p:nvGrpSpPr>
        <p:grpSpPr>
          <a:xfrm>
            <a:off x="9347067" y="2504012"/>
            <a:ext cx="2827033" cy="2461136"/>
            <a:chOff x="9347067" y="2504012"/>
            <a:chExt cx="2827033" cy="2461136"/>
          </a:xfrm>
        </p:grpSpPr>
        <p:sp>
          <p:nvSpPr>
            <p:cNvPr id="17" name="Rectangle 16">
              <a:extLst>
                <a:ext uri="{FF2B5EF4-FFF2-40B4-BE49-F238E27FC236}">
                  <a16:creationId xmlns:a16="http://schemas.microsoft.com/office/drawing/2014/main" id="{A1A69B03-26BB-4100-85DE-6D28DB7A1F68}"/>
                </a:ext>
              </a:extLst>
            </p:cNvPr>
            <p:cNvSpPr/>
            <p:nvPr/>
          </p:nvSpPr>
          <p:spPr bwMode="auto">
            <a:xfrm>
              <a:off x="9638242" y="2512644"/>
              <a:ext cx="285784" cy="248271"/>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endParaRPr>
            </a:p>
          </p:txBody>
        </p:sp>
        <p:sp>
          <p:nvSpPr>
            <p:cNvPr id="5" name="TextBox 4">
              <a:extLst>
                <a:ext uri="{FF2B5EF4-FFF2-40B4-BE49-F238E27FC236}">
                  <a16:creationId xmlns:a16="http://schemas.microsoft.com/office/drawing/2014/main" id="{8A750C4D-298B-4B32-8EAC-73E5DF4DCBB6}"/>
                </a:ext>
              </a:extLst>
            </p:cNvPr>
            <p:cNvSpPr txBox="1"/>
            <p:nvPr/>
          </p:nvSpPr>
          <p:spPr>
            <a:xfrm>
              <a:off x="9606011" y="2504012"/>
              <a:ext cx="246144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rPr>
                <a:t>GOYA DEL Subset Analysis</a:t>
              </a:r>
              <a:r>
                <a:rPr kumimoji="0" lang="en-US" sz="1400" b="1" i="0" u="none" strike="noStrike" kern="1200" cap="none" spc="0" normalizeH="0" baseline="30000" noProof="0" dirty="0">
                  <a:ln>
                    <a:noFill/>
                  </a:ln>
                  <a:solidFill>
                    <a:srgbClr val="000000"/>
                  </a:solidFill>
                  <a:effectLst/>
                  <a:uLnTx/>
                  <a:uFillTx/>
                  <a:latin typeface="Lucida Grande" charset="0"/>
                  <a:ea typeface="ＭＳ Ｐゴシック" pitchFamily="34" charset="-128"/>
                  <a:cs typeface="Arial"/>
                </a:rPr>
                <a:t>4</a:t>
              </a:r>
              <a:endPar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endParaRPr>
            </a:p>
          </p:txBody>
        </p:sp>
        <p:sp>
          <p:nvSpPr>
            <p:cNvPr id="2678" name="TextBox 2677">
              <a:extLst>
                <a:ext uri="{FF2B5EF4-FFF2-40B4-BE49-F238E27FC236}">
                  <a16:creationId xmlns:a16="http://schemas.microsoft.com/office/drawing/2014/main" id="{CB91BAA6-651D-41F3-A63E-6A351460C4BE}"/>
                </a:ext>
              </a:extLst>
            </p:cNvPr>
            <p:cNvSpPr txBox="1"/>
            <p:nvPr/>
          </p:nvSpPr>
          <p:spPr bwMode="auto">
            <a:xfrm rot="16200000">
              <a:off x="8659560" y="3685541"/>
              <a:ext cx="16520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PFS (Probability)</a:t>
              </a:r>
            </a:p>
          </p:txBody>
        </p:sp>
        <p:sp>
          <p:nvSpPr>
            <p:cNvPr id="2853" name="TextBox 2852">
              <a:extLst>
                <a:ext uri="{FF2B5EF4-FFF2-40B4-BE49-F238E27FC236}">
                  <a16:creationId xmlns:a16="http://schemas.microsoft.com/office/drawing/2014/main" id="{B46DC843-FCA2-45D5-9392-E8F25BBEBC9D}"/>
                </a:ext>
              </a:extLst>
            </p:cNvPr>
            <p:cNvSpPr txBox="1"/>
            <p:nvPr/>
          </p:nvSpPr>
          <p:spPr bwMode="auto">
            <a:xfrm>
              <a:off x="10368817" y="4688149"/>
              <a:ext cx="11476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2792" name="Freeform: Shape 2791">
              <a:extLst>
                <a:ext uri="{FF2B5EF4-FFF2-40B4-BE49-F238E27FC236}">
                  <a16:creationId xmlns:a16="http://schemas.microsoft.com/office/drawing/2014/main" id="{D8491DB1-0BF6-4091-A855-BAC99FAD0C1E}"/>
                </a:ext>
              </a:extLst>
            </p:cNvPr>
            <p:cNvSpPr/>
            <p:nvPr/>
          </p:nvSpPr>
          <p:spPr bwMode="auto">
            <a:xfrm>
              <a:off x="9820182" y="2980275"/>
              <a:ext cx="2166730" cy="1514061"/>
            </a:xfrm>
            <a:custGeom>
              <a:avLst/>
              <a:gdLst>
                <a:gd name="connsiteX0" fmla="*/ 0 w 2171700"/>
                <a:gd name="connsiteY0" fmla="*/ 0 h 1514061"/>
                <a:gd name="connsiteX1" fmla="*/ 0 w 2171700"/>
                <a:gd name="connsiteY1" fmla="*/ 1514061 h 1514061"/>
                <a:gd name="connsiteX2" fmla="*/ 2171700 w 2171700"/>
                <a:gd name="connsiteY2" fmla="*/ 1514061 h 1514061"/>
              </a:gdLst>
              <a:ahLst/>
              <a:cxnLst>
                <a:cxn ang="0">
                  <a:pos x="connsiteX0" y="connsiteY0"/>
                </a:cxn>
                <a:cxn ang="0">
                  <a:pos x="connsiteX1" y="connsiteY1"/>
                </a:cxn>
                <a:cxn ang="0">
                  <a:pos x="connsiteX2" y="connsiteY2"/>
                </a:cxn>
              </a:cxnLst>
              <a:rect l="l" t="t" r="r" b="b"/>
              <a:pathLst>
                <a:path w="2171700" h="1514061">
                  <a:moveTo>
                    <a:pt x="0" y="0"/>
                  </a:moveTo>
                  <a:lnTo>
                    <a:pt x="0" y="1514061"/>
                  </a:lnTo>
                  <a:lnTo>
                    <a:pt x="2171700" y="1514061"/>
                  </a:lnTo>
                </a:path>
              </a:pathLst>
            </a:custGeom>
            <a:noFill/>
            <a:ln w="28575">
              <a:solidFill>
                <a:schemeClr val="bg1"/>
              </a:solidFill>
              <a:miter lim="800000"/>
              <a:headEnd/>
              <a:tailEnd/>
            </a:ln>
          </p:spPr>
          <p:txBody>
            <a:bodyPr rtlCol="0" anchor="ctr"/>
            <a:lstStyle/>
            <a:p>
              <a:pPr algn="ctr"/>
              <a:endParaRPr lang="en-US" dirty="0"/>
            </a:p>
          </p:txBody>
        </p:sp>
        <p:grpSp>
          <p:nvGrpSpPr>
            <p:cNvPr id="2852" name="Group 2851">
              <a:extLst>
                <a:ext uri="{FF2B5EF4-FFF2-40B4-BE49-F238E27FC236}">
                  <a16:creationId xmlns:a16="http://schemas.microsoft.com/office/drawing/2014/main" id="{4FB12921-236B-432D-AB8A-BF6246AB57EA}"/>
                </a:ext>
              </a:extLst>
            </p:cNvPr>
            <p:cNvGrpSpPr/>
            <p:nvPr/>
          </p:nvGrpSpPr>
          <p:grpSpPr>
            <a:xfrm>
              <a:off x="9762202" y="2993528"/>
              <a:ext cx="53009" cy="1500808"/>
              <a:chOff x="9576352" y="2458279"/>
              <a:chExt cx="228600" cy="1500808"/>
            </a:xfrm>
          </p:grpSpPr>
          <p:cxnSp>
            <p:nvCxnSpPr>
              <p:cNvPr id="2846" name="Straight Connector 2845">
                <a:extLst>
                  <a:ext uri="{FF2B5EF4-FFF2-40B4-BE49-F238E27FC236}">
                    <a16:creationId xmlns:a16="http://schemas.microsoft.com/office/drawing/2014/main" id="{2584B4C6-EFAD-4942-B150-753AB0D1ECF6}"/>
                  </a:ext>
                </a:extLst>
              </p:cNvPr>
              <p:cNvCxnSpPr/>
              <p:nvPr/>
            </p:nvCxnSpPr>
            <p:spPr bwMode="auto">
              <a:xfrm>
                <a:off x="9576352" y="395908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59" name="Straight Connector 2858">
                <a:extLst>
                  <a:ext uri="{FF2B5EF4-FFF2-40B4-BE49-F238E27FC236}">
                    <a16:creationId xmlns:a16="http://schemas.microsoft.com/office/drawing/2014/main" id="{B2C9E7AC-E69A-495A-90D6-30A4F22CF986}"/>
                  </a:ext>
                </a:extLst>
              </p:cNvPr>
              <p:cNvCxnSpPr/>
              <p:nvPr/>
            </p:nvCxnSpPr>
            <p:spPr bwMode="auto">
              <a:xfrm>
                <a:off x="9576352" y="365892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60" name="Straight Connector 2859">
                <a:extLst>
                  <a:ext uri="{FF2B5EF4-FFF2-40B4-BE49-F238E27FC236}">
                    <a16:creationId xmlns:a16="http://schemas.microsoft.com/office/drawing/2014/main" id="{419AB17B-6016-4386-B588-6BE8788ADCB7}"/>
                  </a:ext>
                </a:extLst>
              </p:cNvPr>
              <p:cNvCxnSpPr/>
              <p:nvPr/>
            </p:nvCxnSpPr>
            <p:spPr bwMode="auto">
              <a:xfrm>
                <a:off x="9576352" y="335876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61" name="Straight Connector 2860">
                <a:extLst>
                  <a:ext uri="{FF2B5EF4-FFF2-40B4-BE49-F238E27FC236}">
                    <a16:creationId xmlns:a16="http://schemas.microsoft.com/office/drawing/2014/main" id="{4A319D2B-61A9-4D9D-9688-1202B31E3EA8}"/>
                  </a:ext>
                </a:extLst>
              </p:cNvPr>
              <p:cNvCxnSpPr/>
              <p:nvPr/>
            </p:nvCxnSpPr>
            <p:spPr bwMode="auto">
              <a:xfrm>
                <a:off x="9576352" y="305860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62" name="Straight Connector 2861">
                <a:extLst>
                  <a:ext uri="{FF2B5EF4-FFF2-40B4-BE49-F238E27FC236}">
                    <a16:creationId xmlns:a16="http://schemas.microsoft.com/office/drawing/2014/main" id="{DE6EB2D8-9AC4-4EEF-AA40-9CC86A0FE06F}"/>
                  </a:ext>
                </a:extLst>
              </p:cNvPr>
              <p:cNvCxnSpPr/>
              <p:nvPr/>
            </p:nvCxnSpPr>
            <p:spPr bwMode="auto">
              <a:xfrm>
                <a:off x="9576352" y="275844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63" name="Straight Connector 2862">
                <a:extLst>
                  <a:ext uri="{FF2B5EF4-FFF2-40B4-BE49-F238E27FC236}">
                    <a16:creationId xmlns:a16="http://schemas.microsoft.com/office/drawing/2014/main" id="{8CDA28B1-5A9A-4E80-B134-FA6EAC082C67}"/>
                  </a:ext>
                </a:extLst>
              </p:cNvPr>
              <p:cNvCxnSpPr/>
              <p:nvPr/>
            </p:nvCxnSpPr>
            <p:spPr bwMode="auto">
              <a:xfrm>
                <a:off x="9576352" y="2458279"/>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58" name="Group 2857">
              <a:extLst>
                <a:ext uri="{FF2B5EF4-FFF2-40B4-BE49-F238E27FC236}">
                  <a16:creationId xmlns:a16="http://schemas.microsoft.com/office/drawing/2014/main" id="{A5095676-ADCE-4350-BC9B-6BFD413BEB06}"/>
                </a:ext>
              </a:extLst>
            </p:cNvPr>
            <p:cNvGrpSpPr/>
            <p:nvPr/>
          </p:nvGrpSpPr>
          <p:grpSpPr>
            <a:xfrm>
              <a:off x="9820182" y="4479428"/>
              <a:ext cx="2170042" cy="74544"/>
              <a:chOff x="9809922" y="3944178"/>
              <a:chExt cx="2170042" cy="167309"/>
            </a:xfrm>
          </p:grpSpPr>
          <p:cxnSp>
            <p:nvCxnSpPr>
              <p:cNvPr id="2855" name="Straight Connector 2854">
                <a:extLst>
                  <a:ext uri="{FF2B5EF4-FFF2-40B4-BE49-F238E27FC236}">
                    <a16:creationId xmlns:a16="http://schemas.microsoft.com/office/drawing/2014/main" id="{42983079-9F60-4428-A64D-EA04214EDC88}"/>
                  </a:ext>
                </a:extLst>
              </p:cNvPr>
              <p:cNvCxnSpPr/>
              <p:nvPr/>
            </p:nvCxnSpPr>
            <p:spPr bwMode="auto">
              <a:xfrm>
                <a:off x="9809922"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67" name="Straight Connector 2866">
                <a:extLst>
                  <a:ext uri="{FF2B5EF4-FFF2-40B4-BE49-F238E27FC236}">
                    <a16:creationId xmlns:a16="http://schemas.microsoft.com/office/drawing/2014/main" id="{0A9C39EF-77B7-423D-AC13-AF2E85ECE3F3}"/>
                  </a:ext>
                </a:extLst>
              </p:cNvPr>
              <p:cNvCxnSpPr/>
              <p:nvPr/>
            </p:nvCxnSpPr>
            <p:spPr bwMode="auto">
              <a:xfrm>
                <a:off x="10026926"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68" name="Straight Connector 2867">
                <a:extLst>
                  <a:ext uri="{FF2B5EF4-FFF2-40B4-BE49-F238E27FC236}">
                    <a16:creationId xmlns:a16="http://schemas.microsoft.com/office/drawing/2014/main" id="{F570C720-42BF-4B59-B7FE-A2C3B6B00C79}"/>
                  </a:ext>
                </a:extLst>
              </p:cNvPr>
              <p:cNvCxnSpPr/>
              <p:nvPr/>
            </p:nvCxnSpPr>
            <p:spPr bwMode="auto">
              <a:xfrm>
                <a:off x="10243930"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69" name="Straight Connector 2868">
                <a:extLst>
                  <a:ext uri="{FF2B5EF4-FFF2-40B4-BE49-F238E27FC236}">
                    <a16:creationId xmlns:a16="http://schemas.microsoft.com/office/drawing/2014/main" id="{EA68F072-F3CB-440D-AE92-960D4823A2CC}"/>
                  </a:ext>
                </a:extLst>
              </p:cNvPr>
              <p:cNvCxnSpPr/>
              <p:nvPr/>
            </p:nvCxnSpPr>
            <p:spPr bwMode="auto">
              <a:xfrm>
                <a:off x="10460934"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0" name="Straight Connector 2869">
                <a:extLst>
                  <a:ext uri="{FF2B5EF4-FFF2-40B4-BE49-F238E27FC236}">
                    <a16:creationId xmlns:a16="http://schemas.microsoft.com/office/drawing/2014/main" id="{895D5CAD-BB52-4770-871A-BF37574A3BF2}"/>
                  </a:ext>
                </a:extLst>
              </p:cNvPr>
              <p:cNvCxnSpPr/>
              <p:nvPr/>
            </p:nvCxnSpPr>
            <p:spPr bwMode="auto">
              <a:xfrm>
                <a:off x="10677938"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1" name="Straight Connector 2870">
                <a:extLst>
                  <a:ext uri="{FF2B5EF4-FFF2-40B4-BE49-F238E27FC236}">
                    <a16:creationId xmlns:a16="http://schemas.microsoft.com/office/drawing/2014/main" id="{D2ED5DEB-1B41-4D40-A551-034A45566BA9}"/>
                  </a:ext>
                </a:extLst>
              </p:cNvPr>
              <p:cNvCxnSpPr/>
              <p:nvPr/>
            </p:nvCxnSpPr>
            <p:spPr bwMode="auto">
              <a:xfrm>
                <a:off x="10894942"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2" name="Straight Connector 2871">
                <a:extLst>
                  <a:ext uri="{FF2B5EF4-FFF2-40B4-BE49-F238E27FC236}">
                    <a16:creationId xmlns:a16="http://schemas.microsoft.com/office/drawing/2014/main" id="{D4C7A911-B49A-4868-BDCE-85AE01177946}"/>
                  </a:ext>
                </a:extLst>
              </p:cNvPr>
              <p:cNvCxnSpPr/>
              <p:nvPr/>
            </p:nvCxnSpPr>
            <p:spPr bwMode="auto">
              <a:xfrm>
                <a:off x="11111946"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3" name="Straight Connector 2872">
                <a:extLst>
                  <a:ext uri="{FF2B5EF4-FFF2-40B4-BE49-F238E27FC236}">
                    <a16:creationId xmlns:a16="http://schemas.microsoft.com/office/drawing/2014/main" id="{A00CE09D-8935-4FFC-BB20-79B572092B89}"/>
                  </a:ext>
                </a:extLst>
              </p:cNvPr>
              <p:cNvCxnSpPr/>
              <p:nvPr/>
            </p:nvCxnSpPr>
            <p:spPr bwMode="auto">
              <a:xfrm>
                <a:off x="11328950"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4" name="Straight Connector 2873">
                <a:extLst>
                  <a:ext uri="{FF2B5EF4-FFF2-40B4-BE49-F238E27FC236}">
                    <a16:creationId xmlns:a16="http://schemas.microsoft.com/office/drawing/2014/main" id="{61CB75EE-CE8B-4492-9359-C7F8B810EA0A}"/>
                  </a:ext>
                </a:extLst>
              </p:cNvPr>
              <p:cNvCxnSpPr/>
              <p:nvPr/>
            </p:nvCxnSpPr>
            <p:spPr bwMode="auto">
              <a:xfrm>
                <a:off x="11545954"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5" name="Straight Connector 2874">
                <a:extLst>
                  <a:ext uri="{FF2B5EF4-FFF2-40B4-BE49-F238E27FC236}">
                    <a16:creationId xmlns:a16="http://schemas.microsoft.com/office/drawing/2014/main" id="{D0E630B5-3667-4065-A527-FA1B23C46F2F}"/>
                  </a:ext>
                </a:extLst>
              </p:cNvPr>
              <p:cNvCxnSpPr/>
              <p:nvPr/>
            </p:nvCxnSpPr>
            <p:spPr bwMode="auto">
              <a:xfrm>
                <a:off x="11762958" y="395908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876" name="Straight Connector 2875">
                <a:extLst>
                  <a:ext uri="{FF2B5EF4-FFF2-40B4-BE49-F238E27FC236}">
                    <a16:creationId xmlns:a16="http://schemas.microsoft.com/office/drawing/2014/main" id="{A39E9B98-3699-483B-A3EA-D652DE32353B}"/>
                  </a:ext>
                </a:extLst>
              </p:cNvPr>
              <p:cNvCxnSpPr>
                <a:cxnSpLocks/>
              </p:cNvCxnSpPr>
              <p:nvPr/>
            </p:nvCxnSpPr>
            <p:spPr bwMode="auto">
              <a:xfrm>
                <a:off x="11979964" y="3944178"/>
                <a:ext cx="0" cy="167309"/>
              </a:xfrm>
              <a:prstGeom prst="line">
                <a:avLst/>
              </a:prstGeom>
              <a:noFill/>
              <a:ln w="28575" cap="flat" cmpd="sng" algn="ctr">
                <a:solidFill>
                  <a:schemeClr val="bg1"/>
                </a:solidFill>
                <a:prstDash val="solid"/>
                <a:round/>
                <a:headEnd type="none" w="med" len="med"/>
                <a:tailEnd type="none" w="med" len="med"/>
              </a:ln>
              <a:effectLst/>
            </p:spPr>
          </p:cxnSp>
        </p:grpSp>
        <p:sp>
          <p:nvSpPr>
            <p:cNvPr id="2864" name="TextBox 2863">
              <a:extLst>
                <a:ext uri="{FF2B5EF4-FFF2-40B4-BE49-F238E27FC236}">
                  <a16:creationId xmlns:a16="http://schemas.microsoft.com/office/drawing/2014/main" id="{008B8D62-5D2F-42BC-A18B-BAAEAEC0EB99}"/>
                </a:ext>
              </a:extLst>
            </p:cNvPr>
            <p:cNvSpPr txBox="1"/>
            <p:nvPr/>
          </p:nvSpPr>
          <p:spPr bwMode="auto">
            <a:xfrm>
              <a:off x="9586612" y="4350219"/>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81" name="TextBox 2880">
              <a:extLst>
                <a:ext uri="{FF2B5EF4-FFF2-40B4-BE49-F238E27FC236}">
                  <a16:creationId xmlns:a16="http://schemas.microsoft.com/office/drawing/2014/main" id="{8D73648A-7ABD-4BC7-A3F2-F82450B0CA3B}"/>
                </a:ext>
              </a:extLst>
            </p:cNvPr>
            <p:cNvSpPr txBox="1"/>
            <p:nvPr/>
          </p:nvSpPr>
          <p:spPr bwMode="auto">
            <a:xfrm>
              <a:off x="9692629" y="4472802"/>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2882" name="TextBox 2881">
              <a:extLst>
                <a:ext uri="{FF2B5EF4-FFF2-40B4-BE49-F238E27FC236}">
                  <a16:creationId xmlns:a16="http://schemas.microsoft.com/office/drawing/2014/main" id="{E8FB8D9A-B7F7-46F3-BA1A-3213EEE562CC}"/>
                </a:ext>
              </a:extLst>
            </p:cNvPr>
            <p:cNvSpPr txBox="1"/>
            <p:nvPr/>
          </p:nvSpPr>
          <p:spPr bwMode="auto">
            <a:xfrm>
              <a:off x="9907976" y="4472802"/>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2883" name="TextBox 2882">
              <a:extLst>
                <a:ext uri="{FF2B5EF4-FFF2-40B4-BE49-F238E27FC236}">
                  <a16:creationId xmlns:a16="http://schemas.microsoft.com/office/drawing/2014/main" id="{C5BF3F05-351A-4497-A5E7-5293370A9445}"/>
                </a:ext>
              </a:extLst>
            </p:cNvPr>
            <p:cNvSpPr txBox="1"/>
            <p:nvPr/>
          </p:nvSpPr>
          <p:spPr bwMode="auto">
            <a:xfrm>
              <a:off x="10096822"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2884" name="TextBox 2883">
              <a:extLst>
                <a:ext uri="{FF2B5EF4-FFF2-40B4-BE49-F238E27FC236}">
                  <a16:creationId xmlns:a16="http://schemas.microsoft.com/office/drawing/2014/main" id="{C80B689A-BBEB-4005-A5EC-884382CE30EC}"/>
                </a:ext>
              </a:extLst>
            </p:cNvPr>
            <p:cNvSpPr txBox="1"/>
            <p:nvPr/>
          </p:nvSpPr>
          <p:spPr bwMode="auto">
            <a:xfrm>
              <a:off x="10297261"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2885" name="TextBox 2884">
              <a:extLst>
                <a:ext uri="{FF2B5EF4-FFF2-40B4-BE49-F238E27FC236}">
                  <a16:creationId xmlns:a16="http://schemas.microsoft.com/office/drawing/2014/main" id="{18D2019C-EC09-43E0-8182-2F6A4FEDBF59}"/>
                </a:ext>
              </a:extLst>
            </p:cNvPr>
            <p:cNvSpPr txBox="1"/>
            <p:nvPr/>
          </p:nvSpPr>
          <p:spPr bwMode="auto">
            <a:xfrm>
              <a:off x="10520892"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2886" name="TextBox 2885">
              <a:extLst>
                <a:ext uri="{FF2B5EF4-FFF2-40B4-BE49-F238E27FC236}">
                  <a16:creationId xmlns:a16="http://schemas.microsoft.com/office/drawing/2014/main" id="{6F9BE3A3-5E00-4378-874B-58F201154057}"/>
                </a:ext>
              </a:extLst>
            </p:cNvPr>
            <p:cNvSpPr txBox="1"/>
            <p:nvPr/>
          </p:nvSpPr>
          <p:spPr bwMode="auto">
            <a:xfrm>
              <a:off x="10737896"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2887" name="TextBox 2886">
              <a:extLst>
                <a:ext uri="{FF2B5EF4-FFF2-40B4-BE49-F238E27FC236}">
                  <a16:creationId xmlns:a16="http://schemas.microsoft.com/office/drawing/2014/main" id="{564B367D-9F7C-44CE-BFD3-E759CFBB71D7}"/>
                </a:ext>
              </a:extLst>
            </p:cNvPr>
            <p:cNvSpPr txBox="1"/>
            <p:nvPr/>
          </p:nvSpPr>
          <p:spPr bwMode="auto">
            <a:xfrm>
              <a:off x="10949931"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2888" name="TextBox 2887">
              <a:extLst>
                <a:ext uri="{FF2B5EF4-FFF2-40B4-BE49-F238E27FC236}">
                  <a16:creationId xmlns:a16="http://schemas.microsoft.com/office/drawing/2014/main" id="{8D889329-0BA1-49ED-8D05-A9C0FC9C0B82}"/>
                </a:ext>
              </a:extLst>
            </p:cNvPr>
            <p:cNvSpPr txBox="1"/>
            <p:nvPr/>
          </p:nvSpPr>
          <p:spPr bwMode="auto">
            <a:xfrm>
              <a:off x="11165278"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2889" name="TextBox 2888">
              <a:extLst>
                <a:ext uri="{FF2B5EF4-FFF2-40B4-BE49-F238E27FC236}">
                  <a16:creationId xmlns:a16="http://schemas.microsoft.com/office/drawing/2014/main" id="{22D43D1A-7FBE-4E88-971F-A084A220A2B0}"/>
                </a:ext>
              </a:extLst>
            </p:cNvPr>
            <p:cNvSpPr txBox="1"/>
            <p:nvPr/>
          </p:nvSpPr>
          <p:spPr bwMode="auto">
            <a:xfrm>
              <a:off x="11387252"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2890" name="TextBox 2889">
              <a:extLst>
                <a:ext uri="{FF2B5EF4-FFF2-40B4-BE49-F238E27FC236}">
                  <a16:creationId xmlns:a16="http://schemas.microsoft.com/office/drawing/2014/main" id="{1F3916C5-DC60-47D6-8074-0A489CAA33E5}"/>
                </a:ext>
              </a:extLst>
            </p:cNvPr>
            <p:cNvSpPr txBox="1"/>
            <p:nvPr/>
          </p:nvSpPr>
          <p:spPr bwMode="auto">
            <a:xfrm>
              <a:off x="11607571"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2891" name="TextBox 2890">
              <a:extLst>
                <a:ext uri="{FF2B5EF4-FFF2-40B4-BE49-F238E27FC236}">
                  <a16:creationId xmlns:a16="http://schemas.microsoft.com/office/drawing/2014/main" id="{CDEE4B5C-888C-4AEA-BE0C-46CCCA19169C}"/>
                </a:ext>
              </a:extLst>
            </p:cNvPr>
            <p:cNvSpPr txBox="1"/>
            <p:nvPr/>
          </p:nvSpPr>
          <p:spPr bwMode="auto">
            <a:xfrm>
              <a:off x="11822919" y="4472802"/>
              <a:ext cx="351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2892" name="TextBox 2891">
              <a:extLst>
                <a:ext uri="{FF2B5EF4-FFF2-40B4-BE49-F238E27FC236}">
                  <a16:creationId xmlns:a16="http://schemas.microsoft.com/office/drawing/2014/main" id="{E60D94BC-2CFD-4B9A-A4ED-F75F2762B646}"/>
                </a:ext>
              </a:extLst>
            </p:cNvPr>
            <p:cNvSpPr txBox="1"/>
            <p:nvPr/>
          </p:nvSpPr>
          <p:spPr bwMode="auto">
            <a:xfrm>
              <a:off x="9473969" y="4050390"/>
              <a:ext cx="417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2893" name="TextBox 2892">
              <a:extLst>
                <a:ext uri="{FF2B5EF4-FFF2-40B4-BE49-F238E27FC236}">
                  <a16:creationId xmlns:a16="http://schemas.microsoft.com/office/drawing/2014/main" id="{115664BF-8CAE-4F58-B3E7-E966C2AC3B1E}"/>
                </a:ext>
              </a:extLst>
            </p:cNvPr>
            <p:cNvSpPr txBox="1"/>
            <p:nvPr/>
          </p:nvSpPr>
          <p:spPr bwMode="auto">
            <a:xfrm>
              <a:off x="9475626" y="3753870"/>
              <a:ext cx="417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2894" name="TextBox 2893">
              <a:extLst>
                <a:ext uri="{FF2B5EF4-FFF2-40B4-BE49-F238E27FC236}">
                  <a16:creationId xmlns:a16="http://schemas.microsoft.com/office/drawing/2014/main" id="{DD13D654-ED2D-4C52-8F7C-3BE3458CFF4C}"/>
                </a:ext>
              </a:extLst>
            </p:cNvPr>
            <p:cNvSpPr txBox="1"/>
            <p:nvPr/>
          </p:nvSpPr>
          <p:spPr bwMode="auto">
            <a:xfrm>
              <a:off x="9475626" y="3450727"/>
              <a:ext cx="417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2896" name="TextBox 2895">
              <a:extLst>
                <a:ext uri="{FF2B5EF4-FFF2-40B4-BE49-F238E27FC236}">
                  <a16:creationId xmlns:a16="http://schemas.microsoft.com/office/drawing/2014/main" id="{76DAC0DE-1B60-4FB8-8B1B-750F4C33F8B1}"/>
                </a:ext>
              </a:extLst>
            </p:cNvPr>
            <p:cNvSpPr txBox="1"/>
            <p:nvPr/>
          </p:nvSpPr>
          <p:spPr bwMode="auto">
            <a:xfrm>
              <a:off x="9475626" y="3162492"/>
              <a:ext cx="417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2897" name="TextBox 2896">
              <a:extLst>
                <a:ext uri="{FF2B5EF4-FFF2-40B4-BE49-F238E27FC236}">
                  <a16:creationId xmlns:a16="http://schemas.microsoft.com/office/drawing/2014/main" id="{17499323-7584-4123-8BF9-E3C6851D9A04}"/>
                </a:ext>
              </a:extLst>
            </p:cNvPr>
            <p:cNvSpPr txBox="1"/>
            <p:nvPr/>
          </p:nvSpPr>
          <p:spPr bwMode="auto">
            <a:xfrm>
              <a:off x="9579987" y="2849410"/>
              <a:ext cx="1838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2866" name="Freeform: Shape 2865">
              <a:extLst>
                <a:ext uri="{FF2B5EF4-FFF2-40B4-BE49-F238E27FC236}">
                  <a16:creationId xmlns:a16="http://schemas.microsoft.com/office/drawing/2014/main" id="{64650248-7DF3-4142-9C7A-173921C1BA75}"/>
                </a:ext>
              </a:extLst>
            </p:cNvPr>
            <p:cNvSpPr/>
            <p:nvPr/>
          </p:nvSpPr>
          <p:spPr bwMode="auto">
            <a:xfrm>
              <a:off x="9831717" y="3005909"/>
              <a:ext cx="1941153" cy="446076"/>
            </a:xfrm>
            <a:custGeom>
              <a:avLst/>
              <a:gdLst>
                <a:gd name="connsiteX0" fmla="*/ 1941153 w 1941153"/>
                <a:gd name="connsiteY0" fmla="*/ 446076 h 446076"/>
                <a:gd name="connsiteX1" fmla="*/ 1541798 w 1941153"/>
                <a:gd name="connsiteY1" fmla="*/ 446076 h 446076"/>
                <a:gd name="connsiteX2" fmla="*/ 1541798 w 1941153"/>
                <a:gd name="connsiteY2" fmla="*/ 402692 h 446076"/>
                <a:gd name="connsiteX3" fmla="*/ 1473942 w 1941153"/>
                <a:gd name="connsiteY3" fmla="*/ 402692 h 446076"/>
                <a:gd name="connsiteX4" fmla="*/ 1473942 w 1941153"/>
                <a:gd name="connsiteY4" fmla="*/ 373769 h 446076"/>
                <a:gd name="connsiteX5" fmla="*/ 1423883 w 1941153"/>
                <a:gd name="connsiteY5" fmla="*/ 373769 h 446076"/>
                <a:gd name="connsiteX6" fmla="*/ 1423883 w 1941153"/>
                <a:gd name="connsiteY6" fmla="*/ 353746 h 446076"/>
                <a:gd name="connsiteX7" fmla="*/ 1272596 w 1941153"/>
                <a:gd name="connsiteY7" fmla="*/ 353746 h 446076"/>
                <a:gd name="connsiteX8" fmla="*/ 1272596 w 1941153"/>
                <a:gd name="connsiteY8" fmla="*/ 328160 h 446076"/>
                <a:gd name="connsiteX9" fmla="*/ 1160242 w 1941153"/>
                <a:gd name="connsiteY9" fmla="*/ 328160 h 446076"/>
                <a:gd name="connsiteX10" fmla="*/ 1160242 w 1941153"/>
                <a:gd name="connsiteY10" fmla="*/ 312587 h 446076"/>
                <a:gd name="connsiteX11" fmla="*/ 1033428 w 1941153"/>
                <a:gd name="connsiteY11" fmla="*/ 312587 h 446076"/>
                <a:gd name="connsiteX12" fmla="*/ 1033428 w 1941153"/>
                <a:gd name="connsiteY12" fmla="*/ 298125 h 446076"/>
                <a:gd name="connsiteX13" fmla="*/ 946660 w 1941153"/>
                <a:gd name="connsiteY13" fmla="*/ 298125 h 446076"/>
                <a:gd name="connsiteX14" fmla="*/ 946660 w 1941153"/>
                <a:gd name="connsiteY14" fmla="*/ 287001 h 446076"/>
                <a:gd name="connsiteX15" fmla="*/ 868791 w 1941153"/>
                <a:gd name="connsiteY15" fmla="*/ 287001 h 446076"/>
                <a:gd name="connsiteX16" fmla="*/ 868791 w 1941153"/>
                <a:gd name="connsiteY16" fmla="*/ 274765 h 446076"/>
                <a:gd name="connsiteX17" fmla="*/ 800934 w 1941153"/>
                <a:gd name="connsiteY17" fmla="*/ 274765 h 446076"/>
                <a:gd name="connsiteX18" fmla="*/ 800934 w 1941153"/>
                <a:gd name="connsiteY18" fmla="*/ 262528 h 446076"/>
                <a:gd name="connsiteX19" fmla="*/ 724178 w 1941153"/>
                <a:gd name="connsiteY19" fmla="*/ 262528 h 446076"/>
                <a:gd name="connsiteX20" fmla="*/ 724178 w 1941153"/>
                <a:gd name="connsiteY20" fmla="*/ 240280 h 446076"/>
                <a:gd name="connsiteX21" fmla="*/ 648534 w 1941153"/>
                <a:gd name="connsiteY21" fmla="*/ 240280 h 446076"/>
                <a:gd name="connsiteX22" fmla="*/ 648534 w 1941153"/>
                <a:gd name="connsiteY22" fmla="*/ 229156 h 446076"/>
                <a:gd name="connsiteX23" fmla="*/ 537293 w 1941153"/>
                <a:gd name="connsiteY23" fmla="*/ 229156 h 446076"/>
                <a:gd name="connsiteX24" fmla="*/ 537293 w 1941153"/>
                <a:gd name="connsiteY24" fmla="*/ 223594 h 446076"/>
                <a:gd name="connsiteX25" fmla="*/ 487235 w 1941153"/>
                <a:gd name="connsiteY25" fmla="*/ 223594 h 446076"/>
                <a:gd name="connsiteX26" fmla="*/ 487235 w 1941153"/>
                <a:gd name="connsiteY26" fmla="*/ 205795 h 446076"/>
                <a:gd name="connsiteX27" fmla="*/ 396017 w 1941153"/>
                <a:gd name="connsiteY27" fmla="*/ 205795 h 446076"/>
                <a:gd name="connsiteX28" fmla="*/ 396017 w 1941153"/>
                <a:gd name="connsiteY28" fmla="*/ 182435 h 446076"/>
                <a:gd name="connsiteX29" fmla="*/ 302575 w 1941153"/>
                <a:gd name="connsiteY29" fmla="*/ 182435 h 446076"/>
                <a:gd name="connsiteX30" fmla="*/ 302575 w 1941153"/>
                <a:gd name="connsiteY30" fmla="*/ 141276 h 446076"/>
                <a:gd name="connsiteX31" fmla="*/ 248067 w 1941153"/>
                <a:gd name="connsiteY31" fmla="*/ 141276 h 446076"/>
                <a:gd name="connsiteX32" fmla="*/ 248067 w 1941153"/>
                <a:gd name="connsiteY32" fmla="*/ 124590 h 446076"/>
                <a:gd name="connsiteX33" fmla="*/ 223594 w 1941153"/>
                <a:gd name="connsiteY33" fmla="*/ 124590 h 446076"/>
                <a:gd name="connsiteX34" fmla="*/ 223594 w 1941153"/>
                <a:gd name="connsiteY34" fmla="*/ 109016 h 446076"/>
                <a:gd name="connsiteX35" fmla="*/ 206908 w 1941153"/>
                <a:gd name="connsiteY35" fmla="*/ 109016 h 446076"/>
                <a:gd name="connsiteX36" fmla="*/ 206908 w 1941153"/>
                <a:gd name="connsiteY36" fmla="*/ 77868 h 446076"/>
                <a:gd name="connsiteX37" fmla="*/ 174648 w 1941153"/>
                <a:gd name="connsiteY37" fmla="*/ 77868 h 446076"/>
                <a:gd name="connsiteX38" fmla="*/ 174648 w 1941153"/>
                <a:gd name="connsiteY38" fmla="*/ 62295 h 446076"/>
                <a:gd name="connsiteX39" fmla="*/ 90105 w 1941153"/>
                <a:gd name="connsiteY39" fmla="*/ 62295 h 446076"/>
                <a:gd name="connsiteX40" fmla="*/ 90105 w 1941153"/>
                <a:gd name="connsiteY40" fmla="*/ 45609 h 446076"/>
                <a:gd name="connsiteX41" fmla="*/ 76756 w 1941153"/>
                <a:gd name="connsiteY41" fmla="*/ 45609 h 446076"/>
                <a:gd name="connsiteX42" fmla="*/ 76756 w 1941153"/>
                <a:gd name="connsiteY42" fmla="*/ 27810 h 446076"/>
                <a:gd name="connsiteX43" fmla="*/ 61182 w 1941153"/>
                <a:gd name="connsiteY43" fmla="*/ 27810 h 446076"/>
                <a:gd name="connsiteX44" fmla="*/ 61182 w 1941153"/>
                <a:gd name="connsiteY44" fmla="*/ 8899 h 446076"/>
                <a:gd name="connsiteX45" fmla="*/ 13349 w 1941153"/>
                <a:gd name="connsiteY45" fmla="*/ 8899 h 446076"/>
                <a:gd name="connsiteX46" fmla="*/ 13349 w 1941153"/>
                <a:gd name="connsiteY46" fmla="*/ 0 h 446076"/>
                <a:gd name="connsiteX47" fmla="*/ 0 w 1941153"/>
                <a:gd name="connsiteY47" fmla="*/ 0 h 446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941153" h="446076">
                  <a:moveTo>
                    <a:pt x="1941153" y="446076"/>
                  </a:moveTo>
                  <a:lnTo>
                    <a:pt x="1541798" y="446076"/>
                  </a:lnTo>
                  <a:lnTo>
                    <a:pt x="1541798" y="402692"/>
                  </a:lnTo>
                  <a:lnTo>
                    <a:pt x="1473942" y="402692"/>
                  </a:lnTo>
                  <a:lnTo>
                    <a:pt x="1473942" y="373769"/>
                  </a:lnTo>
                  <a:lnTo>
                    <a:pt x="1423883" y="373769"/>
                  </a:lnTo>
                  <a:lnTo>
                    <a:pt x="1423883" y="353746"/>
                  </a:lnTo>
                  <a:lnTo>
                    <a:pt x="1272596" y="353746"/>
                  </a:lnTo>
                  <a:lnTo>
                    <a:pt x="1272596" y="328160"/>
                  </a:lnTo>
                  <a:lnTo>
                    <a:pt x="1160242" y="328160"/>
                  </a:lnTo>
                  <a:lnTo>
                    <a:pt x="1160242" y="312587"/>
                  </a:lnTo>
                  <a:lnTo>
                    <a:pt x="1033428" y="312587"/>
                  </a:lnTo>
                  <a:lnTo>
                    <a:pt x="1033428" y="298125"/>
                  </a:lnTo>
                  <a:lnTo>
                    <a:pt x="946660" y="298125"/>
                  </a:lnTo>
                  <a:lnTo>
                    <a:pt x="946660" y="287001"/>
                  </a:lnTo>
                  <a:lnTo>
                    <a:pt x="868791" y="287001"/>
                  </a:lnTo>
                  <a:lnTo>
                    <a:pt x="868791" y="274765"/>
                  </a:lnTo>
                  <a:lnTo>
                    <a:pt x="800934" y="274765"/>
                  </a:lnTo>
                  <a:lnTo>
                    <a:pt x="800934" y="262528"/>
                  </a:lnTo>
                  <a:lnTo>
                    <a:pt x="724178" y="262528"/>
                  </a:lnTo>
                  <a:lnTo>
                    <a:pt x="724178" y="240280"/>
                  </a:lnTo>
                  <a:lnTo>
                    <a:pt x="648534" y="240280"/>
                  </a:lnTo>
                  <a:lnTo>
                    <a:pt x="648534" y="229156"/>
                  </a:lnTo>
                  <a:lnTo>
                    <a:pt x="537293" y="229156"/>
                  </a:lnTo>
                  <a:lnTo>
                    <a:pt x="537293" y="223594"/>
                  </a:lnTo>
                  <a:lnTo>
                    <a:pt x="487235" y="223594"/>
                  </a:lnTo>
                  <a:lnTo>
                    <a:pt x="487235" y="205795"/>
                  </a:lnTo>
                  <a:lnTo>
                    <a:pt x="396017" y="205795"/>
                  </a:lnTo>
                  <a:lnTo>
                    <a:pt x="396017" y="182435"/>
                  </a:lnTo>
                  <a:lnTo>
                    <a:pt x="302575" y="182435"/>
                  </a:lnTo>
                  <a:lnTo>
                    <a:pt x="302575" y="141276"/>
                  </a:lnTo>
                  <a:lnTo>
                    <a:pt x="248067" y="141276"/>
                  </a:lnTo>
                  <a:lnTo>
                    <a:pt x="248067" y="124590"/>
                  </a:lnTo>
                  <a:lnTo>
                    <a:pt x="223594" y="124590"/>
                  </a:lnTo>
                  <a:lnTo>
                    <a:pt x="223594" y="109016"/>
                  </a:lnTo>
                  <a:lnTo>
                    <a:pt x="206908" y="109016"/>
                  </a:lnTo>
                  <a:lnTo>
                    <a:pt x="206908" y="77868"/>
                  </a:lnTo>
                  <a:lnTo>
                    <a:pt x="174648" y="77868"/>
                  </a:lnTo>
                  <a:lnTo>
                    <a:pt x="174648" y="62295"/>
                  </a:lnTo>
                  <a:lnTo>
                    <a:pt x="90105" y="62295"/>
                  </a:lnTo>
                  <a:lnTo>
                    <a:pt x="90105" y="45609"/>
                  </a:lnTo>
                  <a:lnTo>
                    <a:pt x="76756" y="45609"/>
                  </a:lnTo>
                  <a:lnTo>
                    <a:pt x="76756" y="27810"/>
                  </a:lnTo>
                  <a:lnTo>
                    <a:pt x="61182" y="27810"/>
                  </a:lnTo>
                  <a:lnTo>
                    <a:pt x="61182" y="8899"/>
                  </a:lnTo>
                  <a:lnTo>
                    <a:pt x="13349" y="8899"/>
                  </a:lnTo>
                  <a:lnTo>
                    <a:pt x="13349"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865" name="Freeform: Shape 2864">
              <a:extLst>
                <a:ext uri="{FF2B5EF4-FFF2-40B4-BE49-F238E27FC236}">
                  <a16:creationId xmlns:a16="http://schemas.microsoft.com/office/drawing/2014/main" id="{0B26DD88-F0D8-4E10-B966-DEFEE5E55775}"/>
                </a:ext>
              </a:extLst>
            </p:cNvPr>
            <p:cNvSpPr/>
            <p:nvPr/>
          </p:nvSpPr>
          <p:spPr bwMode="auto">
            <a:xfrm>
              <a:off x="9823930" y="3010358"/>
              <a:ext cx="1927804" cy="617387"/>
            </a:xfrm>
            <a:custGeom>
              <a:avLst/>
              <a:gdLst>
                <a:gd name="connsiteX0" fmla="*/ 1927804 w 1927804"/>
                <a:gd name="connsiteY0" fmla="*/ 617387 h 617387"/>
                <a:gd name="connsiteX1" fmla="*/ 1437232 w 1927804"/>
                <a:gd name="connsiteY1" fmla="*/ 617387 h 617387"/>
                <a:gd name="connsiteX2" fmla="*/ 1437232 w 1927804"/>
                <a:gd name="connsiteY2" fmla="*/ 566217 h 617387"/>
                <a:gd name="connsiteX3" fmla="*/ 1297069 w 1927804"/>
                <a:gd name="connsiteY3" fmla="*/ 566217 h 617387"/>
                <a:gd name="connsiteX4" fmla="*/ 1297069 w 1927804"/>
                <a:gd name="connsiteY4" fmla="*/ 519495 h 617387"/>
                <a:gd name="connsiteX5" fmla="*/ 1255910 w 1927804"/>
                <a:gd name="connsiteY5" fmla="*/ 519495 h 617387"/>
                <a:gd name="connsiteX6" fmla="*/ 1255910 w 1927804"/>
                <a:gd name="connsiteY6" fmla="*/ 491685 h 617387"/>
                <a:gd name="connsiteX7" fmla="*/ 929974 w 1927804"/>
                <a:gd name="connsiteY7" fmla="*/ 491685 h 617387"/>
                <a:gd name="connsiteX8" fmla="*/ 929974 w 1927804"/>
                <a:gd name="connsiteY8" fmla="*/ 480561 h 617387"/>
                <a:gd name="connsiteX9" fmla="*/ 869904 w 1927804"/>
                <a:gd name="connsiteY9" fmla="*/ 480561 h 617387"/>
                <a:gd name="connsiteX10" fmla="*/ 869904 w 1927804"/>
                <a:gd name="connsiteY10" fmla="*/ 457200 h 617387"/>
                <a:gd name="connsiteX11" fmla="*/ 858780 w 1927804"/>
                <a:gd name="connsiteY11" fmla="*/ 457200 h 617387"/>
                <a:gd name="connsiteX12" fmla="*/ 858780 w 1927804"/>
                <a:gd name="connsiteY12" fmla="*/ 437177 h 617387"/>
                <a:gd name="connsiteX13" fmla="*/ 774237 w 1927804"/>
                <a:gd name="connsiteY13" fmla="*/ 437177 h 617387"/>
                <a:gd name="connsiteX14" fmla="*/ 774237 w 1927804"/>
                <a:gd name="connsiteY14" fmla="*/ 421603 h 617387"/>
                <a:gd name="connsiteX15" fmla="*/ 755326 w 1927804"/>
                <a:gd name="connsiteY15" fmla="*/ 421603 h 617387"/>
                <a:gd name="connsiteX16" fmla="*/ 755326 w 1927804"/>
                <a:gd name="connsiteY16" fmla="*/ 408255 h 617387"/>
                <a:gd name="connsiteX17" fmla="*/ 674120 w 1927804"/>
                <a:gd name="connsiteY17" fmla="*/ 408255 h 617387"/>
                <a:gd name="connsiteX18" fmla="*/ 674120 w 1927804"/>
                <a:gd name="connsiteY18" fmla="*/ 397130 h 617387"/>
                <a:gd name="connsiteX19" fmla="*/ 644085 w 1927804"/>
                <a:gd name="connsiteY19" fmla="*/ 397130 h 617387"/>
                <a:gd name="connsiteX20" fmla="*/ 644085 w 1927804"/>
                <a:gd name="connsiteY20" fmla="*/ 381557 h 617387"/>
                <a:gd name="connsiteX21" fmla="*/ 601813 w 1927804"/>
                <a:gd name="connsiteY21" fmla="*/ 381557 h 617387"/>
                <a:gd name="connsiteX22" fmla="*/ 601813 w 1927804"/>
                <a:gd name="connsiteY22" fmla="*/ 373770 h 617387"/>
                <a:gd name="connsiteX23" fmla="*/ 537294 w 1927804"/>
                <a:gd name="connsiteY23" fmla="*/ 373770 h 617387"/>
                <a:gd name="connsiteX24" fmla="*/ 537294 w 1927804"/>
                <a:gd name="connsiteY24" fmla="*/ 354859 h 617387"/>
                <a:gd name="connsiteX25" fmla="*/ 512821 w 1927804"/>
                <a:gd name="connsiteY25" fmla="*/ 354859 h 617387"/>
                <a:gd name="connsiteX26" fmla="*/ 512821 w 1927804"/>
                <a:gd name="connsiteY26" fmla="*/ 338173 h 617387"/>
                <a:gd name="connsiteX27" fmla="*/ 503921 w 1927804"/>
                <a:gd name="connsiteY27" fmla="*/ 338173 h 617387"/>
                <a:gd name="connsiteX28" fmla="*/ 503921 w 1927804"/>
                <a:gd name="connsiteY28" fmla="*/ 317037 h 617387"/>
                <a:gd name="connsiteX29" fmla="*/ 439402 w 1927804"/>
                <a:gd name="connsiteY29" fmla="*/ 317037 h 617387"/>
                <a:gd name="connsiteX30" fmla="*/ 439402 w 1927804"/>
                <a:gd name="connsiteY30" fmla="*/ 301463 h 617387"/>
                <a:gd name="connsiteX31" fmla="*/ 418266 w 1927804"/>
                <a:gd name="connsiteY31" fmla="*/ 301463 h 617387"/>
                <a:gd name="connsiteX32" fmla="*/ 418266 w 1927804"/>
                <a:gd name="connsiteY32" fmla="*/ 278103 h 617387"/>
                <a:gd name="connsiteX33" fmla="*/ 368207 w 1927804"/>
                <a:gd name="connsiteY33" fmla="*/ 278103 h 617387"/>
                <a:gd name="connsiteX34" fmla="*/ 368207 w 1927804"/>
                <a:gd name="connsiteY34" fmla="*/ 254742 h 617387"/>
                <a:gd name="connsiteX35" fmla="*/ 318149 w 1927804"/>
                <a:gd name="connsiteY35" fmla="*/ 254742 h 617387"/>
                <a:gd name="connsiteX36" fmla="*/ 318149 w 1927804"/>
                <a:gd name="connsiteY36" fmla="*/ 239168 h 617387"/>
                <a:gd name="connsiteX37" fmla="*/ 243618 w 1927804"/>
                <a:gd name="connsiteY37" fmla="*/ 239168 h 617387"/>
                <a:gd name="connsiteX38" fmla="*/ 243618 w 1927804"/>
                <a:gd name="connsiteY38" fmla="*/ 219145 h 617387"/>
                <a:gd name="connsiteX39" fmla="*/ 221369 w 1927804"/>
                <a:gd name="connsiteY39" fmla="*/ 219145 h 617387"/>
                <a:gd name="connsiteX40" fmla="*/ 221369 w 1927804"/>
                <a:gd name="connsiteY40" fmla="*/ 183548 h 617387"/>
                <a:gd name="connsiteX41" fmla="*/ 212470 w 1927804"/>
                <a:gd name="connsiteY41" fmla="*/ 183548 h 617387"/>
                <a:gd name="connsiteX42" fmla="*/ 212470 w 1927804"/>
                <a:gd name="connsiteY42" fmla="*/ 139052 h 617387"/>
                <a:gd name="connsiteX43" fmla="*/ 203571 w 1927804"/>
                <a:gd name="connsiteY43" fmla="*/ 139052 h 617387"/>
                <a:gd name="connsiteX44" fmla="*/ 203571 w 1927804"/>
                <a:gd name="connsiteY44" fmla="*/ 119028 h 617387"/>
                <a:gd name="connsiteX45" fmla="*/ 189110 w 1927804"/>
                <a:gd name="connsiteY45" fmla="*/ 119028 h 617387"/>
                <a:gd name="connsiteX46" fmla="*/ 189110 w 1927804"/>
                <a:gd name="connsiteY46" fmla="*/ 106792 h 617387"/>
                <a:gd name="connsiteX47" fmla="*/ 174648 w 1927804"/>
                <a:gd name="connsiteY47" fmla="*/ 106792 h 617387"/>
                <a:gd name="connsiteX48" fmla="*/ 174648 w 1927804"/>
                <a:gd name="connsiteY48" fmla="*/ 99005 h 617387"/>
                <a:gd name="connsiteX49" fmla="*/ 153512 w 1927804"/>
                <a:gd name="connsiteY49" fmla="*/ 99005 h 617387"/>
                <a:gd name="connsiteX50" fmla="*/ 153512 w 1927804"/>
                <a:gd name="connsiteY50" fmla="*/ 84544 h 617387"/>
                <a:gd name="connsiteX51" fmla="*/ 123477 w 1927804"/>
                <a:gd name="connsiteY51" fmla="*/ 84544 h 617387"/>
                <a:gd name="connsiteX52" fmla="*/ 123477 w 1927804"/>
                <a:gd name="connsiteY52" fmla="*/ 63408 h 617387"/>
                <a:gd name="connsiteX53" fmla="*/ 103454 w 1927804"/>
                <a:gd name="connsiteY53" fmla="*/ 63408 h 617387"/>
                <a:gd name="connsiteX54" fmla="*/ 103454 w 1927804"/>
                <a:gd name="connsiteY54" fmla="*/ 48946 h 617387"/>
                <a:gd name="connsiteX55" fmla="*/ 85656 w 1927804"/>
                <a:gd name="connsiteY55" fmla="*/ 48946 h 617387"/>
                <a:gd name="connsiteX56" fmla="*/ 85656 w 1927804"/>
                <a:gd name="connsiteY56" fmla="*/ 33373 h 617387"/>
                <a:gd name="connsiteX57" fmla="*/ 73419 w 1927804"/>
                <a:gd name="connsiteY57" fmla="*/ 33373 h 617387"/>
                <a:gd name="connsiteX58" fmla="*/ 73419 w 1927804"/>
                <a:gd name="connsiteY58" fmla="*/ 10012 h 617387"/>
                <a:gd name="connsiteX59" fmla="*/ 23361 w 1927804"/>
                <a:gd name="connsiteY59" fmla="*/ 10012 h 617387"/>
                <a:gd name="connsiteX60" fmla="*/ 23361 w 1927804"/>
                <a:gd name="connsiteY60" fmla="*/ 0 h 617387"/>
                <a:gd name="connsiteX61" fmla="*/ 0 w 1927804"/>
                <a:gd name="connsiteY61" fmla="*/ 0 h 61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927804" h="617387">
                  <a:moveTo>
                    <a:pt x="1927804" y="617387"/>
                  </a:moveTo>
                  <a:lnTo>
                    <a:pt x="1437232" y="617387"/>
                  </a:lnTo>
                  <a:lnTo>
                    <a:pt x="1437232" y="566217"/>
                  </a:lnTo>
                  <a:lnTo>
                    <a:pt x="1297069" y="566217"/>
                  </a:lnTo>
                  <a:lnTo>
                    <a:pt x="1297069" y="519495"/>
                  </a:lnTo>
                  <a:lnTo>
                    <a:pt x="1255910" y="519495"/>
                  </a:lnTo>
                  <a:lnTo>
                    <a:pt x="1255910" y="491685"/>
                  </a:lnTo>
                  <a:lnTo>
                    <a:pt x="929974" y="491685"/>
                  </a:lnTo>
                  <a:lnTo>
                    <a:pt x="929974" y="480561"/>
                  </a:lnTo>
                  <a:lnTo>
                    <a:pt x="869904" y="480561"/>
                  </a:lnTo>
                  <a:lnTo>
                    <a:pt x="869904" y="457200"/>
                  </a:lnTo>
                  <a:lnTo>
                    <a:pt x="858780" y="457200"/>
                  </a:lnTo>
                  <a:lnTo>
                    <a:pt x="858780" y="437177"/>
                  </a:lnTo>
                  <a:lnTo>
                    <a:pt x="774237" y="437177"/>
                  </a:lnTo>
                  <a:lnTo>
                    <a:pt x="774237" y="421603"/>
                  </a:lnTo>
                  <a:lnTo>
                    <a:pt x="755326" y="421603"/>
                  </a:lnTo>
                  <a:lnTo>
                    <a:pt x="755326" y="408255"/>
                  </a:lnTo>
                  <a:lnTo>
                    <a:pt x="674120" y="408255"/>
                  </a:lnTo>
                  <a:lnTo>
                    <a:pt x="674120" y="397130"/>
                  </a:lnTo>
                  <a:lnTo>
                    <a:pt x="644085" y="397130"/>
                  </a:lnTo>
                  <a:lnTo>
                    <a:pt x="644085" y="381557"/>
                  </a:lnTo>
                  <a:lnTo>
                    <a:pt x="601813" y="381557"/>
                  </a:lnTo>
                  <a:lnTo>
                    <a:pt x="601813" y="373770"/>
                  </a:lnTo>
                  <a:lnTo>
                    <a:pt x="537294" y="373770"/>
                  </a:lnTo>
                  <a:lnTo>
                    <a:pt x="537294" y="354859"/>
                  </a:lnTo>
                  <a:lnTo>
                    <a:pt x="512821" y="354859"/>
                  </a:lnTo>
                  <a:lnTo>
                    <a:pt x="512821" y="338173"/>
                  </a:lnTo>
                  <a:lnTo>
                    <a:pt x="503921" y="338173"/>
                  </a:lnTo>
                  <a:lnTo>
                    <a:pt x="503921" y="317037"/>
                  </a:lnTo>
                  <a:lnTo>
                    <a:pt x="439402" y="317037"/>
                  </a:lnTo>
                  <a:lnTo>
                    <a:pt x="439402" y="301463"/>
                  </a:lnTo>
                  <a:lnTo>
                    <a:pt x="418266" y="301463"/>
                  </a:lnTo>
                  <a:lnTo>
                    <a:pt x="418266" y="278103"/>
                  </a:lnTo>
                  <a:lnTo>
                    <a:pt x="368207" y="278103"/>
                  </a:lnTo>
                  <a:lnTo>
                    <a:pt x="368207" y="254742"/>
                  </a:lnTo>
                  <a:lnTo>
                    <a:pt x="318149" y="254742"/>
                  </a:lnTo>
                  <a:lnTo>
                    <a:pt x="318149" y="239168"/>
                  </a:lnTo>
                  <a:lnTo>
                    <a:pt x="243618" y="239168"/>
                  </a:lnTo>
                  <a:lnTo>
                    <a:pt x="243618" y="219145"/>
                  </a:lnTo>
                  <a:lnTo>
                    <a:pt x="221369" y="219145"/>
                  </a:lnTo>
                  <a:lnTo>
                    <a:pt x="221369" y="183548"/>
                  </a:lnTo>
                  <a:lnTo>
                    <a:pt x="212470" y="183548"/>
                  </a:lnTo>
                  <a:lnTo>
                    <a:pt x="212470" y="139052"/>
                  </a:lnTo>
                  <a:lnTo>
                    <a:pt x="203571" y="139052"/>
                  </a:lnTo>
                  <a:lnTo>
                    <a:pt x="203571" y="119028"/>
                  </a:lnTo>
                  <a:lnTo>
                    <a:pt x="189110" y="119028"/>
                  </a:lnTo>
                  <a:lnTo>
                    <a:pt x="189110" y="106792"/>
                  </a:lnTo>
                  <a:lnTo>
                    <a:pt x="174648" y="106792"/>
                  </a:lnTo>
                  <a:lnTo>
                    <a:pt x="174648" y="99005"/>
                  </a:lnTo>
                  <a:lnTo>
                    <a:pt x="153512" y="99005"/>
                  </a:lnTo>
                  <a:lnTo>
                    <a:pt x="153512" y="84544"/>
                  </a:lnTo>
                  <a:lnTo>
                    <a:pt x="123477" y="84544"/>
                  </a:lnTo>
                  <a:lnTo>
                    <a:pt x="123477" y="63408"/>
                  </a:lnTo>
                  <a:lnTo>
                    <a:pt x="103454" y="63408"/>
                  </a:lnTo>
                  <a:lnTo>
                    <a:pt x="103454" y="48946"/>
                  </a:lnTo>
                  <a:lnTo>
                    <a:pt x="85656" y="48946"/>
                  </a:lnTo>
                  <a:lnTo>
                    <a:pt x="85656" y="33373"/>
                  </a:lnTo>
                  <a:lnTo>
                    <a:pt x="73419" y="33373"/>
                  </a:lnTo>
                  <a:lnTo>
                    <a:pt x="73419" y="10012"/>
                  </a:lnTo>
                  <a:lnTo>
                    <a:pt x="23361" y="10012"/>
                  </a:lnTo>
                  <a:lnTo>
                    <a:pt x="2336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877" name="TextBox 2876">
              <a:extLst>
                <a:ext uri="{FF2B5EF4-FFF2-40B4-BE49-F238E27FC236}">
                  <a16:creationId xmlns:a16="http://schemas.microsoft.com/office/drawing/2014/main" id="{44E6E1B7-5EE3-410F-AE0A-14EAC8018020}"/>
                </a:ext>
              </a:extLst>
            </p:cNvPr>
            <p:cNvSpPr txBox="1"/>
            <p:nvPr/>
          </p:nvSpPr>
          <p:spPr bwMode="auto">
            <a:xfrm>
              <a:off x="10001359" y="4052686"/>
              <a:ext cx="137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DE (n = 152)</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Non-DE (n = 211)</a:t>
              </a:r>
            </a:p>
          </p:txBody>
        </p:sp>
        <p:cxnSp>
          <p:nvCxnSpPr>
            <p:cNvPr id="2879" name="Straight Connector 2878">
              <a:extLst>
                <a:ext uri="{FF2B5EF4-FFF2-40B4-BE49-F238E27FC236}">
                  <a16:creationId xmlns:a16="http://schemas.microsoft.com/office/drawing/2014/main" id="{355AD46D-1811-4F6F-8059-3BE33B387A75}"/>
                </a:ext>
              </a:extLst>
            </p:cNvPr>
            <p:cNvCxnSpPr>
              <a:cxnSpLocks/>
            </p:cNvCxnSpPr>
            <p:nvPr/>
          </p:nvCxnSpPr>
          <p:spPr bwMode="auto">
            <a:xfrm>
              <a:off x="9890674" y="4196186"/>
              <a:ext cx="172424" cy="0"/>
            </a:xfrm>
            <a:prstGeom prst="line">
              <a:avLst/>
            </a:prstGeom>
            <a:noFill/>
            <a:ln w="28575" cap="flat" cmpd="sng" algn="ctr">
              <a:solidFill>
                <a:schemeClr val="accent1"/>
              </a:solidFill>
              <a:prstDash val="solid"/>
              <a:round/>
              <a:headEnd type="none" w="med" len="med"/>
              <a:tailEnd type="none" w="med" len="med"/>
            </a:ln>
            <a:effectLst/>
          </p:spPr>
        </p:cxnSp>
        <p:cxnSp>
          <p:nvCxnSpPr>
            <p:cNvPr id="2904" name="Straight Connector 2903">
              <a:extLst>
                <a:ext uri="{FF2B5EF4-FFF2-40B4-BE49-F238E27FC236}">
                  <a16:creationId xmlns:a16="http://schemas.microsoft.com/office/drawing/2014/main" id="{080D4934-75A5-4DDD-A196-C8F7351CA0ED}"/>
                </a:ext>
              </a:extLst>
            </p:cNvPr>
            <p:cNvCxnSpPr>
              <a:cxnSpLocks/>
            </p:cNvCxnSpPr>
            <p:nvPr/>
          </p:nvCxnSpPr>
          <p:spPr bwMode="auto">
            <a:xfrm>
              <a:off x="9890674" y="4381958"/>
              <a:ext cx="172424" cy="0"/>
            </a:xfrm>
            <a:prstGeom prst="line">
              <a:avLst/>
            </a:prstGeom>
            <a:noFill/>
            <a:ln w="28575" cap="flat" cmpd="sng" algn="ctr">
              <a:solidFill>
                <a:schemeClr val="accent3"/>
              </a:solidFill>
              <a:prstDash val="solid"/>
              <a:round/>
              <a:headEnd type="none" w="med" len="med"/>
              <a:tailEnd type="none" w="med" len="med"/>
            </a:ln>
            <a:effectLst/>
          </p:spPr>
        </p:cxnSp>
        <p:sp>
          <p:nvSpPr>
            <p:cNvPr id="2" name="TextBox 1">
              <a:extLst>
                <a:ext uri="{FF2B5EF4-FFF2-40B4-BE49-F238E27FC236}">
                  <a16:creationId xmlns:a16="http://schemas.microsoft.com/office/drawing/2014/main" id="{E3AC8453-2E09-451D-83A9-82902E683B6E}"/>
                </a:ext>
              </a:extLst>
            </p:cNvPr>
            <p:cNvSpPr txBox="1"/>
            <p:nvPr/>
          </p:nvSpPr>
          <p:spPr bwMode="auto">
            <a:xfrm>
              <a:off x="11235543" y="3578107"/>
              <a:ext cx="5373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DEL</a:t>
              </a:r>
            </a:p>
          </p:txBody>
        </p:sp>
      </p:grpSp>
      <p:grpSp>
        <p:nvGrpSpPr>
          <p:cNvPr id="3" name="Group 2">
            <a:extLst>
              <a:ext uri="{FF2B5EF4-FFF2-40B4-BE49-F238E27FC236}">
                <a16:creationId xmlns:a16="http://schemas.microsoft.com/office/drawing/2014/main" id="{898D1315-9BCD-46C7-85F9-ABFC044A7C58}"/>
              </a:ext>
            </a:extLst>
          </p:cNvPr>
          <p:cNvGrpSpPr/>
          <p:nvPr/>
        </p:nvGrpSpPr>
        <p:grpSpPr>
          <a:xfrm>
            <a:off x="3558922" y="1687060"/>
            <a:ext cx="3323881" cy="4271535"/>
            <a:chOff x="3558922" y="1687060"/>
            <a:chExt cx="3323881" cy="4271535"/>
          </a:xfrm>
        </p:grpSpPr>
        <p:sp>
          <p:nvSpPr>
            <p:cNvPr id="22" name="TextBox 21">
              <a:extLst>
                <a:ext uri="{FF2B5EF4-FFF2-40B4-BE49-F238E27FC236}">
                  <a16:creationId xmlns:a16="http://schemas.microsoft.com/office/drawing/2014/main" id="{902D124E-B048-4222-A3FD-282D2718480A}"/>
                </a:ext>
              </a:extLst>
            </p:cNvPr>
            <p:cNvSpPr txBox="1"/>
            <p:nvPr/>
          </p:nvSpPr>
          <p:spPr>
            <a:xfrm>
              <a:off x="4679021" y="1715519"/>
              <a:ext cx="1742785"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rPr>
                <a:t>LLBC DHL Subset</a:t>
              </a:r>
              <a:r>
                <a:rPr kumimoji="0" lang="en-US" sz="1400" b="1" i="0" u="none" strike="noStrike" kern="1200" cap="none" spc="0" normalizeH="0" baseline="30000" noProof="0" dirty="0">
                  <a:ln>
                    <a:noFill/>
                  </a:ln>
                  <a:solidFill>
                    <a:srgbClr val="000000"/>
                  </a:solidFill>
                  <a:effectLst/>
                  <a:uLnTx/>
                  <a:uFillTx/>
                  <a:latin typeface="Lucida Grande" charset="0"/>
                  <a:ea typeface="ＭＳ Ｐゴシック" pitchFamily="34" charset="-128"/>
                  <a:cs typeface="Arial"/>
                </a:rPr>
                <a:t>3</a:t>
              </a:r>
              <a:r>
                <a:rPr kumimoji="0" lang="en-US" sz="1400" b="1"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rPr>
                <a:t> </a:t>
              </a:r>
            </a:p>
          </p:txBody>
        </p:sp>
        <p:sp>
          <p:nvSpPr>
            <p:cNvPr id="6" name="TextBox 5">
              <a:extLst>
                <a:ext uri="{FF2B5EF4-FFF2-40B4-BE49-F238E27FC236}">
                  <a16:creationId xmlns:a16="http://schemas.microsoft.com/office/drawing/2014/main" id="{F8AB0045-322B-2443-98FA-003CE1CB2011}"/>
                </a:ext>
              </a:extLst>
            </p:cNvPr>
            <p:cNvSpPr txBox="1"/>
            <p:nvPr/>
          </p:nvSpPr>
          <p:spPr>
            <a:xfrm>
              <a:off x="5605796" y="2446231"/>
              <a:ext cx="389850" cy="215444"/>
            </a:xfrm>
            <a:prstGeom prst="rect">
              <a:avLst/>
            </a:prstGeom>
            <a:noFill/>
          </p:spPr>
          <p:txBody>
            <a:bodyPr wrap="none" rtlCol="0">
              <a:spAutoFit/>
            </a:bodyPr>
            <a:lstStyle/>
            <a:p>
              <a:r>
                <a:rPr lang="en-US" sz="800" dirty="0"/>
                <a:t>DHL</a:t>
              </a:r>
            </a:p>
          </p:txBody>
        </p:sp>
        <p:sp>
          <p:nvSpPr>
            <p:cNvPr id="680" name="TextBox 679">
              <a:extLst>
                <a:ext uri="{FF2B5EF4-FFF2-40B4-BE49-F238E27FC236}">
                  <a16:creationId xmlns:a16="http://schemas.microsoft.com/office/drawing/2014/main" id="{9B942E5E-E726-426B-B227-7C35DF8F79BB}"/>
                </a:ext>
              </a:extLst>
            </p:cNvPr>
            <p:cNvSpPr txBox="1"/>
            <p:nvPr/>
          </p:nvSpPr>
          <p:spPr bwMode="auto">
            <a:xfrm rot="16200000">
              <a:off x="3075816" y="2415248"/>
              <a:ext cx="144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PFS (Probability)</a:t>
              </a:r>
            </a:p>
          </p:txBody>
        </p:sp>
        <p:sp>
          <p:nvSpPr>
            <p:cNvPr id="836" name="TextBox 835">
              <a:extLst>
                <a:ext uri="{FF2B5EF4-FFF2-40B4-BE49-F238E27FC236}">
                  <a16:creationId xmlns:a16="http://schemas.microsoft.com/office/drawing/2014/main" id="{999A398F-C896-438D-8658-6AF3E9624E29}"/>
                </a:ext>
              </a:extLst>
            </p:cNvPr>
            <p:cNvSpPr txBox="1"/>
            <p:nvPr/>
          </p:nvSpPr>
          <p:spPr bwMode="auto">
            <a:xfrm>
              <a:off x="4899059" y="3622359"/>
              <a:ext cx="11188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686" name="Freeform: Shape 685">
              <a:extLst>
                <a:ext uri="{FF2B5EF4-FFF2-40B4-BE49-F238E27FC236}">
                  <a16:creationId xmlns:a16="http://schemas.microsoft.com/office/drawing/2014/main" id="{3AF890FB-6BED-403C-8787-34E3EB82C328}"/>
                </a:ext>
              </a:extLst>
            </p:cNvPr>
            <p:cNvSpPr/>
            <p:nvPr/>
          </p:nvSpPr>
          <p:spPr bwMode="auto">
            <a:xfrm>
              <a:off x="4199709" y="3844294"/>
              <a:ext cx="2376704" cy="1681295"/>
            </a:xfrm>
            <a:custGeom>
              <a:avLst/>
              <a:gdLst>
                <a:gd name="connsiteX0" fmla="*/ 0 w 2408122"/>
                <a:gd name="connsiteY0" fmla="*/ 0 h 1677409"/>
                <a:gd name="connsiteX1" fmla="*/ 0 w 2408122"/>
                <a:gd name="connsiteY1" fmla="*/ 1677409 h 1677409"/>
                <a:gd name="connsiteX2" fmla="*/ 2408122 w 2408122"/>
                <a:gd name="connsiteY2" fmla="*/ 1677409 h 1677409"/>
              </a:gdLst>
              <a:ahLst/>
              <a:cxnLst>
                <a:cxn ang="0">
                  <a:pos x="connsiteX0" y="connsiteY0"/>
                </a:cxn>
                <a:cxn ang="0">
                  <a:pos x="connsiteX1" y="connsiteY1"/>
                </a:cxn>
                <a:cxn ang="0">
                  <a:pos x="connsiteX2" y="connsiteY2"/>
                </a:cxn>
              </a:cxnLst>
              <a:rect l="l" t="t" r="r" b="b"/>
              <a:pathLst>
                <a:path w="2408122" h="1677409">
                  <a:moveTo>
                    <a:pt x="0" y="0"/>
                  </a:moveTo>
                  <a:lnTo>
                    <a:pt x="0" y="1677409"/>
                  </a:lnTo>
                  <a:lnTo>
                    <a:pt x="2408122" y="1677409"/>
                  </a:lnTo>
                </a:path>
              </a:pathLst>
            </a:custGeom>
            <a:noFill/>
            <a:ln w="28575">
              <a:solidFill>
                <a:schemeClr val="bg1"/>
              </a:solidFill>
              <a:miter lim="800000"/>
              <a:headEnd/>
              <a:tailEnd/>
            </a:ln>
          </p:spPr>
          <p:txBody>
            <a:bodyPr rtlCol="0" anchor="ctr"/>
            <a:lstStyle/>
            <a:p>
              <a:pPr algn="ctr"/>
              <a:endParaRPr lang="en-US" dirty="0"/>
            </a:p>
          </p:txBody>
        </p:sp>
        <p:grpSp>
          <p:nvGrpSpPr>
            <p:cNvPr id="689" name="Group 688">
              <a:extLst>
                <a:ext uri="{FF2B5EF4-FFF2-40B4-BE49-F238E27FC236}">
                  <a16:creationId xmlns:a16="http://schemas.microsoft.com/office/drawing/2014/main" id="{5BF736CB-94CF-4E5D-B1A1-391284A49949}"/>
                </a:ext>
              </a:extLst>
            </p:cNvPr>
            <p:cNvGrpSpPr/>
            <p:nvPr/>
          </p:nvGrpSpPr>
          <p:grpSpPr>
            <a:xfrm>
              <a:off x="4173921" y="1837439"/>
              <a:ext cx="73172" cy="1641076"/>
              <a:chOff x="3940196" y="1303474"/>
              <a:chExt cx="228600" cy="1641076"/>
            </a:xfrm>
          </p:grpSpPr>
          <p:cxnSp>
            <p:nvCxnSpPr>
              <p:cNvPr id="688" name="Straight Connector 687">
                <a:extLst>
                  <a:ext uri="{FF2B5EF4-FFF2-40B4-BE49-F238E27FC236}">
                    <a16:creationId xmlns:a16="http://schemas.microsoft.com/office/drawing/2014/main" id="{4A05EB7D-E855-4698-83D3-741FCAC1CF28}"/>
                  </a:ext>
                </a:extLst>
              </p:cNvPr>
              <p:cNvCxnSpPr/>
              <p:nvPr/>
            </p:nvCxnSpPr>
            <p:spPr bwMode="auto">
              <a:xfrm>
                <a:off x="3940196" y="294455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0D8ED0C4-465E-4C16-8F85-940E16222248}"/>
                  </a:ext>
                </a:extLst>
              </p:cNvPr>
              <p:cNvCxnSpPr/>
              <p:nvPr/>
            </p:nvCxnSpPr>
            <p:spPr bwMode="auto">
              <a:xfrm>
                <a:off x="3940196" y="253428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A0CEC9A0-3A17-4E5D-9EF1-215A5E7F59B4}"/>
                  </a:ext>
                </a:extLst>
              </p:cNvPr>
              <p:cNvCxnSpPr/>
              <p:nvPr/>
            </p:nvCxnSpPr>
            <p:spPr bwMode="auto">
              <a:xfrm>
                <a:off x="3940196" y="2124012"/>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0055B529-2A8B-478F-BD16-65D392113DD1}"/>
                  </a:ext>
                </a:extLst>
              </p:cNvPr>
              <p:cNvCxnSpPr/>
              <p:nvPr/>
            </p:nvCxnSpPr>
            <p:spPr bwMode="auto">
              <a:xfrm>
                <a:off x="3940196" y="171374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4DA03AFC-A516-43D7-8603-C94D0370222A}"/>
                  </a:ext>
                </a:extLst>
              </p:cNvPr>
              <p:cNvCxnSpPr/>
              <p:nvPr/>
            </p:nvCxnSpPr>
            <p:spPr bwMode="auto">
              <a:xfrm>
                <a:off x="3940196" y="1303474"/>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2" name="Group 691">
              <a:extLst>
                <a:ext uri="{FF2B5EF4-FFF2-40B4-BE49-F238E27FC236}">
                  <a16:creationId xmlns:a16="http://schemas.microsoft.com/office/drawing/2014/main" id="{960C5EC9-862A-463B-9043-2888AF95BDA9}"/>
                </a:ext>
              </a:extLst>
            </p:cNvPr>
            <p:cNvGrpSpPr/>
            <p:nvPr/>
          </p:nvGrpSpPr>
          <p:grpSpPr>
            <a:xfrm>
              <a:off x="4248102" y="3481037"/>
              <a:ext cx="2355639" cy="62576"/>
              <a:chOff x="4169805" y="2947072"/>
              <a:chExt cx="2355639" cy="213966"/>
            </a:xfrm>
          </p:grpSpPr>
          <p:cxnSp>
            <p:nvCxnSpPr>
              <p:cNvPr id="691" name="Straight Connector 690">
                <a:extLst>
                  <a:ext uri="{FF2B5EF4-FFF2-40B4-BE49-F238E27FC236}">
                    <a16:creationId xmlns:a16="http://schemas.microsoft.com/office/drawing/2014/main" id="{418C6441-B961-4CA3-AD0B-C5F26F8421A9}"/>
                  </a:ext>
                </a:extLst>
              </p:cNvPr>
              <p:cNvCxnSpPr/>
              <p:nvPr/>
            </p:nvCxnSpPr>
            <p:spPr bwMode="auto">
              <a:xfrm>
                <a:off x="4169805" y="2947072"/>
                <a:ext cx="0" cy="213966"/>
              </a:xfrm>
              <a:prstGeom prst="line">
                <a:avLst/>
              </a:prstGeom>
              <a:noFill/>
              <a:ln w="28575" cap="flat" cmpd="sng" algn="ctr">
                <a:solidFill>
                  <a:schemeClr val="bg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6B6413CF-8026-46D9-81DA-E49E6551153F}"/>
                  </a:ext>
                </a:extLst>
              </p:cNvPr>
              <p:cNvCxnSpPr/>
              <p:nvPr/>
            </p:nvCxnSpPr>
            <p:spPr bwMode="auto">
              <a:xfrm>
                <a:off x="4640933" y="2947072"/>
                <a:ext cx="0" cy="213966"/>
              </a:xfrm>
              <a:prstGeom prst="line">
                <a:avLst/>
              </a:prstGeom>
              <a:noFill/>
              <a:ln w="28575" cap="flat" cmpd="sng" algn="ctr">
                <a:solidFill>
                  <a:schemeClr val="bg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67140C8E-931E-4938-8DC8-906928F1E1CD}"/>
                  </a:ext>
                </a:extLst>
              </p:cNvPr>
              <p:cNvCxnSpPr/>
              <p:nvPr/>
            </p:nvCxnSpPr>
            <p:spPr bwMode="auto">
              <a:xfrm>
                <a:off x="5112061" y="2947072"/>
                <a:ext cx="0" cy="213966"/>
              </a:xfrm>
              <a:prstGeom prst="line">
                <a:avLst/>
              </a:prstGeom>
              <a:noFill/>
              <a:ln w="28575" cap="flat" cmpd="sng" algn="ctr">
                <a:solidFill>
                  <a:schemeClr val="bg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A43746E3-9445-421A-AC9A-ED2A3E09C7F9}"/>
                  </a:ext>
                </a:extLst>
              </p:cNvPr>
              <p:cNvCxnSpPr/>
              <p:nvPr/>
            </p:nvCxnSpPr>
            <p:spPr bwMode="auto">
              <a:xfrm>
                <a:off x="5583189" y="2947072"/>
                <a:ext cx="0" cy="213966"/>
              </a:xfrm>
              <a:prstGeom prst="line">
                <a:avLst/>
              </a:prstGeom>
              <a:noFill/>
              <a:ln w="28575" cap="flat" cmpd="sng" algn="ctr">
                <a:solidFill>
                  <a:schemeClr val="bg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DE4BCA5F-BCE9-4688-9067-D8481E75D095}"/>
                  </a:ext>
                </a:extLst>
              </p:cNvPr>
              <p:cNvCxnSpPr/>
              <p:nvPr/>
            </p:nvCxnSpPr>
            <p:spPr bwMode="auto">
              <a:xfrm>
                <a:off x="6054317" y="2947072"/>
                <a:ext cx="0" cy="213966"/>
              </a:xfrm>
              <a:prstGeom prst="line">
                <a:avLst/>
              </a:prstGeom>
              <a:noFill/>
              <a:ln w="28575" cap="flat" cmpd="sng" algn="ctr">
                <a:solidFill>
                  <a:schemeClr val="bg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F5A15F75-FEC4-4E4F-A3A3-B69D0CCC8844}"/>
                  </a:ext>
                </a:extLst>
              </p:cNvPr>
              <p:cNvCxnSpPr/>
              <p:nvPr/>
            </p:nvCxnSpPr>
            <p:spPr bwMode="auto">
              <a:xfrm>
                <a:off x="6525444" y="2947072"/>
                <a:ext cx="0" cy="213966"/>
              </a:xfrm>
              <a:prstGeom prst="line">
                <a:avLst/>
              </a:prstGeom>
              <a:noFill/>
              <a:ln w="28575" cap="flat" cmpd="sng" algn="ctr">
                <a:solidFill>
                  <a:schemeClr val="bg1"/>
                </a:solidFill>
                <a:prstDash val="solid"/>
                <a:round/>
                <a:headEnd type="none" w="med" len="med"/>
                <a:tailEnd type="none" w="med" len="med"/>
              </a:ln>
              <a:effectLst/>
            </p:spPr>
          </p:cxnSp>
        </p:grpSp>
        <p:sp>
          <p:nvSpPr>
            <p:cNvPr id="704" name="TextBox 703">
              <a:extLst>
                <a:ext uri="{FF2B5EF4-FFF2-40B4-BE49-F238E27FC236}">
                  <a16:creationId xmlns:a16="http://schemas.microsoft.com/office/drawing/2014/main" id="{3174E129-C807-49B9-8816-E200CD3D6C78}"/>
                </a:ext>
              </a:extLst>
            </p:cNvPr>
            <p:cNvSpPr txBox="1"/>
            <p:nvPr/>
          </p:nvSpPr>
          <p:spPr bwMode="auto">
            <a:xfrm>
              <a:off x="4123457" y="3475487"/>
              <a:ext cx="222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57" name="TextBox 856">
              <a:extLst>
                <a:ext uri="{FF2B5EF4-FFF2-40B4-BE49-F238E27FC236}">
                  <a16:creationId xmlns:a16="http://schemas.microsoft.com/office/drawing/2014/main" id="{B55B4094-5804-4C4D-8C7A-F49C06F14C29}"/>
                </a:ext>
              </a:extLst>
            </p:cNvPr>
            <p:cNvSpPr txBox="1"/>
            <p:nvPr/>
          </p:nvSpPr>
          <p:spPr bwMode="auto">
            <a:xfrm>
              <a:off x="3982159" y="3330153"/>
              <a:ext cx="2871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858" name="TextBox 857">
              <a:extLst>
                <a:ext uri="{FF2B5EF4-FFF2-40B4-BE49-F238E27FC236}">
                  <a16:creationId xmlns:a16="http://schemas.microsoft.com/office/drawing/2014/main" id="{16AFA254-5659-495A-A7DE-9C57F9843078}"/>
                </a:ext>
              </a:extLst>
            </p:cNvPr>
            <p:cNvSpPr txBox="1"/>
            <p:nvPr/>
          </p:nvSpPr>
          <p:spPr bwMode="auto">
            <a:xfrm>
              <a:off x="3798472" y="2924426"/>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859" name="TextBox 858">
              <a:extLst>
                <a:ext uri="{FF2B5EF4-FFF2-40B4-BE49-F238E27FC236}">
                  <a16:creationId xmlns:a16="http://schemas.microsoft.com/office/drawing/2014/main" id="{DE246BFC-ED55-4E20-AD8B-0C9BD8B69F6F}"/>
                </a:ext>
              </a:extLst>
            </p:cNvPr>
            <p:cNvSpPr txBox="1"/>
            <p:nvPr/>
          </p:nvSpPr>
          <p:spPr bwMode="auto">
            <a:xfrm>
              <a:off x="3798472" y="2512644"/>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860" name="TextBox 859">
              <a:extLst>
                <a:ext uri="{FF2B5EF4-FFF2-40B4-BE49-F238E27FC236}">
                  <a16:creationId xmlns:a16="http://schemas.microsoft.com/office/drawing/2014/main" id="{7EBFCE97-262E-413B-8595-DC13D3F4D079}"/>
                </a:ext>
              </a:extLst>
            </p:cNvPr>
            <p:cNvSpPr txBox="1"/>
            <p:nvPr/>
          </p:nvSpPr>
          <p:spPr bwMode="auto">
            <a:xfrm>
              <a:off x="3798472" y="2094805"/>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861" name="TextBox 860">
              <a:extLst>
                <a:ext uri="{FF2B5EF4-FFF2-40B4-BE49-F238E27FC236}">
                  <a16:creationId xmlns:a16="http://schemas.microsoft.com/office/drawing/2014/main" id="{0B61ED0B-EE9A-4613-B203-4173C2583A6E}"/>
                </a:ext>
              </a:extLst>
            </p:cNvPr>
            <p:cNvSpPr txBox="1"/>
            <p:nvPr/>
          </p:nvSpPr>
          <p:spPr bwMode="auto">
            <a:xfrm>
              <a:off x="3976104" y="1687060"/>
              <a:ext cx="21699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862" name="TextBox 861">
              <a:extLst>
                <a:ext uri="{FF2B5EF4-FFF2-40B4-BE49-F238E27FC236}">
                  <a16:creationId xmlns:a16="http://schemas.microsoft.com/office/drawing/2014/main" id="{BE7F9305-55C1-4637-96CC-815E506F8835}"/>
                </a:ext>
              </a:extLst>
            </p:cNvPr>
            <p:cNvSpPr txBox="1"/>
            <p:nvPr/>
          </p:nvSpPr>
          <p:spPr bwMode="auto">
            <a:xfrm>
              <a:off x="4559462" y="3475487"/>
              <a:ext cx="36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863" name="TextBox 862">
              <a:extLst>
                <a:ext uri="{FF2B5EF4-FFF2-40B4-BE49-F238E27FC236}">
                  <a16:creationId xmlns:a16="http://schemas.microsoft.com/office/drawing/2014/main" id="{3A6D4F4E-53E9-465E-9C0D-14615C8C6832}"/>
                </a:ext>
              </a:extLst>
            </p:cNvPr>
            <p:cNvSpPr txBox="1"/>
            <p:nvPr/>
          </p:nvSpPr>
          <p:spPr bwMode="auto">
            <a:xfrm>
              <a:off x="5017671" y="3475487"/>
              <a:ext cx="36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864" name="TextBox 863">
              <a:extLst>
                <a:ext uri="{FF2B5EF4-FFF2-40B4-BE49-F238E27FC236}">
                  <a16:creationId xmlns:a16="http://schemas.microsoft.com/office/drawing/2014/main" id="{BC5EDDF4-DED7-44E4-8403-FEF5D9F75937}"/>
                </a:ext>
              </a:extLst>
            </p:cNvPr>
            <p:cNvSpPr txBox="1"/>
            <p:nvPr/>
          </p:nvSpPr>
          <p:spPr bwMode="auto">
            <a:xfrm>
              <a:off x="5492029" y="3475487"/>
              <a:ext cx="36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865" name="TextBox 864">
              <a:extLst>
                <a:ext uri="{FF2B5EF4-FFF2-40B4-BE49-F238E27FC236}">
                  <a16:creationId xmlns:a16="http://schemas.microsoft.com/office/drawing/2014/main" id="{24BAFA55-05E6-45D8-9E81-165DEB8113C4}"/>
                </a:ext>
              </a:extLst>
            </p:cNvPr>
            <p:cNvSpPr txBox="1"/>
            <p:nvPr/>
          </p:nvSpPr>
          <p:spPr bwMode="auto">
            <a:xfrm>
              <a:off x="5966386" y="3475487"/>
              <a:ext cx="36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866" name="TextBox 865">
              <a:extLst>
                <a:ext uri="{FF2B5EF4-FFF2-40B4-BE49-F238E27FC236}">
                  <a16:creationId xmlns:a16="http://schemas.microsoft.com/office/drawing/2014/main" id="{BD23232E-619E-419D-A378-1B7F820440F6}"/>
                </a:ext>
              </a:extLst>
            </p:cNvPr>
            <p:cNvSpPr txBox="1"/>
            <p:nvPr/>
          </p:nvSpPr>
          <p:spPr bwMode="auto">
            <a:xfrm>
              <a:off x="6446799" y="3475487"/>
              <a:ext cx="3693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868" name="TextBox 867">
              <a:extLst>
                <a:ext uri="{FF2B5EF4-FFF2-40B4-BE49-F238E27FC236}">
                  <a16:creationId xmlns:a16="http://schemas.microsoft.com/office/drawing/2014/main" id="{8D7CC05F-29AB-4E0B-8F9F-A7E886A0339F}"/>
                </a:ext>
              </a:extLst>
            </p:cNvPr>
            <p:cNvSpPr txBox="1"/>
            <p:nvPr/>
          </p:nvSpPr>
          <p:spPr bwMode="auto">
            <a:xfrm>
              <a:off x="5564697" y="2885798"/>
              <a:ext cx="1118801"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negative</a:t>
              </a:r>
            </a:p>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DH/TH</a:t>
              </a:r>
            </a:p>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SH</a:t>
              </a:r>
            </a:p>
          </p:txBody>
        </p:sp>
        <p:sp>
          <p:nvSpPr>
            <p:cNvPr id="705" name="Freeform: Shape 704">
              <a:extLst>
                <a:ext uri="{FF2B5EF4-FFF2-40B4-BE49-F238E27FC236}">
                  <a16:creationId xmlns:a16="http://schemas.microsoft.com/office/drawing/2014/main" id="{FE54DC31-4F89-4DE8-9FBE-8A36E665F86B}"/>
                </a:ext>
              </a:extLst>
            </p:cNvPr>
            <p:cNvSpPr/>
            <p:nvPr/>
          </p:nvSpPr>
          <p:spPr bwMode="auto">
            <a:xfrm>
              <a:off x="4259029" y="1841795"/>
              <a:ext cx="2356255" cy="586902"/>
            </a:xfrm>
            <a:custGeom>
              <a:avLst/>
              <a:gdLst>
                <a:gd name="connsiteX0" fmla="*/ 2356255 w 2356255"/>
                <a:gd name="connsiteY0" fmla="*/ 586902 h 586902"/>
                <a:gd name="connsiteX1" fmla="*/ 2293566 w 2356255"/>
                <a:gd name="connsiteY1" fmla="*/ 586902 h 586902"/>
                <a:gd name="connsiteX2" fmla="*/ 2293566 w 2356255"/>
                <a:gd name="connsiteY2" fmla="*/ 569608 h 586902"/>
                <a:gd name="connsiteX3" fmla="*/ 2202774 w 2356255"/>
                <a:gd name="connsiteY3" fmla="*/ 569608 h 586902"/>
                <a:gd name="connsiteX4" fmla="*/ 2196289 w 2356255"/>
                <a:gd name="connsiteY4" fmla="*/ 569608 h 586902"/>
                <a:gd name="connsiteX5" fmla="*/ 2106579 w 2356255"/>
                <a:gd name="connsiteY5" fmla="*/ 569608 h 586902"/>
                <a:gd name="connsiteX6" fmla="*/ 2106579 w 2356255"/>
                <a:gd name="connsiteY6" fmla="*/ 556638 h 586902"/>
                <a:gd name="connsiteX7" fmla="*/ 2047132 w 2356255"/>
                <a:gd name="connsiteY7" fmla="*/ 556638 h 586902"/>
                <a:gd name="connsiteX8" fmla="*/ 2047132 w 2356255"/>
                <a:gd name="connsiteY8" fmla="*/ 544749 h 586902"/>
                <a:gd name="connsiteX9" fmla="*/ 1968230 w 2356255"/>
                <a:gd name="connsiteY9" fmla="*/ 544749 h 586902"/>
                <a:gd name="connsiteX10" fmla="*/ 1968230 w 2356255"/>
                <a:gd name="connsiteY10" fmla="*/ 535021 h 586902"/>
                <a:gd name="connsiteX11" fmla="*/ 1914187 w 2356255"/>
                <a:gd name="connsiteY11" fmla="*/ 535021 h 586902"/>
                <a:gd name="connsiteX12" fmla="*/ 1908783 w 2356255"/>
                <a:gd name="connsiteY12" fmla="*/ 529617 h 586902"/>
                <a:gd name="connsiteX13" fmla="*/ 1866630 w 2356255"/>
                <a:gd name="connsiteY13" fmla="*/ 529617 h 586902"/>
                <a:gd name="connsiteX14" fmla="*/ 1866630 w 2356255"/>
                <a:gd name="connsiteY14" fmla="*/ 513404 h 586902"/>
                <a:gd name="connsiteX15" fmla="*/ 1762868 w 2356255"/>
                <a:gd name="connsiteY15" fmla="*/ 513404 h 586902"/>
                <a:gd name="connsiteX16" fmla="*/ 1762868 w 2356255"/>
                <a:gd name="connsiteY16" fmla="*/ 505838 h 586902"/>
                <a:gd name="connsiteX17" fmla="*/ 1716391 w 2356255"/>
                <a:gd name="connsiteY17" fmla="*/ 505838 h 586902"/>
                <a:gd name="connsiteX18" fmla="*/ 1706663 w 2356255"/>
                <a:gd name="connsiteY18" fmla="*/ 496110 h 586902"/>
                <a:gd name="connsiteX19" fmla="*/ 1638570 w 2356255"/>
                <a:gd name="connsiteY19" fmla="*/ 496110 h 586902"/>
                <a:gd name="connsiteX20" fmla="*/ 1634247 w 2356255"/>
                <a:gd name="connsiteY20" fmla="*/ 491787 h 586902"/>
                <a:gd name="connsiteX21" fmla="*/ 1568315 w 2356255"/>
                <a:gd name="connsiteY21" fmla="*/ 491787 h 586902"/>
                <a:gd name="connsiteX22" fmla="*/ 1568315 w 2356255"/>
                <a:gd name="connsiteY22" fmla="*/ 483140 h 586902"/>
                <a:gd name="connsiteX23" fmla="*/ 1525081 w 2356255"/>
                <a:gd name="connsiteY23" fmla="*/ 483140 h 586902"/>
                <a:gd name="connsiteX24" fmla="*/ 1525081 w 2356255"/>
                <a:gd name="connsiteY24" fmla="*/ 471251 h 586902"/>
                <a:gd name="connsiteX25" fmla="*/ 1479685 w 2356255"/>
                <a:gd name="connsiteY25" fmla="*/ 471251 h 586902"/>
                <a:gd name="connsiteX26" fmla="*/ 1472119 w 2356255"/>
                <a:gd name="connsiteY26" fmla="*/ 463685 h 586902"/>
                <a:gd name="connsiteX27" fmla="*/ 1426723 w 2356255"/>
                <a:gd name="connsiteY27" fmla="*/ 463685 h 586902"/>
                <a:gd name="connsiteX28" fmla="*/ 1426723 w 2356255"/>
                <a:gd name="connsiteY28" fmla="*/ 451796 h 586902"/>
                <a:gd name="connsiteX29" fmla="*/ 1190017 w 2356255"/>
                <a:gd name="connsiteY29" fmla="*/ 451796 h 586902"/>
                <a:gd name="connsiteX30" fmla="*/ 1190017 w 2356255"/>
                <a:gd name="connsiteY30" fmla="*/ 432340 h 586902"/>
                <a:gd name="connsiteX31" fmla="*/ 1099225 w 2356255"/>
                <a:gd name="connsiteY31" fmla="*/ 432340 h 586902"/>
                <a:gd name="connsiteX32" fmla="*/ 1099225 w 2356255"/>
                <a:gd name="connsiteY32" fmla="*/ 422613 h 586902"/>
                <a:gd name="connsiteX33" fmla="*/ 1027889 w 2356255"/>
                <a:gd name="connsiteY33" fmla="*/ 422613 h 586902"/>
                <a:gd name="connsiteX34" fmla="*/ 1027889 w 2356255"/>
                <a:gd name="connsiteY34" fmla="*/ 415047 h 586902"/>
                <a:gd name="connsiteX35" fmla="*/ 951149 w 2356255"/>
                <a:gd name="connsiteY35" fmla="*/ 415047 h 586902"/>
                <a:gd name="connsiteX36" fmla="*/ 951149 w 2356255"/>
                <a:gd name="connsiteY36" fmla="*/ 396672 h 586902"/>
                <a:gd name="connsiteX37" fmla="*/ 849549 w 2356255"/>
                <a:gd name="connsiteY37" fmla="*/ 396672 h 586902"/>
                <a:gd name="connsiteX38" fmla="*/ 849549 w 2356255"/>
                <a:gd name="connsiteY38" fmla="*/ 382621 h 586902"/>
                <a:gd name="connsiteX39" fmla="*/ 812800 w 2356255"/>
                <a:gd name="connsiteY39" fmla="*/ 382621 h 586902"/>
                <a:gd name="connsiteX40" fmla="*/ 785779 w 2356255"/>
                <a:gd name="connsiteY40" fmla="*/ 382621 h 586902"/>
                <a:gd name="connsiteX41" fmla="*/ 785779 w 2356255"/>
                <a:gd name="connsiteY41" fmla="*/ 371813 h 586902"/>
                <a:gd name="connsiteX42" fmla="*/ 745787 w 2356255"/>
                <a:gd name="connsiteY42" fmla="*/ 371813 h 586902"/>
                <a:gd name="connsiteX43" fmla="*/ 745787 w 2356255"/>
                <a:gd name="connsiteY43" fmla="*/ 367489 h 586902"/>
                <a:gd name="connsiteX44" fmla="*/ 720928 w 2356255"/>
                <a:gd name="connsiteY44" fmla="*/ 367489 h 586902"/>
                <a:gd name="connsiteX45" fmla="*/ 720928 w 2356255"/>
                <a:gd name="connsiteY45" fmla="*/ 358842 h 586902"/>
                <a:gd name="connsiteX46" fmla="*/ 704715 w 2356255"/>
                <a:gd name="connsiteY46" fmla="*/ 358842 h 586902"/>
                <a:gd name="connsiteX47" fmla="*/ 704715 w 2356255"/>
                <a:gd name="connsiteY47" fmla="*/ 352357 h 586902"/>
                <a:gd name="connsiteX48" fmla="*/ 675532 w 2356255"/>
                <a:gd name="connsiteY48" fmla="*/ 352357 h 586902"/>
                <a:gd name="connsiteX49" fmla="*/ 675532 w 2356255"/>
                <a:gd name="connsiteY49" fmla="*/ 341549 h 586902"/>
                <a:gd name="connsiteX50" fmla="*/ 643106 w 2356255"/>
                <a:gd name="connsiteY50" fmla="*/ 341549 h 586902"/>
                <a:gd name="connsiteX51" fmla="*/ 643106 w 2356255"/>
                <a:gd name="connsiteY51" fmla="*/ 327498 h 586902"/>
                <a:gd name="connsiteX52" fmla="*/ 603115 w 2356255"/>
                <a:gd name="connsiteY52" fmla="*/ 327498 h 586902"/>
                <a:gd name="connsiteX53" fmla="*/ 603115 w 2356255"/>
                <a:gd name="connsiteY53" fmla="*/ 313447 h 586902"/>
                <a:gd name="connsiteX54" fmla="*/ 571770 w 2356255"/>
                <a:gd name="connsiteY54" fmla="*/ 313447 h 586902"/>
                <a:gd name="connsiteX55" fmla="*/ 571770 w 2356255"/>
                <a:gd name="connsiteY55" fmla="*/ 305881 h 586902"/>
                <a:gd name="connsiteX56" fmla="*/ 552315 w 2356255"/>
                <a:gd name="connsiteY56" fmla="*/ 305881 h 586902"/>
                <a:gd name="connsiteX57" fmla="*/ 545830 w 2356255"/>
                <a:gd name="connsiteY57" fmla="*/ 299396 h 586902"/>
                <a:gd name="connsiteX58" fmla="*/ 530698 w 2356255"/>
                <a:gd name="connsiteY58" fmla="*/ 299396 h 586902"/>
                <a:gd name="connsiteX59" fmla="*/ 530698 w 2356255"/>
                <a:gd name="connsiteY59" fmla="*/ 288587 h 586902"/>
                <a:gd name="connsiteX60" fmla="*/ 512323 w 2356255"/>
                <a:gd name="connsiteY60" fmla="*/ 288587 h 586902"/>
                <a:gd name="connsiteX61" fmla="*/ 512323 w 2356255"/>
                <a:gd name="connsiteY61" fmla="*/ 278859 h 586902"/>
                <a:gd name="connsiteX62" fmla="*/ 479898 w 2356255"/>
                <a:gd name="connsiteY62" fmla="*/ 278859 h 586902"/>
                <a:gd name="connsiteX63" fmla="*/ 479898 w 2356255"/>
                <a:gd name="connsiteY63" fmla="*/ 273455 h 586902"/>
                <a:gd name="connsiteX64" fmla="*/ 449634 w 2356255"/>
                <a:gd name="connsiteY64" fmla="*/ 273455 h 586902"/>
                <a:gd name="connsiteX65" fmla="*/ 449634 w 2356255"/>
                <a:gd name="connsiteY65" fmla="*/ 259404 h 586902"/>
                <a:gd name="connsiteX66" fmla="*/ 433421 w 2356255"/>
                <a:gd name="connsiteY66" fmla="*/ 259404 h 586902"/>
                <a:gd name="connsiteX67" fmla="*/ 433421 w 2356255"/>
                <a:gd name="connsiteY67" fmla="*/ 255081 h 586902"/>
                <a:gd name="connsiteX68" fmla="*/ 403157 w 2356255"/>
                <a:gd name="connsiteY68" fmla="*/ 255081 h 586902"/>
                <a:gd name="connsiteX69" fmla="*/ 403157 w 2356255"/>
                <a:gd name="connsiteY69" fmla="*/ 241030 h 586902"/>
                <a:gd name="connsiteX70" fmla="*/ 381540 w 2356255"/>
                <a:gd name="connsiteY70" fmla="*/ 241030 h 586902"/>
                <a:gd name="connsiteX71" fmla="*/ 381540 w 2356255"/>
                <a:gd name="connsiteY71" fmla="*/ 228059 h 586902"/>
                <a:gd name="connsiteX72" fmla="*/ 355600 w 2356255"/>
                <a:gd name="connsiteY72" fmla="*/ 228059 h 586902"/>
                <a:gd name="connsiteX73" fmla="*/ 355600 w 2356255"/>
                <a:gd name="connsiteY73" fmla="*/ 207523 h 586902"/>
                <a:gd name="connsiteX74" fmla="*/ 333983 w 2356255"/>
                <a:gd name="connsiteY74" fmla="*/ 207523 h 586902"/>
                <a:gd name="connsiteX75" fmla="*/ 333983 w 2356255"/>
                <a:gd name="connsiteY75" fmla="*/ 191310 h 586902"/>
                <a:gd name="connsiteX76" fmla="*/ 308042 w 2356255"/>
                <a:gd name="connsiteY76" fmla="*/ 191310 h 586902"/>
                <a:gd name="connsiteX77" fmla="*/ 308042 w 2356255"/>
                <a:gd name="connsiteY77" fmla="*/ 180502 h 586902"/>
                <a:gd name="connsiteX78" fmla="*/ 285345 w 2356255"/>
                <a:gd name="connsiteY78" fmla="*/ 180502 h 586902"/>
                <a:gd name="connsiteX79" fmla="*/ 285345 w 2356255"/>
                <a:gd name="connsiteY79" fmla="*/ 162127 h 586902"/>
                <a:gd name="connsiteX80" fmla="*/ 265889 w 2356255"/>
                <a:gd name="connsiteY80" fmla="*/ 162127 h 586902"/>
                <a:gd name="connsiteX81" fmla="*/ 265889 w 2356255"/>
                <a:gd name="connsiteY81" fmla="*/ 153481 h 586902"/>
                <a:gd name="connsiteX82" fmla="*/ 245353 w 2356255"/>
                <a:gd name="connsiteY82" fmla="*/ 153481 h 586902"/>
                <a:gd name="connsiteX83" fmla="*/ 245353 w 2356255"/>
                <a:gd name="connsiteY83" fmla="*/ 135106 h 586902"/>
                <a:gd name="connsiteX84" fmla="*/ 222655 w 2356255"/>
                <a:gd name="connsiteY84" fmla="*/ 135106 h 586902"/>
                <a:gd name="connsiteX85" fmla="*/ 222655 w 2356255"/>
                <a:gd name="connsiteY85" fmla="*/ 122136 h 586902"/>
                <a:gd name="connsiteX86" fmla="*/ 205362 w 2356255"/>
                <a:gd name="connsiteY86" fmla="*/ 122136 h 586902"/>
                <a:gd name="connsiteX87" fmla="*/ 205362 w 2356255"/>
                <a:gd name="connsiteY87" fmla="*/ 104842 h 586902"/>
                <a:gd name="connsiteX88" fmla="*/ 183745 w 2356255"/>
                <a:gd name="connsiteY88" fmla="*/ 104842 h 586902"/>
                <a:gd name="connsiteX89" fmla="*/ 172936 w 2356255"/>
                <a:gd name="connsiteY89" fmla="*/ 94033 h 586902"/>
                <a:gd name="connsiteX90" fmla="*/ 159967 w 2356255"/>
                <a:gd name="connsiteY90" fmla="*/ 81064 h 586902"/>
                <a:gd name="connsiteX91" fmla="*/ 159967 w 2356255"/>
                <a:gd name="connsiteY91" fmla="*/ 60527 h 586902"/>
                <a:gd name="connsiteX92" fmla="*/ 129702 w 2356255"/>
                <a:gd name="connsiteY92" fmla="*/ 60527 h 586902"/>
                <a:gd name="connsiteX93" fmla="*/ 129702 w 2356255"/>
                <a:gd name="connsiteY93" fmla="*/ 43234 h 586902"/>
                <a:gd name="connsiteX94" fmla="*/ 95115 w 2356255"/>
                <a:gd name="connsiteY94" fmla="*/ 43234 h 586902"/>
                <a:gd name="connsiteX95" fmla="*/ 95115 w 2356255"/>
                <a:gd name="connsiteY95" fmla="*/ 33506 h 586902"/>
                <a:gd name="connsiteX96" fmla="*/ 62689 w 2356255"/>
                <a:gd name="connsiteY96" fmla="*/ 33506 h 586902"/>
                <a:gd name="connsiteX97" fmla="*/ 62689 w 2356255"/>
                <a:gd name="connsiteY97" fmla="*/ 16213 h 586902"/>
                <a:gd name="connsiteX98" fmla="*/ 39991 w 2356255"/>
                <a:gd name="connsiteY98" fmla="*/ 16213 h 586902"/>
                <a:gd name="connsiteX99" fmla="*/ 39991 w 2356255"/>
                <a:gd name="connsiteY99" fmla="*/ 0 h 586902"/>
                <a:gd name="connsiteX100" fmla="*/ 0 w 2356255"/>
                <a:gd name="connsiteY100" fmla="*/ 0 h 586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356255" h="586902">
                  <a:moveTo>
                    <a:pt x="2356255" y="586902"/>
                  </a:moveTo>
                  <a:lnTo>
                    <a:pt x="2293566" y="586902"/>
                  </a:lnTo>
                  <a:lnTo>
                    <a:pt x="2293566" y="569608"/>
                  </a:lnTo>
                  <a:lnTo>
                    <a:pt x="2202774" y="569608"/>
                  </a:lnTo>
                  <a:lnTo>
                    <a:pt x="2196289" y="569608"/>
                  </a:lnTo>
                  <a:lnTo>
                    <a:pt x="2106579" y="569608"/>
                  </a:lnTo>
                  <a:lnTo>
                    <a:pt x="2106579" y="556638"/>
                  </a:lnTo>
                  <a:lnTo>
                    <a:pt x="2047132" y="556638"/>
                  </a:lnTo>
                  <a:lnTo>
                    <a:pt x="2047132" y="544749"/>
                  </a:lnTo>
                  <a:lnTo>
                    <a:pt x="1968230" y="544749"/>
                  </a:lnTo>
                  <a:lnTo>
                    <a:pt x="1968230" y="535021"/>
                  </a:lnTo>
                  <a:lnTo>
                    <a:pt x="1914187" y="535021"/>
                  </a:lnTo>
                  <a:lnTo>
                    <a:pt x="1908783" y="529617"/>
                  </a:lnTo>
                  <a:lnTo>
                    <a:pt x="1866630" y="529617"/>
                  </a:lnTo>
                  <a:lnTo>
                    <a:pt x="1866630" y="513404"/>
                  </a:lnTo>
                  <a:lnTo>
                    <a:pt x="1762868" y="513404"/>
                  </a:lnTo>
                  <a:lnTo>
                    <a:pt x="1762868" y="505838"/>
                  </a:lnTo>
                  <a:lnTo>
                    <a:pt x="1716391" y="505838"/>
                  </a:lnTo>
                  <a:lnTo>
                    <a:pt x="1706663" y="496110"/>
                  </a:lnTo>
                  <a:lnTo>
                    <a:pt x="1638570" y="496110"/>
                  </a:lnTo>
                  <a:lnTo>
                    <a:pt x="1634247" y="491787"/>
                  </a:lnTo>
                  <a:lnTo>
                    <a:pt x="1568315" y="491787"/>
                  </a:lnTo>
                  <a:lnTo>
                    <a:pt x="1568315" y="483140"/>
                  </a:lnTo>
                  <a:lnTo>
                    <a:pt x="1525081" y="483140"/>
                  </a:lnTo>
                  <a:lnTo>
                    <a:pt x="1525081" y="471251"/>
                  </a:lnTo>
                  <a:lnTo>
                    <a:pt x="1479685" y="471251"/>
                  </a:lnTo>
                  <a:lnTo>
                    <a:pt x="1472119" y="463685"/>
                  </a:lnTo>
                  <a:lnTo>
                    <a:pt x="1426723" y="463685"/>
                  </a:lnTo>
                  <a:lnTo>
                    <a:pt x="1426723" y="451796"/>
                  </a:lnTo>
                  <a:lnTo>
                    <a:pt x="1190017" y="451796"/>
                  </a:lnTo>
                  <a:lnTo>
                    <a:pt x="1190017" y="432340"/>
                  </a:lnTo>
                  <a:lnTo>
                    <a:pt x="1099225" y="432340"/>
                  </a:lnTo>
                  <a:lnTo>
                    <a:pt x="1099225" y="422613"/>
                  </a:lnTo>
                  <a:lnTo>
                    <a:pt x="1027889" y="422613"/>
                  </a:lnTo>
                  <a:lnTo>
                    <a:pt x="1027889" y="415047"/>
                  </a:lnTo>
                  <a:lnTo>
                    <a:pt x="951149" y="415047"/>
                  </a:lnTo>
                  <a:lnTo>
                    <a:pt x="951149" y="396672"/>
                  </a:lnTo>
                  <a:lnTo>
                    <a:pt x="849549" y="396672"/>
                  </a:lnTo>
                  <a:lnTo>
                    <a:pt x="849549" y="382621"/>
                  </a:lnTo>
                  <a:lnTo>
                    <a:pt x="812800" y="382621"/>
                  </a:lnTo>
                  <a:lnTo>
                    <a:pt x="785779" y="382621"/>
                  </a:lnTo>
                  <a:lnTo>
                    <a:pt x="785779" y="371813"/>
                  </a:lnTo>
                  <a:lnTo>
                    <a:pt x="745787" y="371813"/>
                  </a:lnTo>
                  <a:lnTo>
                    <a:pt x="745787" y="367489"/>
                  </a:lnTo>
                  <a:lnTo>
                    <a:pt x="720928" y="367489"/>
                  </a:lnTo>
                  <a:lnTo>
                    <a:pt x="720928" y="358842"/>
                  </a:lnTo>
                  <a:lnTo>
                    <a:pt x="704715" y="358842"/>
                  </a:lnTo>
                  <a:lnTo>
                    <a:pt x="704715" y="352357"/>
                  </a:lnTo>
                  <a:lnTo>
                    <a:pt x="675532" y="352357"/>
                  </a:lnTo>
                  <a:lnTo>
                    <a:pt x="675532" y="341549"/>
                  </a:lnTo>
                  <a:lnTo>
                    <a:pt x="643106" y="341549"/>
                  </a:lnTo>
                  <a:lnTo>
                    <a:pt x="643106" y="327498"/>
                  </a:lnTo>
                  <a:lnTo>
                    <a:pt x="603115" y="327498"/>
                  </a:lnTo>
                  <a:lnTo>
                    <a:pt x="603115" y="313447"/>
                  </a:lnTo>
                  <a:lnTo>
                    <a:pt x="571770" y="313447"/>
                  </a:lnTo>
                  <a:lnTo>
                    <a:pt x="571770" y="305881"/>
                  </a:lnTo>
                  <a:lnTo>
                    <a:pt x="552315" y="305881"/>
                  </a:lnTo>
                  <a:lnTo>
                    <a:pt x="545830" y="299396"/>
                  </a:lnTo>
                  <a:lnTo>
                    <a:pt x="530698" y="299396"/>
                  </a:lnTo>
                  <a:lnTo>
                    <a:pt x="530698" y="288587"/>
                  </a:lnTo>
                  <a:lnTo>
                    <a:pt x="512323" y="288587"/>
                  </a:lnTo>
                  <a:lnTo>
                    <a:pt x="512323" y="278859"/>
                  </a:lnTo>
                  <a:lnTo>
                    <a:pt x="479898" y="278859"/>
                  </a:lnTo>
                  <a:lnTo>
                    <a:pt x="479898" y="273455"/>
                  </a:lnTo>
                  <a:lnTo>
                    <a:pt x="449634" y="273455"/>
                  </a:lnTo>
                  <a:lnTo>
                    <a:pt x="449634" y="259404"/>
                  </a:lnTo>
                  <a:lnTo>
                    <a:pt x="433421" y="259404"/>
                  </a:lnTo>
                  <a:lnTo>
                    <a:pt x="433421" y="255081"/>
                  </a:lnTo>
                  <a:lnTo>
                    <a:pt x="403157" y="255081"/>
                  </a:lnTo>
                  <a:lnTo>
                    <a:pt x="403157" y="241030"/>
                  </a:lnTo>
                  <a:lnTo>
                    <a:pt x="381540" y="241030"/>
                  </a:lnTo>
                  <a:lnTo>
                    <a:pt x="381540" y="228059"/>
                  </a:lnTo>
                  <a:lnTo>
                    <a:pt x="355600" y="228059"/>
                  </a:lnTo>
                  <a:lnTo>
                    <a:pt x="355600" y="207523"/>
                  </a:lnTo>
                  <a:lnTo>
                    <a:pt x="333983" y="207523"/>
                  </a:lnTo>
                  <a:lnTo>
                    <a:pt x="333983" y="191310"/>
                  </a:lnTo>
                  <a:lnTo>
                    <a:pt x="308042" y="191310"/>
                  </a:lnTo>
                  <a:lnTo>
                    <a:pt x="308042" y="180502"/>
                  </a:lnTo>
                  <a:lnTo>
                    <a:pt x="285345" y="180502"/>
                  </a:lnTo>
                  <a:lnTo>
                    <a:pt x="285345" y="162127"/>
                  </a:lnTo>
                  <a:lnTo>
                    <a:pt x="265889" y="162127"/>
                  </a:lnTo>
                  <a:lnTo>
                    <a:pt x="265889" y="153481"/>
                  </a:lnTo>
                  <a:lnTo>
                    <a:pt x="245353" y="153481"/>
                  </a:lnTo>
                  <a:lnTo>
                    <a:pt x="245353" y="135106"/>
                  </a:lnTo>
                  <a:lnTo>
                    <a:pt x="222655" y="135106"/>
                  </a:lnTo>
                  <a:lnTo>
                    <a:pt x="222655" y="122136"/>
                  </a:lnTo>
                  <a:lnTo>
                    <a:pt x="205362" y="122136"/>
                  </a:lnTo>
                  <a:lnTo>
                    <a:pt x="205362" y="104842"/>
                  </a:lnTo>
                  <a:lnTo>
                    <a:pt x="183745" y="104842"/>
                  </a:lnTo>
                  <a:lnTo>
                    <a:pt x="172936" y="94033"/>
                  </a:lnTo>
                  <a:lnTo>
                    <a:pt x="159967" y="81064"/>
                  </a:lnTo>
                  <a:lnTo>
                    <a:pt x="159967" y="60527"/>
                  </a:lnTo>
                  <a:lnTo>
                    <a:pt x="129702" y="60527"/>
                  </a:lnTo>
                  <a:lnTo>
                    <a:pt x="129702" y="43234"/>
                  </a:lnTo>
                  <a:lnTo>
                    <a:pt x="95115" y="43234"/>
                  </a:lnTo>
                  <a:lnTo>
                    <a:pt x="95115" y="33506"/>
                  </a:lnTo>
                  <a:lnTo>
                    <a:pt x="62689" y="33506"/>
                  </a:lnTo>
                  <a:lnTo>
                    <a:pt x="62689" y="16213"/>
                  </a:lnTo>
                  <a:lnTo>
                    <a:pt x="39991" y="16213"/>
                  </a:lnTo>
                  <a:lnTo>
                    <a:pt x="39991"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68" name="Group 767">
              <a:extLst>
                <a:ext uri="{FF2B5EF4-FFF2-40B4-BE49-F238E27FC236}">
                  <a16:creationId xmlns:a16="http://schemas.microsoft.com/office/drawing/2014/main" id="{DBD078CC-BCCB-4E61-ADF5-678ECA4A8472}"/>
                </a:ext>
              </a:extLst>
            </p:cNvPr>
            <p:cNvGrpSpPr/>
            <p:nvPr/>
          </p:nvGrpSpPr>
          <p:grpSpPr>
            <a:xfrm>
              <a:off x="4256867" y="1832067"/>
              <a:ext cx="2351932" cy="706877"/>
              <a:chOff x="4178570" y="1298102"/>
              <a:chExt cx="2351932" cy="706877"/>
            </a:xfrm>
          </p:grpSpPr>
          <p:sp>
            <p:nvSpPr>
              <p:cNvPr id="709" name="Freeform: Shape 708">
                <a:extLst>
                  <a:ext uri="{FF2B5EF4-FFF2-40B4-BE49-F238E27FC236}">
                    <a16:creationId xmlns:a16="http://schemas.microsoft.com/office/drawing/2014/main" id="{912E2774-A288-4012-B909-BCD63A201461}"/>
                  </a:ext>
                </a:extLst>
              </p:cNvPr>
              <p:cNvSpPr/>
              <p:nvPr/>
            </p:nvSpPr>
            <p:spPr bwMode="auto">
              <a:xfrm>
                <a:off x="4178570" y="1298102"/>
                <a:ext cx="2319507" cy="688502"/>
              </a:xfrm>
              <a:custGeom>
                <a:avLst/>
                <a:gdLst>
                  <a:gd name="connsiteX0" fmla="*/ 2319507 w 2319507"/>
                  <a:gd name="connsiteY0" fmla="*/ 688502 h 688502"/>
                  <a:gd name="connsiteX1" fmla="*/ 1873115 w 2319507"/>
                  <a:gd name="connsiteY1" fmla="*/ 688502 h 688502"/>
                  <a:gd name="connsiteX2" fmla="*/ 1873115 w 2319507"/>
                  <a:gd name="connsiteY2" fmla="*/ 665804 h 688502"/>
                  <a:gd name="connsiteX3" fmla="*/ 1381328 w 2319507"/>
                  <a:gd name="connsiteY3" fmla="*/ 665804 h 688502"/>
                  <a:gd name="connsiteX4" fmla="*/ 1381328 w 2319507"/>
                  <a:gd name="connsiteY4" fmla="*/ 651753 h 688502"/>
                  <a:gd name="connsiteX5" fmla="*/ 1250545 w 2319507"/>
                  <a:gd name="connsiteY5" fmla="*/ 651753 h 688502"/>
                  <a:gd name="connsiteX6" fmla="*/ 1250545 w 2319507"/>
                  <a:gd name="connsiteY6" fmla="*/ 647430 h 688502"/>
                  <a:gd name="connsiteX7" fmla="*/ 951149 w 2319507"/>
                  <a:gd name="connsiteY7" fmla="*/ 647430 h 688502"/>
                  <a:gd name="connsiteX8" fmla="*/ 951149 w 2319507"/>
                  <a:gd name="connsiteY8" fmla="*/ 633379 h 688502"/>
                  <a:gd name="connsiteX9" fmla="*/ 836579 w 2319507"/>
                  <a:gd name="connsiteY9" fmla="*/ 633379 h 688502"/>
                  <a:gd name="connsiteX10" fmla="*/ 836579 w 2319507"/>
                  <a:gd name="connsiteY10" fmla="*/ 624732 h 688502"/>
                  <a:gd name="connsiteX11" fmla="*/ 646349 w 2319507"/>
                  <a:gd name="connsiteY11" fmla="*/ 624732 h 688502"/>
                  <a:gd name="connsiteX12" fmla="*/ 646349 w 2319507"/>
                  <a:gd name="connsiteY12" fmla="*/ 607438 h 688502"/>
                  <a:gd name="connsiteX13" fmla="*/ 626894 w 2319507"/>
                  <a:gd name="connsiteY13" fmla="*/ 607438 h 688502"/>
                  <a:gd name="connsiteX14" fmla="*/ 626894 w 2319507"/>
                  <a:gd name="connsiteY14" fmla="*/ 583660 h 688502"/>
                  <a:gd name="connsiteX15" fmla="*/ 510162 w 2319507"/>
                  <a:gd name="connsiteY15" fmla="*/ 583660 h 688502"/>
                  <a:gd name="connsiteX16" fmla="*/ 510162 w 2319507"/>
                  <a:gd name="connsiteY16" fmla="*/ 571770 h 688502"/>
                  <a:gd name="connsiteX17" fmla="*/ 458281 w 2319507"/>
                  <a:gd name="connsiteY17" fmla="*/ 571770 h 688502"/>
                  <a:gd name="connsiteX18" fmla="*/ 458281 w 2319507"/>
                  <a:gd name="connsiteY18" fmla="*/ 558800 h 688502"/>
                  <a:gd name="connsiteX19" fmla="*/ 373975 w 2319507"/>
                  <a:gd name="connsiteY19" fmla="*/ 558800 h 688502"/>
                  <a:gd name="connsiteX20" fmla="*/ 373975 w 2319507"/>
                  <a:gd name="connsiteY20" fmla="*/ 541507 h 688502"/>
                  <a:gd name="connsiteX21" fmla="*/ 356681 w 2319507"/>
                  <a:gd name="connsiteY21" fmla="*/ 541507 h 688502"/>
                  <a:gd name="connsiteX22" fmla="*/ 356681 w 2319507"/>
                  <a:gd name="connsiteY22" fmla="*/ 530698 h 688502"/>
                  <a:gd name="connsiteX23" fmla="*/ 337226 w 2319507"/>
                  <a:gd name="connsiteY23" fmla="*/ 530698 h 688502"/>
                  <a:gd name="connsiteX24" fmla="*/ 337226 w 2319507"/>
                  <a:gd name="connsiteY24" fmla="*/ 523132 h 688502"/>
                  <a:gd name="connsiteX25" fmla="*/ 322094 w 2319507"/>
                  <a:gd name="connsiteY25" fmla="*/ 523132 h 688502"/>
                  <a:gd name="connsiteX26" fmla="*/ 322094 w 2319507"/>
                  <a:gd name="connsiteY26" fmla="*/ 504758 h 688502"/>
                  <a:gd name="connsiteX27" fmla="*/ 306962 w 2319507"/>
                  <a:gd name="connsiteY27" fmla="*/ 504758 h 688502"/>
                  <a:gd name="connsiteX28" fmla="*/ 306962 w 2319507"/>
                  <a:gd name="connsiteY28" fmla="*/ 480979 h 688502"/>
                  <a:gd name="connsiteX29" fmla="*/ 300477 w 2319507"/>
                  <a:gd name="connsiteY29" fmla="*/ 480979 h 688502"/>
                  <a:gd name="connsiteX30" fmla="*/ 300477 w 2319507"/>
                  <a:gd name="connsiteY30" fmla="*/ 459362 h 688502"/>
                  <a:gd name="connsiteX31" fmla="*/ 290749 w 2319507"/>
                  <a:gd name="connsiteY31" fmla="*/ 459362 h 688502"/>
                  <a:gd name="connsiteX32" fmla="*/ 290749 w 2319507"/>
                  <a:gd name="connsiteY32" fmla="*/ 436664 h 688502"/>
                  <a:gd name="connsiteX33" fmla="*/ 281021 w 2319507"/>
                  <a:gd name="connsiteY33" fmla="*/ 436664 h 688502"/>
                  <a:gd name="connsiteX34" fmla="*/ 281021 w 2319507"/>
                  <a:gd name="connsiteY34" fmla="*/ 417209 h 688502"/>
                  <a:gd name="connsiteX35" fmla="*/ 264809 w 2319507"/>
                  <a:gd name="connsiteY35" fmla="*/ 417209 h 688502"/>
                  <a:gd name="connsiteX36" fmla="*/ 264809 w 2319507"/>
                  <a:gd name="connsiteY36" fmla="*/ 392349 h 688502"/>
                  <a:gd name="connsiteX37" fmla="*/ 252919 w 2319507"/>
                  <a:gd name="connsiteY37" fmla="*/ 392349 h 688502"/>
                  <a:gd name="connsiteX38" fmla="*/ 252919 w 2319507"/>
                  <a:gd name="connsiteY38" fmla="*/ 364247 h 688502"/>
                  <a:gd name="connsiteX39" fmla="*/ 245353 w 2319507"/>
                  <a:gd name="connsiteY39" fmla="*/ 364247 h 688502"/>
                  <a:gd name="connsiteX40" fmla="*/ 245353 w 2319507"/>
                  <a:gd name="connsiteY40" fmla="*/ 339387 h 688502"/>
                  <a:gd name="connsiteX41" fmla="*/ 215090 w 2319507"/>
                  <a:gd name="connsiteY41" fmla="*/ 339387 h 688502"/>
                  <a:gd name="connsiteX42" fmla="*/ 215090 w 2319507"/>
                  <a:gd name="connsiteY42" fmla="*/ 317770 h 688502"/>
                  <a:gd name="connsiteX43" fmla="*/ 195634 w 2319507"/>
                  <a:gd name="connsiteY43" fmla="*/ 317770 h 688502"/>
                  <a:gd name="connsiteX44" fmla="*/ 195634 w 2319507"/>
                  <a:gd name="connsiteY44" fmla="*/ 290749 h 688502"/>
                  <a:gd name="connsiteX45" fmla="*/ 186987 w 2319507"/>
                  <a:gd name="connsiteY45" fmla="*/ 290749 h 688502"/>
                  <a:gd name="connsiteX46" fmla="*/ 186987 w 2319507"/>
                  <a:gd name="connsiteY46" fmla="*/ 256162 h 688502"/>
                  <a:gd name="connsiteX47" fmla="*/ 166451 w 2319507"/>
                  <a:gd name="connsiteY47" fmla="*/ 256162 h 688502"/>
                  <a:gd name="connsiteX48" fmla="*/ 166451 w 2319507"/>
                  <a:gd name="connsiteY48" fmla="*/ 230221 h 688502"/>
                  <a:gd name="connsiteX49" fmla="*/ 146996 w 2319507"/>
                  <a:gd name="connsiteY49" fmla="*/ 230221 h 688502"/>
                  <a:gd name="connsiteX50" fmla="*/ 146996 w 2319507"/>
                  <a:gd name="connsiteY50" fmla="*/ 214009 h 688502"/>
                  <a:gd name="connsiteX51" fmla="*/ 117813 w 2319507"/>
                  <a:gd name="connsiteY51" fmla="*/ 214009 h 688502"/>
                  <a:gd name="connsiteX52" fmla="*/ 117813 w 2319507"/>
                  <a:gd name="connsiteY52" fmla="*/ 138349 h 688502"/>
                  <a:gd name="connsiteX53" fmla="*/ 100519 w 2319507"/>
                  <a:gd name="connsiteY53" fmla="*/ 138349 h 688502"/>
                  <a:gd name="connsiteX54" fmla="*/ 100519 w 2319507"/>
                  <a:gd name="connsiteY54" fmla="*/ 123217 h 688502"/>
                  <a:gd name="connsiteX55" fmla="*/ 77821 w 2319507"/>
                  <a:gd name="connsiteY55" fmla="*/ 123217 h 688502"/>
                  <a:gd name="connsiteX56" fmla="*/ 77821 w 2319507"/>
                  <a:gd name="connsiteY56" fmla="*/ 86468 h 688502"/>
                  <a:gd name="connsiteX57" fmla="*/ 58366 w 2319507"/>
                  <a:gd name="connsiteY57" fmla="*/ 86468 h 688502"/>
                  <a:gd name="connsiteX58" fmla="*/ 58366 w 2319507"/>
                  <a:gd name="connsiteY58" fmla="*/ 64851 h 688502"/>
                  <a:gd name="connsiteX59" fmla="*/ 37830 w 2319507"/>
                  <a:gd name="connsiteY59" fmla="*/ 64851 h 688502"/>
                  <a:gd name="connsiteX60" fmla="*/ 37830 w 2319507"/>
                  <a:gd name="connsiteY60" fmla="*/ 39992 h 688502"/>
                  <a:gd name="connsiteX61" fmla="*/ 15132 w 2319507"/>
                  <a:gd name="connsiteY61" fmla="*/ 39992 h 688502"/>
                  <a:gd name="connsiteX62" fmla="*/ 15132 w 2319507"/>
                  <a:gd name="connsiteY62" fmla="*/ 15132 h 688502"/>
                  <a:gd name="connsiteX63" fmla="*/ 9728 w 2319507"/>
                  <a:gd name="connsiteY63" fmla="*/ 9728 h 688502"/>
                  <a:gd name="connsiteX64" fmla="*/ 5404 w 2319507"/>
                  <a:gd name="connsiteY64" fmla="*/ 5404 h 688502"/>
                  <a:gd name="connsiteX65" fmla="*/ 0 w 2319507"/>
                  <a:gd name="connsiteY65" fmla="*/ 0 h 688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319507" h="688502">
                    <a:moveTo>
                      <a:pt x="2319507" y="688502"/>
                    </a:moveTo>
                    <a:lnTo>
                      <a:pt x="1873115" y="688502"/>
                    </a:lnTo>
                    <a:lnTo>
                      <a:pt x="1873115" y="665804"/>
                    </a:lnTo>
                    <a:lnTo>
                      <a:pt x="1381328" y="665804"/>
                    </a:lnTo>
                    <a:lnTo>
                      <a:pt x="1381328" y="651753"/>
                    </a:lnTo>
                    <a:lnTo>
                      <a:pt x="1250545" y="651753"/>
                    </a:lnTo>
                    <a:lnTo>
                      <a:pt x="1250545" y="647430"/>
                    </a:lnTo>
                    <a:lnTo>
                      <a:pt x="951149" y="647430"/>
                    </a:lnTo>
                    <a:lnTo>
                      <a:pt x="951149" y="633379"/>
                    </a:lnTo>
                    <a:lnTo>
                      <a:pt x="836579" y="633379"/>
                    </a:lnTo>
                    <a:lnTo>
                      <a:pt x="836579" y="624732"/>
                    </a:lnTo>
                    <a:lnTo>
                      <a:pt x="646349" y="624732"/>
                    </a:lnTo>
                    <a:lnTo>
                      <a:pt x="646349" y="607438"/>
                    </a:lnTo>
                    <a:lnTo>
                      <a:pt x="626894" y="607438"/>
                    </a:lnTo>
                    <a:lnTo>
                      <a:pt x="626894" y="583660"/>
                    </a:lnTo>
                    <a:lnTo>
                      <a:pt x="510162" y="583660"/>
                    </a:lnTo>
                    <a:lnTo>
                      <a:pt x="510162" y="571770"/>
                    </a:lnTo>
                    <a:lnTo>
                      <a:pt x="458281" y="571770"/>
                    </a:lnTo>
                    <a:lnTo>
                      <a:pt x="458281" y="558800"/>
                    </a:lnTo>
                    <a:lnTo>
                      <a:pt x="373975" y="558800"/>
                    </a:lnTo>
                    <a:lnTo>
                      <a:pt x="373975" y="541507"/>
                    </a:lnTo>
                    <a:lnTo>
                      <a:pt x="356681" y="541507"/>
                    </a:lnTo>
                    <a:lnTo>
                      <a:pt x="356681" y="530698"/>
                    </a:lnTo>
                    <a:lnTo>
                      <a:pt x="337226" y="530698"/>
                    </a:lnTo>
                    <a:lnTo>
                      <a:pt x="337226" y="523132"/>
                    </a:lnTo>
                    <a:lnTo>
                      <a:pt x="322094" y="523132"/>
                    </a:lnTo>
                    <a:lnTo>
                      <a:pt x="322094" y="504758"/>
                    </a:lnTo>
                    <a:lnTo>
                      <a:pt x="306962" y="504758"/>
                    </a:lnTo>
                    <a:lnTo>
                      <a:pt x="306962" y="480979"/>
                    </a:lnTo>
                    <a:lnTo>
                      <a:pt x="300477" y="480979"/>
                    </a:lnTo>
                    <a:lnTo>
                      <a:pt x="300477" y="459362"/>
                    </a:lnTo>
                    <a:lnTo>
                      <a:pt x="290749" y="459362"/>
                    </a:lnTo>
                    <a:lnTo>
                      <a:pt x="290749" y="436664"/>
                    </a:lnTo>
                    <a:lnTo>
                      <a:pt x="281021" y="436664"/>
                    </a:lnTo>
                    <a:lnTo>
                      <a:pt x="281021" y="417209"/>
                    </a:lnTo>
                    <a:lnTo>
                      <a:pt x="264809" y="417209"/>
                    </a:lnTo>
                    <a:lnTo>
                      <a:pt x="264809" y="392349"/>
                    </a:lnTo>
                    <a:lnTo>
                      <a:pt x="252919" y="392349"/>
                    </a:lnTo>
                    <a:lnTo>
                      <a:pt x="252919" y="364247"/>
                    </a:lnTo>
                    <a:lnTo>
                      <a:pt x="245353" y="364247"/>
                    </a:lnTo>
                    <a:lnTo>
                      <a:pt x="245353" y="339387"/>
                    </a:lnTo>
                    <a:lnTo>
                      <a:pt x="215090" y="339387"/>
                    </a:lnTo>
                    <a:lnTo>
                      <a:pt x="215090" y="317770"/>
                    </a:lnTo>
                    <a:lnTo>
                      <a:pt x="195634" y="317770"/>
                    </a:lnTo>
                    <a:lnTo>
                      <a:pt x="195634" y="290749"/>
                    </a:lnTo>
                    <a:lnTo>
                      <a:pt x="186987" y="290749"/>
                    </a:lnTo>
                    <a:lnTo>
                      <a:pt x="186987" y="256162"/>
                    </a:lnTo>
                    <a:lnTo>
                      <a:pt x="166451" y="256162"/>
                    </a:lnTo>
                    <a:lnTo>
                      <a:pt x="166451" y="230221"/>
                    </a:lnTo>
                    <a:lnTo>
                      <a:pt x="146996" y="230221"/>
                    </a:lnTo>
                    <a:lnTo>
                      <a:pt x="146996" y="214009"/>
                    </a:lnTo>
                    <a:lnTo>
                      <a:pt x="117813" y="214009"/>
                    </a:lnTo>
                    <a:lnTo>
                      <a:pt x="117813" y="138349"/>
                    </a:lnTo>
                    <a:lnTo>
                      <a:pt x="100519" y="138349"/>
                    </a:lnTo>
                    <a:lnTo>
                      <a:pt x="100519" y="123217"/>
                    </a:lnTo>
                    <a:lnTo>
                      <a:pt x="77821" y="123217"/>
                    </a:lnTo>
                    <a:lnTo>
                      <a:pt x="77821" y="86468"/>
                    </a:lnTo>
                    <a:lnTo>
                      <a:pt x="58366" y="86468"/>
                    </a:lnTo>
                    <a:lnTo>
                      <a:pt x="58366" y="64851"/>
                    </a:lnTo>
                    <a:lnTo>
                      <a:pt x="37830" y="64851"/>
                    </a:lnTo>
                    <a:lnTo>
                      <a:pt x="37830" y="39992"/>
                    </a:lnTo>
                    <a:lnTo>
                      <a:pt x="15132" y="39992"/>
                    </a:lnTo>
                    <a:lnTo>
                      <a:pt x="15132" y="15132"/>
                    </a:lnTo>
                    <a:lnTo>
                      <a:pt x="9728" y="9728"/>
                    </a:lnTo>
                    <a:lnTo>
                      <a:pt x="5404" y="5404"/>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713" name="Straight Connector 712">
                <a:extLst>
                  <a:ext uri="{FF2B5EF4-FFF2-40B4-BE49-F238E27FC236}">
                    <a16:creationId xmlns:a16="http://schemas.microsoft.com/office/drawing/2014/main" id="{D3D8D3B0-B9CB-4E5B-B638-D44A0A24926E}"/>
                  </a:ext>
                </a:extLst>
              </p:cNvPr>
              <p:cNvCxnSpPr>
                <a:cxnSpLocks/>
              </p:cNvCxnSpPr>
              <p:nvPr/>
            </p:nvCxnSpPr>
            <p:spPr bwMode="auto">
              <a:xfrm>
                <a:off x="6501860" y="1972013"/>
                <a:ext cx="0" cy="32966"/>
              </a:xfrm>
              <a:prstGeom prst="line">
                <a:avLst/>
              </a:prstGeom>
              <a:noFill/>
              <a:ln w="28575"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2CDF0F84-BBDF-4426-98CD-3225F0CAC387}"/>
                  </a:ext>
                </a:extLst>
              </p:cNvPr>
              <p:cNvCxnSpPr>
                <a:cxnSpLocks/>
              </p:cNvCxnSpPr>
              <p:nvPr/>
            </p:nvCxnSpPr>
            <p:spPr bwMode="auto">
              <a:xfrm>
                <a:off x="6489970" y="2000115"/>
                <a:ext cx="40532" cy="0"/>
              </a:xfrm>
              <a:prstGeom prst="line">
                <a:avLst/>
              </a:prstGeom>
              <a:noFill/>
              <a:ln w="28575" cap="flat" cmpd="sng" algn="ctr">
                <a:solidFill>
                  <a:schemeClr val="accent3"/>
                </a:solidFill>
                <a:prstDash val="solid"/>
                <a:round/>
                <a:headEnd type="none" w="med" len="med"/>
                <a:tailEnd type="none" w="med" len="med"/>
              </a:ln>
              <a:effectLst/>
            </p:spPr>
          </p:cxnSp>
        </p:grpSp>
        <p:sp>
          <p:nvSpPr>
            <p:cNvPr id="769" name="Freeform: Shape 768">
              <a:extLst>
                <a:ext uri="{FF2B5EF4-FFF2-40B4-BE49-F238E27FC236}">
                  <a16:creationId xmlns:a16="http://schemas.microsoft.com/office/drawing/2014/main" id="{56B7F312-D6FF-4A44-8E99-FAFD885CE75D}"/>
                </a:ext>
              </a:extLst>
            </p:cNvPr>
            <p:cNvSpPr/>
            <p:nvPr/>
          </p:nvSpPr>
          <p:spPr bwMode="auto">
            <a:xfrm>
              <a:off x="4253625" y="1840714"/>
              <a:ext cx="2327072" cy="666885"/>
            </a:xfrm>
            <a:custGeom>
              <a:avLst/>
              <a:gdLst>
                <a:gd name="connsiteX0" fmla="*/ 2327072 w 2327072"/>
                <a:gd name="connsiteY0" fmla="*/ 666885 h 666885"/>
                <a:gd name="connsiteX1" fmla="*/ 2129276 w 2327072"/>
                <a:gd name="connsiteY1" fmla="*/ 666885 h 666885"/>
                <a:gd name="connsiteX2" fmla="*/ 2129276 w 2327072"/>
                <a:gd name="connsiteY2" fmla="*/ 637702 h 666885"/>
                <a:gd name="connsiteX3" fmla="*/ 2050374 w 2327072"/>
                <a:gd name="connsiteY3" fmla="*/ 637702 h 666885"/>
                <a:gd name="connsiteX4" fmla="*/ 2050374 w 2327072"/>
                <a:gd name="connsiteY4" fmla="*/ 606357 h 666885"/>
                <a:gd name="connsiteX5" fmla="*/ 1949855 w 2327072"/>
                <a:gd name="connsiteY5" fmla="*/ 606357 h 666885"/>
                <a:gd name="connsiteX6" fmla="*/ 1949855 w 2327072"/>
                <a:gd name="connsiteY6" fmla="*/ 576094 h 666885"/>
                <a:gd name="connsiteX7" fmla="*/ 1529404 w 2327072"/>
                <a:gd name="connsiteY7" fmla="*/ 576094 h 666885"/>
                <a:gd name="connsiteX8" fmla="*/ 1529404 w 2327072"/>
                <a:gd name="connsiteY8" fmla="*/ 549072 h 666885"/>
                <a:gd name="connsiteX9" fmla="*/ 1408349 w 2327072"/>
                <a:gd name="connsiteY9" fmla="*/ 549072 h 666885"/>
                <a:gd name="connsiteX10" fmla="*/ 1408349 w 2327072"/>
                <a:gd name="connsiteY10" fmla="*/ 510162 h 666885"/>
                <a:gd name="connsiteX11" fmla="*/ 1250544 w 2327072"/>
                <a:gd name="connsiteY11" fmla="*/ 510162 h 666885"/>
                <a:gd name="connsiteX12" fmla="*/ 1250544 w 2327072"/>
                <a:gd name="connsiteY12" fmla="*/ 491787 h 666885"/>
                <a:gd name="connsiteX13" fmla="*/ 806315 w 2327072"/>
                <a:gd name="connsiteY13" fmla="*/ 491787 h 666885"/>
                <a:gd name="connsiteX14" fmla="*/ 806315 w 2327072"/>
                <a:gd name="connsiteY14" fmla="*/ 461523 h 666885"/>
                <a:gd name="connsiteX15" fmla="*/ 787940 w 2327072"/>
                <a:gd name="connsiteY15" fmla="*/ 461523 h 666885"/>
                <a:gd name="connsiteX16" fmla="*/ 787940 w 2327072"/>
                <a:gd name="connsiteY16" fmla="*/ 437745 h 666885"/>
                <a:gd name="connsiteX17" fmla="*/ 779293 w 2327072"/>
                <a:gd name="connsiteY17" fmla="*/ 437745 h 666885"/>
                <a:gd name="connsiteX18" fmla="*/ 779293 w 2327072"/>
                <a:gd name="connsiteY18" fmla="*/ 422613 h 666885"/>
                <a:gd name="connsiteX19" fmla="*/ 670127 w 2327072"/>
                <a:gd name="connsiteY19" fmla="*/ 422613 h 666885"/>
                <a:gd name="connsiteX20" fmla="*/ 670127 w 2327072"/>
                <a:gd name="connsiteY20" fmla="*/ 393430 h 666885"/>
                <a:gd name="connsiteX21" fmla="*/ 654995 w 2327072"/>
                <a:gd name="connsiteY21" fmla="*/ 393430 h 666885"/>
                <a:gd name="connsiteX22" fmla="*/ 654995 w 2327072"/>
                <a:gd name="connsiteY22" fmla="*/ 371813 h 666885"/>
                <a:gd name="connsiteX23" fmla="*/ 590144 w 2327072"/>
                <a:gd name="connsiteY23" fmla="*/ 371813 h 666885"/>
                <a:gd name="connsiteX24" fmla="*/ 590144 w 2327072"/>
                <a:gd name="connsiteY24" fmla="*/ 351277 h 666885"/>
                <a:gd name="connsiteX25" fmla="*/ 498272 w 2327072"/>
                <a:gd name="connsiteY25" fmla="*/ 351277 h 666885"/>
                <a:gd name="connsiteX26" fmla="*/ 498272 w 2327072"/>
                <a:gd name="connsiteY26" fmla="*/ 325336 h 666885"/>
                <a:gd name="connsiteX27" fmla="*/ 436663 w 2327072"/>
                <a:gd name="connsiteY27" fmla="*/ 325336 h 666885"/>
                <a:gd name="connsiteX28" fmla="*/ 436663 w 2327072"/>
                <a:gd name="connsiteY28" fmla="*/ 300477 h 666885"/>
                <a:gd name="connsiteX29" fmla="*/ 415046 w 2327072"/>
                <a:gd name="connsiteY29" fmla="*/ 300477 h 666885"/>
                <a:gd name="connsiteX30" fmla="*/ 415046 w 2327072"/>
                <a:gd name="connsiteY30" fmla="*/ 269132 h 666885"/>
                <a:gd name="connsiteX31" fmla="*/ 343710 w 2327072"/>
                <a:gd name="connsiteY31" fmla="*/ 269132 h 666885"/>
                <a:gd name="connsiteX32" fmla="*/ 343710 w 2327072"/>
                <a:gd name="connsiteY32" fmla="*/ 244272 h 666885"/>
                <a:gd name="connsiteX33" fmla="*/ 331821 w 2327072"/>
                <a:gd name="connsiteY33" fmla="*/ 244272 h 666885"/>
                <a:gd name="connsiteX34" fmla="*/ 331821 w 2327072"/>
                <a:gd name="connsiteY34" fmla="*/ 222655 h 666885"/>
                <a:gd name="connsiteX35" fmla="*/ 285344 w 2327072"/>
                <a:gd name="connsiteY35" fmla="*/ 222655 h 666885"/>
                <a:gd name="connsiteX36" fmla="*/ 285344 w 2327072"/>
                <a:gd name="connsiteY36" fmla="*/ 188068 h 666885"/>
                <a:gd name="connsiteX37" fmla="*/ 276698 w 2327072"/>
                <a:gd name="connsiteY37" fmla="*/ 188068 h 666885"/>
                <a:gd name="connsiteX38" fmla="*/ 276698 w 2327072"/>
                <a:gd name="connsiteY38" fmla="*/ 165370 h 666885"/>
                <a:gd name="connsiteX39" fmla="*/ 249676 w 2327072"/>
                <a:gd name="connsiteY39" fmla="*/ 165370 h 666885"/>
                <a:gd name="connsiteX40" fmla="*/ 249676 w 2327072"/>
                <a:gd name="connsiteY40" fmla="*/ 113489 h 666885"/>
                <a:gd name="connsiteX41" fmla="*/ 212927 w 2327072"/>
                <a:gd name="connsiteY41" fmla="*/ 113489 h 666885"/>
                <a:gd name="connsiteX42" fmla="*/ 212927 w 2327072"/>
                <a:gd name="connsiteY42" fmla="*/ 91872 h 666885"/>
                <a:gd name="connsiteX43" fmla="*/ 175098 w 2327072"/>
                <a:gd name="connsiteY43" fmla="*/ 91872 h 666885"/>
                <a:gd name="connsiteX44" fmla="*/ 175098 w 2327072"/>
                <a:gd name="connsiteY44" fmla="*/ 81064 h 666885"/>
                <a:gd name="connsiteX45" fmla="*/ 163208 w 2327072"/>
                <a:gd name="connsiteY45" fmla="*/ 81064 h 666885"/>
                <a:gd name="connsiteX46" fmla="*/ 163208 w 2327072"/>
                <a:gd name="connsiteY46" fmla="*/ 49719 h 666885"/>
                <a:gd name="connsiteX47" fmla="*/ 119974 w 2327072"/>
                <a:gd name="connsiteY47" fmla="*/ 49719 h 666885"/>
                <a:gd name="connsiteX48" fmla="*/ 119974 w 2327072"/>
                <a:gd name="connsiteY48" fmla="*/ 39991 h 666885"/>
                <a:gd name="connsiteX49" fmla="*/ 89710 w 2327072"/>
                <a:gd name="connsiteY49" fmla="*/ 39991 h 666885"/>
                <a:gd name="connsiteX50" fmla="*/ 89710 w 2327072"/>
                <a:gd name="connsiteY50" fmla="*/ 29183 h 666885"/>
                <a:gd name="connsiteX51" fmla="*/ 69174 w 2327072"/>
                <a:gd name="connsiteY51" fmla="*/ 29183 h 666885"/>
                <a:gd name="connsiteX52" fmla="*/ 69174 w 2327072"/>
                <a:gd name="connsiteY52" fmla="*/ 8647 h 666885"/>
                <a:gd name="connsiteX53" fmla="*/ 42153 w 2327072"/>
                <a:gd name="connsiteY53" fmla="*/ 8647 h 666885"/>
                <a:gd name="connsiteX54" fmla="*/ 42153 w 2327072"/>
                <a:gd name="connsiteY54" fmla="*/ 0 h 666885"/>
                <a:gd name="connsiteX55" fmla="*/ 0 w 2327072"/>
                <a:gd name="connsiteY55" fmla="*/ 0 h 6668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327072" h="666885">
                  <a:moveTo>
                    <a:pt x="2327072" y="666885"/>
                  </a:moveTo>
                  <a:lnTo>
                    <a:pt x="2129276" y="666885"/>
                  </a:lnTo>
                  <a:lnTo>
                    <a:pt x="2129276" y="637702"/>
                  </a:lnTo>
                  <a:lnTo>
                    <a:pt x="2050374" y="637702"/>
                  </a:lnTo>
                  <a:lnTo>
                    <a:pt x="2050374" y="606357"/>
                  </a:lnTo>
                  <a:lnTo>
                    <a:pt x="1949855" y="606357"/>
                  </a:lnTo>
                  <a:lnTo>
                    <a:pt x="1949855" y="576094"/>
                  </a:lnTo>
                  <a:lnTo>
                    <a:pt x="1529404" y="576094"/>
                  </a:lnTo>
                  <a:lnTo>
                    <a:pt x="1529404" y="549072"/>
                  </a:lnTo>
                  <a:lnTo>
                    <a:pt x="1408349" y="549072"/>
                  </a:lnTo>
                  <a:lnTo>
                    <a:pt x="1408349" y="510162"/>
                  </a:lnTo>
                  <a:lnTo>
                    <a:pt x="1250544" y="510162"/>
                  </a:lnTo>
                  <a:lnTo>
                    <a:pt x="1250544" y="491787"/>
                  </a:lnTo>
                  <a:lnTo>
                    <a:pt x="806315" y="491787"/>
                  </a:lnTo>
                  <a:lnTo>
                    <a:pt x="806315" y="461523"/>
                  </a:lnTo>
                  <a:lnTo>
                    <a:pt x="787940" y="461523"/>
                  </a:lnTo>
                  <a:lnTo>
                    <a:pt x="787940" y="437745"/>
                  </a:lnTo>
                  <a:lnTo>
                    <a:pt x="779293" y="437745"/>
                  </a:lnTo>
                  <a:lnTo>
                    <a:pt x="779293" y="422613"/>
                  </a:lnTo>
                  <a:lnTo>
                    <a:pt x="670127" y="422613"/>
                  </a:lnTo>
                  <a:lnTo>
                    <a:pt x="670127" y="393430"/>
                  </a:lnTo>
                  <a:lnTo>
                    <a:pt x="654995" y="393430"/>
                  </a:lnTo>
                  <a:lnTo>
                    <a:pt x="654995" y="371813"/>
                  </a:lnTo>
                  <a:lnTo>
                    <a:pt x="590144" y="371813"/>
                  </a:lnTo>
                  <a:lnTo>
                    <a:pt x="590144" y="351277"/>
                  </a:lnTo>
                  <a:lnTo>
                    <a:pt x="498272" y="351277"/>
                  </a:lnTo>
                  <a:lnTo>
                    <a:pt x="498272" y="325336"/>
                  </a:lnTo>
                  <a:lnTo>
                    <a:pt x="436663" y="325336"/>
                  </a:lnTo>
                  <a:lnTo>
                    <a:pt x="436663" y="300477"/>
                  </a:lnTo>
                  <a:lnTo>
                    <a:pt x="415046" y="300477"/>
                  </a:lnTo>
                  <a:lnTo>
                    <a:pt x="415046" y="269132"/>
                  </a:lnTo>
                  <a:lnTo>
                    <a:pt x="343710" y="269132"/>
                  </a:lnTo>
                  <a:lnTo>
                    <a:pt x="343710" y="244272"/>
                  </a:lnTo>
                  <a:lnTo>
                    <a:pt x="331821" y="244272"/>
                  </a:lnTo>
                  <a:lnTo>
                    <a:pt x="331821" y="222655"/>
                  </a:lnTo>
                  <a:lnTo>
                    <a:pt x="285344" y="222655"/>
                  </a:lnTo>
                  <a:lnTo>
                    <a:pt x="285344" y="188068"/>
                  </a:lnTo>
                  <a:lnTo>
                    <a:pt x="276698" y="188068"/>
                  </a:lnTo>
                  <a:lnTo>
                    <a:pt x="276698" y="165370"/>
                  </a:lnTo>
                  <a:lnTo>
                    <a:pt x="249676" y="165370"/>
                  </a:lnTo>
                  <a:lnTo>
                    <a:pt x="249676" y="113489"/>
                  </a:lnTo>
                  <a:lnTo>
                    <a:pt x="212927" y="113489"/>
                  </a:lnTo>
                  <a:lnTo>
                    <a:pt x="212927" y="91872"/>
                  </a:lnTo>
                  <a:lnTo>
                    <a:pt x="175098" y="91872"/>
                  </a:lnTo>
                  <a:lnTo>
                    <a:pt x="175098" y="81064"/>
                  </a:lnTo>
                  <a:lnTo>
                    <a:pt x="163208" y="81064"/>
                  </a:lnTo>
                  <a:lnTo>
                    <a:pt x="163208" y="49719"/>
                  </a:lnTo>
                  <a:lnTo>
                    <a:pt x="119974" y="49719"/>
                  </a:lnTo>
                  <a:lnTo>
                    <a:pt x="119974" y="39991"/>
                  </a:lnTo>
                  <a:lnTo>
                    <a:pt x="89710" y="39991"/>
                  </a:lnTo>
                  <a:lnTo>
                    <a:pt x="89710" y="29183"/>
                  </a:lnTo>
                  <a:lnTo>
                    <a:pt x="69174" y="29183"/>
                  </a:lnTo>
                  <a:lnTo>
                    <a:pt x="69174" y="8647"/>
                  </a:lnTo>
                  <a:lnTo>
                    <a:pt x="42153" y="8647"/>
                  </a:lnTo>
                  <a:lnTo>
                    <a:pt x="42153" y="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830" name="Group 829">
              <a:extLst>
                <a:ext uri="{FF2B5EF4-FFF2-40B4-BE49-F238E27FC236}">
                  <a16:creationId xmlns:a16="http://schemas.microsoft.com/office/drawing/2014/main" id="{7B8B7BA4-DD89-4D82-BB93-4C1D25738333}"/>
                </a:ext>
              </a:extLst>
            </p:cNvPr>
            <p:cNvGrpSpPr/>
            <p:nvPr/>
          </p:nvGrpSpPr>
          <p:grpSpPr>
            <a:xfrm>
              <a:off x="4250248" y="1819841"/>
              <a:ext cx="2361118" cy="628649"/>
              <a:chOff x="4171951" y="1285876"/>
              <a:chExt cx="2361118" cy="628649"/>
            </a:xfrm>
          </p:grpSpPr>
          <p:grpSp>
            <p:nvGrpSpPr>
              <p:cNvPr id="828" name="Group 827">
                <a:extLst>
                  <a:ext uri="{FF2B5EF4-FFF2-40B4-BE49-F238E27FC236}">
                    <a16:creationId xmlns:a16="http://schemas.microsoft.com/office/drawing/2014/main" id="{F430B239-7AD8-4E7F-93F0-06EF58A7BAE2}"/>
                  </a:ext>
                </a:extLst>
              </p:cNvPr>
              <p:cNvGrpSpPr/>
              <p:nvPr/>
            </p:nvGrpSpPr>
            <p:grpSpPr>
              <a:xfrm>
                <a:off x="4228042" y="1316568"/>
                <a:ext cx="2305027" cy="597957"/>
                <a:chOff x="4228042" y="1316568"/>
                <a:chExt cx="2305027" cy="597957"/>
              </a:xfrm>
            </p:grpSpPr>
            <p:grpSp>
              <p:nvGrpSpPr>
                <p:cNvPr id="827" name="Group 826">
                  <a:extLst>
                    <a:ext uri="{FF2B5EF4-FFF2-40B4-BE49-F238E27FC236}">
                      <a16:creationId xmlns:a16="http://schemas.microsoft.com/office/drawing/2014/main" id="{5BF1F664-FD8D-4F8E-833F-CC7B2CE64657}"/>
                    </a:ext>
                  </a:extLst>
                </p:cNvPr>
                <p:cNvGrpSpPr/>
                <p:nvPr/>
              </p:nvGrpSpPr>
              <p:grpSpPr>
                <a:xfrm>
                  <a:off x="5426075" y="1735668"/>
                  <a:ext cx="1106994" cy="178857"/>
                  <a:chOff x="5426075" y="1735668"/>
                  <a:chExt cx="1106994" cy="178857"/>
                </a:xfrm>
              </p:grpSpPr>
              <p:grpSp>
                <p:nvGrpSpPr>
                  <p:cNvPr id="891" name="Group 890">
                    <a:extLst>
                      <a:ext uri="{FF2B5EF4-FFF2-40B4-BE49-F238E27FC236}">
                        <a16:creationId xmlns:a16="http://schemas.microsoft.com/office/drawing/2014/main" id="{8A5BB951-2B45-489D-9674-5DFF3B4AD26E}"/>
                      </a:ext>
                    </a:extLst>
                  </p:cNvPr>
                  <p:cNvGrpSpPr/>
                  <p:nvPr/>
                </p:nvGrpSpPr>
                <p:grpSpPr>
                  <a:xfrm>
                    <a:off x="6497108" y="1878542"/>
                    <a:ext cx="35961" cy="35983"/>
                    <a:chOff x="5083175" y="1780117"/>
                    <a:chExt cx="35961" cy="35983"/>
                  </a:xfrm>
                </p:grpSpPr>
                <p:cxnSp>
                  <p:nvCxnSpPr>
                    <p:cNvPr id="892" name="Straight Connector 891">
                      <a:extLst>
                        <a:ext uri="{FF2B5EF4-FFF2-40B4-BE49-F238E27FC236}">
                          <a16:creationId xmlns:a16="http://schemas.microsoft.com/office/drawing/2014/main" id="{9E2213E0-DC4F-4613-B360-D1AD4046E44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3987DF69-BE82-4541-A4A9-3275600AD20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27" name="Group 926">
                    <a:extLst>
                      <a:ext uri="{FF2B5EF4-FFF2-40B4-BE49-F238E27FC236}">
                        <a16:creationId xmlns:a16="http://schemas.microsoft.com/office/drawing/2014/main" id="{381F2E45-166A-49B5-A217-12EF872E94AF}"/>
                      </a:ext>
                    </a:extLst>
                  </p:cNvPr>
                  <p:cNvGrpSpPr/>
                  <p:nvPr/>
                </p:nvGrpSpPr>
                <p:grpSpPr>
                  <a:xfrm>
                    <a:off x="6478058" y="1878542"/>
                    <a:ext cx="35961" cy="35983"/>
                    <a:chOff x="5083175" y="1780117"/>
                    <a:chExt cx="35961" cy="35983"/>
                  </a:xfrm>
                </p:grpSpPr>
                <p:cxnSp>
                  <p:nvCxnSpPr>
                    <p:cNvPr id="928" name="Straight Connector 927">
                      <a:extLst>
                        <a:ext uri="{FF2B5EF4-FFF2-40B4-BE49-F238E27FC236}">
                          <a16:creationId xmlns:a16="http://schemas.microsoft.com/office/drawing/2014/main" id="{97307869-0D0E-4941-AE65-26E0A08EE55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29" name="Straight Connector 928">
                      <a:extLst>
                        <a:ext uri="{FF2B5EF4-FFF2-40B4-BE49-F238E27FC236}">
                          <a16:creationId xmlns:a16="http://schemas.microsoft.com/office/drawing/2014/main" id="{55A44E4B-46D5-4AD9-88A3-127829DD9EE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30" name="Group 929">
                    <a:extLst>
                      <a:ext uri="{FF2B5EF4-FFF2-40B4-BE49-F238E27FC236}">
                        <a16:creationId xmlns:a16="http://schemas.microsoft.com/office/drawing/2014/main" id="{021DB0BC-F143-4C3E-BDDD-427D1C410FCB}"/>
                      </a:ext>
                    </a:extLst>
                  </p:cNvPr>
                  <p:cNvGrpSpPr/>
                  <p:nvPr/>
                </p:nvGrpSpPr>
                <p:grpSpPr>
                  <a:xfrm>
                    <a:off x="6474883" y="1878542"/>
                    <a:ext cx="35961" cy="35983"/>
                    <a:chOff x="5083175" y="1780117"/>
                    <a:chExt cx="35961" cy="35983"/>
                  </a:xfrm>
                </p:grpSpPr>
                <p:cxnSp>
                  <p:nvCxnSpPr>
                    <p:cNvPr id="931" name="Straight Connector 930">
                      <a:extLst>
                        <a:ext uri="{FF2B5EF4-FFF2-40B4-BE49-F238E27FC236}">
                          <a16:creationId xmlns:a16="http://schemas.microsoft.com/office/drawing/2014/main" id="{5D4A8D7A-96BA-4CE9-AC28-B6D4E53BBF3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32" name="Straight Connector 931">
                      <a:extLst>
                        <a:ext uri="{FF2B5EF4-FFF2-40B4-BE49-F238E27FC236}">
                          <a16:creationId xmlns:a16="http://schemas.microsoft.com/office/drawing/2014/main" id="{C9E46189-CD93-4951-8196-01CCD49586D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33" name="Group 932">
                    <a:extLst>
                      <a:ext uri="{FF2B5EF4-FFF2-40B4-BE49-F238E27FC236}">
                        <a16:creationId xmlns:a16="http://schemas.microsoft.com/office/drawing/2014/main" id="{3D344ECC-8626-4940-AC48-4C1CB47C5C56}"/>
                      </a:ext>
                    </a:extLst>
                  </p:cNvPr>
                  <p:cNvGrpSpPr/>
                  <p:nvPr/>
                </p:nvGrpSpPr>
                <p:grpSpPr>
                  <a:xfrm>
                    <a:off x="6465358" y="1878542"/>
                    <a:ext cx="35961" cy="35983"/>
                    <a:chOff x="5083175" y="1780117"/>
                    <a:chExt cx="35961" cy="35983"/>
                  </a:xfrm>
                </p:grpSpPr>
                <p:cxnSp>
                  <p:nvCxnSpPr>
                    <p:cNvPr id="934" name="Straight Connector 933">
                      <a:extLst>
                        <a:ext uri="{FF2B5EF4-FFF2-40B4-BE49-F238E27FC236}">
                          <a16:creationId xmlns:a16="http://schemas.microsoft.com/office/drawing/2014/main" id="{C56623F2-7AC5-4668-B3C8-5E1800BF2E3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35" name="Straight Connector 934">
                      <a:extLst>
                        <a:ext uri="{FF2B5EF4-FFF2-40B4-BE49-F238E27FC236}">
                          <a16:creationId xmlns:a16="http://schemas.microsoft.com/office/drawing/2014/main" id="{2BAC0405-8387-424F-9E52-7B3151385BC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36" name="Group 935">
                    <a:extLst>
                      <a:ext uri="{FF2B5EF4-FFF2-40B4-BE49-F238E27FC236}">
                        <a16:creationId xmlns:a16="http://schemas.microsoft.com/office/drawing/2014/main" id="{71D6E37B-712D-4039-8089-B06A6EE80CA9}"/>
                      </a:ext>
                    </a:extLst>
                  </p:cNvPr>
                  <p:cNvGrpSpPr/>
                  <p:nvPr/>
                </p:nvGrpSpPr>
                <p:grpSpPr>
                  <a:xfrm>
                    <a:off x="6455833" y="1870076"/>
                    <a:ext cx="35961" cy="35983"/>
                    <a:chOff x="5083175" y="1780117"/>
                    <a:chExt cx="35961" cy="35983"/>
                  </a:xfrm>
                </p:grpSpPr>
                <p:cxnSp>
                  <p:nvCxnSpPr>
                    <p:cNvPr id="937" name="Straight Connector 936">
                      <a:extLst>
                        <a:ext uri="{FF2B5EF4-FFF2-40B4-BE49-F238E27FC236}">
                          <a16:creationId xmlns:a16="http://schemas.microsoft.com/office/drawing/2014/main" id="{98E592B8-83B7-4A01-BEE8-8EF9D4B222B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38" name="Straight Connector 937">
                      <a:extLst>
                        <a:ext uri="{FF2B5EF4-FFF2-40B4-BE49-F238E27FC236}">
                          <a16:creationId xmlns:a16="http://schemas.microsoft.com/office/drawing/2014/main" id="{197F14DD-AD66-400D-A81A-ED54394D618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39" name="Group 938">
                    <a:extLst>
                      <a:ext uri="{FF2B5EF4-FFF2-40B4-BE49-F238E27FC236}">
                        <a16:creationId xmlns:a16="http://schemas.microsoft.com/office/drawing/2014/main" id="{BB00C71A-F23D-4983-A9BE-48E555B5B763}"/>
                      </a:ext>
                    </a:extLst>
                  </p:cNvPr>
                  <p:cNvGrpSpPr/>
                  <p:nvPr/>
                </p:nvGrpSpPr>
                <p:grpSpPr>
                  <a:xfrm>
                    <a:off x="6447366" y="1872193"/>
                    <a:ext cx="35961" cy="35983"/>
                    <a:chOff x="5083175" y="1780117"/>
                    <a:chExt cx="35961" cy="35983"/>
                  </a:xfrm>
                </p:grpSpPr>
                <p:cxnSp>
                  <p:nvCxnSpPr>
                    <p:cNvPr id="940" name="Straight Connector 939">
                      <a:extLst>
                        <a:ext uri="{FF2B5EF4-FFF2-40B4-BE49-F238E27FC236}">
                          <a16:creationId xmlns:a16="http://schemas.microsoft.com/office/drawing/2014/main" id="{032F3246-28E2-439A-AB1C-5BB5E1EDB28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41" name="Straight Connector 940">
                      <a:extLst>
                        <a:ext uri="{FF2B5EF4-FFF2-40B4-BE49-F238E27FC236}">
                          <a16:creationId xmlns:a16="http://schemas.microsoft.com/office/drawing/2014/main" id="{4D91D36C-20CE-4C37-8E12-8CE154F1B4BB}"/>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42" name="Group 941">
                    <a:extLst>
                      <a:ext uri="{FF2B5EF4-FFF2-40B4-BE49-F238E27FC236}">
                        <a16:creationId xmlns:a16="http://schemas.microsoft.com/office/drawing/2014/main" id="{8C50B172-CCD6-48C3-AC37-3639CE613641}"/>
                      </a:ext>
                    </a:extLst>
                  </p:cNvPr>
                  <p:cNvGrpSpPr/>
                  <p:nvPr/>
                </p:nvGrpSpPr>
                <p:grpSpPr>
                  <a:xfrm>
                    <a:off x="6436783" y="1872193"/>
                    <a:ext cx="35961" cy="35983"/>
                    <a:chOff x="5083175" y="1780117"/>
                    <a:chExt cx="35961" cy="35983"/>
                  </a:xfrm>
                </p:grpSpPr>
                <p:cxnSp>
                  <p:nvCxnSpPr>
                    <p:cNvPr id="943" name="Straight Connector 942">
                      <a:extLst>
                        <a:ext uri="{FF2B5EF4-FFF2-40B4-BE49-F238E27FC236}">
                          <a16:creationId xmlns:a16="http://schemas.microsoft.com/office/drawing/2014/main" id="{3918CBBC-DC9E-4579-833E-F463F6D239E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44" name="Straight Connector 943">
                      <a:extLst>
                        <a:ext uri="{FF2B5EF4-FFF2-40B4-BE49-F238E27FC236}">
                          <a16:creationId xmlns:a16="http://schemas.microsoft.com/office/drawing/2014/main" id="{A09A079E-94B5-4520-8220-ED15A314970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45" name="Group 944">
                    <a:extLst>
                      <a:ext uri="{FF2B5EF4-FFF2-40B4-BE49-F238E27FC236}">
                        <a16:creationId xmlns:a16="http://schemas.microsoft.com/office/drawing/2014/main" id="{7F91A5A6-F2D6-41C3-9D6A-CB70BC9E1289}"/>
                      </a:ext>
                    </a:extLst>
                  </p:cNvPr>
                  <p:cNvGrpSpPr/>
                  <p:nvPr/>
                </p:nvGrpSpPr>
                <p:grpSpPr>
                  <a:xfrm>
                    <a:off x="6427258" y="1872193"/>
                    <a:ext cx="35961" cy="35983"/>
                    <a:chOff x="5083175" y="1780117"/>
                    <a:chExt cx="35961" cy="35983"/>
                  </a:xfrm>
                </p:grpSpPr>
                <p:cxnSp>
                  <p:nvCxnSpPr>
                    <p:cNvPr id="946" name="Straight Connector 945">
                      <a:extLst>
                        <a:ext uri="{FF2B5EF4-FFF2-40B4-BE49-F238E27FC236}">
                          <a16:creationId xmlns:a16="http://schemas.microsoft.com/office/drawing/2014/main" id="{A2F111D9-2C28-4D20-B102-EB18AD3F405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47" name="Straight Connector 946">
                      <a:extLst>
                        <a:ext uri="{FF2B5EF4-FFF2-40B4-BE49-F238E27FC236}">
                          <a16:creationId xmlns:a16="http://schemas.microsoft.com/office/drawing/2014/main" id="{FDF84B86-F3AC-4C0A-BF0D-BAC9D24A295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48" name="Group 947">
                    <a:extLst>
                      <a:ext uri="{FF2B5EF4-FFF2-40B4-BE49-F238E27FC236}">
                        <a16:creationId xmlns:a16="http://schemas.microsoft.com/office/drawing/2014/main" id="{01DCEEBF-C09E-47EB-9632-DD605F5F8EF1}"/>
                      </a:ext>
                    </a:extLst>
                  </p:cNvPr>
                  <p:cNvGrpSpPr/>
                  <p:nvPr/>
                </p:nvGrpSpPr>
                <p:grpSpPr>
                  <a:xfrm>
                    <a:off x="6424083" y="1872193"/>
                    <a:ext cx="35961" cy="35983"/>
                    <a:chOff x="5083175" y="1780117"/>
                    <a:chExt cx="35961" cy="35983"/>
                  </a:xfrm>
                </p:grpSpPr>
                <p:cxnSp>
                  <p:nvCxnSpPr>
                    <p:cNvPr id="949" name="Straight Connector 948">
                      <a:extLst>
                        <a:ext uri="{FF2B5EF4-FFF2-40B4-BE49-F238E27FC236}">
                          <a16:creationId xmlns:a16="http://schemas.microsoft.com/office/drawing/2014/main" id="{8329D42B-8F61-47BA-99D6-461C7E98EA4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50" name="Straight Connector 949">
                      <a:extLst>
                        <a:ext uri="{FF2B5EF4-FFF2-40B4-BE49-F238E27FC236}">
                          <a16:creationId xmlns:a16="http://schemas.microsoft.com/office/drawing/2014/main" id="{73AA817B-462B-4ADE-B8F1-6D35F180C7A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51" name="Group 950">
                    <a:extLst>
                      <a:ext uri="{FF2B5EF4-FFF2-40B4-BE49-F238E27FC236}">
                        <a16:creationId xmlns:a16="http://schemas.microsoft.com/office/drawing/2014/main" id="{6BBF1D40-02BF-4ED7-9711-80C8D01800BE}"/>
                      </a:ext>
                    </a:extLst>
                  </p:cNvPr>
                  <p:cNvGrpSpPr/>
                  <p:nvPr/>
                </p:nvGrpSpPr>
                <p:grpSpPr>
                  <a:xfrm>
                    <a:off x="6417733" y="1872193"/>
                    <a:ext cx="35961" cy="35983"/>
                    <a:chOff x="5083175" y="1780117"/>
                    <a:chExt cx="35961" cy="35983"/>
                  </a:xfrm>
                </p:grpSpPr>
                <p:cxnSp>
                  <p:nvCxnSpPr>
                    <p:cNvPr id="952" name="Straight Connector 951">
                      <a:extLst>
                        <a:ext uri="{FF2B5EF4-FFF2-40B4-BE49-F238E27FC236}">
                          <a16:creationId xmlns:a16="http://schemas.microsoft.com/office/drawing/2014/main" id="{22EBDF8A-48FE-48C4-AFDD-8F285767A6A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53" name="Straight Connector 952">
                      <a:extLst>
                        <a:ext uri="{FF2B5EF4-FFF2-40B4-BE49-F238E27FC236}">
                          <a16:creationId xmlns:a16="http://schemas.microsoft.com/office/drawing/2014/main" id="{5ECCCD74-A6F0-4EC7-8341-CDA4B0DAA34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54" name="Group 953">
                    <a:extLst>
                      <a:ext uri="{FF2B5EF4-FFF2-40B4-BE49-F238E27FC236}">
                        <a16:creationId xmlns:a16="http://schemas.microsoft.com/office/drawing/2014/main" id="{1F241C29-B14B-4587-9EB9-4654D335C1A1}"/>
                      </a:ext>
                    </a:extLst>
                  </p:cNvPr>
                  <p:cNvGrpSpPr/>
                  <p:nvPr/>
                </p:nvGrpSpPr>
                <p:grpSpPr>
                  <a:xfrm>
                    <a:off x="6402917" y="1872193"/>
                    <a:ext cx="35961" cy="35983"/>
                    <a:chOff x="5083175" y="1780117"/>
                    <a:chExt cx="35961" cy="35983"/>
                  </a:xfrm>
                </p:grpSpPr>
                <p:cxnSp>
                  <p:nvCxnSpPr>
                    <p:cNvPr id="955" name="Straight Connector 954">
                      <a:extLst>
                        <a:ext uri="{FF2B5EF4-FFF2-40B4-BE49-F238E27FC236}">
                          <a16:creationId xmlns:a16="http://schemas.microsoft.com/office/drawing/2014/main" id="{2C69ED19-425C-46D2-82F0-B5A1EDEC6F8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56" name="Straight Connector 955">
                      <a:extLst>
                        <a:ext uri="{FF2B5EF4-FFF2-40B4-BE49-F238E27FC236}">
                          <a16:creationId xmlns:a16="http://schemas.microsoft.com/office/drawing/2014/main" id="{ECDBCAA7-5C2E-4C92-845A-46FCC63B45D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57" name="Group 956">
                    <a:extLst>
                      <a:ext uri="{FF2B5EF4-FFF2-40B4-BE49-F238E27FC236}">
                        <a16:creationId xmlns:a16="http://schemas.microsoft.com/office/drawing/2014/main" id="{160061D8-EFDD-4663-BBC5-86C651ADFB96}"/>
                      </a:ext>
                    </a:extLst>
                  </p:cNvPr>
                  <p:cNvGrpSpPr/>
                  <p:nvPr/>
                </p:nvGrpSpPr>
                <p:grpSpPr>
                  <a:xfrm>
                    <a:off x="6391275" y="1867960"/>
                    <a:ext cx="35961" cy="35983"/>
                    <a:chOff x="5083175" y="1780117"/>
                    <a:chExt cx="35961" cy="35983"/>
                  </a:xfrm>
                </p:grpSpPr>
                <p:cxnSp>
                  <p:nvCxnSpPr>
                    <p:cNvPr id="958" name="Straight Connector 957">
                      <a:extLst>
                        <a:ext uri="{FF2B5EF4-FFF2-40B4-BE49-F238E27FC236}">
                          <a16:creationId xmlns:a16="http://schemas.microsoft.com/office/drawing/2014/main" id="{FF3BA569-DF5E-488D-8FE3-028B20355D6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59" name="Straight Connector 958">
                      <a:extLst>
                        <a:ext uri="{FF2B5EF4-FFF2-40B4-BE49-F238E27FC236}">
                          <a16:creationId xmlns:a16="http://schemas.microsoft.com/office/drawing/2014/main" id="{0CE37DE2-7D16-4B0B-B55A-6632A1B98E5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60" name="Group 959">
                    <a:extLst>
                      <a:ext uri="{FF2B5EF4-FFF2-40B4-BE49-F238E27FC236}">
                        <a16:creationId xmlns:a16="http://schemas.microsoft.com/office/drawing/2014/main" id="{63D33587-CB39-4DC6-9336-CE8F175FE1D9}"/>
                      </a:ext>
                    </a:extLst>
                  </p:cNvPr>
                  <p:cNvGrpSpPr/>
                  <p:nvPr/>
                </p:nvGrpSpPr>
                <p:grpSpPr>
                  <a:xfrm>
                    <a:off x="6391275" y="1863726"/>
                    <a:ext cx="35961" cy="35983"/>
                    <a:chOff x="5083175" y="1780117"/>
                    <a:chExt cx="35961" cy="35983"/>
                  </a:xfrm>
                </p:grpSpPr>
                <p:cxnSp>
                  <p:nvCxnSpPr>
                    <p:cNvPr id="961" name="Straight Connector 960">
                      <a:extLst>
                        <a:ext uri="{FF2B5EF4-FFF2-40B4-BE49-F238E27FC236}">
                          <a16:creationId xmlns:a16="http://schemas.microsoft.com/office/drawing/2014/main" id="{61B87904-ECE3-4B6D-9A95-0C0BAD67E90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62" name="Straight Connector 961">
                      <a:extLst>
                        <a:ext uri="{FF2B5EF4-FFF2-40B4-BE49-F238E27FC236}">
                          <a16:creationId xmlns:a16="http://schemas.microsoft.com/office/drawing/2014/main" id="{437972B2-D257-4027-AB4A-0B19F3F93A4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63" name="Group 962">
                    <a:extLst>
                      <a:ext uri="{FF2B5EF4-FFF2-40B4-BE49-F238E27FC236}">
                        <a16:creationId xmlns:a16="http://schemas.microsoft.com/office/drawing/2014/main" id="{349B9940-41F7-4F85-819A-2AE03E1CEB61}"/>
                      </a:ext>
                    </a:extLst>
                  </p:cNvPr>
                  <p:cNvGrpSpPr/>
                  <p:nvPr/>
                </p:nvGrpSpPr>
                <p:grpSpPr>
                  <a:xfrm>
                    <a:off x="6378575" y="1863726"/>
                    <a:ext cx="35961" cy="35983"/>
                    <a:chOff x="5083175" y="1780117"/>
                    <a:chExt cx="35961" cy="35983"/>
                  </a:xfrm>
                </p:grpSpPr>
                <p:cxnSp>
                  <p:nvCxnSpPr>
                    <p:cNvPr id="964" name="Straight Connector 963">
                      <a:extLst>
                        <a:ext uri="{FF2B5EF4-FFF2-40B4-BE49-F238E27FC236}">
                          <a16:creationId xmlns:a16="http://schemas.microsoft.com/office/drawing/2014/main" id="{2DBCBE66-2F9E-4455-853E-694274D5C4E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65" name="Straight Connector 964">
                      <a:extLst>
                        <a:ext uri="{FF2B5EF4-FFF2-40B4-BE49-F238E27FC236}">
                          <a16:creationId xmlns:a16="http://schemas.microsoft.com/office/drawing/2014/main" id="{46B37900-ED07-446D-9505-97CAF11A7AB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66" name="Group 965">
                    <a:extLst>
                      <a:ext uri="{FF2B5EF4-FFF2-40B4-BE49-F238E27FC236}">
                        <a16:creationId xmlns:a16="http://schemas.microsoft.com/office/drawing/2014/main" id="{31A62618-1C31-4989-9D83-1235A459F894}"/>
                      </a:ext>
                    </a:extLst>
                  </p:cNvPr>
                  <p:cNvGrpSpPr/>
                  <p:nvPr/>
                </p:nvGrpSpPr>
                <p:grpSpPr>
                  <a:xfrm>
                    <a:off x="6366933" y="1863726"/>
                    <a:ext cx="35961" cy="35983"/>
                    <a:chOff x="5083175" y="1780117"/>
                    <a:chExt cx="35961" cy="35983"/>
                  </a:xfrm>
                </p:grpSpPr>
                <p:cxnSp>
                  <p:nvCxnSpPr>
                    <p:cNvPr id="967" name="Straight Connector 966">
                      <a:extLst>
                        <a:ext uri="{FF2B5EF4-FFF2-40B4-BE49-F238E27FC236}">
                          <a16:creationId xmlns:a16="http://schemas.microsoft.com/office/drawing/2014/main" id="{7B5389A1-F877-4A04-992A-0D466C076F7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68" name="Straight Connector 967">
                      <a:extLst>
                        <a:ext uri="{FF2B5EF4-FFF2-40B4-BE49-F238E27FC236}">
                          <a16:creationId xmlns:a16="http://schemas.microsoft.com/office/drawing/2014/main" id="{CBD7108A-34D3-4DBB-8F69-0DC7B8F951A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69" name="Group 968">
                    <a:extLst>
                      <a:ext uri="{FF2B5EF4-FFF2-40B4-BE49-F238E27FC236}">
                        <a16:creationId xmlns:a16="http://schemas.microsoft.com/office/drawing/2014/main" id="{B67DEAF5-05FF-433F-A60E-B6E151904F14}"/>
                      </a:ext>
                    </a:extLst>
                  </p:cNvPr>
                  <p:cNvGrpSpPr/>
                  <p:nvPr/>
                </p:nvGrpSpPr>
                <p:grpSpPr>
                  <a:xfrm>
                    <a:off x="6356350" y="1863726"/>
                    <a:ext cx="35961" cy="35983"/>
                    <a:chOff x="5083175" y="1780117"/>
                    <a:chExt cx="35961" cy="35983"/>
                  </a:xfrm>
                </p:grpSpPr>
                <p:cxnSp>
                  <p:nvCxnSpPr>
                    <p:cNvPr id="970" name="Straight Connector 969">
                      <a:extLst>
                        <a:ext uri="{FF2B5EF4-FFF2-40B4-BE49-F238E27FC236}">
                          <a16:creationId xmlns:a16="http://schemas.microsoft.com/office/drawing/2014/main" id="{F94C4D92-F077-4231-A6A4-4E51A9DCA9A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71" name="Straight Connector 970">
                      <a:extLst>
                        <a:ext uri="{FF2B5EF4-FFF2-40B4-BE49-F238E27FC236}">
                          <a16:creationId xmlns:a16="http://schemas.microsoft.com/office/drawing/2014/main" id="{9B260852-09A7-40D3-A31B-C2E61CA966C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72" name="Group 971">
                    <a:extLst>
                      <a:ext uri="{FF2B5EF4-FFF2-40B4-BE49-F238E27FC236}">
                        <a16:creationId xmlns:a16="http://schemas.microsoft.com/office/drawing/2014/main" id="{36E1B065-F835-4BEF-A209-C4A92B6854AC}"/>
                      </a:ext>
                    </a:extLst>
                  </p:cNvPr>
                  <p:cNvGrpSpPr/>
                  <p:nvPr/>
                </p:nvGrpSpPr>
                <p:grpSpPr>
                  <a:xfrm>
                    <a:off x="6346825" y="1863726"/>
                    <a:ext cx="35961" cy="35983"/>
                    <a:chOff x="5083175" y="1780117"/>
                    <a:chExt cx="35961" cy="35983"/>
                  </a:xfrm>
                </p:grpSpPr>
                <p:cxnSp>
                  <p:nvCxnSpPr>
                    <p:cNvPr id="973" name="Straight Connector 972">
                      <a:extLst>
                        <a:ext uri="{FF2B5EF4-FFF2-40B4-BE49-F238E27FC236}">
                          <a16:creationId xmlns:a16="http://schemas.microsoft.com/office/drawing/2014/main" id="{0843F8A2-16FB-4119-8ADE-E0FEB5A0DB0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74" name="Straight Connector 973">
                      <a:extLst>
                        <a:ext uri="{FF2B5EF4-FFF2-40B4-BE49-F238E27FC236}">
                          <a16:creationId xmlns:a16="http://schemas.microsoft.com/office/drawing/2014/main" id="{DF2AE29F-3608-4B9C-B89D-ED9B9FEF3FEB}"/>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75" name="Group 974">
                    <a:extLst>
                      <a:ext uri="{FF2B5EF4-FFF2-40B4-BE49-F238E27FC236}">
                        <a16:creationId xmlns:a16="http://schemas.microsoft.com/office/drawing/2014/main" id="{900BAB3A-3870-4192-9E52-3CDE977244E3}"/>
                      </a:ext>
                    </a:extLst>
                  </p:cNvPr>
                  <p:cNvGrpSpPr/>
                  <p:nvPr/>
                </p:nvGrpSpPr>
                <p:grpSpPr>
                  <a:xfrm>
                    <a:off x="6333066" y="1863726"/>
                    <a:ext cx="35961" cy="35983"/>
                    <a:chOff x="5083175" y="1780117"/>
                    <a:chExt cx="35961" cy="35983"/>
                  </a:xfrm>
                </p:grpSpPr>
                <p:cxnSp>
                  <p:nvCxnSpPr>
                    <p:cNvPr id="976" name="Straight Connector 975">
                      <a:extLst>
                        <a:ext uri="{FF2B5EF4-FFF2-40B4-BE49-F238E27FC236}">
                          <a16:creationId xmlns:a16="http://schemas.microsoft.com/office/drawing/2014/main" id="{3203D2F0-59BE-4304-A281-A4B97684557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77" name="Straight Connector 976">
                      <a:extLst>
                        <a:ext uri="{FF2B5EF4-FFF2-40B4-BE49-F238E27FC236}">
                          <a16:creationId xmlns:a16="http://schemas.microsoft.com/office/drawing/2014/main" id="{0EA2D238-1C01-41F0-91BA-98C02E6E049B}"/>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78" name="Group 977">
                    <a:extLst>
                      <a:ext uri="{FF2B5EF4-FFF2-40B4-BE49-F238E27FC236}">
                        <a16:creationId xmlns:a16="http://schemas.microsoft.com/office/drawing/2014/main" id="{1322E56F-A17A-4857-8365-3C74758A963C}"/>
                      </a:ext>
                    </a:extLst>
                  </p:cNvPr>
                  <p:cNvGrpSpPr/>
                  <p:nvPr/>
                </p:nvGrpSpPr>
                <p:grpSpPr>
                  <a:xfrm>
                    <a:off x="6327775" y="1860551"/>
                    <a:ext cx="35961" cy="35983"/>
                    <a:chOff x="5083175" y="1780117"/>
                    <a:chExt cx="35961" cy="35983"/>
                  </a:xfrm>
                </p:grpSpPr>
                <p:cxnSp>
                  <p:nvCxnSpPr>
                    <p:cNvPr id="979" name="Straight Connector 978">
                      <a:extLst>
                        <a:ext uri="{FF2B5EF4-FFF2-40B4-BE49-F238E27FC236}">
                          <a16:creationId xmlns:a16="http://schemas.microsoft.com/office/drawing/2014/main" id="{A21A8270-F0FD-4F39-99F7-B51BEA5DAD5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80" name="Straight Connector 979">
                      <a:extLst>
                        <a:ext uri="{FF2B5EF4-FFF2-40B4-BE49-F238E27FC236}">
                          <a16:creationId xmlns:a16="http://schemas.microsoft.com/office/drawing/2014/main" id="{0D03FC2F-86FE-4A11-9EC6-9A5CA087D70B}"/>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81" name="Group 980">
                    <a:extLst>
                      <a:ext uri="{FF2B5EF4-FFF2-40B4-BE49-F238E27FC236}">
                        <a16:creationId xmlns:a16="http://schemas.microsoft.com/office/drawing/2014/main" id="{70A60AE6-C280-4BEF-8481-66CD74DF50C4}"/>
                      </a:ext>
                    </a:extLst>
                  </p:cNvPr>
                  <p:cNvGrpSpPr/>
                  <p:nvPr/>
                </p:nvGrpSpPr>
                <p:grpSpPr>
                  <a:xfrm>
                    <a:off x="6309783" y="1860551"/>
                    <a:ext cx="35961" cy="35983"/>
                    <a:chOff x="5083175" y="1780117"/>
                    <a:chExt cx="35961" cy="35983"/>
                  </a:xfrm>
                </p:grpSpPr>
                <p:cxnSp>
                  <p:nvCxnSpPr>
                    <p:cNvPr id="982" name="Straight Connector 981">
                      <a:extLst>
                        <a:ext uri="{FF2B5EF4-FFF2-40B4-BE49-F238E27FC236}">
                          <a16:creationId xmlns:a16="http://schemas.microsoft.com/office/drawing/2014/main" id="{25F8A109-4481-4FEA-9F91-2155F24B720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83" name="Straight Connector 982">
                      <a:extLst>
                        <a:ext uri="{FF2B5EF4-FFF2-40B4-BE49-F238E27FC236}">
                          <a16:creationId xmlns:a16="http://schemas.microsoft.com/office/drawing/2014/main" id="{18A74482-1413-469B-80FB-2CC3C8ED056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84" name="Group 983">
                    <a:extLst>
                      <a:ext uri="{FF2B5EF4-FFF2-40B4-BE49-F238E27FC236}">
                        <a16:creationId xmlns:a16="http://schemas.microsoft.com/office/drawing/2014/main" id="{D759BE42-9347-4E80-A4CE-1C1F30DF40FF}"/>
                      </a:ext>
                    </a:extLst>
                  </p:cNvPr>
                  <p:cNvGrpSpPr/>
                  <p:nvPr/>
                </p:nvGrpSpPr>
                <p:grpSpPr>
                  <a:xfrm>
                    <a:off x="6292850" y="1860551"/>
                    <a:ext cx="35961" cy="35983"/>
                    <a:chOff x="5083175" y="1780117"/>
                    <a:chExt cx="35961" cy="35983"/>
                  </a:xfrm>
                </p:grpSpPr>
                <p:cxnSp>
                  <p:nvCxnSpPr>
                    <p:cNvPr id="985" name="Straight Connector 984">
                      <a:extLst>
                        <a:ext uri="{FF2B5EF4-FFF2-40B4-BE49-F238E27FC236}">
                          <a16:creationId xmlns:a16="http://schemas.microsoft.com/office/drawing/2014/main" id="{A1492A23-6695-44E6-A372-51F5F8A5DAD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86" name="Straight Connector 985">
                      <a:extLst>
                        <a:ext uri="{FF2B5EF4-FFF2-40B4-BE49-F238E27FC236}">
                          <a16:creationId xmlns:a16="http://schemas.microsoft.com/office/drawing/2014/main" id="{E1C5DD8F-0B38-4563-8789-E00B95B676C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87" name="Group 986">
                    <a:extLst>
                      <a:ext uri="{FF2B5EF4-FFF2-40B4-BE49-F238E27FC236}">
                        <a16:creationId xmlns:a16="http://schemas.microsoft.com/office/drawing/2014/main" id="{39A7F28C-D5F1-490F-8F8B-521367BF680A}"/>
                      </a:ext>
                    </a:extLst>
                  </p:cNvPr>
                  <p:cNvGrpSpPr/>
                  <p:nvPr/>
                </p:nvGrpSpPr>
                <p:grpSpPr>
                  <a:xfrm>
                    <a:off x="6289675" y="1860551"/>
                    <a:ext cx="35961" cy="35983"/>
                    <a:chOff x="5083175" y="1780117"/>
                    <a:chExt cx="35961" cy="35983"/>
                  </a:xfrm>
                </p:grpSpPr>
                <p:cxnSp>
                  <p:nvCxnSpPr>
                    <p:cNvPr id="988" name="Straight Connector 987">
                      <a:extLst>
                        <a:ext uri="{FF2B5EF4-FFF2-40B4-BE49-F238E27FC236}">
                          <a16:creationId xmlns:a16="http://schemas.microsoft.com/office/drawing/2014/main" id="{9EC38F08-BFE8-4555-8CF1-250C970544D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89" name="Straight Connector 988">
                      <a:extLst>
                        <a:ext uri="{FF2B5EF4-FFF2-40B4-BE49-F238E27FC236}">
                          <a16:creationId xmlns:a16="http://schemas.microsoft.com/office/drawing/2014/main" id="{6C98AAF7-F5C7-4A14-8188-DE3A441F099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93" name="Group 992">
                    <a:extLst>
                      <a:ext uri="{FF2B5EF4-FFF2-40B4-BE49-F238E27FC236}">
                        <a16:creationId xmlns:a16="http://schemas.microsoft.com/office/drawing/2014/main" id="{B70A6BC0-4A8F-4347-995F-44E0280BE05F}"/>
                      </a:ext>
                    </a:extLst>
                  </p:cNvPr>
                  <p:cNvGrpSpPr/>
                  <p:nvPr/>
                </p:nvGrpSpPr>
                <p:grpSpPr>
                  <a:xfrm>
                    <a:off x="6270625" y="1857376"/>
                    <a:ext cx="35961" cy="35983"/>
                    <a:chOff x="5083175" y="1780117"/>
                    <a:chExt cx="35961" cy="35983"/>
                  </a:xfrm>
                </p:grpSpPr>
                <p:cxnSp>
                  <p:nvCxnSpPr>
                    <p:cNvPr id="994" name="Straight Connector 993">
                      <a:extLst>
                        <a:ext uri="{FF2B5EF4-FFF2-40B4-BE49-F238E27FC236}">
                          <a16:creationId xmlns:a16="http://schemas.microsoft.com/office/drawing/2014/main" id="{6551CEBD-8D1E-4F2F-B7C5-5F8C4D16692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95" name="Straight Connector 994">
                      <a:extLst>
                        <a:ext uri="{FF2B5EF4-FFF2-40B4-BE49-F238E27FC236}">
                          <a16:creationId xmlns:a16="http://schemas.microsoft.com/office/drawing/2014/main" id="{DDB5ED01-2F2B-4E02-B14F-B500BCB4755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96" name="Group 995">
                    <a:extLst>
                      <a:ext uri="{FF2B5EF4-FFF2-40B4-BE49-F238E27FC236}">
                        <a16:creationId xmlns:a16="http://schemas.microsoft.com/office/drawing/2014/main" id="{407610A8-98A6-40FE-ABF1-57656E861978}"/>
                      </a:ext>
                    </a:extLst>
                  </p:cNvPr>
                  <p:cNvGrpSpPr/>
                  <p:nvPr/>
                </p:nvGrpSpPr>
                <p:grpSpPr>
                  <a:xfrm>
                    <a:off x="6261100" y="1857376"/>
                    <a:ext cx="35961" cy="35983"/>
                    <a:chOff x="5083175" y="1780117"/>
                    <a:chExt cx="35961" cy="35983"/>
                  </a:xfrm>
                </p:grpSpPr>
                <p:cxnSp>
                  <p:nvCxnSpPr>
                    <p:cNvPr id="997" name="Straight Connector 996">
                      <a:extLst>
                        <a:ext uri="{FF2B5EF4-FFF2-40B4-BE49-F238E27FC236}">
                          <a16:creationId xmlns:a16="http://schemas.microsoft.com/office/drawing/2014/main" id="{459850D0-C448-4B65-81C8-CE7F3CC072D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CC1247ED-447A-4F02-BB56-52828B44615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999" name="Group 998">
                    <a:extLst>
                      <a:ext uri="{FF2B5EF4-FFF2-40B4-BE49-F238E27FC236}">
                        <a16:creationId xmlns:a16="http://schemas.microsoft.com/office/drawing/2014/main" id="{5A350705-67B5-441A-B1C8-1698915B61FE}"/>
                      </a:ext>
                    </a:extLst>
                  </p:cNvPr>
                  <p:cNvGrpSpPr/>
                  <p:nvPr/>
                </p:nvGrpSpPr>
                <p:grpSpPr>
                  <a:xfrm>
                    <a:off x="6235700" y="1857376"/>
                    <a:ext cx="35961" cy="35983"/>
                    <a:chOff x="5083175" y="1780117"/>
                    <a:chExt cx="35961" cy="35983"/>
                  </a:xfrm>
                </p:grpSpPr>
                <p:cxnSp>
                  <p:nvCxnSpPr>
                    <p:cNvPr id="1000" name="Straight Connector 999">
                      <a:extLst>
                        <a:ext uri="{FF2B5EF4-FFF2-40B4-BE49-F238E27FC236}">
                          <a16:creationId xmlns:a16="http://schemas.microsoft.com/office/drawing/2014/main" id="{5F649671-BA7F-4EAE-ADB1-8CFB7A412B3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01" name="Straight Connector 1000">
                      <a:extLst>
                        <a:ext uri="{FF2B5EF4-FFF2-40B4-BE49-F238E27FC236}">
                          <a16:creationId xmlns:a16="http://schemas.microsoft.com/office/drawing/2014/main" id="{3C5022C8-AA08-47C5-A01D-999E18A0430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02" name="Group 1001">
                    <a:extLst>
                      <a:ext uri="{FF2B5EF4-FFF2-40B4-BE49-F238E27FC236}">
                        <a16:creationId xmlns:a16="http://schemas.microsoft.com/office/drawing/2014/main" id="{4108EC16-2D89-47C3-8B75-18972CBF8A77}"/>
                      </a:ext>
                    </a:extLst>
                  </p:cNvPr>
                  <p:cNvGrpSpPr/>
                  <p:nvPr/>
                </p:nvGrpSpPr>
                <p:grpSpPr>
                  <a:xfrm>
                    <a:off x="6223000" y="1857376"/>
                    <a:ext cx="35961" cy="35983"/>
                    <a:chOff x="5083175" y="1780117"/>
                    <a:chExt cx="35961" cy="35983"/>
                  </a:xfrm>
                </p:grpSpPr>
                <p:cxnSp>
                  <p:nvCxnSpPr>
                    <p:cNvPr id="1003" name="Straight Connector 1002">
                      <a:extLst>
                        <a:ext uri="{FF2B5EF4-FFF2-40B4-BE49-F238E27FC236}">
                          <a16:creationId xmlns:a16="http://schemas.microsoft.com/office/drawing/2014/main" id="{C1534CE9-C82E-4670-BE3F-A2D64E808CC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04" name="Straight Connector 1003">
                      <a:extLst>
                        <a:ext uri="{FF2B5EF4-FFF2-40B4-BE49-F238E27FC236}">
                          <a16:creationId xmlns:a16="http://schemas.microsoft.com/office/drawing/2014/main" id="{4C96F772-7A7E-4371-8165-FAD4F74CFA7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05" name="Group 1004">
                    <a:extLst>
                      <a:ext uri="{FF2B5EF4-FFF2-40B4-BE49-F238E27FC236}">
                        <a16:creationId xmlns:a16="http://schemas.microsoft.com/office/drawing/2014/main" id="{B58A26CD-CCD7-495C-A092-9248914FB3A6}"/>
                      </a:ext>
                    </a:extLst>
                  </p:cNvPr>
                  <p:cNvGrpSpPr/>
                  <p:nvPr/>
                </p:nvGrpSpPr>
                <p:grpSpPr>
                  <a:xfrm>
                    <a:off x="6212416" y="1842560"/>
                    <a:ext cx="35961" cy="35983"/>
                    <a:chOff x="5083175" y="1780117"/>
                    <a:chExt cx="35961" cy="35983"/>
                  </a:xfrm>
                </p:grpSpPr>
                <p:cxnSp>
                  <p:nvCxnSpPr>
                    <p:cNvPr id="1006" name="Straight Connector 1005">
                      <a:extLst>
                        <a:ext uri="{FF2B5EF4-FFF2-40B4-BE49-F238E27FC236}">
                          <a16:creationId xmlns:a16="http://schemas.microsoft.com/office/drawing/2014/main" id="{FA3127AB-CD75-4621-BF89-02F68F3964B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46A60183-CDBE-4799-B35C-987E5AAE01D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08" name="Group 1007">
                    <a:extLst>
                      <a:ext uri="{FF2B5EF4-FFF2-40B4-BE49-F238E27FC236}">
                        <a16:creationId xmlns:a16="http://schemas.microsoft.com/office/drawing/2014/main" id="{D793B728-8DA1-4FA0-BF0A-1794DA07BD3D}"/>
                      </a:ext>
                    </a:extLst>
                  </p:cNvPr>
                  <p:cNvGrpSpPr/>
                  <p:nvPr/>
                </p:nvGrpSpPr>
                <p:grpSpPr>
                  <a:xfrm>
                    <a:off x="6203950" y="1842560"/>
                    <a:ext cx="35961" cy="35983"/>
                    <a:chOff x="5083175" y="1780117"/>
                    <a:chExt cx="35961" cy="35983"/>
                  </a:xfrm>
                </p:grpSpPr>
                <p:cxnSp>
                  <p:nvCxnSpPr>
                    <p:cNvPr id="1009" name="Straight Connector 1008">
                      <a:extLst>
                        <a:ext uri="{FF2B5EF4-FFF2-40B4-BE49-F238E27FC236}">
                          <a16:creationId xmlns:a16="http://schemas.microsoft.com/office/drawing/2014/main" id="{F47EB52C-55B3-46CA-8BA5-4CA4E9BADDE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B45B230F-4963-4086-B78C-3A36F6D013A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11" name="Group 1010">
                    <a:extLst>
                      <a:ext uri="{FF2B5EF4-FFF2-40B4-BE49-F238E27FC236}">
                        <a16:creationId xmlns:a16="http://schemas.microsoft.com/office/drawing/2014/main" id="{02318CA5-35E5-4694-9947-4E696FCC0939}"/>
                      </a:ext>
                    </a:extLst>
                  </p:cNvPr>
                  <p:cNvGrpSpPr/>
                  <p:nvPr/>
                </p:nvGrpSpPr>
                <p:grpSpPr>
                  <a:xfrm>
                    <a:off x="6195483" y="1842560"/>
                    <a:ext cx="35961" cy="35983"/>
                    <a:chOff x="5083175" y="1780117"/>
                    <a:chExt cx="35961" cy="35983"/>
                  </a:xfrm>
                </p:grpSpPr>
                <p:cxnSp>
                  <p:nvCxnSpPr>
                    <p:cNvPr id="1012" name="Straight Connector 1011">
                      <a:extLst>
                        <a:ext uri="{FF2B5EF4-FFF2-40B4-BE49-F238E27FC236}">
                          <a16:creationId xmlns:a16="http://schemas.microsoft.com/office/drawing/2014/main" id="{F9BE1715-8964-4ED5-BF74-D2BB620A359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13" name="Straight Connector 1012">
                      <a:extLst>
                        <a:ext uri="{FF2B5EF4-FFF2-40B4-BE49-F238E27FC236}">
                          <a16:creationId xmlns:a16="http://schemas.microsoft.com/office/drawing/2014/main" id="{B973ED9F-0BDC-4B9F-99A3-32C4482B3B5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14" name="Group 1013">
                    <a:extLst>
                      <a:ext uri="{FF2B5EF4-FFF2-40B4-BE49-F238E27FC236}">
                        <a16:creationId xmlns:a16="http://schemas.microsoft.com/office/drawing/2014/main" id="{A68F17B9-BF3A-473E-9BA3-2C78E844BCF1}"/>
                      </a:ext>
                    </a:extLst>
                  </p:cNvPr>
                  <p:cNvGrpSpPr/>
                  <p:nvPr/>
                </p:nvGrpSpPr>
                <p:grpSpPr>
                  <a:xfrm>
                    <a:off x="6181724" y="1842560"/>
                    <a:ext cx="35961" cy="35983"/>
                    <a:chOff x="5083175" y="1780117"/>
                    <a:chExt cx="35961" cy="35983"/>
                  </a:xfrm>
                </p:grpSpPr>
                <p:cxnSp>
                  <p:nvCxnSpPr>
                    <p:cNvPr id="1015" name="Straight Connector 1014">
                      <a:extLst>
                        <a:ext uri="{FF2B5EF4-FFF2-40B4-BE49-F238E27FC236}">
                          <a16:creationId xmlns:a16="http://schemas.microsoft.com/office/drawing/2014/main" id="{55FDBB4D-0622-4344-BC94-2494D9074CF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16" name="Straight Connector 1015">
                      <a:extLst>
                        <a:ext uri="{FF2B5EF4-FFF2-40B4-BE49-F238E27FC236}">
                          <a16:creationId xmlns:a16="http://schemas.microsoft.com/office/drawing/2014/main" id="{EE274CE0-590B-4CA6-85AA-6C252AC9587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17" name="Group 1016">
                    <a:extLst>
                      <a:ext uri="{FF2B5EF4-FFF2-40B4-BE49-F238E27FC236}">
                        <a16:creationId xmlns:a16="http://schemas.microsoft.com/office/drawing/2014/main" id="{A1618E75-19B2-471D-B7D5-9694462888D6}"/>
                      </a:ext>
                    </a:extLst>
                  </p:cNvPr>
                  <p:cNvGrpSpPr/>
                  <p:nvPr/>
                </p:nvGrpSpPr>
                <p:grpSpPr>
                  <a:xfrm>
                    <a:off x="6172199" y="1842560"/>
                    <a:ext cx="35961" cy="35983"/>
                    <a:chOff x="5083175" y="1780117"/>
                    <a:chExt cx="35961" cy="35983"/>
                  </a:xfrm>
                </p:grpSpPr>
                <p:cxnSp>
                  <p:nvCxnSpPr>
                    <p:cNvPr id="1018" name="Straight Connector 1017">
                      <a:extLst>
                        <a:ext uri="{FF2B5EF4-FFF2-40B4-BE49-F238E27FC236}">
                          <a16:creationId xmlns:a16="http://schemas.microsoft.com/office/drawing/2014/main" id="{7F1074CF-6104-46D9-AC08-3D2D1751D79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74AAAFFA-170C-44A6-B966-B6ED15F5CA5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20" name="Group 1019">
                    <a:extLst>
                      <a:ext uri="{FF2B5EF4-FFF2-40B4-BE49-F238E27FC236}">
                        <a16:creationId xmlns:a16="http://schemas.microsoft.com/office/drawing/2014/main" id="{F8E2A1DE-306B-483C-BF3B-851EB8C68977}"/>
                      </a:ext>
                    </a:extLst>
                  </p:cNvPr>
                  <p:cNvGrpSpPr/>
                  <p:nvPr/>
                </p:nvGrpSpPr>
                <p:grpSpPr>
                  <a:xfrm>
                    <a:off x="6163733" y="1836210"/>
                    <a:ext cx="35961" cy="35983"/>
                    <a:chOff x="5083175" y="1780117"/>
                    <a:chExt cx="35961" cy="35983"/>
                  </a:xfrm>
                </p:grpSpPr>
                <p:cxnSp>
                  <p:nvCxnSpPr>
                    <p:cNvPr id="1021" name="Straight Connector 1020">
                      <a:extLst>
                        <a:ext uri="{FF2B5EF4-FFF2-40B4-BE49-F238E27FC236}">
                          <a16:creationId xmlns:a16="http://schemas.microsoft.com/office/drawing/2014/main" id="{74B8951E-74E7-46AF-BE7A-DB59B584421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22" name="Straight Connector 1021">
                      <a:extLst>
                        <a:ext uri="{FF2B5EF4-FFF2-40B4-BE49-F238E27FC236}">
                          <a16:creationId xmlns:a16="http://schemas.microsoft.com/office/drawing/2014/main" id="{947DDEFE-7553-4B5C-A128-6CC681E616B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23" name="Group 1022">
                    <a:extLst>
                      <a:ext uri="{FF2B5EF4-FFF2-40B4-BE49-F238E27FC236}">
                        <a16:creationId xmlns:a16="http://schemas.microsoft.com/office/drawing/2014/main" id="{0FE9B31E-34D6-4972-9917-9DECFEE45E64}"/>
                      </a:ext>
                    </a:extLst>
                  </p:cNvPr>
                  <p:cNvGrpSpPr/>
                  <p:nvPr/>
                </p:nvGrpSpPr>
                <p:grpSpPr>
                  <a:xfrm>
                    <a:off x="6147858" y="1836210"/>
                    <a:ext cx="35961" cy="35983"/>
                    <a:chOff x="5083175" y="1780117"/>
                    <a:chExt cx="35961" cy="35983"/>
                  </a:xfrm>
                </p:grpSpPr>
                <p:cxnSp>
                  <p:nvCxnSpPr>
                    <p:cNvPr id="1024" name="Straight Connector 1023">
                      <a:extLst>
                        <a:ext uri="{FF2B5EF4-FFF2-40B4-BE49-F238E27FC236}">
                          <a16:creationId xmlns:a16="http://schemas.microsoft.com/office/drawing/2014/main" id="{C6DC6F6D-94C6-48FD-A5ED-CC09B2887FB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45C09EF0-9172-4A8E-88EE-53036F5E078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26" name="Group 1025">
                    <a:extLst>
                      <a:ext uri="{FF2B5EF4-FFF2-40B4-BE49-F238E27FC236}">
                        <a16:creationId xmlns:a16="http://schemas.microsoft.com/office/drawing/2014/main" id="{C12B1DF0-096F-4742-9704-633C1305464D}"/>
                      </a:ext>
                    </a:extLst>
                  </p:cNvPr>
                  <p:cNvGrpSpPr/>
                  <p:nvPr/>
                </p:nvGrpSpPr>
                <p:grpSpPr>
                  <a:xfrm>
                    <a:off x="6144683" y="1836210"/>
                    <a:ext cx="35961" cy="35983"/>
                    <a:chOff x="5083175" y="1780117"/>
                    <a:chExt cx="35961" cy="35983"/>
                  </a:xfrm>
                </p:grpSpPr>
                <p:cxnSp>
                  <p:nvCxnSpPr>
                    <p:cNvPr id="1027" name="Straight Connector 1026">
                      <a:extLst>
                        <a:ext uri="{FF2B5EF4-FFF2-40B4-BE49-F238E27FC236}">
                          <a16:creationId xmlns:a16="http://schemas.microsoft.com/office/drawing/2014/main" id="{E1C70866-784E-4F7D-A274-1FD6F3DA2FC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4943AA5B-97D4-4240-AD25-467F44052BE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29" name="Group 1028">
                    <a:extLst>
                      <a:ext uri="{FF2B5EF4-FFF2-40B4-BE49-F238E27FC236}">
                        <a16:creationId xmlns:a16="http://schemas.microsoft.com/office/drawing/2014/main" id="{B2EDB79A-64DF-4767-A5A8-F87CEE48DAF0}"/>
                      </a:ext>
                    </a:extLst>
                  </p:cNvPr>
                  <p:cNvGrpSpPr/>
                  <p:nvPr/>
                </p:nvGrpSpPr>
                <p:grpSpPr>
                  <a:xfrm>
                    <a:off x="6111875" y="1836210"/>
                    <a:ext cx="35961" cy="35983"/>
                    <a:chOff x="5083175" y="1780117"/>
                    <a:chExt cx="35961" cy="35983"/>
                  </a:xfrm>
                </p:grpSpPr>
                <p:cxnSp>
                  <p:nvCxnSpPr>
                    <p:cNvPr id="1030" name="Straight Connector 1029">
                      <a:extLst>
                        <a:ext uri="{FF2B5EF4-FFF2-40B4-BE49-F238E27FC236}">
                          <a16:creationId xmlns:a16="http://schemas.microsoft.com/office/drawing/2014/main" id="{C942BFE7-CB0D-471D-AA86-187099D80CF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0C67F307-06BF-4684-90B2-C9800F25284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6C06FCAB-CDBD-4775-8C2E-22161A690F85}"/>
                      </a:ext>
                    </a:extLst>
                  </p:cNvPr>
                  <p:cNvGrpSpPr/>
                  <p:nvPr/>
                </p:nvGrpSpPr>
                <p:grpSpPr>
                  <a:xfrm>
                    <a:off x="6102350" y="1826685"/>
                    <a:ext cx="35961" cy="35983"/>
                    <a:chOff x="5083175" y="1780117"/>
                    <a:chExt cx="35961" cy="35983"/>
                  </a:xfrm>
                </p:grpSpPr>
                <p:cxnSp>
                  <p:nvCxnSpPr>
                    <p:cNvPr id="1033" name="Straight Connector 1032">
                      <a:extLst>
                        <a:ext uri="{FF2B5EF4-FFF2-40B4-BE49-F238E27FC236}">
                          <a16:creationId xmlns:a16="http://schemas.microsoft.com/office/drawing/2014/main" id="{E7DB0BE9-6E2D-47B4-BF6B-70D6738FBF8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99FC2493-EB3F-4A01-B50C-0DC05C41BAE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35" name="Group 1034">
                    <a:extLst>
                      <a:ext uri="{FF2B5EF4-FFF2-40B4-BE49-F238E27FC236}">
                        <a16:creationId xmlns:a16="http://schemas.microsoft.com/office/drawing/2014/main" id="{44C76E46-43BD-4900-873B-A73B7F7C075A}"/>
                      </a:ext>
                    </a:extLst>
                  </p:cNvPr>
                  <p:cNvGrpSpPr/>
                  <p:nvPr/>
                </p:nvGrpSpPr>
                <p:grpSpPr>
                  <a:xfrm>
                    <a:off x="6096000" y="1826685"/>
                    <a:ext cx="35961" cy="35983"/>
                    <a:chOff x="5083175" y="1780117"/>
                    <a:chExt cx="35961" cy="35983"/>
                  </a:xfrm>
                </p:grpSpPr>
                <p:cxnSp>
                  <p:nvCxnSpPr>
                    <p:cNvPr id="1036" name="Straight Connector 1035">
                      <a:extLst>
                        <a:ext uri="{FF2B5EF4-FFF2-40B4-BE49-F238E27FC236}">
                          <a16:creationId xmlns:a16="http://schemas.microsoft.com/office/drawing/2014/main" id="{EB0FE30E-37F8-49A8-9D05-DBC3041AFF7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1399FD79-7041-4294-9B42-399B92E0860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E7579D09-0D9F-44FA-836D-9C1F613D4FCD}"/>
                      </a:ext>
                    </a:extLst>
                  </p:cNvPr>
                  <p:cNvGrpSpPr/>
                  <p:nvPr/>
                </p:nvGrpSpPr>
                <p:grpSpPr>
                  <a:xfrm>
                    <a:off x="6086475" y="1826685"/>
                    <a:ext cx="35961" cy="35983"/>
                    <a:chOff x="5083175" y="1780117"/>
                    <a:chExt cx="35961" cy="35983"/>
                  </a:xfrm>
                </p:grpSpPr>
                <p:cxnSp>
                  <p:nvCxnSpPr>
                    <p:cNvPr id="1039" name="Straight Connector 1038">
                      <a:extLst>
                        <a:ext uri="{FF2B5EF4-FFF2-40B4-BE49-F238E27FC236}">
                          <a16:creationId xmlns:a16="http://schemas.microsoft.com/office/drawing/2014/main" id="{498C4E5C-4C4B-499C-BBB7-34C383AEDCD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9FA390F3-C245-48EF-9C68-750E1336DA1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9B92FBBA-491D-4082-BB8D-DEB8CCAEB90D}"/>
                      </a:ext>
                    </a:extLst>
                  </p:cNvPr>
                  <p:cNvGrpSpPr/>
                  <p:nvPr/>
                </p:nvGrpSpPr>
                <p:grpSpPr>
                  <a:xfrm>
                    <a:off x="6072717" y="1826685"/>
                    <a:ext cx="35961" cy="35983"/>
                    <a:chOff x="5083175" y="1780117"/>
                    <a:chExt cx="35961" cy="35983"/>
                  </a:xfrm>
                </p:grpSpPr>
                <p:cxnSp>
                  <p:nvCxnSpPr>
                    <p:cNvPr id="1042" name="Straight Connector 1041">
                      <a:extLst>
                        <a:ext uri="{FF2B5EF4-FFF2-40B4-BE49-F238E27FC236}">
                          <a16:creationId xmlns:a16="http://schemas.microsoft.com/office/drawing/2014/main" id="{956D582F-0A7F-4F43-8120-660DCA127DD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6DC19156-D92F-4853-9F11-191E6CE5C96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7F49DF01-126F-4296-8181-4DF09EF0FA6E}"/>
                      </a:ext>
                    </a:extLst>
                  </p:cNvPr>
                  <p:cNvGrpSpPr/>
                  <p:nvPr/>
                </p:nvGrpSpPr>
                <p:grpSpPr>
                  <a:xfrm>
                    <a:off x="6068483" y="1822452"/>
                    <a:ext cx="35961" cy="35983"/>
                    <a:chOff x="5083175" y="1780117"/>
                    <a:chExt cx="35961" cy="35983"/>
                  </a:xfrm>
                </p:grpSpPr>
                <p:cxnSp>
                  <p:nvCxnSpPr>
                    <p:cNvPr id="1045" name="Straight Connector 1044">
                      <a:extLst>
                        <a:ext uri="{FF2B5EF4-FFF2-40B4-BE49-F238E27FC236}">
                          <a16:creationId xmlns:a16="http://schemas.microsoft.com/office/drawing/2014/main" id="{CF4F3C57-E335-4BC6-9CD5-B16D35B49A9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67038BFC-C99A-4D47-A1F4-218B589670A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F4AF41B4-57A4-441C-A87D-67BE4768908A}"/>
                      </a:ext>
                    </a:extLst>
                  </p:cNvPr>
                  <p:cNvGrpSpPr/>
                  <p:nvPr/>
                </p:nvGrpSpPr>
                <p:grpSpPr>
                  <a:xfrm>
                    <a:off x="6037791" y="1817161"/>
                    <a:ext cx="35961" cy="35983"/>
                    <a:chOff x="5083175" y="1780117"/>
                    <a:chExt cx="35961" cy="35983"/>
                  </a:xfrm>
                </p:grpSpPr>
                <p:cxnSp>
                  <p:nvCxnSpPr>
                    <p:cNvPr id="1048" name="Straight Connector 1047">
                      <a:extLst>
                        <a:ext uri="{FF2B5EF4-FFF2-40B4-BE49-F238E27FC236}">
                          <a16:creationId xmlns:a16="http://schemas.microsoft.com/office/drawing/2014/main" id="{41940778-39F1-4887-9C35-0BBF722C9F9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14C1BBC6-EAF5-46F1-8E8F-0EC51F6785C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FD96E34B-5A46-4E1E-AA0D-095BD3A9984B}"/>
                      </a:ext>
                    </a:extLst>
                  </p:cNvPr>
                  <p:cNvGrpSpPr/>
                  <p:nvPr/>
                </p:nvGrpSpPr>
                <p:grpSpPr>
                  <a:xfrm>
                    <a:off x="6032500" y="1817161"/>
                    <a:ext cx="35961" cy="35983"/>
                    <a:chOff x="5083175" y="1780117"/>
                    <a:chExt cx="35961" cy="35983"/>
                  </a:xfrm>
                </p:grpSpPr>
                <p:cxnSp>
                  <p:nvCxnSpPr>
                    <p:cNvPr id="1051" name="Straight Connector 1050">
                      <a:extLst>
                        <a:ext uri="{FF2B5EF4-FFF2-40B4-BE49-F238E27FC236}">
                          <a16:creationId xmlns:a16="http://schemas.microsoft.com/office/drawing/2014/main" id="{63CFED91-B0A6-4123-BF26-024864B6FC1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0714BD1B-FF1A-4296-8C93-8FB3440C7B0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F08BB434-41EA-44BC-90C8-75F68FFF1001}"/>
                      </a:ext>
                    </a:extLst>
                  </p:cNvPr>
                  <p:cNvGrpSpPr/>
                  <p:nvPr/>
                </p:nvGrpSpPr>
                <p:grpSpPr>
                  <a:xfrm>
                    <a:off x="6014508" y="1817161"/>
                    <a:ext cx="35961" cy="35983"/>
                    <a:chOff x="5083175" y="1780117"/>
                    <a:chExt cx="35961" cy="35983"/>
                  </a:xfrm>
                </p:grpSpPr>
                <p:cxnSp>
                  <p:nvCxnSpPr>
                    <p:cNvPr id="1054" name="Straight Connector 1053">
                      <a:extLst>
                        <a:ext uri="{FF2B5EF4-FFF2-40B4-BE49-F238E27FC236}">
                          <a16:creationId xmlns:a16="http://schemas.microsoft.com/office/drawing/2014/main" id="{B3C29DEE-BBB7-40CF-B240-FE811EEDE28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30BFE751-A10F-4108-84D8-1267B86113F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0001CE74-8D91-4E1B-B56B-2658D5DE57B3}"/>
                      </a:ext>
                    </a:extLst>
                  </p:cNvPr>
                  <p:cNvGrpSpPr/>
                  <p:nvPr/>
                </p:nvGrpSpPr>
                <p:grpSpPr>
                  <a:xfrm>
                    <a:off x="6006041" y="1817161"/>
                    <a:ext cx="35961" cy="35983"/>
                    <a:chOff x="5083175" y="1780117"/>
                    <a:chExt cx="35961" cy="35983"/>
                  </a:xfrm>
                </p:grpSpPr>
                <p:cxnSp>
                  <p:nvCxnSpPr>
                    <p:cNvPr id="1057" name="Straight Connector 1056">
                      <a:extLst>
                        <a:ext uri="{FF2B5EF4-FFF2-40B4-BE49-F238E27FC236}">
                          <a16:creationId xmlns:a16="http://schemas.microsoft.com/office/drawing/2014/main" id="{117CC76E-0D50-4BC2-898E-C42BCD229A5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37B21CFD-EDC8-4A0F-B963-32E46AEE022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B78895E2-06B0-4D64-8211-48285C17EF96}"/>
                      </a:ext>
                    </a:extLst>
                  </p:cNvPr>
                  <p:cNvGrpSpPr/>
                  <p:nvPr/>
                </p:nvGrpSpPr>
                <p:grpSpPr>
                  <a:xfrm>
                    <a:off x="5989108" y="1817161"/>
                    <a:ext cx="35961" cy="35983"/>
                    <a:chOff x="5083175" y="1780117"/>
                    <a:chExt cx="35961" cy="35983"/>
                  </a:xfrm>
                </p:grpSpPr>
                <p:cxnSp>
                  <p:nvCxnSpPr>
                    <p:cNvPr id="1060" name="Straight Connector 1059">
                      <a:extLst>
                        <a:ext uri="{FF2B5EF4-FFF2-40B4-BE49-F238E27FC236}">
                          <a16:creationId xmlns:a16="http://schemas.microsoft.com/office/drawing/2014/main" id="{DCFAE373-6640-410D-B5DD-DD8E6F1C5B3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1C817F17-89E6-4FA0-A9C4-346BDD484A6B}"/>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ECF75B7B-734B-4718-A64F-DEA352B63617}"/>
                      </a:ext>
                    </a:extLst>
                  </p:cNvPr>
                  <p:cNvGrpSpPr/>
                  <p:nvPr/>
                </p:nvGrpSpPr>
                <p:grpSpPr>
                  <a:xfrm>
                    <a:off x="5985933" y="1817161"/>
                    <a:ext cx="35961" cy="35983"/>
                    <a:chOff x="5083175" y="1780117"/>
                    <a:chExt cx="35961" cy="35983"/>
                  </a:xfrm>
                </p:grpSpPr>
                <p:cxnSp>
                  <p:nvCxnSpPr>
                    <p:cNvPr id="1063" name="Straight Connector 1062">
                      <a:extLst>
                        <a:ext uri="{FF2B5EF4-FFF2-40B4-BE49-F238E27FC236}">
                          <a16:creationId xmlns:a16="http://schemas.microsoft.com/office/drawing/2014/main" id="{8DAB1D9A-4AAE-48EE-912B-EB45FE2BD08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1B828FC6-4158-4A1A-8C25-D8D83AE3644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9A565DAB-E134-4287-B741-0B7FE24856F4}"/>
                      </a:ext>
                    </a:extLst>
                  </p:cNvPr>
                  <p:cNvGrpSpPr/>
                  <p:nvPr/>
                </p:nvGrpSpPr>
                <p:grpSpPr>
                  <a:xfrm>
                    <a:off x="5949950" y="1810811"/>
                    <a:ext cx="35961" cy="35983"/>
                    <a:chOff x="5083175" y="1780117"/>
                    <a:chExt cx="35961" cy="35983"/>
                  </a:xfrm>
                </p:grpSpPr>
                <p:cxnSp>
                  <p:nvCxnSpPr>
                    <p:cNvPr id="1066" name="Straight Connector 1065">
                      <a:extLst>
                        <a:ext uri="{FF2B5EF4-FFF2-40B4-BE49-F238E27FC236}">
                          <a16:creationId xmlns:a16="http://schemas.microsoft.com/office/drawing/2014/main" id="{F0A940C1-0CC3-4F3B-99C4-B5E106C051F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DAB23E02-B005-48C2-A016-69CB65916BA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CB8F4BD0-D972-4F73-B2FF-FCD8F144CB72}"/>
                      </a:ext>
                    </a:extLst>
                  </p:cNvPr>
                  <p:cNvGrpSpPr/>
                  <p:nvPr/>
                </p:nvGrpSpPr>
                <p:grpSpPr>
                  <a:xfrm>
                    <a:off x="5939366" y="1803402"/>
                    <a:ext cx="35961" cy="35983"/>
                    <a:chOff x="5083175" y="1780117"/>
                    <a:chExt cx="35961" cy="35983"/>
                  </a:xfrm>
                </p:grpSpPr>
                <p:cxnSp>
                  <p:nvCxnSpPr>
                    <p:cNvPr id="1069" name="Straight Connector 1068">
                      <a:extLst>
                        <a:ext uri="{FF2B5EF4-FFF2-40B4-BE49-F238E27FC236}">
                          <a16:creationId xmlns:a16="http://schemas.microsoft.com/office/drawing/2014/main" id="{00A74BF0-3B94-4918-8126-07B139F40DC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C4E2BA0D-CF66-4E28-B78C-3AA521F613C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9B68207D-1586-45AA-AC2C-68E852072CD7}"/>
                      </a:ext>
                    </a:extLst>
                  </p:cNvPr>
                  <p:cNvGrpSpPr/>
                  <p:nvPr/>
                </p:nvGrpSpPr>
                <p:grpSpPr>
                  <a:xfrm>
                    <a:off x="5936191" y="1802344"/>
                    <a:ext cx="35961" cy="35983"/>
                    <a:chOff x="5083175" y="1780117"/>
                    <a:chExt cx="35961" cy="35983"/>
                  </a:xfrm>
                </p:grpSpPr>
                <p:cxnSp>
                  <p:nvCxnSpPr>
                    <p:cNvPr id="1072" name="Straight Connector 1071">
                      <a:extLst>
                        <a:ext uri="{FF2B5EF4-FFF2-40B4-BE49-F238E27FC236}">
                          <a16:creationId xmlns:a16="http://schemas.microsoft.com/office/drawing/2014/main" id="{0A13AA1B-88D9-4517-BF79-B0331F6F9C6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F2AA0B2C-A0D0-4D8B-9C73-BE05E407700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CCD522F6-69B7-437C-9B22-D8D3364AC4F8}"/>
                      </a:ext>
                    </a:extLst>
                  </p:cNvPr>
                  <p:cNvGrpSpPr/>
                  <p:nvPr/>
                </p:nvGrpSpPr>
                <p:grpSpPr>
                  <a:xfrm>
                    <a:off x="5925608" y="1802344"/>
                    <a:ext cx="35961" cy="35983"/>
                    <a:chOff x="5083175" y="1780117"/>
                    <a:chExt cx="35961" cy="35983"/>
                  </a:xfrm>
                </p:grpSpPr>
                <p:cxnSp>
                  <p:nvCxnSpPr>
                    <p:cNvPr id="1075" name="Straight Connector 1074">
                      <a:extLst>
                        <a:ext uri="{FF2B5EF4-FFF2-40B4-BE49-F238E27FC236}">
                          <a16:creationId xmlns:a16="http://schemas.microsoft.com/office/drawing/2014/main" id="{0751C011-7B46-49E5-BBEA-74BEC7FF774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017AC4FB-2AE4-4D33-9E7D-66B45FD3749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FDE6CCAA-76D1-4F8C-B386-3EDDD1D23E55}"/>
                      </a:ext>
                    </a:extLst>
                  </p:cNvPr>
                  <p:cNvGrpSpPr/>
                  <p:nvPr/>
                </p:nvGrpSpPr>
                <p:grpSpPr>
                  <a:xfrm>
                    <a:off x="5915025" y="1802344"/>
                    <a:ext cx="35961" cy="35983"/>
                    <a:chOff x="5083175" y="1780117"/>
                    <a:chExt cx="35961" cy="35983"/>
                  </a:xfrm>
                </p:grpSpPr>
                <p:cxnSp>
                  <p:nvCxnSpPr>
                    <p:cNvPr id="1078" name="Straight Connector 1077">
                      <a:extLst>
                        <a:ext uri="{FF2B5EF4-FFF2-40B4-BE49-F238E27FC236}">
                          <a16:creationId xmlns:a16="http://schemas.microsoft.com/office/drawing/2014/main" id="{EC534C8E-718F-4A30-8DF1-DEC00ED2908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C954DEF8-269F-46A0-BAD4-AC3A0F5C28F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E400D13C-5CD1-4C16-998A-E809F63168E9}"/>
                      </a:ext>
                    </a:extLst>
                  </p:cNvPr>
                  <p:cNvGrpSpPr/>
                  <p:nvPr/>
                </p:nvGrpSpPr>
                <p:grpSpPr>
                  <a:xfrm>
                    <a:off x="5890683" y="1802344"/>
                    <a:ext cx="35961" cy="35983"/>
                    <a:chOff x="5083175" y="1780117"/>
                    <a:chExt cx="35961" cy="35983"/>
                  </a:xfrm>
                </p:grpSpPr>
                <p:cxnSp>
                  <p:nvCxnSpPr>
                    <p:cNvPr id="1081" name="Straight Connector 1080">
                      <a:extLst>
                        <a:ext uri="{FF2B5EF4-FFF2-40B4-BE49-F238E27FC236}">
                          <a16:creationId xmlns:a16="http://schemas.microsoft.com/office/drawing/2014/main" id="{24352BBD-988A-4D93-9BE4-D57E8FFDFC4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9388E9CC-1D5B-40BA-8A95-707D9133A2E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24CE6DA3-46BA-48CB-9CEF-746901FEA5CA}"/>
                      </a:ext>
                    </a:extLst>
                  </p:cNvPr>
                  <p:cNvGrpSpPr/>
                  <p:nvPr/>
                </p:nvGrpSpPr>
                <p:grpSpPr>
                  <a:xfrm>
                    <a:off x="5899150" y="1802344"/>
                    <a:ext cx="35961" cy="35983"/>
                    <a:chOff x="5083175" y="1780117"/>
                    <a:chExt cx="35961" cy="35983"/>
                  </a:xfrm>
                </p:grpSpPr>
                <p:cxnSp>
                  <p:nvCxnSpPr>
                    <p:cNvPr id="1084" name="Straight Connector 1083">
                      <a:extLst>
                        <a:ext uri="{FF2B5EF4-FFF2-40B4-BE49-F238E27FC236}">
                          <a16:creationId xmlns:a16="http://schemas.microsoft.com/office/drawing/2014/main" id="{B388A50B-F77C-43C5-88D6-2AD8589CB41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9919AAB2-A3E0-4EB6-B4B9-B2B3B6E60DD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8910B9CD-44BF-4772-AF00-BB92350D08B1}"/>
                      </a:ext>
                    </a:extLst>
                  </p:cNvPr>
                  <p:cNvGrpSpPr/>
                  <p:nvPr/>
                </p:nvGrpSpPr>
                <p:grpSpPr>
                  <a:xfrm>
                    <a:off x="5876925" y="1789644"/>
                    <a:ext cx="35961" cy="35983"/>
                    <a:chOff x="5083175" y="1780117"/>
                    <a:chExt cx="35961" cy="35983"/>
                  </a:xfrm>
                </p:grpSpPr>
                <p:cxnSp>
                  <p:nvCxnSpPr>
                    <p:cNvPr id="1087" name="Straight Connector 1086">
                      <a:extLst>
                        <a:ext uri="{FF2B5EF4-FFF2-40B4-BE49-F238E27FC236}">
                          <a16:creationId xmlns:a16="http://schemas.microsoft.com/office/drawing/2014/main" id="{26EEBBC6-18D6-46A2-98E1-FF59E09430F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E539D8FB-2A17-4C67-8ECF-DD16E40E38B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2A1E6C1D-77D7-4963-8C6F-F0FDE2EF7F2F}"/>
                      </a:ext>
                    </a:extLst>
                  </p:cNvPr>
                  <p:cNvGrpSpPr/>
                  <p:nvPr/>
                </p:nvGrpSpPr>
                <p:grpSpPr>
                  <a:xfrm>
                    <a:off x="5861050" y="1789644"/>
                    <a:ext cx="35961" cy="35983"/>
                    <a:chOff x="5083175" y="1780117"/>
                    <a:chExt cx="35961" cy="35983"/>
                  </a:xfrm>
                </p:grpSpPr>
                <p:cxnSp>
                  <p:nvCxnSpPr>
                    <p:cNvPr id="1090" name="Straight Connector 1089">
                      <a:extLst>
                        <a:ext uri="{FF2B5EF4-FFF2-40B4-BE49-F238E27FC236}">
                          <a16:creationId xmlns:a16="http://schemas.microsoft.com/office/drawing/2014/main" id="{0331D0B8-1BC6-4809-8FCF-F6B91CF6A6E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64F3679C-C733-4607-B48D-D35170A8970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4A783162-9269-49A4-8695-92A8C7053207}"/>
                      </a:ext>
                    </a:extLst>
                  </p:cNvPr>
                  <p:cNvGrpSpPr/>
                  <p:nvPr/>
                </p:nvGrpSpPr>
                <p:grpSpPr>
                  <a:xfrm>
                    <a:off x="5851525" y="1789644"/>
                    <a:ext cx="35961" cy="35983"/>
                    <a:chOff x="5083175" y="1780117"/>
                    <a:chExt cx="35961" cy="35983"/>
                  </a:xfrm>
                </p:grpSpPr>
                <p:cxnSp>
                  <p:nvCxnSpPr>
                    <p:cNvPr id="1093" name="Straight Connector 1092">
                      <a:extLst>
                        <a:ext uri="{FF2B5EF4-FFF2-40B4-BE49-F238E27FC236}">
                          <a16:creationId xmlns:a16="http://schemas.microsoft.com/office/drawing/2014/main" id="{A870A2EA-9E48-4882-B27E-1B49899016D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3B0EC070-BB9C-479D-9938-FEE3BB1AED5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6C8CEF96-08FE-4A73-A413-FAEA5B189E68}"/>
                      </a:ext>
                    </a:extLst>
                  </p:cNvPr>
                  <p:cNvGrpSpPr/>
                  <p:nvPr/>
                </p:nvGrpSpPr>
                <p:grpSpPr>
                  <a:xfrm>
                    <a:off x="5848350" y="1789644"/>
                    <a:ext cx="35961" cy="35983"/>
                    <a:chOff x="5083175" y="1780117"/>
                    <a:chExt cx="35961" cy="35983"/>
                  </a:xfrm>
                </p:grpSpPr>
                <p:cxnSp>
                  <p:nvCxnSpPr>
                    <p:cNvPr id="1096" name="Straight Connector 1095">
                      <a:extLst>
                        <a:ext uri="{FF2B5EF4-FFF2-40B4-BE49-F238E27FC236}">
                          <a16:creationId xmlns:a16="http://schemas.microsoft.com/office/drawing/2014/main" id="{B81609A6-FB9C-44EF-A395-E94972426CB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95B50A90-4902-470E-8EB9-F280571156D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098" name="Group 1097">
                    <a:extLst>
                      <a:ext uri="{FF2B5EF4-FFF2-40B4-BE49-F238E27FC236}">
                        <a16:creationId xmlns:a16="http://schemas.microsoft.com/office/drawing/2014/main" id="{2564EE3F-8B5E-448B-B1F8-42A65440A7DD}"/>
                      </a:ext>
                    </a:extLst>
                  </p:cNvPr>
                  <p:cNvGrpSpPr/>
                  <p:nvPr/>
                </p:nvGrpSpPr>
                <p:grpSpPr>
                  <a:xfrm>
                    <a:off x="5834592" y="1789644"/>
                    <a:ext cx="35961" cy="35983"/>
                    <a:chOff x="5083175" y="1780117"/>
                    <a:chExt cx="35961" cy="35983"/>
                  </a:xfrm>
                </p:grpSpPr>
                <p:cxnSp>
                  <p:nvCxnSpPr>
                    <p:cNvPr id="1099" name="Straight Connector 1098">
                      <a:extLst>
                        <a:ext uri="{FF2B5EF4-FFF2-40B4-BE49-F238E27FC236}">
                          <a16:creationId xmlns:a16="http://schemas.microsoft.com/office/drawing/2014/main" id="{5CA261A8-9EDB-4519-AE9E-BEB218D5BDA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3BFDAE38-EF3D-4E6F-8E11-D56C7F637ED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01" name="Group 1100">
                    <a:extLst>
                      <a:ext uri="{FF2B5EF4-FFF2-40B4-BE49-F238E27FC236}">
                        <a16:creationId xmlns:a16="http://schemas.microsoft.com/office/drawing/2014/main" id="{4AD6260C-6BF8-488C-8A5C-0B09BB957410}"/>
                      </a:ext>
                    </a:extLst>
                  </p:cNvPr>
                  <p:cNvGrpSpPr/>
                  <p:nvPr/>
                </p:nvGrpSpPr>
                <p:grpSpPr>
                  <a:xfrm>
                    <a:off x="5824009" y="1789644"/>
                    <a:ext cx="35961" cy="35983"/>
                    <a:chOff x="5083175" y="1780117"/>
                    <a:chExt cx="35961" cy="35983"/>
                  </a:xfrm>
                </p:grpSpPr>
                <p:cxnSp>
                  <p:nvCxnSpPr>
                    <p:cNvPr id="1102" name="Straight Connector 1101">
                      <a:extLst>
                        <a:ext uri="{FF2B5EF4-FFF2-40B4-BE49-F238E27FC236}">
                          <a16:creationId xmlns:a16="http://schemas.microsoft.com/office/drawing/2014/main" id="{EDBF59A8-6A0F-4268-84D9-171513AC071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EA1E43D7-0056-4145-9027-2A1DAEE011B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04" name="Group 1103">
                    <a:extLst>
                      <a:ext uri="{FF2B5EF4-FFF2-40B4-BE49-F238E27FC236}">
                        <a16:creationId xmlns:a16="http://schemas.microsoft.com/office/drawing/2014/main" id="{6A64F81B-84E5-4A8A-B771-F7D37F40960B}"/>
                      </a:ext>
                    </a:extLst>
                  </p:cNvPr>
                  <p:cNvGrpSpPr/>
                  <p:nvPr/>
                </p:nvGrpSpPr>
                <p:grpSpPr>
                  <a:xfrm>
                    <a:off x="5812367" y="1788586"/>
                    <a:ext cx="35961" cy="35983"/>
                    <a:chOff x="5083175" y="1780117"/>
                    <a:chExt cx="35961" cy="35983"/>
                  </a:xfrm>
                </p:grpSpPr>
                <p:cxnSp>
                  <p:nvCxnSpPr>
                    <p:cNvPr id="1105" name="Straight Connector 1104">
                      <a:extLst>
                        <a:ext uri="{FF2B5EF4-FFF2-40B4-BE49-F238E27FC236}">
                          <a16:creationId xmlns:a16="http://schemas.microsoft.com/office/drawing/2014/main" id="{E1833508-36A8-44C2-A6F2-B7577FD2B50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8551754B-90C2-4C03-9AF6-F9937DDE7A2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07" name="Group 1106">
                    <a:extLst>
                      <a:ext uri="{FF2B5EF4-FFF2-40B4-BE49-F238E27FC236}">
                        <a16:creationId xmlns:a16="http://schemas.microsoft.com/office/drawing/2014/main" id="{36FD2994-98AD-4252-A438-EA87F752F997}"/>
                      </a:ext>
                    </a:extLst>
                  </p:cNvPr>
                  <p:cNvGrpSpPr/>
                  <p:nvPr/>
                </p:nvGrpSpPr>
                <p:grpSpPr>
                  <a:xfrm>
                    <a:off x="5785909" y="1786469"/>
                    <a:ext cx="35961" cy="35983"/>
                    <a:chOff x="5083175" y="1780117"/>
                    <a:chExt cx="35961" cy="35983"/>
                  </a:xfrm>
                </p:grpSpPr>
                <p:cxnSp>
                  <p:nvCxnSpPr>
                    <p:cNvPr id="1108" name="Straight Connector 1107">
                      <a:extLst>
                        <a:ext uri="{FF2B5EF4-FFF2-40B4-BE49-F238E27FC236}">
                          <a16:creationId xmlns:a16="http://schemas.microsoft.com/office/drawing/2014/main" id="{93B14398-6F17-4A7A-A7FF-B80C1161527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632E640E-81AD-4738-A12E-9CFF8DEF663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10" name="Group 1109">
                    <a:extLst>
                      <a:ext uri="{FF2B5EF4-FFF2-40B4-BE49-F238E27FC236}">
                        <a16:creationId xmlns:a16="http://schemas.microsoft.com/office/drawing/2014/main" id="{1C4C35D6-E0CC-421A-AD61-7DACC94409E3}"/>
                      </a:ext>
                    </a:extLst>
                  </p:cNvPr>
                  <p:cNvGrpSpPr/>
                  <p:nvPr/>
                </p:nvGrpSpPr>
                <p:grpSpPr>
                  <a:xfrm>
                    <a:off x="5781675" y="1786469"/>
                    <a:ext cx="35961" cy="35983"/>
                    <a:chOff x="5083175" y="1780117"/>
                    <a:chExt cx="35961" cy="35983"/>
                  </a:xfrm>
                </p:grpSpPr>
                <p:cxnSp>
                  <p:nvCxnSpPr>
                    <p:cNvPr id="1111" name="Straight Connector 1110">
                      <a:extLst>
                        <a:ext uri="{FF2B5EF4-FFF2-40B4-BE49-F238E27FC236}">
                          <a16:creationId xmlns:a16="http://schemas.microsoft.com/office/drawing/2014/main" id="{620E1B73-D019-407B-87C3-A214AC73B60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1CE5707B-95F6-43A8-8788-9598BCB34B9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13" name="Group 1112">
                    <a:extLst>
                      <a:ext uri="{FF2B5EF4-FFF2-40B4-BE49-F238E27FC236}">
                        <a16:creationId xmlns:a16="http://schemas.microsoft.com/office/drawing/2014/main" id="{952458E6-B150-4BF9-AC57-10D00EE6802E}"/>
                      </a:ext>
                    </a:extLst>
                  </p:cNvPr>
                  <p:cNvGrpSpPr/>
                  <p:nvPr/>
                </p:nvGrpSpPr>
                <p:grpSpPr>
                  <a:xfrm>
                    <a:off x="5763683" y="1784352"/>
                    <a:ext cx="35961" cy="35983"/>
                    <a:chOff x="5083175" y="1780117"/>
                    <a:chExt cx="35961" cy="35983"/>
                  </a:xfrm>
                </p:grpSpPr>
                <p:cxnSp>
                  <p:nvCxnSpPr>
                    <p:cNvPr id="1114" name="Straight Connector 1113">
                      <a:extLst>
                        <a:ext uri="{FF2B5EF4-FFF2-40B4-BE49-F238E27FC236}">
                          <a16:creationId xmlns:a16="http://schemas.microsoft.com/office/drawing/2014/main" id="{E7DADA9A-315D-4D66-BDCF-2D118390334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B0AEF148-33F6-44AE-9C2A-75EDF03B2DC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16" name="Group 1115">
                    <a:extLst>
                      <a:ext uri="{FF2B5EF4-FFF2-40B4-BE49-F238E27FC236}">
                        <a16:creationId xmlns:a16="http://schemas.microsoft.com/office/drawing/2014/main" id="{A17D0A0E-119A-40FB-BFC8-66C6EE5FE3FC}"/>
                      </a:ext>
                    </a:extLst>
                  </p:cNvPr>
                  <p:cNvGrpSpPr/>
                  <p:nvPr/>
                </p:nvGrpSpPr>
                <p:grpSpPr>
                  <a:xfrm>
                    <a:off x="5740400" y="1784352"/>
                    <a:ext cx="35961" cy="35983"/>
                    <a:chOff x="5083175" y="1780117"/>
                    <a:chExt cx="35961" cy="35983"/>
                  </a:xfrm>
                </p:grpSpPr>
                <p:cxnSp>
                  <p:nvCxnSpPr>
                    <p:cNvPr id="1117" name="Straight Connector 1116">
                      <a:extLst>
                        <a:ext uri="{FF2B5EF4-FFF2-40B4-BE49-F238E27FC236}">
                          <a16:creationId xmlns:a16="http://schemas.microsoft.com/office/drawing/2014/main" id="{ACCD465C-ED8C-43AB-98C3-8A40AB20851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E05D828F-462C-4577-9E95-20F6908A295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19" name="Group 1118">
                    <a:extLst>
                      <a:ext uri="{FF2B5EF4-FFF2-40B4-BE49-F238E27FC236}">
                        <a16:creationId xmlns:a16="http://schemas.microsoft.com/office/drawing/2014/main" id="{827FFBD7-21EF-4D06-B330-B8E28FA2E0EE}"/>
                      </a:ext>
                    </a:extLst>
                  </p:cNvPr>
                  <p:cNvGrpSpPr/>
                  <p:nvPr/>
                </p:nvGrpSpPr>
                <p:grpSpPr>
                  <a:xfrm>
                    <a:off x="5740400" y="1778002"/>
                    <a:ext cx="35961" cy="35983"/>
                    <a:chOff x="5083175" y="1780117"/>
                    <a:chExt cx="35961" cy="35983"/>
                  </a:xfrm>
                </p:grpSpPr>
                <p:cxnSp>
                  <p:nvCxnSpPr>
                    <p:cNvPr id="1120" name="Straight Connector 1119">
                      <a:extLst>
                        <a:ext uri="{FF2B5EF4-FFF2-40B4-BE49-F238E27FC236}">
                          <a16:creationId xmlns:a16="http://schemas.microsoft.com/office/drawing/2014/main" id="{8DED4217-5B98-4FED-805D-C1E11E9317A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4D47B52B-4374-4546-AC33-73DDB6CDF3B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6B9E9157-362E-4D52-92D0-2881B76E4398}"/>
                      </a:ext>
                    </a:extLst>
                  </p:cNvPr>
                  <p:cNvGrpSpPr/>
                  <p:nvPr/>
                </p:nvGrpSpPr>
                <p:grpSpPr>
                  <a:xfrm>
                    <a:off x="5727700" y="1778002"/>
                    <a:ext cx="35961" cy="35983"/>
                    <a:chOff x="5083175" y="1780117"/>
                    <a:chExt cx="35961" cy="35983"/>
                  </a:xfrm>
                </p:grpSpPr>
                <p:cxnSp>
                  <p:nvCxnSpPr>
                    <p:cNvPr id="1123" name="Straight Connector 1122">
                      <a:extLst>
                        <a:ext uri="{FF2B5EF4-FFF2-40B4-BE49-F238E27FC236}">
                          <a16:creationId xmlns:a16="http://schemas.microsoft.com/office/drawing/2014/main" id="{1C48D87D-A19F-42C9-AB61-429323E3E29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5E60D95C-EC1C-4355-95FB-72B777DB587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969DB4C8-2461-428D-8FA2-9EEFE45EBE22}"/>
                      </a:ext>
                    </a:extLst>
                  </p:cNvPr>
                  <p:cNvGrpSpPr/>
                  <p:nvPr/>
                </p:nvGrpSpPr>
                <p:grpSpPr>
                  <a:xfrm>
                    <a:off x="5719234" y="1778002"/>
                    <a:ext cx="35961" cy="35983"/>
                    <a:chOff x="5083175" y="1780117"/>
                    <a:chExt cx="35961" cy="35983"/>
                  </a:xfrm>
                </p:grpSpPr>
                <p:cxnSp>
                  <p:nvCxnSpPr>
                    <p:cNvPr id="1126" name="Straight Connector 1125">
                      <a:extLst>
                        <a:ext uri="{FF2B5EF4-FFF2-40B4-BE49-F238E27FC236}">
                          <a16:creationId xmlns:a16="http://schemas.microsoft.com/office/drawing/2014/main" id="{FA3D746B-9DF0-47CF-803F-5A6905D0E2D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C1FE2D1A-EF5F-409D-99C8-D2FA72F6517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C8CECE77-74F0-4C6C-8842-C09380DD713F}"/>
                      </a:ext>
                    </a:extLst>
                  </p:cNvPr>
                  <p:cNvGrpSpPr/>
                  <p:nvPr/>
                </p:nvGrpSpPr>
                <p:grpSpPr>
                  <a:xfrm>
                    <a:off x="5704417" y="1778002"/>
                    <a:ext cx="35961" cy="35983"/>
                    <a:chOff x="5083175" y="1780117"/>
                    <a:chExt cx="35961" cy="35983"/>
                  </a:xfrm>
                </p:grpSpPr>
                <p:cxnSp>
                  <p:nvCxnSpPr>
                    <p:cNvPr id="1129" name="Straight Connector 1128">
                      <a:extLst>
                        <a:ext uri="{FF2B5EF4-FFF2-40B4-BE49-F238E27FC236}">
                          <a16:creationId xmlns:a16="http://schemas.microsoft.com/office/drawing/2014/main" id="{9AEC11A9-0A49-490D-B667-FA6955CAEF0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CD517CCB-90B0-47EF-A37E-978F0742CEB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1DEAC705-DF79-4C02-8BD9-172223985E7B}"/>
                      </a:ext>
                    </a:extLst>
                  </p:cNvPr>
                  <p:cNvGrpSpPr/>
                  <p:nvPr/>
                </p:nvGrpSpPr>
                <p:grpSpPr>
                  <a:xfrm>
                    <a:off x="5682192" y="1770593"/>
                    <a:ext cx="35961" cy="35983"/>
                    <a:chOff x="5083175" y="1780117"/>
                    <a:chExt cx="35961" cy="35983"/>
                  </a:xfrm>
                </p:grpSpPr>
                <p:cxnSp>
                  <p:nvCxnSpPr>
                    <p:cNvPr id="1132" name="Straight Connector 1131">
                      <a:extLst>
                        <a:ext uri="{FF2B5EF4-FFF2-40B4-BE49-F238E27FC236}">
                          <a16:creationId xmlns:a16="http://schemas.microsoft.com/office/drawing/2014/main" id="{1548518D-8962-4605-BF1A-9288B3BBC1B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0BB71AD0-0ECC-4D45-9A8F-8D5625295AC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7D53479A-89A5-4128-AE9D-1398B7DA2330}"/>
                      </a:ext>
                    </a:extLst>
                  </p:cNvPr>
                  <p:cNvGrpSpPr/>
                  <p:nvPr/>
                </p:nvGrpSpPr>
                <p:grpSpPr>
                  <a:xfrm>
                    <a:off x="5663142" y="1768477"/>
                    <a:ext cx="35961" cy="35983"/>
                    <a:chOff x="5083175" y="1780117"/>
                    <a:chExt cx="35961" cy="35983"/>
                  </a:xfrm>
                </p:grpSpPr>
                <p:cxnSp>
                  <p:nvCxnSpPr>
                    <p:cNvPr id="1135" name="Straight Connector 1134">
                      <a:extLst>
                        <a:ext uri="{FF2B5EF4-FFF2-40B4-BE49-F238E27FC236}">
                          <a16:creationId xmlns:a16="http://schemas.microsoft.com/office/drawing/2014/main" id="{02879348-C38A-4226-95AC-E3A40ABF752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C8370AA6-5571-4D4A-861C-F48155FB6B3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51D6F40C-25D4-4511-8636-8669F16DAE1B}"/>
                      </a:ext>
                    </a:extLst>
                  </p:cNvPr>
                  <p:cNvGrpSpPr/>
                  <p:nvPr/>
                </p:nvGrpSpPr>
                <p:grpSpPr>
                  <a:xfrm>
                    <a:off x="5651500" y="1763185"/>
                    <a:ext cx="35961" cy="35983"/>
                    <a:chOff x="5083175" y="1780117"/>
                    <a:chExt cx="35961" cy="35983"/>
                  </a:xfrm>
                </p:grpSpPr>
                <p:cxnSp>
                  <p:nvCxnSpPr>
                    <p:cNvPr id="1138" name="Straight Connector 1137">
                      <a:extLst>
                        <a:ext uri="{FF2B5EF4-FFF2-40B4-BE49-F238E27FC236}">
                          <a16:creationId xmlns:a16="http://schemas.microsoft.com/office/drawing/2014/main" id="{C82D28D4-C90F-4D48-96CE-74B46C4F861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613155F2-4D96-46A0-B791-5A3280EFF0E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A7FA817B-E987-44C6-8E08-5CEFE195484E}"/>
                      </a:ext>
                    </a:extLst>
                  </p:cNvPr>
                  <p:cNvGrpSpPr/>
                  <p:nvPr/>
                </p:nvGrpSpPr>
                <p:grpSpPr>
                  <a:xfrm>
                    <a:off x="5647267" y="1763185"/>
                    <a:ext cx="35961" cy="35983"/>
                    <a:chOff x="5083175" y="1780117"/>
                    <a:chExt cx="35961" cy="35983"/>
                  </a:xfrm>
                </p:grpSpPr>
                <p:cxnSp>
                  <p:nvCxnSpPr>
                    <p:cNvPr id="1141" name="Straight Connector 1140">
                      <a:extLst>
                        <a:ext uri="{FF2B5EF4-FFF2-40B4-BE49-F238E27FC236}">
                          <a16:creationId xmlns:a16="http://schemas.microsoft.com/office/drawing/2014/main" id="{A1E9F8A4-1DFA-408B-8468-FF36A59BE35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AA9DC0A4-4758-490B-83D0-9FB3C08A7A7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DEE7AFBD-598E-4A21-A9D0-172FAE8B550E}"/>
                      </a:ext>
                    </a:extLst>
                  </p:cNvPr>
                  <p:cNvGrpSpPr/>
                  <p:nvPr/>
                </p:nvGrpSpPr>
                <p:grpSpPr>
                  <a:xfrm>
                    <a:off x="5635625" y="1758952"/>
                    <a:ext cx="35961" cy="35983"/>
                    <a:chOff x="5083175" y="1780117"/>
                    <a:chExt cx="35961" cy="35983"/>
                  </a:xfrm>
                </p:grpSpPr>
                <p:cxnSp>
                  <p:nvCxnSpPr>
                    <p:cNvPr id="1144" name="Straight Connector 1143">
                      <a:extLst>
                        <a:ext uri="{FF2B5EF4-FFF2-40B4-BE49-F238E27FC236}">
                          <a16:creationId xmlns:a16="http://schemas.microsoft.com/office/drawing/2014/main" id="{49F59655-B9E8-42F2-A910-BA449227160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6A8F7B49-B7CC-4BD9-B9C6-A8E5C1E251F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FDDB55DE-4335-4B6A-87F0-38DF4AFFE98E}"/>
                      </a:ext>
                    </a:extLst>
                  </p:cNvPr>
                  <p:cNvGrpSpPr/>
                  <p:nvPr/>
                </p:nvGrpSpPr>
                <p:grpSpPr>
                  <a:xfrm>
                    <a:off x="5613400" y="1756835"/>
                    <a:ext cx="35961" cy="35983"/>
                    <a:chOff x="5083175" y="1780117"/>
                    <a:chExt cx="35961" cy="35983"/>
                  </a:xfrm>
                </p:grpSpPr>
                <p:cxnSp>
                  <p:nvCxnSpPr>
                    <p:cNvPr id="1147" name="Straight Connector 1146">
                      <a:extLst>
                        <a:ext uri="{FF2B5EF4-FFF2-40B4-BE49-F238E27FC236}">
                          <a16:creationId xmlns:a16="http://schemas.microsoft.com/office/drawing/2014/main" id="{2EC709B5-CF00-478F-BBAD-B09994E5A08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FE275B5B-4305-4FCD-A2CB-4A2C8F64FF3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75C4B562-DF52-4D43-AB47-D0A775BA2F50}"/>
                      </a:ext>
                    </a:extLst>
                  </p:cNvPr>
                  <p:cNvGrpSpPr/>
                  <p:nvPr/>
                </p:nvGrpSpPr>
                <p:grpSpPr>
                  <a:xfrm>
                    <a:off x="5598584" y="1756835"/>
                    <a:ext cx="35961" cy="35983"/>
                    <a:chOff x="5083175" y="1780117"/>
                    <a:chExt cx="35961" cy="35983"/>
                  </a:xfrm>
                </p:grpSpPr>
                <p:cxnSp>
                  <p:nvCxnSpPr>
                    <p:cNvPr id="1150" name="Straight Connector 1149">
                      <a:extLst>
                        <a:ext uri="{FF2B5EF4-FFF2-40B4-BE49-F238E27FC236}">
                          <a16:creationId xmlns:a16="http://schemas.microsoft.com/office/drawing/2014/main" id="{6FDE83B2-5DFD-40AC-A244-8522FA3954F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9B6B74C7-D610-48E2-BCC9-5C92DB3F73C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45417178-AEFB-4181-93D7-172FD1307AF6}"/>
                      </a:ext>
                    </a:extLst>
                  </p:cNvPr>
                  <p:cNvGrpSpPr/>
                  <p:nvPr/>
                </p:nvGrpSpPr>
                <p:grpSpPr>
                  <a:xfrm>
                    <a:off x="5588001" y="1749427"/>
                    <a:ext cx="35961" cy="35983"/>
                    <a:chOff x="5083175" y="1780117"/>
                    <a:chExt cx="35961" cy="35983"/>
                  </a:xfrm>
                </p:grpSpPr>
                <p:cxnSp>
                  <p:nvCxnSpPr>
                    <p:cNvPr id="1153" name="Straight Connector 1152">
                      <a:extLst>
                        <a:ext uri="{FF2B5EF4-FFF2-40B4-BE49-F238E27FC236}">
                          <a16:creationId xmlns:a16="http://schemas.microsoft.com/office/drawing/2014/main" id="{9CEE9096-FF4F-4D6F-A403-E1B0ADCE6EC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73E405EF-7787-4A8E-ACAC-AFE59C3A6A9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742EC097-5397-4484-B21C-663CC21C19CE}"/>
                      </a:ext>
                    </a:extLst>
                  </p:cNvPr>
                  <p:cNvGrpSpPr/>
                  <p:nvPr/>
                </p:nvGrpSpPr>
                <p:grpSpPr>
                  <a:xfrm>
                    <a:off x="5584826" y="1747310"/>
                    <a:ext cx="35961" cy="35983"/>
                    <a:chOff x="5083175" y="1780117"/>
                    <a:chExt cx="35961" cy="35983"/>
                  </a:xfrm>
                </p:grpSpPr>
                <p:cxnSp>
                  <p:nvCxnSpPr>
                    <p:cNvPr id="1156" name="Straight Connector 1155">
                      <a:extLst>
                        <a:ext uri="{FF2B5EF4-FFF2-40B4-BE49-F238E27FC236}">
                          <a16:creationId xmlns:a16="http://schemas.microsoft.com/office/drawing/2014/main" id="{3A5FBDA2-EE39-4086-9FAE-17B0633AC87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B8A6F96B-3D3E-4BE5-B7A8-EEF22A25FC1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58" name="Group 1157">
                    <a:extLst>
                      <a:ext uri="{FF2B5EF4-FFF2-40B4-BE49-F238E27FC236}">
                        <a16:creationId xmlns:a16="http://schemas.microsoft.com/office/drawing/2014/main" id="{6BFC7B4B-0BC4-49AD-AA00-1DB43206231B}"/>
                      </a:ext>
                    </a:extLst>
                  </p:cNvPr>
                  <p:cNvGrpSpPr/>
                  <p:nvPr/>
                </p:nvGrpSpPr>
                <p:grpSpPr>
                  <a:xfrm>
                    <a:off x="5536143" y="1747310"/>
                    <a:ext cx="35961" cy="35983"/>
                    <a:chOff x="5083175" y="1780117"/>
                    <a:chExt cx="35961" cy="35983"/>
                  </a:xfrm>
                </p:grpSpPr>
                <p:cxnSp>
                  <p:nvCxnSpPr>
                    <p:cNvPr id="1159" name="Straight Connector 1158">
                      <a:extLst>
                        <a:ext uri="{FF2B5EF4-FFF2-40B4-BE49-F238E27FC236}">
                          <a16:creationId xmlns:a16="http://schemas.microsoft.com/office/drawing/2014/main" id="{B15F6973-E2CB-40A5-8FA4-2DE4B2FC332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77A661F1-CD6C-4B37-9EDC-7A413742B6E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61" name="Group 1160">
                    <a:extLst>
                      <a:ext uri="{FF2B5EF4-FFF2-40B4-BE49-F238E27FC236}">
                        <a16:creationId xmlns:a16="http://schemas.microsoft.com/office/drawing/2014/main" id="{D6668F11-6E7E-4257-B87B-3C3D8FDF958E}"/>
                      </a:ext>
                    </a:extLst>
                  </p:cNvPr>
                  <p:cNvGrpSpPr/>
                  <p:nvPr/>
                </p:nvGrpSpPr>
                <p:grpSpPr>
                  <a:xfrm>
                    <a:off x="5523443" y="1744135"/>
                    <a:ext cx="35961" cy="35983"/>
                    <a:chOff x="5083175" y="1780117"/>
                    <a:chExt cx="35961" cy="35983"/>
                  </a:xfrm>
                </p:grpSpPr>
                <p:cxnSp>
                  <p:nvCxnSpPr>
                    <p:cNvPr id="1162" name="Straight Connector 1161">
                      <a:extLst>
                        <a:ext uri="{FF2B5EF4-FFF2-40B4-BE49-F238E27FC236}">
                          <a16:creationId xmlns:a16="http://schemas.microsoft.com/office/drawing/2014/main" id="{1CF8BD85-2D75-4476-91C7-BC3D3DCED30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6D82AE1F-CC22-45B6-9260-09D206F4BA1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CA515364-0050-4468-9B35-C6C6E1B752D8}"/>
                      </a:ext>
                    </a:extLst>
                  </p:cNvPr>
                  <p:cNvGrpSpPr/>
                  <p:nvPr/>
                </p:nvGrpSpPr>
                <p:grpSpPr>
                  <a:xfrm>
                    <a:off x="5508626" y="1744135"/>
                    <a:ext cx="35961" cy="35983"/>
                    <a:chOff x="5083175" y="1780117"/>
                    <a:chExt cx="35961" cy="35983"/>
                  </a:xfrm>
                </p:grpSpPr>
                <p:cxnSp>
                  <p:nvCxnSpPr>
                    <p:cNvPr id="1165" name="Straight Connector 1164">
                      <a:extLst>
                        <a:ext uri="{FF2B5EF4-FFF2-40B4-BE49-F238E27FC236}">
                          <a16:creationId xmlns:a16="http://schemas.microsoft.com/office/drawing/2014/main" id="{99C0911E-96E5-4630-847F-1B2B765B707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A6033A73-57C1-4E36-BD9E-06A0606DAF9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67" name="Group 1166">
                    <a:extLst>
                      <a:ext uri="{FF2B5EF4-FFF2-40B4-BE49-F238E27FC236}">
                        <a16:creationId xmlns:a16="http://schemas.microsoft.com/office/drawing/2014/main" id="{8D7D1197-EEDB-4DA9-8528-EC12E6C36FF0}"/>
                      </a:ext>
                    </a:extLst>
                  </p:cNvPr>
                  <p:cNvGrpSpPr/>
                  <p:nvPr/>
                </p:nvGrpSpPr>
                <p:grpSpPr>
                  <a:xfrm>
                    <a:off x="5490634" y="1735668"/>
                    <a:ext cx="35961" cy="35983"/>
                    <a:chOff x="5083175" y="1780117"/>
                    <a:chExt cx="35961" cy="35983"/>
                  </a:xfrm>
                </p:grpSpPr>
                <p:cxnSp>
                  <p:nvCxnSpPr>
                    <p:cNvPr id="1168" name="Straight Connector 1167">
                      <a:extLst>
                        <a:ext uri="{FF2B5EF4-FFF2-40B4-BE49-F238E27FC236}">
                          <a16:creationId xmlns:a16="http://schemas.microsoft.com/office/drawing/2014/main" id="{3ACCF445-83FC-4E7F-96A8-5E8E0397591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D05CEEE9-D2FA-40BD-BB89-54D1B97F743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FE5D2087-07D6-4C78-B03C-4A25FA6F3348}"/>
                      </a:ext>
                    </a:extLst>
                  </p:cNvPr>
                  <p:cNvGrpSpPr/>
                  <p:nvPr/>
                </p:nvGrpSpPr>
                <p:grpSpPr>
                  <a:xfrm>
                    <a:off x="5464176" y="1737784"/>
                    <a:ext cx="35961" cy="35983"/>
                    <a:chOff x="5083175" y="1780117"/>
                    <a:chExt cx="35961" cy="35983"/>
                  </a:xfrm>
                </p:grpSpPr>
                <p:cxnSp>
                  <p:nvCxnSpPr>
                    <p:cNvPr id="1171" name="Straight Connector 1170">
                      <a:extLst>
                        <a:ext uri="{FF2B5EF4-FFF2-40B4-BE49-F238E27FC236}">
                          <a16:creationId xmlns:a16="http://schemas.microsoft.com/office/drawing/2014/main" id="{B3C88EDD-0938-4400-BD84-E5072E4C7CD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17FC160E-B4EE-4C3B-821B-0E48CEDAF98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173" name="Group 1172">
                    <a:extLst>
                      <a:ext uri="{FF2B5EF4-FFF2-40B4-BE49-F238E27FC236}">
                        <a16:creationId xmlns:a16="http://schemas.microsoft.com/office/drawing/2014/main" id="{E72C98F9-E26E-473A-80B2-F9BA8686125B}"/>
                      </a:ext>
                    </a:extLst>
                  </p:cNvPr>
                  <p:cNvGrpSpPr/>
                  <p:nvPr/>
                </p:nvGrpSpPr>
                <p:grpSpPr>
                  <a:xfrm>
                    <a:off x="5433484" y="1739902"/>
                    <a:ext cx="35961" cy="35983"/>
                    <a:chOff x="5083175" y="1780117"/>
                    <a:chExt cx="35961" cy="35983"/>
                  </a:xfrm>
                </p:grpSpPr>
                <p:cxnSp>
                  <p:nvCxnSpPr>
                    <p:cNvPr id="1174" name="Straight Connector 1173">
                      <a:extLst>
                        <a:ext uri="{FF2B5EF4-FFF2-40B4-BE49-F238E27FC236}">
                          <a16:creationId xmlns:a16="http://schemas.microsoft.com/office/drawing/2014/main" id="{2A23AA4F-A973-423D-BF3E-4671B15840C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B93B0D51-2D29-45AC-A635-B078D84F902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76" name="Group 1175">
                    <a:extLst>
                      <a:ext uri="{FF2B5EF4-FFF2-40B4-BE49-F238E27FC236}">
                        <a16:creationId xmlns:a16="http://schemas.microsoft.com/office/drawing/2014/main" id="{E1BD2FFB-6AC3-4266-A1D5-CC6233B4A71B}"/>
                      </a:ext>
                    </a:extLst>
                  </p:cNvPr>
                  <p:cNvGrpSpPr/>
                  <p:nvPr/>
                </p:nvGrpSpPr>
                <p:grpSpPr>
                  <a:xfrm>
                    <a:off x="5429250" y="1739902"/>
                    <a:ext cx="35961" cy="35983"/>
                    <a:chOff x="5083175" y="1780117"/>
                    <a:chExt cx="35961" cy="35983"/>
                  </a:xfrm>
                </p:grpSpPr>
                <p:cxnSp>
                  <p:nvCxnSpPr>
                    <p:cNvPr id="1177" name="Straight Connector 1176">
                      <a:extLst>
                        <a:ext uri="{FF2B5EF4-FFF2-40B4-BE49-F238E27FC236}">
                          <a16:creationId xmlns:a16="http://schemas.microsoft.com/office/drawing/2014/main" id="{581933EB-B214-4FF5-8300-821086B1CE0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C06144C6-CC75-4409-95AC-5EE2612B938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A0B08150-5121-48FC-AEA6-A25CCF3090C5}"/>
                      </a:ext>
                    </a:extLst>
                  </p:cNvPr>
                  <p:cNvGrpSpPr/>
                  <p:nvPr/>
                </p:nvGrpSpPr>
                <p:grpSpPr>
                  <a:xfrm>
                    <a:off x="5426075" y="1739902"/>
                    <a:ext cx="35961" cy="35983"/>
                    <a:chOff x="5083175" y="1780117"/>
                    <a:chExt cx="35961" cy="35983"/>
                  </a:xfrm>
                </p:grpSpPr>
                <p:cxnSp>
                  <p:nvCxnSpPr>
                    <p:cNvPr id="1180" name="Straight Connector 1179">
                      <a:extLst>
                        <a:ext uri="{FF2B5EF4-FFF2-40B4-BE49-F238E27FC236}">
                          <a16:creationId xmlns:a16="http://schemas.microsoft.com/office/drawing/2014/main" id="{0A1A2371-DE13-4DF9-BE74-7B15B0BC4A8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4E36FC83-6A33-4991-B2C5-D11EBD07AB9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826" name="Group 825">
                  <a:extLst>
                    <a:ext uri="{FF2B5EF4-FFF2-40B4-BE49-F238E27FC236}">
                      <a16:creationId xmlns:a16="http://schemas.microsoft.com/office/drawing/2014/main" id="{8BFDBEE4-E0C9-4595-A95D-ED0368C83507}"/>
                    </a:ext>
                  </a:extLst>
                </p:cNvPr>
                <p:cNvGrpSpPr/>
                <p:nvPr/>
              </p:nvGrpSpPr>
              <p:grpSpPr>
                <a:xfrm>
                  <a:off x="4228042" y="1316568"/>
                  <a:ext cx="1201185" cy="451908"/>
                  <a:chOff x="4228042" y="1316568"/>
                  <a:chExt cx="1201185" cy="451908"/>
                </a:xfrm>
              </p:grpSpPr>
              <p:grpSp>
                <p:nvGrpSpPr>
                  <p:cNvPr id="1182" name="Group 1181">
                    <a:extLst>
                      <a:ext uri="{FF2B5EF4-FFF2-40B4-BE49-F238E27FC236}">
                        <a16:creationId xmlns:a16="http://schemas.microsoft.com/office/drawing/2014/main" id="{3A0FDA48-10BB-456D-A6AA-517FA7517CAB}"/>
                      </a:ext>
                    </a:extLst>
                  </p:cNvPr>
                  <p:cNvGrpSpPr/>
                  <p:nvPr/>
                </p:nvGrpSpPr>
                <p:grpSpPr>
                  <a:xfrm>
                    <a:off x="5393266" y="1732493"/>
                    <a:ext cx="35961" cy="35983"/>
                    <a:chOff x="5083175" y="1780117"/>
                    <a:chExt cx="35961" cy="35983"/>
                  </a:xfrm>
                </p:grpSpPr>
                <p:cxnSp>
                  <p:nvCxnSpPr>
                    <p:cNvPr id="1183" name="Straight Connector 1182">
                      <a:extLst>
                        <a:ext uri="{FF2B5EF4-FFF2-40B4-BE49-F238E27FC236}">
                          <a16:creationId xmlns:a16="http://schemas.microsoft.com/office/drawing/2014/main" id="{195925EB-6325-4BB0-9604-85B9EF22308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091D67DA-4795-415A-99A3-2B48E31CD5D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85" name="Group 1184">
                    <a:extLst>
                      <a:ext uri="{FF2B5EF4-FFF2-40B4-BE49-F238E27FC236}">
                        <a16:creationId xmlns:a16="http://schemas.microsoft.com/office/drawing/2014/main" id="{9CD5DD6D-5EAB-4DEC-8482-4A00E2E7BD80}"/>
                      </a:ext>
                    </a:extLst>
                  </p:cNvPr>
                  <p:cNvGrpSpPr/>
                  <p:nvPr/>
                </p:nvGrpSpPr>
                <p:grpSpPr>
                  <a:xfrm>
                    <a:off x="5389033" y="1732493"/>
                    <a:ext cx="35961" cy="35983"/>
                    <a:chOff x="5083175" y="1780117"/>
                    <a:chExt cx="35961" cy="35983"/>
                  </a:xfrm>
                </p:grpSpPr>
                <p:cxnSp>
                  <p:nvCxnSpPr>
                    <p:cNvPr id="1186" name="Straight Connector 1185">
                      <a:extLst>
                        <a:ext uri="{FF2B5EF4-FFF2-40B4-BE49-F238E27FC236}">
                          <a16:creationId xmlns:a16="http://schemas.microsoft.com/office/drawing/2014/main" id="{384C6ADB-5C27-463F-B6BC-C7FA1BF8CDA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14CE84FA-6BFF-4DCB-A44B-8C8B017CB95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88" name="Group 1187">
                    <a:extLst>
                      <a:ext uri="{FF2B5EF4-FFF2-40B4-BE49-F238E27FC236}">
                        <a16:creationId xmlns:a16="http://schemas.microsoft.com/office/drawing/2014/main" id="{2790BD3A-D223-48FB-90BC-B61300793BEE}"/>
                      </a:ext>
                    </a:extLst>
                  </p:cNvPr>
                  <p:cNvGrpSpPr/>
                  <p:nvPr/>
                </p:nvGrpSpPr>
                <p:grpSpPr>
                  <a:xfrm>
                    <a:off x="5376333" y="1732493"/>
                    <a:ext cx="35961" cy="35983"/>
                    <a:chOff x="5083175" y="1780117"/>
                    <a:chExt cx="35961" cy="35983"/>
                  </a:xfrm>
                </p:grpSpPr>
                <p:cxnSp>
                  <p:nvCxnSpPr>
                    <p:cNvPr id="1189" name="Straight Connector 1188">
                      <a:extLst>
                        <a:ext uri="{FF2B5EF4-FFF2-40B4-BE49-F238E27FC236}">
                          <a16:creationId xmlns:a16="http://schemas.microsoft.com/office/drawing/2014/main" id="{6CDBA29F-11B8-487A-93A6-BC0D1CEB369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14A81D0E-2340-4125-8559-63A00CD79FA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91" name="Group 1190">
                    <a:extLst>
                      <a:ext uri="{FF2B5EF4-FFF2-40B4-BE49-F238E27FC236}">
                        <a16:creationId xmlns:a16="http://schemas.microsoft.com/office/drawing/2014/main" id="{88D41E33-E35F-4E24-A2D0-47BCD4B1E887}"/>
                      </a:ext>
                    </a:extLst>
                  </p:cNvPr>
                  <p:cNvGrpSpPr/>
                  <p:nvPr/>
                </p:nvGrpSpPr>
                <p:grpSpPr>
                  <a:xfrm>
                    <a:off x="5351991" y="1732493"/>
                    <a:ext cx="35961" cy="35983"/>
                    <a:chOff x="5083175" y="1780117"/>
                    <a:chExt cx="35961" cy="35983"/>
                  </a:xfrm>
                </p:grpSpPr>
                <p:cxnSp>
                  <p:nvCxnSpPr>
                    <p:cNvPr id="1192" name="Straight Connector 1191">
                      <a:extLst>
                        <a:ext uri="{FF2B5EF4-FFF2-40B4-BE49-F238E27FC236}">
                          <a16:creationId xmlns:a16="http://schemas.microsoft.com/office/drawing/2014/main" id="{E59F539E-3B22-4379-B988-B948C4199A7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4B1DA39D-9FC2-4AEC-B6F7-126193D7F5E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94" name="Group 1193">
                    <a:extLst>
                      <a:ext uri="{FF2B5EF4-FFF2-40B4-BE49-F238E27FC236}">
                        <a16:creationId xmlns:a16="http://schemas.microsoft.com/office/drawing/2014/main" id="{B0A8CA37-3238-416D-81F5-F233D2DEE68B}"/>
                      </a:ext>
                    </a:extLst>
                  </p:cNvPr>
                  <p:cNvGrpSpPr/>
                  <p:nvPr/>
                </p:nvGrpSpPr>
                <p:grpSpPr>
                  <a:xfrm>
                    <a:off x="5369983" y="1732493"/>
                    <a:ext cx="35961" cy="35983"/>
                    <a:chOff x="5083175" y="1780117"/>
                    <a:chExt cx="35961" cy="35983"/>
                  </a:xfrm>
                </p:grpSpPr>
                <p:cxnSp>
                  <p:nvCxnSpPr>
                    <p:cNvPr id="1195" name="Straight Connector 1194">
                      <a:extLst>
                        <a:ext uri="{FF2B5EF4-FFF2-40B4-BE49-F238E27FC236}">
                          <a16:creationId xmlns:a16="http://schemas.microsoft.com/office/drawing/2014/main" id="{A5996705-6855-46C6-8405-FC03D1CD7D0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BCBF4EFD-532E-4990-91D4-49988C05762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197" name="Group 1196">
                    <a:extLst>
                      <a:ext uri="{FF2B5EF4-FFF2-40B4-BE49-F238E27FC236}">
                        <a16:creationId xmlns:a16="http://schemas.microsoft.com/office/drawing/2014/main" id="{1F2F7EEC-80D9-479B-92C2-7A4A566CB808}"/>
                      </a:ext>
                    </a:extLst>
                  </p:cNvPr>
                  <p:cNvGrpSpPr/>
                  <p:nvPr/>
                </p:nvGrpSpPr>
                <p:grpSpPr>
                  <a:xfrm>
                    <a:off x="5361516" y="1732493"/>
                    <a:ext cx="35961" cy="35983"/>
                    <a:chOff x="5083175" y="1780117"/>
                    <a:chExt cx="35961" cy="35983"/>
                  </a:xfrm>
                </p:grpSpPr>
                <p:cxnSp>
                  <p:nvCxnSpPr>
                    <p:cNvPr id="1198" name="Straight Connector 1197">
                      <a:extLst>
                        <a:ext uri="{FF2B5EF4-FFF2-40B4-BE49-F238E27FC236}">
                          <a16:creationId xmlns:a16="http://schemas.microsoft.com/office/drawing/2014/main" id="{25AA65E2-84C9-4DCA-9E3D-54C6CB5AC03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199" name="Straight Connector 1198">
                      <a:extLst>
                        <a:ext uri="{FF2B5EF4-FFF2-40B4-BE49-F238E27FC236}">
                          <a16:creationId xmlns:a16="http://schemas.microsoft.com/office/drawing/2014/main" id="{9ECF932D-9B51-4FC8-A2ED-A574C644F97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200" name="Group 1199">
                    <a:extLst>
                      <a:ext uri="{FF2B5EF4-FFF2-40B4-BE49-F238E27FC236}">
                        <a16:creationId xmlns:a16="http://schemas.microsoft.com/office/drawing/2014/main" id="{E2920D4D-A50F-415A-8192-026EC51C73D8}"/>
                      </a:ext>
                    </a:extLst>
                  </p:cNvPr>
                  <p:cNvGrpSpPr/>
                  <p:nvPr/>
                </p:nvGrpSpPr>
                <p:grpSpPr>
                  <a:xfrm>
                    <a:off x="5339291" y="1724026"/>
                    <a:ext cx="35961" cy="35983"/>
                    <a:chOff x="5083175" y="1780117"/>
                    <a:chExt cx="35961" cy="35983"/>
                  </a:xfrm>
                </p:grpSpPr>
                <p:cxnSp>
                  <p:nvCxnSpPr>
                    <p:cNvPr id="1201" name="Straight Connector 1200">
                      <a:extLst>
                        <a:ext uri="{FF2B5EF4-FFF2-40B4-BE49-F238E27FC236}">
                          <a16:creationId xmlns:a16="http://schemas.microsoft.com/office/drawing/2014/main" id="{01ABFE55-41AC-4D8E-B77A-98D29DC545D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54709CC3-F630-4B29-AF49-C0E549B390E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203" name="Group 1202">
                    <a:extLst>
                      <a:ext uri="{FF2B5EF4-FFF2-40B4-BE49-F238E27FC236}">
                        <a16:creationId xmlns:a16="http://schemas.microsoft.com/office/drawing/2014/main" id="{3DE3A66C-6ECD-448C-8CDF-57C9F62B5799}"/>
                      </a:ext>
                    </a:extLst>
                  </p:cNvPr>
                  <p:cNvGrpSpPr/>
                  <p:nvPr/>
                </p:nvGrpSpPr>
                <p:grpSpPr>
                  <a:xfrm>
                    <a:off x="5328708" y="1724026"/>
                    <a:ext cx="35961" cy="35983"/>
                    <a:chOff x="5083175" y="1780117"/>
                    <a:chExt cx="35961" cy="35983"/>
                  </a:xfrm>
                </p:grpSpPr>
                <p:cxnSp>
                  <p:nvCxnSpPr>
                    <p:cNvPr id="1204" name="Straight Connector 1203">
                      <a:extLst>
                        <a:ext uri="{FF2B5EF4-FFF2-40B4-BE49-F238E27FC236}">
                          <a16:creationId xmlns:a16="http://schemas.microsoft.com/office/drawing/2014/main" id="{83231EBD-B560-4DF1-959A-F22D786CAC9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92E88215-620E-4BC1-9339-E5E25FFEFEB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206" name="Group 1205">
                    <a:extLst>
                      <a:ext uri="{FF2B5EF4-FFF2-40B4-BE49-F238E27FC236}">
                        <a16:creationId xmlns:a16="http://schemas.microsoft.com/office/drawing/2014/main" id="{D7B4FAE8-861B-4537-A918-3A01F6A96530}"/>
                      </a:ext>
                    </a:extLst>
                  </p:cNvPr>
                  <p:cNvGrpSpPr/>
                  <p:nvPr/>
                </p:nvGrpSpPr>
                <p:grpSpPr>
                  <a:xfrm>
                    <a:off x="5313891" y="1724026"/>
                    <a:ext cx="35961" cy="35983"/>
                    <a:chOff x="5083175" y="1780117"/>
                    <a:chExt cx="35961" cy="35983"/>
                  </a:xfrm>
                </p:grpSpPr>
                <p:cxnSp>
                  <p:nvCxnSpPr>
                    <p:cNvPr id="1207" name="Straight Connector 1206">
                      <a:extLst>
                        <a:ext uri="{FF2B5EF4-FFF2-40B4-BE49-F238E27FC236}">
                          <a16:creationId xmlns:a16="http://schemas.microsoft.com/office/drawing/2014/main" id="{0579C52F-4B9A-43CE-A3AC-9B99437044F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E6B8111C-62AB-4F2B-BACE-5676EFA3AAD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209" name="Group 1208">
                    <a:extLst>
                      <a:ext uri="{FF2B5EF4-FFF2-40B4-BE49-F238E27FC236}">
                        <a16:creationId xmlns:a16="http://schemas.microsoft.com/office/drawing/2014/main" id="{86EDAEC0-34CC-4DB3-B382-9BF5823FADF0}"/>
                      </a:ext>
                    </a:extLst>
                  </p:cNvPr>
                  <p:cNvGrpSpPr/>
                  <p:nvPr/>
                </p:nvGrpSpPr>
                <p:grpSpPr>
                  <a:xfrm>
                    <a:off x="5269441" y="1720851"/>
                    <a:ext cx="35961" cy="35983"/>
                    <a:chOff x="5083175" y="1780117"/>
                    <a:chExt cx="35961" cy="35983"/>
                  </a:xfrm>
                </p:grpSpPr>
                <p:cxnSp>
                  <p:nvCxnSpPr>
                    <p:cNvPr id="1210" name="Straight Connector 1209">
                      <a:extLst>
                        <a:ext uri="{FF2B5EF4-FFF2-40B4-BE49-F238E27FC236}">
                          <a16:creationId xmlns:a16="http://schemas.microsoft.com/office/drawing/2014/main" id="{B44A7484-2290-4584-BEF5-E0B484F08EB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5D0C51C6-4989-4BB6-B144-1E283276642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212" name="Group 1211">
                    <a:extLst>
                      <a:ext uri="{FF2B5EF4-FFF2-40B4-BE49-F238E27FC236}">
                        <a16:creationId xmlns:a16="http://schemas.microsoft.com/office/drawing/2014/main" id="{DC0FE800-0EF2-410D-A36D-AA45E8AE4796}"/>
                      </a:ext>
                    </a:extLst>
                  </p:cNvPr>
                  <p:cNvGrpSpPr/>
                  <p:nvPr/>
                </p:nvGrpSpPr>
                <p:grpSpPr>
                  <a:xfrm>
                    <a:off x="5264150" y="1714500"/>
                    <a:ext cx="35961" cy="35983"/>
                    <a:chOff x="5083175" y="1780117"/>
                    <a:chExt cx="35961" cy="35983"/>
                  </a:xfrm>
                </p:grpSpPr>
                <p:cxnSp>
                  <p:nvCxnSpPr>
                    <p:cNvPr id="1213" name="Straight Connector 1212">
                      <a:extLst>
                        <a:ext uri="{FF2B5EF4-FFF2-40B4-BE49-F238E27FC236}">
                          <a16:creationId xmlns:a16="http://schemas.microsoft.com/office/drawing/2014/main" id="{FF0A11D8-0107-4155-BEED-E78E9606114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D1163B88-B010-4F76-A7B1-AA56B5B43C3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15" name="Group 1214">
                    <a:extLst>
                      <a:ext uri="{FF2B5EF4-FFF2-40B4-BE49-F238E27FC236}">
                        <a16:creationId xmlns:a16="http://schemas.microsoft.com/office/drawing/2014/main" id="{E59108D3-AD00-4905-876F-22F6BF08B071}"/>
                      </a:ext>
                    </a:extLst>
                  </p:cNvPr>
                  <p:cNvGrpSpPr/>
                  <p:nvPr/>
                </p:nvGrpSpPr>
                <p:grpSpPr>
                  <a:xfrm>
                    <a:off x="5254625" y="1714500"/>
                    <a:ext cx="35961" cy="35983"/>
                    <a:chOff x="5083175" y="1780117"/>
                    <a:chExt cx="35961" cy="35983"/>
                  </a:xfrm>
                </p:grpSpPr>
                <p:cxnSp>
                  <p:nvCxnSpPr>
                    <p:cNvPr id="1216" name="Straight Connector 1215">
                      <a:extLst>
                        <a:ext uri="{FF2B5EF4-FFF2-40B4-BE49-F238E27FC236}">
                          <a16:creationId xmlns:a16="http://schemas.microsoft.com/office/drawing/2014/main" id="{47AE0CE9-C632-427C-A48E-EDA3D6FF7FB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167AD034-26C2-4B98-A528-3C1ED4A8AD2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18" name="Group 1217">
                    <a:extLst>
                      <a:ext uri="{FF2B5EF4-FFF2-40B4-BE49-F238E27FC236}">
                        <a16:creationId xmlns:a16="http://schemas.microsoft.com/office/drawing/2014/main" id="{F1C7F092-F85D-4B28-9A28-B85FB263D7A9}"/>
                      </a:ext>
                    </a:extLst>
                  </p:cNvPr>
                  <p:cNvGrpSpPr/>
                  <p:nvPr/>
                </p:nvGrpSpPr>
                <p:grpSpPr>
                  <a:xfrm>
                    <a:off x="5199592" y="1710267"/>
                    <a:ext cx="35961" cy="35983"/>
                    <a:chOff x="5083175" y="1780117"/>
                    <a:chExt cx="35961" cy="35983"/>
                  </a:xfrm>
                </p:grpSpPr>
                <p:cxnSp>
                  <p:nvCxnSpPr>
                    <p:cNvPr id="1219" name="Straight Connector 1218">
                      <a:extLst>
                        <a:ext uri="{FF2B5EF4-FFF2-40B4-BE49-F238E27FC236}">
                          <a16:creationId xmlns:a16="http://schemas.microsoft.com/office/drawing/2014/main" id="{B2D82A77-73A0-42AB-8988-59DCD8128FD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375B2519-8D9E-4D98-ACAC-CC1CA8CB2FD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21" name="Group 1220">
                    <a:extLst>
                      <a:ext uri="{FF2B5EF4-FFF2-40B4-BE49-F238E27FC236}">
                        <a16:creationId xmlns:a16="http://schemas.microsoft.com/office/drawing/2014/main" id="{B008C16C-4200-4083-BA19-C6C4639B839A}"/>
                      </a:ext>
                    </a:extLst>
                  </p:cNvPr>
                  <p:cNvGrpSpPr/>
                  <p:nvPr/>
                </p:nvGrpSpPr>
                <p:grpSpPr>
                  <a:xfrm>
                    <a:off x="5190067" y="1710267"/>
                    <a:ext cx="35961" cy="35983"/>
                    <a:chOff x="5083175" y="1780117"/>
                    <a:chExt cx="35961" cy="35983"/>
                  </a:xfrm>
                </p:grpSpPr>
                <p:cxnSp>
                  <p:nvCxnSpPr>
                    <p:cNvPr id="1222" name="Straight Connector 1221">
                      <a:extLst>
                        <a:ext uri="{FF2B5EF4-FFF2-40B4-BE49-F238E27FC236}">
                          <a16:creationId xmlns:a16="http://schemas.microsoft.com/office/drawing/2014/main" id="{9DE5A666-5E9F-48F6-ABA0-E5D252FCE39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247F210D-78B2-453A-A219-98823A2B55D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24" name="Group 1223">
                    <a:extLst>
                      <a:ext uri="{FF2B5EF4-FFF2-40B4-BE49-F238E27FC236}">
                        <a16:creationId xmlns:a16="http://schemas.microsoft.com/office/drawing/2014/main" id="{070F3FDE-7E79-4091-ADC7-B7542F32BEBD}"/>
                      </a:ext>
                    </a:extLst>
                  </p:cNvPr>
                  <p:cNvGrpSpPr/>
                  <p:nvPr/>
                </p:nvGrpSpPr>
                <p:grpSpPr>
                  <a:xfrm>
                    <a:off x="5171017" y="1706033"/>
                    <a:ext cx="35961" cy="35983"/>
                    <a:chOff x="5083175" y="1780117"/>
                    <a:chExt cx="35961" cy="35983"/>
                  </a:xfrm>
                </p:grpSpPr>
                <p:cxnSp>
                  <p:nvCxnSpPr>
                    <p:cNvPr id="1225" name="Straight Connector 1224">
                      <a:extLst>
                        <a:ext uri="{FF2B5EF4-FFF2-40B4-BE49-F238E27FC236}">
                          <a16:creationId xmlns:a16="http://schemas.microsoft.com/office/drawing/2014/main" id="{123364BD-8A11-40D3-98C7-3927BFA7990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B4D94EFE-23A3-4471-8B5A-FB08993C803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27" name="Group 1226">
                    <a:extLst>
                      <a:ext uri="{FF2B5EF4-FFF2-40B4-BE49-F238E27FC236}">
                        <a16:creationId xmlns:a16="http://schemas.microsoft.com/office/drawing/2014/main" id="{291664A5-54DF-4A04-ABFC-6BD5DD7BE968}"/>
                      </a:ext>
                    </a:extLst>
                  </p:cNvPr>
                  <p:cNvGrpSpPr/>
                  <p:nvPr/>
                </p:nvGrpSpPr>
                <p:grpSpPr>
                  <a:xfrm>
                    <a:off x="5166784" y="1702858"/>
                    <a:ext cx="35961" cy="35983"/>
                    <a:chOff x="5083175" y="1780117"/>
                    <a:chExt cx="35961" cy="35983"/>
                  </a:xfrm>
                </p:grpSpPr>
                <p:cxnSp>
                  <p:nvCxnSpPr>
                    <p:cNvPr id="1228" name="Straight Connector 1227">
                      <a:extLst>
                        <a:ext uri="{FF2B5EF4-FFF2-40B4-BE49-F238E27FC236}">
                          <a16:creationId xmlns:a16="http://schemas.microsoft.com/office/drawing/2014/main" id="{C183A930-47A8-4C6C-BC2E-A9CBCC36CBF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2D9509F7-3032-467B-BD6D-32DD1EB3546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30" name="Group 1229">
                    <a:extLst>
                      <a:ext uri="{FF2B5EF4-FFF2-40B4-BE49-F238E27FC236}">
                        <a16:creationId xmlns:a16="http://schemas.microsoft.com/office/drawing/2014/main" id="{C12BC378-DA8F-4AF5-9D0F-0AAB33FAE573}"/>
                      </a:ext>
                    </a:extLst>
                  </p:cNvPr>
                  <p:cNvGrpSpPr/>
                  <p:nvPr/>
                </p:nvGrpSpPr>
                <p:grpSpPr>
                  <a:xfrm>
                    <a:off x="5154084" y="1698624"/>
                    <a:ext cx="35961" cy="35983"/>
                    <a:chOff x="5083175" y="1780117"/>
                    <a:chExt cx="35961" cy="35983"/>
                  </a:xfrm>
                </p:grpSpPr>
                <p:cxnSp>
                  <p:nvCxnSpPr>
                    <p:cNvPr id="1231" name="Straight Connector 1230">
                      <a:extLst>
                        <a:ext uri="{FF2B5EF4-FFF2-40B4-BE49-F238E27FC236}">
                          <a16:creationId xmlns:a16="http://schemas.microsoft.com/office/drawing/2014/main" id="{F641674A-69EB-485E-AFCF-4FC9CB3282E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982EFB6F-9949-4DFE-983C-2F1AE656568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33" name="Group 1232">
                    <a:extLst>
                      <a:ext uri="{FF2B5EF4-FFF2-40B4-BE49-F238E27FC236}">
                        <a16:creationId xmlns:a16="http://schemas.microsoft.com/office/drawing/2014/main" id="{B461968D-9301-45CE-B362-7B88E58951DC}"/>
                      </a:ext>
                    </a:extLst>
                  </p:cNvPr>
                  <p:cNvGrpSpPr/>
                  <p:nvPr/>
                </p:nvGrpSpPr>
                <p:grpSpPr>
                  <a:xfrm>
                    <a:off x="5144559" y="1698624"/>
                    <a:ext cx="35961" cy="35983"/>
                    <a:chOff x="5083175" y="1780117"/>
                    <a:chExt cx="35961" cy="35983"/>
                  </a:xfrm>
                </p:grpSpPr>
                <p:cxnSp>
                  <p:nvCxnSpPr>
                    <p:cNvPr id="1234" name="Straight Connector 1233">
                      <a:extLst>
                        <a:ext uri="{FF2B5EF4-FFF2-40B4-BE49-F238E27FC236}">
                          <a16:creationId xmlns:a16="http://schemas.microsoft.com/office/drawing/2014/main" id="{6007EFD8-37C4-437D-8E9B-23A75D1C604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BD83F0A1-7DA8-475D-8D78-4F4AF3D8692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36" name="Group 1235">
                    <a:extLst>
                      <a:ext uri="{FF2B5EF4-FFF2-40B4-BE49-F238E27FC236}">
                        <a16:creationId xmlns:a16="http://schemas.microsoft.com/office/drawing/2014/main" id="{597E7DC6-C8F8-40B0-92FF-6D432F28B3CC}"/>
                      </a:ext>
                    </a:extLst>
                  </p:cNvPr>
                  <p:cNvGrpSpPr/>
                  <p:nvPr/>
                </p:nvGrpSpPr>
                <p:grpSpPr>
                  <a:xfrm>
                    <a:off x="5164668" y="1699683"/>
                    <a:ext cx="35961" cy="35983"/>
                    <a:chOff x="5083175" y="1780117"/>
                    <a:chExt cx="35961" cy="35983"/>
                  </a:xfrm>
                </p:grpSpPr>
                <p:cxnSp>
                  <p:nvCxnSpPr>
                    <p:cNvPr id="1237" name="Straight Connector 1236">
                      <a:extLst>
                        <a:ext uri="{FF2B5EF4-FFF2-40B4-BE49-F238E27FC236}">
                          <a16:creationId xmlns:a16="http://schemas.microsoft.com/office/drawing/2014/main" id="{F4587AA8-54E5-44F2-B1EB-5F2C55140A8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9FFF58D0-A55B-4EC7-9EC1-072C88A9BFD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39" name="Group 1238">
                    <a:extLst>
                      <a:ext uri="{FF2B5EF4-FFF2-40B4-BE49-F238E27FC236}">
                        <a16:creationId xmlns:a16="http://schemas.microsoft.com/office/drawing/2014/main" id="{829C9A4A-BC27-40F3-A1FC-9670CE4DE947}"/>
                      </a:ext>
                    </a:extLst>
                  </p:cNvPr>
                  <p:cNvGrpSpPr/>
                  <p:nvPr/>
                </p:nvGrpSpPr>
                <p:grpSpPr>
                  <a:xfrm>
                    <a:off x="5087410" y="1690158"/>
                    <a:ext cx="35961" cy="35983"/>
                    <a:chOff x="5083175" y="1780117"/>
                    <a:chExt cx="35961" cy="35983"/>
                  </a:xfrm>
                </p:grpSpPr>
                <p:cxnSp>
                  <p:nvCxnSpPr>
                    <p:cNvPr id="1240" name="Straight Connector 1239">
                      <a:extLst>
                        <a:ext uri="{FF2B5EF4-FFF2-40B4-BE49-F238E27FC236}">
                          <a16:creationId xmlns:a16="http://schemas.microsoft.com/office/drawing/2014/main" id="{5C41E84D-DD20-4FBE-8ABC-08D2A79B871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8B1C24B2-5CB5-4E2B-9464-4AA273D7EF9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42" name="Group 1241">
                    <a:extLst>
                      <a:ext uri="{FF2B5EF4-FFF2-40B4-BE49-F238E27FC236}">
                        <a16:creationId xmlns:a16="http://schemas.microsoft.com/office/drawing/2014/main" id="{9C3B758C-9877-4EAD-A2EA-C898FA4F66B4}"/>
                      </a:ext>
                    </a:extLst>
                  </p:cNvPr>
                  <p:cNvGrpSpPr/>
                  <p:nvPr/>
                </p:nvGrpSpPr>
                <p:grpSpPr>
                  <a:xfrm>
                    <a:off x="5081060" y="1694392"/>
                    <a:ext cx="35961" cy="35983"/>
                    <a:chOff x="5083175" y="1780117"/>
                    <a:chExt cx="35961" cy="35983"/>
                  </a:xfrm>
                </p:grpSpPr>
                <p:cxnSp>
                  <p:nvCxnSpPr>
                    <p:cNvPr id="1243" name="Straight Connector 1242">
                      <a:extLst>
                        <a:ext uri="{FF2B5EF4-FFF2-40B4-BE49-F238E27FC236}">
                          <a16:creationId xmlns:a16="http://schemas.microsoft.com/office/drawing/2014/main" id="{F25518EB-A0E8-4C18-B918-18C246176AF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44" name="Straight Connector 1243">
                      <a:extLst>
                        <a:ext uri="{FF2B5EF4-FFF2-40B4-BE49-F238E27FC236}">
                          <a16:creationId xmlns:a16="http://schemas.microsoft.com/office/drawing/2014/main" id="{FDFFD3DE-16FD-4171-B348-8FC0EEAB260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45" name="Group 1244">
                    <a:extLst>
                      <a:ext uri="{FF2B5EF4-FFF2-40B4-BE49-F238E27FC236}">
                        <a16:creationId xmlns:a16="http://schemas.microsoft.com/office/drawing/2014/main" id="{43DADBFD-E4EC-4511-A5C9-9475454A21DF}"/>
                      </a:ext>
                    </a:extLst>
                  </p:cNvPr>
                  <p:cNvGrpSpPr/>
                  <p:nvPr/>
                </p:nvGrpSpPr>
                <p:grpSpPr>
                  <a:xfrm>
                    <a:off x="5039785" y="1688042"/>
                    <a:ext cx="35961" cy="35983"/>
                    <a:chOff x="5083175" y="1780117"/>
                    <a:chExt cx="35961" cy="35983"/>
                  </a:xfrm>
                </p:grpSpPr>
                <p:cxnSp>
                  <p:nvCxnSpPr>
                    <p:cNvPr id="1246" name="Straight Connector 1245">
                      <a:extLst>
                        <a:ext uri="{FF2B5EF4-FFF2-40B4-BE49-F238E27FC236}">
                          <a16:creationId xmlns:a16="http://schemas.microsoft.com/office/drawing/2014/main" id="{B3A1AEA1-AFC8-442F-86FB-53B86E66185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47" name="Straight Connector 1246">
                      <a:extLst>
                        <a:ext uri="{FF2B5EF4-FFF2-40B4-BE49-F238E27FC236}">
                          <a16:creationId xmlns:a16="http://schemas.microsoft.com/office/drawing/2014/main" id="{9B04549F-D80C-4610-B9AC-C5CF2614574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48" name="Group 1247">
                    <a:extLst>
                      <a:ext uri="{FF2B5EF4-FFF2-40B4-BE49-F238E27FC236}">
                        <a16:creationId xmlns:a16="http://schemas.microsoft.com/office/drawing/2014/main" id="{772A2619-2F44-4318-BAE0-5EA7BDA50FBF}"/>
                      </a:ext>
                    </a:extLst>
                  </p:cNvPr>
                  <p:cNvGrpSpPr/>
                  <p:nvPr/>
                </p:nvGrpSpPr>
                <p:grpSpPr>
                  <a:xfrm>
                    <a:off x="5027085" y="1689100"/>
                    <a:ext cx="35961" cy="35983"/>
                    <a:chOff x="5083175" y="1780117"/>
                    <a:chExt cx="35961" cy="35983"/>
                  </a:xfrm>
                </p:grpSpPr>
                <p:cxnSp>
                  <p:nvCxnSpPr>
                    <p:cNvPr id="1249" name="Straight Connector 1248">
                      <a:extLst>
                        <a:ext uri="{FF2B5EF4-FFF2-40B4-BE49-F238E27FC236}">
                          <a16:creationId xmlns:a16="http://schemas.microsoft.com/office/drawing/2014/main" id="{75EC7D14-47D3-47D3-A2AB-3BD40CEA6E4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DA178991-19F2-4997-B85C-EFA85C69015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51" name="Group 1250">
                    <a:extLst>
                      <a:ext uri="{FF2B5EF4-FFF2-40B4-BE49-F238E27FC236}">
                        <a16:creationId xmlns:a16="http://schemas.microsoft.com/office/drawing/2014/main" id="{354E81A0-B2E6-4D51-996C-4BD194245BC6}"/>
                      </a:ext>
                    </a:extLst>
                  </p:cNvPr>
                  <p:cNvGrpSpPr/>
                  <p:nvPr/>
                </p:nvGrpSpPr>
                <p:grpSpPr>
                  <a:xfrm>
                    <a:off x="5023910" y="1688042"/>
                    <a:ext cx="35961" cy="35983"/>
                    <a:chOff x="5083175" y="1780117"/>
                    <a:chExt cx="35961" cy="35983"/>
                  </a:xfrm>
                </p:grpSpPr>
                <p:cxnSp>
                  <p:nvCxnSpPr>
                    <p:cNvPr id="1252" name="Straight Connector 1251">
                      <a:extLst>
                        <a:ext uri="{FF2B5EF4-FFF2-40B4-BE49-F238E27FC236}">
                          <a16:creationId xmlns:a16="http://schemas.microsoft.com/office/drawing/2014/main" id="{2DE032F4-A314-4DF7-B3C8-50A3C088F05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A4B145D0-6B9E-4B00-9C47-2A826825554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54" name="Group 1253">
                    <a:extLst>
                      <a:ext uri="{FF2B5EF4-FFF2-40B4-BE49-F238E27FC236}">
                        <a16:creationId xmlns:a16="http://schemas.microsoft.com/office/drawing/2014/main" id="{AF94C18D-B2FE-4CC3-8C02-17B38FA53741}"/>
                      </a:ext>
                    </a:extLst>
                  </p:cNvPr>
                  <p:cNvGrpSpPr/>
                  <p:nvPr/>
                </p:nvGrpSpPr>
                <p:grpSpPr>
                  <a:xfrm>
                    <a:off x="5008035" y="1678517"/>
                    <a:ext cx="35961" cy="35983"/>
                    <a:chOff x="5083175" y="1780117"/>
                    <a:chExt cx="35961" cy="35983"/>
                  </a:xfrm>
                </p:grpSpPr>
                <p:cxnSp>
                  <p:nvCxnSpPr>
                    <p:cNvPr id="1255" name="Straight Connector 1254">
                      <a:extLst>
                        <a:ext uri="{FF2B5EF4-FFF2-40B4-BE49-F238E27FC236}">
                          <a16:creationId xmlns:a16="http://schemas.microsoft.com/office/drawing/2014/main" id="{3820569B-D971-4B34-A619-A9A64F54C42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58305C75-D591-4489-87E3-C28F4C85D63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57" name="Group 1256">
                    <a:extLst>
                      <a:ext uri="{FF2B5EF4-FFF2-40B4-BE49-F238E27FC236}">
                        <a16:creationId xmlns:a16="http://schemas.microsoft.com/office/drawing/2014/main" id="{B95DE6B9-9F86-45C8-AB3C-9DDBA9011CAD}"/>
                      </a:ext>
                    </a:extLst>
                  </p:cNvPr>
                  <p:cNvGrpSpPr/>
                  <p:nvPr/>
                </p:nvGrpSpPr>
                <p:grpSpPr>
                  <a:xfrm>
                    <a:off x="4948768" y="1668992"/>
                    <a:ext cx="35961" cy="35983"/>
                    <a:chOff x="5083175" y="1780117"/>
                    <a:chExt cx="35961" cy="35983"/>
                  </a:xfrm>
                </p:grpSpPr>
                <p:cxnSp>
                  <p:nvCxnSpPr>
                    <p:cNvPr id="1258" name="Straight Connector 1257">
                      <a:extLst>
                        <a:ext uri="{FF2B5EF4-FFF2-40B4-BE49-F238E27FC236}">
                          <a16:creationId xmlns:a16="http://schemas.microsoft.com/office/drawing/2014/main" id="{25ABC450-7DD0-4350-99D8-24422BA4F8A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36D0230E-F92F-4BE9-85DC-CC3992E2C0A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60" name="Group 1259">
                    <a:extLst>
                      <a:ext uri="{FF2B5EF4-FFF2-40B4-BE49-F238E27FC236}">
                        <a16:creationId xmlns:a16="http://schemas.microsoft.com/office/drawing/2014/main" id="{5953E480-6AFE-4BE1-A248-7334BACE418E}"/>
                      </a:ext>
                    </a:extLst>
                  </p:cNvPr>
                  <p:cNvGrpSpPr/>
                  <p:nvPr/>
                </p:nvGrpSpPr>
                <p:grpSpPr>
                  <a:xfrm>
                    <a:off x="4917018" y="1660525"/>
                    <a:ext cx="35961" cy="35983"/>
                    <a:chOff x="5083175" y="1780117"/>
                    <a:chExt cx="35961" cy="35983"/>
                  </a:xfrm>
                </p:grpSpPr>
                <p:cxnSp>
                  <p:nvCxnSpPr>
                    <p:cNvPr id="1261" name="Straight Connector 1260">
                      <a:extLst>
                        <a:ext uri="{FF2B5EF4-FFF2-40B4-BE49-F238E27FC236}">
                          <a16:creationId xmlns:a16="http://schemas.microsoft.com/office/drawing/2014/main" id="{2BD963AA-6FCE-4D56-B20C-D16FA8B89DE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A684AF3A-725D-4215-94D2-04D6E608FC7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63" name="Group 1262">
                    <a:extLst>
                      <a:ext uri="{FF2B5EF4-FFF2-40B4-BE49-F238E27FC236}">
                        <a16:creationId xmlns:a16="http://schemas.microsoft.com/office/drawing/2014/main" id="{38686AF8-6DD2-490E-85D7-4BEB328C5E0A}"/>
                      </a:ext>
                    </a:extLst>
                  </p:cNvPr>
                  <p:cNvGrpSpPr/>
                  <p:nvPr/>
                </p:nvGrpSpPr>
                <p:grpSpPr>
                  <a:xfrm>
                    <a:off x="4904318" y="1659467"/>
                    <a:ext cx="35961" cy="35983"/>
                    <a:chOff x="5083175" y="1780117"/>
                    <a:chExt cx="35961" cy="35983"/>
                  </a:xfrm>
                </p:grpSpPr>
                <p:cxnSp>
                  <p:nvCxnSpPr>
                    <p:cNvPr id="1264" name="Straight Connector 1263">
                      <a:extLst>
                        <a:ext uri="{FF2B5EF4-FFF2-40B4-BE49-F238E27FC236}">
                          <a16:creationId xmlns:a16="http://schemas.microsoft.com/office/drawing/2014/main" id="{5C5C97C0-7BB1-4055-B08A-4839B073CB9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65" name="Straight Connector 1264">
                      <a:extLst>
                        <a:ext uri="{FF2B5EF4-FFF2-40B4-BE49-F238E27FC236}">
                          <a16:creationId xmlns:a16="http://schemas.microsoft.com/office/drawing/2014/main" id="{9EA527D6-1DBC-46E7-9C20-9E4BCC838FC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66" name="Group 1265">
                    <a:extLst>
                      <a:ext uri="{FF2B5EF4-FFF2-40B4-BE49-F238E27FC236}">
                        <a16:creationId xmlns:a16="http://schemas.microsoft.com/office/drawing/2014/main" id="{CF53D904-718F-42D3-A080-12D17D81B8B7}"/>
                      </a:ext>
                    </a:extLst>
                  </p:cNvPr>
                  <p:cNvGrpSpPr/>
                  <p:nvPr/>
                </p:nvGrpSpPr>
                <p:grpSpPr>
                  <a:xfrm>
                    <a:off x="4874685" y="1644650"/>
                    <a:ext cx="35961" cy="35983"/>
                    <a:chOff x="5083175" y="1780117"/>
                    <a:chExt cx="35961" cy="35983"/>
                  </a:xfrm>
                </p:grpSpPr>
                <p:cxnSp>
                  <p:nvCxnSpPr>
                    <p:cNvPr id="1267" name="Straight Connector 1266">
                      <a:extLst>
                        <a:ext uri="{FF2B5EF4-FFF2-40B4-BE49-F238E27FC236}">
                          <a16:creationId xmlns:a16="http://schemas.microsoft.com/office/drawing/2014/main" id="{B9FF4268-CBC7-4CC7-977B-D6CE141AD12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7683D09D-75CC-474F-AC90-0C2A7A5F205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69" name="Group 1268">
                    <a:extLst>
                      <a:ext uri="{FF2B5EF4-FFF2-40B4-BE49-F238E27FC236}">
                        <a16:creationId xmlns:a16="http://schemas.microsoft.com/office/drawing/2014/main" id="{7E7C5D06-73AF-4132-8A7D-A6134EB78803}"/>
                      </a:ext>
                    </a:extLst>
                  </p:cNvPr>
                  <p:cNvGrpSpPr/>
                  <p:nvPr/>
                </p:nvGrpSpPr>
                <p:grpSpPr>
                  <a:xfrm>
                    <a:off x="4739218" y="1606550"/>
                    <a:ext cx="35961" cy="35983"/>
                    <a:chOff x="5083175" y="1780117"/>
                    <a:chExt cx="35961" cy="35983"/>
                  </a:xfrm>
                </p:grpSpPr>
                <p:cxnSp>
                  <p:nvCxnSpPr>
                    <p:cNvPr id="1270" name="Straight Connector 1269">
                      <a:extLst>
                        <a:ext uri="{FF2B5EF4-FFF2-40B4-BE49-F238E27FC236}">
                          <a16:creationId xmlns:a16="http://schemas.microsoft.com/office/drawing/2014/main" id="{E734DC3A-C0E1-4DFD-BB43-2C14D2B4E6A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9C343214-FC44-429B-BDB6-DBB692F83A9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72" name="Group 1271">
                    <a:extLst>
                      <a:ext uri="{FF2B5EF4-FFF2-40B4-BE49-F238E27FC236}">
                        <a16:creationId xmlns:a16="http://schemas.microsoft.com/office/drawing/2014/main" id="{0E80BB93-C019-485A-878A-B123B7054CC0}"/>
                      </a:ext>
                    </a:extLst>
                  </p:cNvPr>
                  <p:cNvGrpSpPr/>
                  <p:nvPr/>
                </p:nvGrpSpPr>
                <p:grpSpPr>
                  <a:xfrm>
                    <a:off x="4513793" y="1508125"/>
                    <a:ext cx="35961" cy="35983"/>
                    <a:chOff x="5083175" y="1780117"/>
                    <a:chExt cx="35961" cy="35983"/>
                  </a:xfrm>
                </p:grpSpPr>
                <p:cxnSp>
                  <p:nvCxnSpPr>
                    <p:cNvPr id="1273" name="Straight Connector 1272">
                      <a:extLst>
                        <a:ext uri="{FF2B5EF4-FFF2-40B4-BE49-F238E27FC236}">
                          <a16:creationId xmlns:a16="http://schemas.microsoft.com/office/drawing/2014/main" id="{F57B8787-5C48-4491-A71E-7BE8E31AB20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C199319D-1F03-4853-A7C7-89F31DDBBA0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75" name="Group 1274">
                    <a:extLst>
                      <a:ext uri="{FF2B5EF4-FFF2-40B4-BE49-F238E27FC236}">
                        <a16:creationId xmlns:a16="http://schemas.microsoft.com/office/drawing/2014/main" id="{7F9526E7-8948-4E3B-9030-2F354ACCB8D2}"/>
                      </a:ext>
                    </a:extLst>
                  </p:cNvPr>
                  <p:cNvGrpSpPr/>
                  <p:nvPr/>
                </p:nvGrpSpPr>
                <p:grpSpPr>
                  <a:xfrm>
                    <a:off x="4471459" y="1482725"/>
                    <a:ext cx="35961" cy="35983"/>
                    <a:chOff x="5083175" y="1780117"/>
                    <a:chExt cx="35961" cy="35983"/>
                  </a:xfrm>
                </p:grpSpPr>
                <p:cxnSp>
                  <p:nvCxnSpPr>
                    <p:cNvPr id="1276" name="Straight Connector 1275">
                      <a:extLst>
                        <a:ext uri="{FF2B5EF4-FFF2-40B4-BE49-F238E27FC236}">
                          <a16:creationId xmlns:a16="http://schemas.microsoft.com/office/drawing/2014/main" id="{694DE543-83A9-4974-A891-CC94E49A174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18D86B8E-BCDF-4305-9272-53F856DB300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78" name="Group 1277">
                    <a:extLst>
                      <a:ext uri="{FF2B5EF4-FFF2-40B4-BE49-F238E27FC236}">
                        <a16:creationId xmlns:a16="http://schemas.microsoft.com/office/drawing/2014/main" id="{B90756E1-FE1B-41DF-83D5-9E51EC4F7469}"/>
                      </a:ext>
                    </a:extLst>
                  </p:cNvPr>
                  <p:cNvGrpSpPr/>
                  <p:nvPr/>
                </p:nvGrpSpPr>
                <p:grpSpPr>
                  <a:xfrm>
                    <a:off x="4470401" y="1477434"/>
                    <a:ext cx="35961" cy="35983"/>
                    <a:chOff x="5083175" y="1780117"/>
                    <a:chExt cx="35961" cy="35983"/>
                  </a:xfrm>
                </p:grpSpPr>
                <p:cxnSp>
                  <p:nvCxnSpPr>
                    <p:cNvPr id="1279" name="Straight Connector 1278">
                      <a:extLst>
                        <a:ext uri="{FF2B5EF4-FFF2-40B4-BE49-F238E27FC236}">
                          <a16:creationId xmlns:a16="http://schemas.microsoft.com/office/drawing/2014/main" id="{636B9EC5-AADB-4B70-9B8D-93E0DB99773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EB55B2E8-235C-4B08-ABA1-76CBE27F4CD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81" name="Group 1280">
                    <a:extLst>
                      <a:ext uri="{FF2B5EF4-FFF2-40B4-BE49-F238E27FC236}">
                        <a16:creationId xmlns:a16="http://schemas.microsoft.com/office/drawing/2014/main" id="{FE5B6052-5E01-46FA-8B6F-C01F63D0539F}"/>
                      </a:ext>
                    </a:extLst>
                  </p:cNvPr>
                  <p:cNvGrpSpPr/>
                  <p:nvPr/>
                </p:nvGrpSpPr>
                <p:grpSpPr>
                  <a:xfrm>
                    <a:off x="4406901" y="1441451"/>
                    <a:ext cx="35961" cy="35983"/>
                    <a:chOff x="5083175" y="1780117"/>
                    <a:chExt cx="35961" cy="35983"/>
                  </a:xfrm>
                </p:grpSpPr>
                <p:cxnSp>
                  <p:nvCxnSpPr>
                    <p:cNvPr id="1282" name="Straight Connector 1281">
                      <a:extLst>
                        <a:ext uri="{FF2B5EF4-FFF2-40B4-BE49-F238E27FC236}">
                          <a16:creationId xmlns:a16="http://schemas.microsoft.com/office/drawing/2014/main" id="{FE1A380E-D791-4022-B43E-DC1199F5276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96626DD4-ECB4-424D-8ACF-5BC45294C3C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84" name="Group 1283">
                    <a:extLst>
                      <a:ext uri="{FF2B5EF4-FFF2-40B4-BE49-F238E27FC236}">
                        <a16:creationId xmlns:a16="http://schemas.microsoft.com/office/drawing/2014/main" id="{6B7B43B6-6D0A-47D0-A18E-66036B6D0D3B}"/>
                      </a:ext>
                    </a:extLst>
                  </p:cNvPr>
                  <p:cNvGrpSpPr/>
                  <p:nvPr/>
                </p:nvGrpSpPr>
                <p:grpSpPr>
                  <a:xfrm>
                    <a:off x="4339167" y="1380067"/>
                    <a:ext cx="35961" cy="35983"/>
                    <a:chOff x="5083175" y="1780117"/>
                    <a:chExt cx="35961" cy="35983"/>
                  </a:xfrm>
                </p:grpSpPr>
                <p:cxnSp>
                  <p:nvCxnSpPr>
                    <p:cNvPr id="1285" name="Straight Connector 1284">
                      <a:extLst>
                        <a:ext uri="{FF2B5EF4-FFF2-40B4-BE49-F238E27FC236}">
                          <a16:creationId xmlns:a16="http://schemas.microsoft.com/office/drawing/2014/main" id="{7D213756-4503-456B-81AA-3EF1AB662C4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F342567E-6AC7-41AB-A246-BBF39D48A58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87" name="Group 1286">
                    <a:extLst>
                      <a:ext uri="{FF2B5EF4-FFF2-40B4-BE49-F238E27FC236}">
                        <a16:creationId xmlns:a16="http://schemas.microsoft.com/office/drawing/2014/main" id="{DC0A47F7-16AE-4DCC-9214-84B064C35187}"/>
                      </a:ext>
                    </a:extLst>
                  </p:cNvPr>
                  <p:cNvGrpSpPr/>
                  <p:nvPr/>
                </p:nvGrpSpPr>
                <p:grpSpPr>
                  <a:xfrm>
                    <a:off x="4301067" y="1355726"/>
                    <a:ext cx="35961" cy="35983"/>
                    <a:chOff x="5083175" y="1780117"/>
                    <a:chExt cx="35961" cy="35983"/>
                  </a:xfrm>
                </p:grpSpPr>
                <p:cxnSp>
                  <p:nvCxnSpPr>
                    <p:cNvPr id="1288" name="Straight Connector 1287">
                      <a:extLst>
                        <a:ext uri="{FF2B5EF4-FFF2-40B4-BE49-F238E27FC236}">
                          <a16:creationId xmlns:a16="http://schemas.microsoft.com/office/drawing/2014/main" id="{3C6379E5-FAAF-481B-AB02-14D51EE2FA2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FE457A8B-F343-4145-8D36-16870552F78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90" name="Group 1289">
                    <a:extLst>
                      <a:ext uri="{FF2B5EF4-FFF2-40B4-BE49-F238E27FC236}">
                        <a16:creationId xmlns:a16="http://schemas.microsoft.com/office/drawing/2014/main" id="{E6153628-8185-4176-9603-CAD0BD6A9AB2}"/>
                      </a:ext>
                    </a:extLst>
                  </p:cNvPr>
                  <p:cNvGrpSpPr/>
                  <p:nvPr/>
                </p:nvGrpSpPr>
                <p:grpSpPr>
                  <a:xfrm>
                    <a:off x="4294717" y="1349376"/>
                    <a:ext cx="35961" cy="35983"/>
                    <a:chOff x="5083175" y="1780117"/>
                    <a:chExt cx="35961" cy="35983"/>
                  </a:xfrm>
                </p:grpSpPr>
                <p:cxnSp>
                  <p:nvCxnSpPr>
                    <p:cNvPr id="1291" name="Straight Connector 1290">
                      <a:extLst>
                        <a:ext uri="{FF2B5EF4-FFF2-40B4-BE49-F238E27FC236}">
                          <a16:creationId xmlns:a16="http://schemas.microsoft.com/office/drawing/2014/main" id="{68146F80-A1BE-43F3-AF24-189221FD11E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01795104-B0E5-4D9D-94BA-1FAFB2B36F9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93" name="Group 1292">
                    <a:extLst>
                      <a:ext uri="{FF2B5EF4-FFF2-40B4-BE49-F238E27FC236}">
                        <a16:creationId xmlns:a16="http://schemas.microsoft.com/office/drawing/2014/main" id="{EBE90E6F-004E-4A8D-A63D-36C3D06D8E7E}"/>
                      </a:ext>
                    </a:extLst>
                  </p:cNvPr>
                  <p:cNvGrpSpPr/>
                  <p:nvPr/>
                </p:nvGrpSpPr>
                <p:grpSpPr>
                  <a:xfrm>
                    <a:off x="4289426" y="1339851"/>
                    <a:ext cx="35961" cy="35983"/>
                    <a:chOff x="5083175" y="1780117"/>
                    <a:chExt cx="35961" cy="35983"/>
                  </a:xfrm>
                </p:grpSpPr>
                <p:cxnSp>
                  <p:nvCxnSpPr>
                    <p:cNvPr id="1294" name="Straight Connector 1293">
                      <a:extLst>
                        <a:ext uri="{FF2B5EF4-FFF2-40B4-BE49-F238E27FC236}">
                          <a16:creationId xmlns:a16="http://schemas.microsoft.com/office/drawing/2014/main" id="{739A2705-B857-4A12-995B-CB147A82C68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1BFACEC9-8E97-4A43-B161-7E36FFC6CFA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96" name="Group 1295">
                    <a:extLst>
                      <a:ext uri="{FF2B5EF4-FFF2-40B4-BE49-F238E27FC236}">
                        <a16:creationId xmlns:a16="http://schemas.microsoft.com/office/drawing/2014/main" id="{659860D8-0C2C-43EE-8D0E-EA2590751B7A}"/>
                      </a:ext>
                    </a:extLst>
                  </p:cNvPr>
                  <p:cNvGrpSpPr/>
                  <p:nvPr/>
                </p:nvGrpSpPr>
                <p:grpSpPr>
                  <a:xfrm>
                    <a:off x="4277784" y="1333501"/>
                    <a:ext cx="35961" cy="35983"/>
                    <a:chOff x="5083175" y="1780117"/>
                    <a:chExt cx="35961" cy="35983"/>
                  </a:xfrm>
                </p:grpSpPr>
                <p:cxnSp>
                  <p:nvCxnSpPr>
                    <p:cNvPr id="1297" name="Straight Connector 1296">
                      <a:extLst>
                        <a:ext uri="{FF2B5EF4-FFF2-40B4-BE49-F238E27FC236}">
                          <a16:creationId xmlns:a16="http://schemas.microsoft.com/office/drawing/2014/main" id="{0FCF6B80-D0AB-4E57-B93E-3ABA2E4FD02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4EE8198C-3101-40CB-B049-14B52C6A552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299" name="Group 1298">
                    <a:extLst>
                      <a:ext uri="{FF2B5EF4-FFF2-40B4-BE49-F238E27FC236}">
                        <a16:creationId xmlns:a16="http://schemas.microsoft.com/office/drawing/2014/main" id="{6D26756C-2FC9-4574-A6FE-F096A210014B}"/>
                      </a:ext>
                    </a:extLst>
                  </p:cNvPr>
                  <p:cNvGrpSpPr/>
                  <p:nvPr/>
                </p:nvGrpSpPr>
                <p:grpSpPr>
                  <a:xfrm>
                    <a:off x="4302126" y="1359959"/>
                    <a:ext cx="35961" cy="35983"/>
                    <a:chOff x="5083175" y="1780117"/>
                    <a:chExt cx="35961" cy="35983"/>
                  </a:xfrm>
                </p:grpSpPr>
                <p:cxnSp>
                  <p:nvCxnSpPr>
                    <p:cNvPr id="1300" name="Straight Connector 1299">
                      <a:extLst>
                        <a:ext uri="{FF2B5EF4-FFF2-40B4-BE49-F238E27FC236}">
                          <a16:creationId xmlns:a16="http://schemas.microsoft.com/office/drawing/2014/main" id="{330DB5FC-412B-4C1D-A953-3935064BC95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E1C5A4A6-867C-49AA-8CDB-C54D3A42D2B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02" name="Group 1301">
                    <a:extLst>
                      <a:ext uri="{FF2B5EF4-FFF2-40B4-BE49-F238E27FC236}">
                        <a16:creationId xmlns:a16="http://schemas.microsoft.com/office/drawing/2014/main" id="{E7823890-3C31-431F-B8BB-9CBA6949EDB4}"/>
                      </a:ext>
                    </a:extLst>
                  </p:cNvPr>
                  <p:cNvGrpSpPr/>
                  <p:nvPr/>
                </p:nvGrpSpPr>
                <p:grpSpPr>
                  <a:xfrm>
                    <a:off x="4252384" y="1330326"/>
                    <a:ext cx="35961" cy="35983"/>
                    <a:chOff x="5083175" y="1780117"/>
                    <a:chExt cx="35961" cy="35983"/>
                  </a:xfrm>
                </p:grpSpPr>
                <p:cxnSp>
                  <p:nvCxnSpPr>
                    <p:cNvPr id="1303" name="Straight Connector 1302">
                      <a:extLst>
                        <a:ext uri="{FF2B5EF4-FFF2-40B4-BE49-F238E27FC236}">
                          <a16:creationId xmlns:a16="http://schemas.microsoft.com/office/drawing/2014/main" id="{01B67419-109B-4BC4-9512-6AAC84FF865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C4A9D5AE-3C98-4448-B093-AEA20F6A6E7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05" name="Group 1304">
                    <a:extLst>
                      <a:ext uri="{FF2B5EF4-FFF2-40B4-BE49-F238E27FC236}">
                        <a16:creationId xmlns:a16="http://schemas.microsoft.com/office/drawing/2014/main" id="{95048422-FC3E-412B-8398-D651BF962AED}"/>
                      </a:ext>
                    </a:extLst>
                  </p:cNvPr>
                  <p:cNvGrpSpPr/>
                  <p:nvPr/>
                </p:nvGrpSpPr>
                <p:grpSpPr>
                  <a:xfrm>
                    <a:off x="4251326" y="1327151"/>
                    <a:ext cx="35961" cy="35983"/>
                    <a:chOff x="5083175" y="1780117"/>
                    <a:chExt cx="35961" cy="35983"/>
                  </a:xfrm>
                </p:grpSpPr>
                <p:cxnSp>
                  <p:nvCxnSpPr>
                    <p:cNvPr id="1306" name="Straight Connector 1305">
                      <a:extLst>
                        <a:ext uri="{FF2B5EF4-FFF2-40B4-BE49-F238E27FC236}">
                          <a16:creationId xmlns:a16="http://schemas.microsoft.com/office/drawing/2014/main" id="{8A3F0CC2-8030-4957-94AD-A3A87B4A039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549EDAD0-A956-410F-AB6F-44F4D30D7A1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08" name="Group 1307">
                    <a:extLst>
                      <a:ext uri="{FF2B5EF4-FFF2-40B4-BE49-F238E27FC236}">
                        <a16:creationId xmlns:a16="http://schemas.microsoft.com/office/drawing/2014/main" id="{2EC2124C-07F4-4397-8FB3-9582C3BC9070}"/>
                      </a:ext>
                    </a:extLst>
                  </p:cNvPr>
                  <p:cNvGrpSpPr/>
                  <p:nvPr/>
                </p:nvGrpSpPr>
                <p:grpSpPr>
                  <a:xfrm>
                    <a:off x="4242859" y="1325034"/>
                    <a:ext cx="35961" cy="35983"/>
                    <a:chOff x="5083175" y="1780117"/>
                    <a:chExt cx="35961" cy="35983"/>
                  </a:xfrm>
                </p:grpSpPr>
                <p:cxnSp>
                  <p:nvCxnSpPr>
                    <p:cNvPr id="1309" name="Straight Connector 1308">
                      <a:extLst>
                        <a:ext uri="{FF2B5EF4-FFF2-40B4-BE49-F238E27FC236}">
                          <a16:creationId xmlns:a16="http://schemas.microsoft.com/office/drawing/2014/main" id="{8D7DC542-94C0-4E51-A946-21DB091753D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B6E3F08B-3184-4075-89FA-CBEDA1814BE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11" name="Group 1310">
                    <a:extLst>
                      <a:ext uri="{FF2B5EF4-FFF2-40B4-BE49-F238E27FC236}">
                        <a16:creationId xmlns:a16="http://schemas.microsoft.com/office/drawing/2014/main" id="{6C4C2AEA-3AB0-4593-B9CC-00B8A83378C5}"/>
                      </a:ext>
                    </a:extLst>
                  </p:cNvPr>
                  <p:cNvGrpSpPr/>
                  <p:nvPr/>
                </p:nvGrpSpPr>
                <p:grpSpPr>
                  <a:xfrm>
                    <a:off x="4232276" y="1317626"/>
                    <a:ext cx="35961" cy="35983"/>
                    <a:chOff x="5083175" y="1780117"/>
                    <a:chExt cx="35961" cy="35983"/>
                  </a:xfrm>
                </p:grpSpPr>
                <p:cxnSp>
                  <p:nvCxnSpPr>
                    <p:cNvPr id="1312" name="Straight Connector 1311">
                      <a:extLst>
                        <a:ext uri="{FF2B5EF4-FFF2-40B4-BE49-F238E27FC236}">
                          <a16:creationId xmlns:a16="http://schemas.microsoft.com/office/drawing/2014/main" id="{0AC800BB-7318-45FF-BE96-1227B6583F8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7F1B91BE-D42A-4E76-9877-C0387411F25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14" name="Group 1313">
                    <a:extLst>
                      <a:ext uri="{FF2B5EF4-FFF2-40B4-BE49-F238E27FC236}">
                        <a16:creationId xmlns:a16="http://schemas.microsoft.com/office/drawing/2014/main" id="{415C9801-D839-40DB-9EAA-79B82C48320B}"/>
                      </a:ext>
                    </a:extLst>
                  </p:cNvPr>
                  <p:cNvGrpSpPr/>
                  <p:nvPr/>
                </p:nvGrpSpPr>
                <p:grpSpPr>
                  <a:xfrm>
                    <a:off x="4228042" y="1316568"/>
                    <a:ext cx="35961" cy="35983"/>
                    <a:chOff x="5083175" y="1780117"/>
                    <a:chExt cx="35961" cy="35983"/>
                  </a:xfrm>
                </p:grpSpPr>
                <p:cxnSp>
                  <p:nvCxnSpPr>
                    <p:cNvPr id="1315" name="Straight Connector 1314">
                      <a:extLst>
                        <a:ext uri="{FF2B5EF4-FFF2-40B4-BE49-F238E27FC236}">
                          <a16:creationId xmlns:a16="http://schemas.microsoft.com/office/drawing/2014/main" id="{F30AC65D-7EC9-4964-B6A9-CF004CD8F5A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26BCB9E1-4815-4466-A269-E0BAC95A5C5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grpSp>
            <p:nvGrpSpPr>
              <p:cNvPr id="1317" name="Group 1316">
                <a:extLst>
                  <a:ext uri="{FF2B5EF4-FFF2-40B4-BE49-F238E27FC236}">
                    <a16:creationId xmlns:a16="http://schemas.microsoft.com/office/drawing/2014/main" id="{BE0B3A16-03D0-4E44-9C68-929CA197FD0D}"/>
                  </a:ext>
                </a:extLst>
              </p:cNvPr>
              <p:cNvGrpSpPr/>
              <p:nvPr/>
            </p:nvGrpSpPr>
            <p:grpSpPr>
              <a:xfrm>
                <a:off x="4188884" y="1292226"/>
                <a:ext cx="35961" cy="35983"/>
                <a:chOff x="5083175" y="1780117"/>
                <a:chExt cx="35961" cy="35983"/>
              </a:xfrm>
            </p:grpSpPr>
            <p:cxnSp>
              <p:nvCxnSpPr>
                <p:cNvPr id="1318" name="Straight Connector 1317">
                  <a:extLst>
                    <a:ext uri="{FF2B5EF4-FFF2-40B4-BE49-F238E27FC236}">
                      <a16:creationId xmlns:a16="http://schemas.microsoft.com/office/drawing/2014/main" id="{23DB399F-D904-4457-94DD-F5FB14437EA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32EAA2F5-C907-48D2-977D-78EA258F243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20" name="Group 1319">
                <a:extLst>
                  <a:ext uri="{FF2B5EF4-FFF2-40B4-BE49-F238E27FC236}">
                    <a16:creationId xmlns:a16="http://schemas.microsoft.com/office/drawing/2014/main" id="{41EA3B56-1E49-41B4-8AC7-6012E9D3BF69}"/>
                  </a:ext>
                </a:extLst>
              </p:cNvPr>
              <p:cNvGrpSpPr/>
              <p:nvPr/>
            </p:nvGrpSpPr>
            <p:grpSpPr>
              <a:xfrm>
                <a:off x="4180417" y="1286934"/>
                <a:ext cx="35961" cy="35983"/>
                <a:chOff x="5083175" y="1780117"/>
                <a:chExt cx="35961" cy="35983"/>
              </a:xfrm>
            </p:grpSpPr>
            <p:cxnSp>
              <p:nvCxnSpPr>
                <p:cNvPr id="1321" name="Straight Connector 1320">
                  <a:extLst>
                    <a:ext uri="{FF2B5EF4-FFF2-40B4-BE49-F238E27FC236}">
                      <a16:creationId xmlns:a16="http://schemas.microsoft.com/office/drawing/2014/main" id="{C763294F-0354-4A95-813D-45C8AAD17C5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C4BC34E9-4E83-4416-BC94-C3537054EB3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23" name="Group 1322">
                <a:extLst>
                  <a:ext uri="{FF2B5EF4-FFF2-40B4-BE49-F238E27FC236}">
                    <a16:creationId xmlns:a16="http://schemas.microsoft.com/office/drawing/2014/main" id="{F1C87B84-6AD7-418E-BE34-1650CBFC4681}"/>
                  </a:ext>
                </a:extLst>
              </p:cNvPr>
              <p:cNvGrpSpPr/>
              <p:nvPr/>
            </p:nvGrpSpPr>
            <p:grpSpPr>
              <a:xfrm>
                <a:off x="4171951" y="1285876"/>
                <a:ext cx="35961" cy="35983"/>
                <a:chOff x="5083175" y="1780117"/>
                <a:chExt cx="35961" cy="35983"/>
              </a:xfrm>
            </p:grpSpPr>
            <p:cxnSp>
              <p:nvCxnSpPr>
                <p:cNvPr id="1324" name="Straight Connector 1323">
                  <a:extLst>
                    <a:ext uri="{FF2B5EF4-FFF2-40B4-BE49-F238E27FC236}">
                      <a16:creationId xmlns:a16="http://schemas.microsoft.com/office/drawing/2014/main" id="{07B12919-9757-4CCC-91A0-0CCA5663D8A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28CA08B8-5FB8-43E0-8AC1-61C197D7C89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834" name="Group 833">
              <a:extLst>
                <a:ext uri="{FF2B5EF4-FFF2-40B4-BE49-F238E27FC236}">
                  <a16:creationId xmlns:a16="http://schemas.microsoft.com/office/drawing/2014/main" id="{C0640381-CF1A-48B5-BFA7-80AFF4F905C4}"/>
                </a:ext>
              </a:extLst>
            </p:cNvPr>
            <p:cNvGrpSpPr/>
            <p:nvPr/>
          </p:nvGrpSpPr>
          <p:grpSpPr>
            <a:xfrm>
              <a:off x="4455566" y="1946839"/>
              <a:ext cx="1707068" cy="484717"/>
              <a:chOff x="4377269" y="1412874"/>
              <a:chExt cx="1707068" cy="484717"/>
            </a:xfrm>
          </p:grpSpPr>
          <p:grpSp>
            <p:nvGrpSpPr>
              <p:cNvPr id="825" name="Group 824">
                <a:extLst>
                  <a:ext uri="{FF2B5EF4-FFF2-40B4-BE49-F238E27FC236}">
                    <a16:creationId xmlns:a16="http://schemas.microsoft.com/office/drawing/2014/main" id="{67DBB1A8-7C28-4A6E-BCE6-36B9761F3436}"/>
                  </a:ext>
                </a:extLst>
              </p:cNvPr>
              <p:cNvGrpSpPr/>
              <p:nvPr/>
            </p:nvGrpSpPr>
            <p:grpSpPr>
              <a:xfrm>
                <a:off x="5088467" y="1780117"/>
                <a:ext cx="35961" cy="35983"/>
                <a:chOff x="5083175" y="1780117"/>
                <a:chExt cx="35961" cy="35983"/>
              </a:xfrm>
            </p:grpSpPr>
            <p:cxnSp>
              <p:nvCxnSpPr>
                <p:cNvPr id="881" name="Straight Connector 880">
                  <a:extLst>
                    <a:ext uri="{FF2B5EF4-FFF2-40B4-BE49-F238E27FC236}">
                      <a16:creationId xmlns:a16="http://schemas.microsoft.com/office/drawing/2014/main" id="{C46ED04B-05DB-4BC9-9FBE-DF47E988AD0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85ED8C2E-8CBE-4A54-8BD2-0CAAAD4136F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30" name="Group 1329">
                <a:extLst>
                  <a:ext uri="{FF2B5EF4-FFF2-40B4-BE49-F238E27FC236}">
                    <a16:creationId xmlns:a16="http://schemas.microsoft.com/office/drawing/2014/main" id="{6479A829-E3F0-4E55-A308-DD9BE216ED56}"/>
                  </a:ext>
                </a:extLst>
              </p:cNvPr>
              <p:cNvGrpSpPr/>
              <p:nvPr/>
            </p:nvGrpSpPr>
            <p:grpSpPr>
              <a:xfrm>
                <a:off x="5326592" y="1780117"/>
                <a:ext cx="35961" cy="35983"/>
                <a:chOff x="5083175" y="1780117"/>
                <a:chExt cx="35961" cy="35983"/>
              </a:xfrm>
            </p:grpSpPr>
            <p:cxnSp>
              <p:nvCxnSpPr>
                <p:cNvPr id="1331" name="Straight Connector 1330">
                  <a:extLst>
                    <a:ext uri="{FF2B5EF4-FFF2-40B4-BE49-F238E27FC236}">
                      <a16:creationId xmlns:a16="http://schemas.microsoft.com/office/drawing/2014/main" id="{F018E9D7-7745-479B-A8D4-FF0FBF47955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44A15A64-7541-4942-B1FF-06753120F31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33" name="Group 1332">
                <a:extLst>
                  <a:ext uri="{FF2B5EF4-FFF2-40B4-BE49-F238E27FC236}">
                    <a16:creationId xmlns:a16="http://schemas.microsoft.com/office/drawing/2014/main" id="{78A8E16F-3EB5-47E3-BFA2-71BCE74DDBB9}"/>
                  </a:ext>
                </a:extLst>
              </p:cNvPr>
              <p:cNvGrpSpPr/>
              <p:nvPr/>
            </p:nvGrpSpPr>
            <p:grpSpPr>
              <a:xfrm>
                <a:off x="5562600" y="1807633"/>
                <a:ext cx="35961" cy="35983"/>
                <a:chOff x="5083175" y="1780117"/>
                <a:chExt cx="35961" cy="35983"/>
              </a:xfrm>
            </p:grpSpPr>
            <p:cxnSp>
              <p:nvCxnSpPr>
                <p:cNvPr id="1334" name="Straight Connector 1333">
                  <a:extLst>
                    <a:ext uri="{FF2B5EF4-FFF2-40B4-BE49-F238E27FC236}">
                      <a16:creationId xmlns:a16="http://schemas.microsoft.com/office/drawing/2014/main" id="{9A1F77EE-672E-43CA-B02D-9B13369697B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D12D2F09-735B-4A99-9366-4BA07EE76E8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36" name="Group 1335">
                <a:extLst>
                  <a:ext uri="{FF2B5EF4-FFF2-40B4-BE49-F238E27FC236}">
                    <a16:creationId xmlns:a16="http://schemas.microsoft.com/office/drawing/2014/main" id="{152631D9-5624-4E41-A39D-00D8BA847A14}"/>
                  </a:ext>
                </a:extLst>
              </p:cNvPr>
              <p:cNvGrpSpPr/>
              <p:nvPr/>
            </p:nvGrpSpPr>
            <p:grpSpPr>
              <a:xfrm>
                <a:off x="5731934" y="1861608"/>
                <a:ext cx="35961" cy="35983"/>
                <a:chOff x="5083175" y="1780117"/>
                <a:chExt cx="35961" cy="35983"/>
              </a:xfrm>
            </p:grpSpPr>
            <p:cxnSp>
              <p:nvCxnSpPr>
                <p:cNvPr id="1337" name="Straight Connector 1336">
                  <a:extLst>
                    <a:ext uri="{FF2B5EF4-FFF2-40B4-BE49-F238E27FC236}">
                      <a16:creationId xmlns:a16="http://schemas.microsoft.com/office/drawing/2014/main" id="{36231D86-B506-4DDD-8826-CDA0CAD3CD5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2D67ABF9-D509-48F4-973C-5B494A5998E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39" name="Group 1338">
                <a:extLst>
                  <a:ext uri="{FF2B5EF4-FFF2-40B4-BE49-F238E27FC236}">
                    <a16:creationId xmlns:a16="http://schemas.microsoft.com/office/drawing/2014/main" id="{78FE2549-7B40-410E-BCA6-11B55DB02E40}"/>
                  </a:ext>
                </a:extLst>
              </p:cNvPr>
              <p:cNvGrpSpPr/>
              <p:nvPr/>
            </p:nvGrpSpPr>
            <p:grpSpPr>
              <a:xfrm>
                <a:off x="5781676" y="1861608"/>
                <a:ext cx="35961" cy="35983"/>
                <a:chOff x="5083175" y="1780117"/>
                <a:chExt cx="35961" cy="35983"/>
              </a:xfrm>
            </p:grpSpPr>
            <p:cxnSp>
              <p:nvCxnSpPr>
                <p:cNvPr id="1340" name="Straight Connector 1339">
                  <a:extLst>
                    <a:ext uri="{FF2B5EF4-FFF2-40B4-BE49-F238E27FC236}">
                      <a16:creationId xmlns:a16="http://schemas.microsoft.com/office/drawing/2014/main" id="{70916C42-CF41-477F-90D6-633A93DDF11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E50C19DC-5F77-4129-93C0-548D4C8CDD3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42" name="Group 1341">
                <a:extLst>
                  <a:ext uri="{FF2B5EF4-FFF2-40B4-BE49-F238E27FC236}">
                    <a16:creationId xmlns:a16="http://schemas.microsoft.com/office/drawing/2014/main" id="{8DABF05A-3EB1-41B5-9013-68D7D7E5C9F3}"/>
                  </a:ext>
                </a:extLst>
              </p:cNvPr>
              <p:cNvGrpSpPr/>
              <p:nvPr/>
            </p:nvGrpSpPr>
            <p:grpSpPr>
              <a:xfrm>
                <a:off x="5828242" y="1861608"/>
                <a:ext cx="35961" cy="35983"/>
                <a:chOff x="5083175" y="1780117"/>
                <a:chExt cx="35961" cy="35983"/>
              </a:xfrm>
            </p:grpSpPr>
            <p:cxnSp>
              <p:nvCxnSpPr>
                <p:cNvPr id="1343" name="Straight Connector 1342">
                  <a:extLst>
                    <a:ext uri="{FF2B5EF4-FFF2-40B4-BE49-F238E27FC236}">
                      <a16:creationId xmlns:a16="http://schemas.microsoft.com/office/drawing/2014/main" id="{152D148C-9AF3-42E3-B39C-CFD77ACA796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3AE00B75-DBBA-4740-95CC-EBFC5199E2E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45" name="Group 1344">
                <a:extLst>
                  <a:ext uri="{FF2B5EF4-FFF2-40B4-BE49-F238E27FC236}">
                    <a16:creationId xmlns:a16="http://schemas.microsoft.com/office/drawing/2014/main" id="{575349B1-E5B2-456F-A575-97314FD86DB9}"/>
                  </a:ext>
                </a:extLst>
              </p:cNvPr>
              <p:cNvGrpSpPr/>
              <p:nvPr/>
            </p:nvGrpSpPr>
            <p:grpSpPr>
              <a:xfrm>
                <a:off x="5863167" y="1861608"/>
                <a:ext cx="35961" cy="35983"/>
                <a:chOff x="5083175" y="1780117"/>
                <a:chExt cx="35961" cy="35983"/>
              </a:xfrm>
            </p:grpSpPr>
            <p:cxnSp>
              <p:nvCxnSpPr>
                <p:cNvPr id="1346" name="Straight Connector 1345">
                  <a:extLst>
                    <a:ext uri="{FF2B5EF4-FFF2-40B4-BE49-F238E27FC236}">
                      <a16:creationId xmlns:a16="http://schemas.microsoft.com/office/drawing/2014/main" id="{D4D7D0A7-86C1-4681-AAAF-2E6CA8906E5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09B4C218-919C-444A-93EC-D6D3893B775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48" name="Group 1347">
                <a:extLst>
                  <a:ext uri="{FF2B5EF4-FFF2-40B4-BE49-F238E27FC236}">
                    <a16:creationId xmlns:a16="http://schemas.microsoft.com/office/drawing/2014/main" id="{9E5C6BA4-EA5C-40E0-8D28-620581BCF6D6}"/>
                  </a:ext>
                </a:extLst>
              </p:cNvPr>
              <p:cNvGrpSpPr/>
              <p:nvPr/>
            </p:nvGrpSpPr>
            <p:grpSpPr>
              <a:xfrm>
                <a:off x="5947834" y="1861608"/>
                <a:ext cx="35961" cy="35983"/>
                <a:chOff x="5083175" y="1780117"/>
                <a:chExt cx="35961" cy="35983"/>
              </a:xfrm>
            </p:grpSpPr>
            <p:cxnSp>
              <p:nvCxnSpPr>
                <p:cNvPr id="1349" name="Straight Connector 1348">
                  <a:extLst>
                    <a:ext uri="{FF2B5EF4-FFF2-40B4-BE49-F238E27FC236}">
                      <a16:creationId xmlns:a16="http://schemas.microsoft.com/office/drawing/2014/main" id="{BE69562C-2DB2-43C3-B1BC-DB54DE85ECD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10D7F0D7-C325-4D15-A97E-FE1BC3C8316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51" name="Group 1350">
                <a:extLst>
                  <a:ext uri="{FF2B5EF4-FFF2-40B4-BE49-F238E27FC236}">
                    <a16:creationId xmlns:a16="http://schemas.microsoft.com/office/drawing/2014/main" id="{460E2BA2-D4B9-494B-BDF0-26C195A4DF7B}"/>
                  </a:ext>
                </a:extLst>
              </p:cNvPr>
              <p:cNvGrpSpPr/>
              <p:nvPr/>
            </p:nvGrpSpPr>
            <p:grpSpPr>
              <a:xfrm>
                <a:off x="5993342" y="1861608"/>
                <a:ext cx="35961" cy="35983"/>
                <a:chOff x="5083175" y="1780117"/>
                <a:chExt cx="35961" cy="35983"/>
              </a:xfrm>
            </p:grpSpPr>
            <p:cxnSp>
              <p:nvCxnSpPr>
                <p:cNvPr id="1352" name="Straight Connector 1351">
                  <a:extLst>
                    <a:ext uri="{FF2B5EF4-FFF2-40B4-BE49-F238E27FC236}">
                      <a16:creationId xmlns:a16="http://schemas.microsoft.com/office/drawing/2014/main" id="{887F959A-84BB-4612-9FBA-5CC91049287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637DBC50-2640-4BC4-9813-13F0619D729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54" name="Group 1353">
                <a:extLst>
                  <a:ext uri="{FF2B5EF4-FFF2-40B4-BE49-F238E27FC236}">
                    <a16:creationId xmlns:a16="http://schemas.microsoft.com/office/drawing/2014/main" id="{1411B278-C40B-473E-ABA0-2B3A8C350ACD}"/>
                  </a:ext>
                </a:extLst>
              </p:cNvPr>
              <p:cNvGrpSpPr/>
              <p:nvPr/>
            </p:nvGrpSpPr>
            <p:grpSpPr>
              <a:xfrm>
                <a:off x="6048376" y="1861608"/>
                <a:ext cx="35961" cy="35983"/>
                <a:chOff x="5083175" y="1780117"/>
                <a:chExt cx="35961" cy="35983"/>
              </a:xfrm>
            </p:grpSpPr>
            <p:cxnSp>
              <p:nvCxnSpPr>
                <p:cNvPr id="1355" name="Straight Connector 1354">
                  <a:extLst>
                    <a:ext uri="{FF2B5EF4-FFF2-40B4-BE49-F238E27FC236}">
                      <a16:creationId xmlns:a16="http://schemas.microsoft.com/office/drawing/2014/main" id="{F0B78C00-101B-4324-9E43-3452A3774A8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951EBFD5-172C-4F83-B7D0-9C547D2D981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57" name="Group 1356">
                <a:extLst>
                  <a:ext uri="{FF2B5EF4-FFF2-40B4-BE49-F238E27FC236}">
                    <a16:creationId xmlns:a16="http://schemas.microsoft.com/office/drawing/2014/main" id="{45C671E9-DC33-4402-B13B-A69CAF081108}"/>
                  </a:ext>
                </a:extLst>
              </p:cNvPr>
              <p:cNvGrpSpPr/>
              <p:nvPr/>
            </p:nvGrpSpPr>
            <p:grpSpPr>
              <a:xfrm>
                <a:off x="6036735" y="1861608"/>
                <a:ext cx="35961" cy="35983"/>
                <a:chOff x="5083175" y="1780117"/>
                <a:chExt cx="35961" cy="35983"/>
              </a:xfrm>
            </p:grpSpPr>
            <p:cxnSp>
              <p:nvCxnSpPr>
                <p:cNvPr id="1358" name="Straight Connector 1357">
                  <a:extLst>
                    <a:ext uri="{FF2B5EF4-FFF2-40B4-BE49-F238E27FC236}">
                      <a16:creationId xmlns:a16="http://schemas.microsoft.com/office/drawing/2014/main" id="{393865A2-6BA1-44CE-974F-02FDFF70F28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DC1AE5E4-0AF1-4FDC-95D0-CAA66EAA1C7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63" name="Group 1362">
                <a:extLst>
                  <a:ext uri="{FF2B5EF4-FFF2-40B4-BE49-F238E27FC236}">
                    <a16:creationId xmlns:a16="http://schemas.microsoft.com/office/drawing/2014/main" id="{F382B223-2EA8-4000-BB56-E25B60095783}"/>
                  </a:ext>
                </a:extLst>
              </p:cNvPr>
              <p:cNvGrpSpPr/>
              <p:nvPr/>
            </p:nvGrpSpPr>
            <p:grpSpPr>
              <a:xfrm>
                <a:off x="4377269" y="1412874"/>
                <a:ext cx="35961" cy="35983"/>
                <a:chOff x="5083175" y="1780117"/>
                <a:chExt cx="35961" cy="35983"/>
              </a:xfrm>
            </p:grpSpPr>
            <p:cxnSp>
              <p:nvCxnSpPr>
                <p:cNvPr id="1364" name="Straight Connector 1363">
                  <a:extLst>
                    <a:ext uri="{FF2B5EF4-FFF2-40B4-BE49-F238E27FC236}">
                      <a16:creationId xmlns:a16="http://schemas.microsoft.com/office/drawing/2014/main" id="{1EAEA91A-1F00-4D7B-8E0E-87D81EECFE5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65" name="Straight Connector 1364">
                  <a:extLst>
                    <a:ext uri="{FF2B5EF4-FFF2-40B4-BE49-F238E27FC236}">
                      <a16:creationId xmlns:a16="http://schemas.microsoft.com/office/drawing/2014/main" id="{DF58968F-A3C3-4DF0-8776-B6BE577BC8C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840" name="Group 839">
              <a:extLst>
                <a:ext uri="{FF2B5EF4-FFF2-40B4-BE49-F238E27FC236}">
                  <a16:creationId xmlns:a16="http://schemas.microsoft.com/office/drawing/2014/main" id="{72885A34-540B-486A-8CAD-BD351334B56C}"/>
                </a:ext>
              </a:extLst>
            </p:cNvPr>
            <p:cNvGrpSpPr/>
            <p:nvPr/>
          </p:nvGrpSpPr>
          <p:grpSpPr>
            <a:xfrm>
              <a:off x="4894774" y="2436847"/>
              <a:ext cx="1719771" cy="124883"/>
              <a:chOff x="4816477" y="1902882"/>
              <a:chExt cx="1719771" cy="124883"/>
            </a:xfrm>
          </p:grpSpPr>
          <p:grpSp>
            <p:nvGrpSpPr>
              <p:cNvPr id="1367" name="Group 1366">
                <a:extLst>
                  <a:ext uri="{FF2B5EF4-FFF2-40B4-BE49-F238E27FC236}">
                    <a16:creationId xmlns:a16="http://schemas.microsoft.com/office/drawing/2014/main" id="{93658F12-060C-45DA-97FB-8188D2464692}"/>
                  </a:ext>
                </a:extLst>
              </p:cNvPr>
              <p:cNvGrpSpPr/>
              <p:nvPr/>
            </p:nvGrpSpPr>
            <p:grpSpPr>
              <a:xfrm>
                <a:off x="4816477" y="1902882"/>
                <a:ext cx="35961" cy="35983"/>
                <a:chOff x="5083175" y="1780117"/>
                <a:chExt cx="35961" cy="35983"/>
              </a:xfrm>
            </p:grpSpPr>
            <p:cxnSp>
              <p:nvCxnSpPr>
                <p:cNvPr id="1368" name="Straight Connector 1367">
                  <a:extLst>
                    <a:ext uri="{FF2B5EF4-FFF2-40B4-BE49-F238E27FC236}">
                      <a16:creationId xmlns:a16="http://schemas.microsoft.com/office/drawing/2014/main" id="{50B86C21-BBF7-4668-8EFE-5F2DAEC2F52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69" name="Straight Connector 1368">
                  <a:extLst>
                    <a:ext uri="{FF2B5EF4-FFF2-40B4-BE49-F238E27FC236}">
                      <a16:creationId xmlns:a16="http://schemas.microsoft.com/office/drawing/2014/main" id="{D96F8573-47EC-4AB0-B462-3911379E451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70" name="Group 1369">
                <a:extLst>
                  <a:ext uri="{FF2B5EF4-FFF2-40B4-BE49-F238E27FC236}">
                    <a16:creationId xmlns:a16="http://schemas.microsoft.com/office/drawing/2014/main" id="{CE98F76C-FEE7-4701-A788-32829424908D}"/>
                  </a:ext>
                </a:extLst>
              </p:cNvPr>
              <p:cNvGrpSpPr/>
              <p:nvPr/>
            </p:nvGrpSpPr>
            <p:grpSpPr>
              <a:xfrm>
                <a:off x="5199594" y="1931457"/>
                <a:ext cx="35961" cy="35983"/>
                <a:chOff x="5083175" y="1780117"/>
                <a:chExt cx="35961" cy="35983"/>
              </a:xfrm>
            </p:grpSpPr>
            <p:cxnSp>
              <p:nvCxnSpPr>
                <p:cNvPr id="1371" name="Straight Connector 1370">
                  <a:extLst>
                    <a:ext uri="{FF2B5EF4-FFF2-40B4-BE49-F238E27FC236}">
                      <a16:creationId xmlns:a16="http://schemas.microsoft.com/office/drawing/2014/main" id="{4BF78701-1A42-4832-803F-10FC81344F2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77AB0391-0F1D-4C39-9612-3E622EC8891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73" name="Group 1372">
                <a:extLst>
                  <a:ext uri="{FF2B5EF4-FFF2-40B4-BE49-F238E27FC236}">
                    <a16:creationId xmlns:a16="http://schemas.microsoft.com/office/drawing/2014/main" id="{5D43787C-C148-4892-B8C6-6C4E563D3BF2}"/>
                  </a:ext>
                </a:extLst>
              </p:cNvPr>
              <p:cNvGrpSpPr/>
              <p:nvPr/>
            </p:nvGrpSpPr>
            <p:grpSpPr>
              <a:xfrm>
                <a:off x="5321302" y="1931457"/>
                <a:ext cx="35961" cy="35983"/>
                <a:chOff x="5083175" y="1780117"/>
                <a:chExt cx="35961" cy="35983"/>
              </a:xfrm>
            </p:grpSpPr>
            <p:cxnSp>
              <p:nvCxnSpPr>
                <p:cNvPr id="1374" name="Straight Connector 1373">
                  <a:extLst>
                    <a:ext uri="{FF2B5EF4-FFF2-40B4-BE49-F238E27FC236}">
                      <a16:creationId xmlns:a16="http://schemas.microsoft.com/office/drawing/2014/main" id="{29D6BBCF-D6B3-4695-A586-54D4A2F5AE9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75" name="Straight Connector 1374">
                  <a:extLst>
                    <a:ext uri="{FF2B5EF4-FFF2-40B4-BE49-F238E27FC236}">
                      <a16:creationId xmlns:a16="http://schemas.microsoft.com/office/drawing/2014/main" id="{E7FB245F-D127-420A-8AD0-892207035D2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76" name="Group 1375">
                <a:extLst>
                  <a:ext uri="{FF2B5EF4-FFF2-40B4-BE49-F238E27FC236}">
                    <a16:creationId xmlns:a16="http://schemas.microsoft.com/office/drawing/2014/main" id="{6C6105C4-12D0-4E6B-AB6B-0D4241BE48DE}"/>
                  </a:ext>
                </a:extLst>
              </p:cNvPr>
              <p:cNvGrpSpPr/>
              <p:nvPr/>
            </p:nvGrpSpPr>
            <p:grpSpPr>
              <a:xfrm>
                <a:off x="5476877" y="1943098"/>
                <a:ext cx="35961" cy="35983"/>
                <a:chOff x="5083175" y="1780117"/>
                <a:chExt cx="35961" cy="35983"/>
              </a:xfrm>
            </p:grpSpPr>
            <p:cxnSp>
              <p:nvCxnSpPr>
                <p:cNvPr id="1377" name="Straight Connector 1376">
                  <a:extLst>
                    <a:ext uri="{FF2B5EF4-FFF2-40B4-BE49-F238E27FC236}">
                      <a16:creationId xmlns:a16="http://schemas.microsoft.com/office/drawing/2014/main" id="{02351EC1-D162-4883-8691-71F5DC8240F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78" name="Straight Connector 1377">
                  <a:extLst>
                    <a:ext uri="{FF2B5EF4-FFF2-40B4-BE49-F238E27FC236}">
                      <a16:creationId xmlns:a16="http://schemas.microsoft.com/office/drawing/2014/main" id="{4E87506C-4FDB-4557-AE51-D1F1BD30ED9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79" name="Group 1378">
                <a:extLst>
                  <a:ext uri="{FF2B5EF4-FFF2-40B4-BE49-F238E27FC236}">
                    <a16:creationId xmlns:a16="http://schemas.microsoft.com/office/drawing/2014/main" id="{4C341A1D-F521-4D45-AA47-8FB2FEA29A5D}"/>
                  </a:ext>
                </a:extLst>
              </p:cNvPr>
              <p:cNvGrpSpPr/>
              <p:nvPr/>
            </p:nvGrpSpPr>
            <p:grpSpPr>
              <a:xfrm>
                <a:off x="5501219" y="1943098"/>
                <a:ext cx="35961" cy="35983"/>
                <a:chOff x="5083175" y="1780117"/>
                <a:chExt cx="35961" cy="35983"/>
              </a:xfrm>
            </p:grpSpPr>
            <p:cxnSp>
              <p:nvCxnSpPr>
                <p:cNvPr id="1380" name="Straight Connector 1379">
                  <a:extLst>
                    <a:ext uri="{FF2B5EF4-FFF2-40B4-BE49-F238E27FC236}">
                      <a16:creationId xmlns:a16="http://schemas.microsoft.com/office/drawing/2014/main" id="{120A134B-7D80-4ECE-B02F-E2C613036DD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81" name="Straight Connector 1380">
                  <a:extLst>
                    <a:ext uri="{FF2B5EF4-FFF2-40B4-BE49-F238E27FC236}">
                      <a16:creationId xmlns:a16="http://schemas.microsoft.com/office/drawing/2014/main" id="{CEBB055D-E12B-4208-A79E-BBD198619B0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82" name="Group 1381">
                <a:extLst>
                  <a:ext uri="{FF2B5EF4-FFF2-40B4-BE49-F238E27FC236}">
                    <a16:creationId xmlns:a16="http://schemas.microsoft.com/office/drawing/2014/main" id="{66E2589E-D433-4622-9693-4A62F378E9EA}"/>
                  </a:ext>
                </a:extLst>
              </p:cNvPr>
              <p:cNvGrpSpPr/>
              <p:nvPr/>
            </p:nvGrpSpPr>
            <p:grpSpPr>
              <a:xfrm>
                <a:off x="5493811" y="1943098"/>
                <a:ext cx="35961" cy="35983"/>
                <a:chOff x="5083175" y="1780117"/>
                <a:chExt cx="35961" cy="35983"/>
              </a:xfrm>
            </p:grpSpPr>
            <p:cxnSp>
              <p:nvCxnSpPr>
                <p:cNvPr id="1383" name="Straight Connector 1382">
                  <a:extLst>
                    <a:ext uri="{FF2B5EF4-FFF2-40B4-BE49-F238E27FC236}">
                      <a16:creationId xmlns:a16="http://schemas.microsoft.com/office/drawing/2014/main" id="{EDB1679B-E741-4AF8-BE00-9F34E825F7A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84" name="Straight Connector 1383">
                  <a:extLst>
                    <a:ext uri="{FF2B5EF4-FFF2-40B4-BE49-F238E27FC236}">
                      <a16:creationId xmlns:a16="http://schemas.microsoft.com/office/drawing/2014/main" id="{FDCB45D4-178B-44F3-B7BE-DB199BF8129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85" name="Group 1384">
                <a:extLst>
                  <a:ext uri="{FF2B5EF4-FFF2-40B4-BE49-F238E27FC236}">
                    <a16:creationId xmlns:a16="http://schemas.microsoft.com/office/drawing/2014/main" id="{C88F1600-1ADE-4F52-915D-0933B29A85B1}"/>
                  </a:ext>
                </a:extLst>
              </p:cNvPr>
              <p:cNvGrpSpPr/>
              <p:nvPr/>
            </p:nvGrpSpPr>
            <p:grpSpPr>
              <a:xfrm>
                <a:off x="5638803" y="1951565"/>
                <a:ext cx="35961" cy="35983"/>
                <a:chOff x="5083175" y="1780117"/>
                <a:chExt cx="35961" cy="35983"/>
              </a:xfrm>
            </p:grpSpPr>
            <p:cxnSp>
              <p:nvCxnSpPr>
                <p:cNvPr id="1386" name="Straight Connector 1385">
                  <a:extLst>
                    <a:ext uri="{FF2B5EF4-FFF2-40B4-BE49-F238E27FC236}">
                      <a16:creationId xmlns:a16="http://schemas.microsoft.com/office/drawing/2014/main" id="{933D8597-8DD0-4364-AFF0-8063B030DF1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87" name="Straight Connector 1386">
                  <a:extLst>
                    <a:ext uri="{FF2B5EF4-FFF2-40B4-BE49-F238E27FC236}">
                      <a16:creationId xmlns:a16="http://schemas.microsoft.com/office/drawing/2014/main" id="{CEAC9C7F-B907-4426-8241-D8A97691A4D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397" name="Group 1396">
                <a:extLst>
                  <a:ext uri="{FF2B5EF4-FFF2-40B4-BE49-F238E27FC236}">
                    <a16:creationId xmlns:a16="http://schemas.microsoft.com/office/drawing/2014/main" id="{ABB1672C-9B6E-4A6F-B553-74EF58D67324}"/>
                  </a:ext>
                </a:extLst>
              </p:cNvPr>
              <p:cNvGrpSpPr/>
              <p:nvPr/>
            </p:nvGrpSpPr>
            <p:grpSpPr>
              <a:xfrm>
                <a:off x="5713945" y="1951565"/>
                <a:ext cx="35961" cy="35983"/>
                <a:chOff x="5083175" y="1780117"/>
                <a:chExt cx="35961" cy="35983"/>
              </a:xfrm>
            </p:grpSpPr>
            <p:cxnSp>
              <p:nvCxnSpPr>
                <p:cNvPr id="1398" name="Straight Connector 1397">
                  <a:extLst>
                    <a:ext uri="{FF2B5EF4-FFF2-40B4-BE49-F238E27FC236}">
                      <a16:creationId xmlns:a16="http://schemas.microsoft.com/office/drawing/2014/main" id="{44E3C2F0-A898-4A25-AC6A-08540D17FC1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399" name="Straight Connector 1398">
                  <a:extLst>
                    <a:ext uri="{FF2B5EF4-FFF2-40B4-BE49-F238E27FC236}">
                      <a16:creationId xmlns:a16="http://schemas.microsoft.com/office/drawing/2014/main" id="{1CE4D8F9-8E8C-411A-B8F8-43C0DC1918E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06" name="Group 1405">
                <a:extLst>
                  <a:ext uri="{FF2B5EF4-FFF2-40B4-BE49-F238E27FC236}">
                    <a16:creationId xmlns:a16="http://schemas.microsoft.com/office/drawing/2014/main" id="{C806FC99-5282-4A54-A2BA-A1EF512EE1AF}"/>
                  </a:ext>
                </a:extLst>
              </p:cNvPr>
              <p:cNvGrpSpPr/>
              <p:nvPr/>
            </p:nvGrpSpPr>
            <p:grpSpPr>
              <a:xfrm>
                <a:off x="5709712" y="1951565"/>
                <a:ext cx="35961" cy="35983"/>
                <a:chOff x="5083175" y="1780117"/>
                <a:chExt cx="35961" cy="35983"/>
              </a:xfrm>
            </p:grpSpPr>
            <p:cxnSp>
              <p:nvCxnSpPr>
                <p:cNvPr id="1407" name="Straight Connector 1406">
                  <a:extLst>
                    <a:ext uri="{FF2B5EF4-FFF2-40B4-BE49-F238E27FC236}">
                      <a16:creationId xmlns:a16="http://schemas.microsoft.com/office/drawing/2014/main" id="{FAA55371-1D42-4B38-B45A-B7AF52AF26C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08" name="Straight Connector 1407">
                  <a:extLst>
                    <a:ext uri="{FF2B5EF4-FFF2-40B4-BE49-F238E27FC236}">
                      <a16:creationId xmlns:a16="http://schemas.microsoft.com/office/drawing/2014/main" id="{D302CB28-3E0D-4E2E-99F0-0B15A4246EB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09" name="Group 1408">
                <a:extLst>
                  <a:ext uri="{FF2B5EF4-FFF2-40B4-BE49-F238E27FC236}">
                    <a16:creationId xmlns:a16="http://schemas.microsoft.com/office/drawing/2014/main" id="{B607DB1B-26A7-44AB-8674-22168C3A2084}"/>
                  </a:ext>
                </a:extLst>
              </p:cNvPr>
              <p:cNvGrpSpPr/>
              <p:nvPr/>
            </p:nvGrpSpPr>
            <p:grpSpPr>
              <a:xfrm>
                <a:off x="5763687" y="1951565"/>
                <a:ext cx="35961" cy="35983"/>
                <a:chOff x="5083175" y="1780117"/>
                <a:chExt cx="35961" cy="35983"/>
              </a:xfrm>
            </p:grpSpPr>
            <p:cxnSp>
              <p:nvCxnSpPr>
                <p:cNvPr id="1410" name="Straight Connector 1409">
                  <a:extLst>
                    <a:ext uri="{FF2B5EF4-FFF2-40B4-BE49-F238E27FC236}">
                      <a16:creationId xmlns:a16="http://schemas.microsoft.com/office/drawing/2014/main" id="{E0F2299F-ABC9-468B-AC72-A09EA9F9D67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11" name="Straight Connector 1410">
                  <a:extLst>
                    <a:ext uri="{FF2B5EF4-FFF2-40B4-BE49-F238E27FC236}">
                      <a16:creationId xmlns:a16="http://schemas.microsoft.com/office/drawing/2014/main" id="{C9C7411F-C27F-4247-9267-7EE6A1BB3D1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12" name="Group 1411">
                <a:extLst>
                  <a:ext uri="{FF2B5EF4-FFF2-40B4-BE49-F238E27FC236}">
                    <a16:creationId xmlns:a16="http://schemas.microsoft.com/office/drawing/2014/main" id="{F458E83D-55A0-4338-AB06-0220C7349E22}"/>
                  </a:ext>
                </a:extLst>
              </p:cNvPr>
              <p:cNvGrpSpPr/>
              <p:nvPr/>
            </p:nvGrpSpPr>
            <p:grpSpPr>
              <a:xfrm>
                <a:off x="5792262" y="1951565"/>
                <a:ext cx="35961" cy="35983"/>
                <a:chOff x="5083175" y="1780117"/>
                <a:chExt cx="35961" cy="35983"/>
              </a:xfrm>
            </p:grpSpPr>
            <p:cxnSp>
              <p:nvCxnSpPr>
                <p:cNvPr id="1413" name="Straight Connector 1412">
                  <a:extLst>
                    <a:ext uri="{FF2B5EF4-FFF2-40B4-BE49-F238E27FC236}">
                      <a16:creationId xmlns:a16="http://schemas.microsoft.com/office/drawing/2014/main" id="{07690F2A-9A7D-43FA-AB02-EDEE4D25595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14" name="Straight Connector 1413">
                  <a:extLst>
                    <a:ext uri="{FF2B5EF4-FFF2-40B4-BE49-F238E27FC236}">
                      <a16:creationId xmlns:a16="http://schemas.microsoft.com/office/drawing/2014/main" id="{C964908A-C350-4B88-A735-665FFBB5EEA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15" name="Group 1414">
                <a:extLst>
                  <a:ext uri="{FF2B5EF4-FFF2-40B4-BE49-F238E27FC236}">
                    <a16:creationId xmlns:a16="http://schemas.microsoft.com/office/drawing/2014/main" id="{24B61F1A-EFB5-4A49-AB35-51854EABBF57}"/>
                  </a:ext>
                </a:extLst>
              </p:cNvPr>
              <p:cNvGrpSpPr/>
              <p:nvPr/>
            </p:nvGrpSpPr>
            <p:grpSpPr>
              <a:xfrm>
                <a:off x="5912912" y="1951565"/>
                <a:ext cx="35961" cy="35983"/>
                <a:chOff x="5083175" y="1780117"/>
                <a:chExt cx="35961" cy="35983"/>
              </a:xfrm>
            </p:grpSpPr>
            <p:cxnSp>
              <p:nvCxnSpPr>
                <p:cNvPr id="1416" name="Straight Connector 1415">
                  <a:extLst>
                    <a:ext uri="{FF2B5EF4-FFF2-40B4-BE49-F238E27FC236}">
                      <a16:creationId xmlns:a16="http://schemas.microsoft.com/office/drawing/2014/main" id="{1CF437F0-7151-42F9-88DB-66860C19124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17" name="Straight Connector 1416">
                  <a:extLst>
                    <a:ext uri="{FF2B5EF4-FFF2-40B4-BE49-F238E27FC236}">
                      <a16:creationId xmlns:a16="http://schemas.microsoft.com/office/drawing/2014/main" id="{B86B4332-C499-4EE1-8156-8ACD203DA80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835" name="Group 834">
                <a:extLst>
                  <a:ext uri="{FF2B5EF4-FFF2-40B4-BE49-F238E27FC236}">
                    <a16:creationId xmlns:a16="http://schemas.microsoft.com/office/drawing/2014/main" id="{CD421AB1-0955-4670-A8C6-3E5EA849BD4C}"/>
                  </a:ext>
                </a:extLst>
              </p:cNvPr>
              <p:cNvGrpSpPr/>
              <p:nvPr/>
            </p:nvGrpSpPr>
            <p:grpSpPr>
              <a:xfrm>
                <a:off x="5963712" y="1951565"/>
                <a:ext cx="572536" cy="76200"/>
                <a:chOff x="5963712" y="1951565"/>
                <a:chExt cx="572536" cy="76200"/>
              </a:xfrm>
            </p:grpSpPr>
            <p:grpSp>
              <p:nvGrpSpPr>
                <p:cNvPr id="1418" name="Group 1417">
                  <a:extLst>
                    <a:ext uri="{FF2B5EF4-FFF2-40B4-BE49-F238E27FC236}">
                      <a16:creationId xmlns:a16="http://schemas.microsoft.com/office/drawing/2014/main" id="{6BECE434-B2CB-4264-BD01-27694AA8E3AE}"/>
                    </a:ext>
                  </a:extLst>
                </p:cNvPr>
                <p:cNvGrpSpPr/>
                <p:nvPr/>
              </p:nvGrpSpPr>
              <p:grpSpPr>
                <a:xfrm>
                  <a:off x="5963712" y="1951565"/>
                  <a:ext cx="35961" cy="35983"/>
                  <a:chOff x="5083175" y="1780117"/>
                  <a:chExt cx="35961" cy="35983"/>
                </a:xfrm>
              </p:grpSpPr>
              <p:cxnSp>
                <p:nvCxnSpPr>
                  <p:cNvPr id="1419" name="Straight Connector 1418">
                    <a:extLst>
                      <a:ext uri="{FF2B5EF4-FFF2-40B4-BE49-F238E27FC236}">
                        <a16:creationId xmlns:a16="http://schemas.microsoft.com/office/drawing/2014/main" id="{D1DAA5EA-30A7-45ED-ACAB-13D74180268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20" name="Straight Connector 1419">
                    <a:extLst>
                      <a:ext uri="{FF2B5EF4-FFF2-40B4-BE49-F238E27FC236}">
                        <a16:creationId xmlns:a16="http://schemas.microsoft.com/office/drawing/2014/main" id="{7C77FE2F-F73D-4A0C-BEC9-1BC3BEC03EC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21" name="Group 1420">
                  <a:extLst>
                    <a:ext uri="{FF2B5EF4-FFF2-40B4-BE49-F238E27FC236}">
                      <a16:creationId xmlns:a16="http://schemas.microsoft.com/office/drawing/2014/main" id="{A5CA6816-E49B-4E3D-9080-C233372BCA49}"/>
                    </a:ext>
                  </a:extLst>
                </p:cNvPr>
                <p:cNvGrpSpPr/>
                <p:nvPr/>
              </p:nvGrpSpPr>
              <p:grpSpPr>
                <a:xfrm>
                  <a:off x="5979587" y="1951565"/>
                  <a:ext cx="35961" cy="35983"/>
                  <a:chOff x="5083175" y="1780117"/>
                  <a:chExt cx="35961" cy="35983"/>
                </a:xfrm>
              </p:grpSpPr>
              <p:cxnSp>
                <p:nvCxnSpPr>
                  <p:cNvPr id="1422" name="Straight Connector 1421">
                    <a:extLst>
                      <a:ext uri="{FF2B5EF4-FFF2-40B4-BE49-F238E27FC236}">
                        <a16:creationId xmlns:a16="http://schemas.microsoft.com/office/drawing/2014/main" id="{27BC828F-1BEE-42E5-961E-5D24FECE69A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23" name="Straight Connector 1422">
                    <a:extLst>
                      <a:ext uri="{FF2B5EF4-FFF2-40B4-BE49-F238E27FC236}">
                        <a16:creationId xmlns:a16="http://schemas.microsoft.com/office/drawing/2014/main" id="{63F3EF37-B11B-4D30-9FC9-96986B92C2D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24" name="Group 1423">
                  <a:extLst>
                    <a:ext uri="{FF2B5EF4-FFF2-40B4-BE49-F238E27FC236}">
                      <a16:creationId xmlns:a16="http://schemas.microsoft.com/office/drawing/2014/main" id="{BA233D24-9302-48D6-B58D-317048003C3C}"/>
                    </a:ext>
                  </a:extLst>
                </p:cNvPr>
                <p:cNvGrpSpPr/>
                <p:nvPr/>
              </p:nvGrpSpPr>
              <p:grpSpPr>
                <a:xfrm>
                  <a:off x="6019804" y="1951565"/>
                  <a:ext cx="35961" cy="35983"/>
                  <a:chOff x="5083175" y="1780117"/>
                  <a:chExt cx="35961" cy="35983"/>
                </a:xfrm>
              </p:grpSpPr>
              <p:cxnSp>
                <p:nvCxnSpPr>
                  <p:cNvPr id="1425" name="Straight Connector 1424">
                    <a:extLst>
                      <a:ext uri="{FF2B5EF4-FFF2-40B4-BE49-F238E27FC236}">
                        <a16:creationId xmlns:a16="http://schemas.microsoft.com/office/drawing/2014/main" id="{12E91653-C9D4-4211-8B17-695FC7FCB23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26" name="Straight Connector 1425">
                    <a:extLst>
                      <a:ext uri="{FF2B5EF4-FFF2-40B4-BE49-F238E27FC236}">
                        <a16:creationId xmlns:a16="http://schemas.microsoft.com/office/drawing/2014/main" id="{2BEFC6C5-C058-4CA2-ADBC-2C31CEA00F5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27" name="Group 1426">
                  <a:extLst>
                    <a:ext uri="{FF2B5EF4-FFF2-40B4-BE49-F238E27FC236}">
                      <a16:creationId xmlns:a16="http://schemas.microsoft.com/office/drawing/2014/main" id="{38DE8F52-B66E-4523-A03E-E3E24AED5B5E}"/>
                    </a:ext>
                  </a:extLst>
                </p:cNvPr>
                <p:cNvGrpSpPr/>
                <p:nvPr/>
              </p:nvGrpSpPr>
              <p:grpSpPr>
                <a:xfrm>
                  <a:off x="6052612" y="1965324"/>
                  <a:ext cx="35961" cy="35983"/>
                  <a:chOff x="5083175" y="1780117"/>
                  <a:chExt cx="35961" cy="35983"/>
                </a:xfrm>
              </p:grpSpPr>
              <p:cxnSp>
                <p:nvCxnSpPr>
                  <p:cNvPr id="1428" name="Straight Connector 1427">
                    <a:extLst>
                      <a:ext uri="{FF2B5EF4-FFF2-40B4-BE49-F238E27FC236}">
                        <a16:creationId xmlns:a16="http://schemas.microsoft.com/office/drawing/2014/main" id="{08435DC3-B36F-4640-A1C9-33CF838C5C0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29" name="Straight Connector 1428">
                    <a:extLst>
                      <a:ext uri="{FF2B5EF4-FFF2-40B4-BE49-F238E27FC236}">
                        <a16:creationId xmlns:a16="http://schemas.microsoft.com/office/drawing/2014/main" id="{CAF06182-9D79-4E9C-AF1C-064EE58B259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30" name="Group 1429">
                  <a:extLst>
                    <a:ext uri="{FF2B5EF4-FFF2-40B4-BE49-F238E27FC236}">
                      <a16:creationId xmlns:a16="http://schemas.microsoft.com/office/drawing/2014/main" id="{13340E26-A90E-46EB-952B-EC5DE6471BD2}"/>
                    </a:ext>
                  </a:extLst>
                </p:cNvPr>
                <p:cNvGrpSpPr/>
                <p:nvPr/>
              </p:nvGrpSpPr>
              <p:grpSpPr>
                <a:xfrm>
                  <a:off x="6061079" y="1965324"/>
                  <a:ext cx="35961" cy="35983"/>
                  <a:chOff x="5083175" y="1780117"/>
                  <a:chExt cx="35961" cy="35983"/>
                </a:xfrm>
              </p:grpSpPr>
              <p:cxnSp>
                <p:nvCxnSpPr>
                  <p:cNvPr id="1431" name="Straight Connector 1430">
                    <a:extLst>
                      <a:ext uri="{FF2B5EF4-FFF2-40B4-BE49-F238E27FC236}">
                        <a16:creationId xmlns:a16="http://schemas.microsoft.com/office/drawing/2014/main" id="{216FD615-4A7F-4DED-8CAE-A10B388C6FA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32" name="Straight Connector 1431">
                    <a:extLst>
                      <a:ext uri="{FF2B5EF4-FFF2-40B4-BE49-F238E27FC236}">
                        <a16:creationId xmlns:a16="http://schemas.microsoft.com/office/drawing/2014/main" id="{60528A83-1FE8-4695-91D2-54A11AA1A8E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33" name="Group 1432">
                  <a:extLst>
                    <a:ext uri="{FF2B5EF4-FFF2-40B4-BE49-F238E27FC236}">
                      <a16:creationId xmlns:a16="http://schemas.microsoft.com/office/drawing/2014/main" id="{24FABE62-6BDA-4FCD-82AC-48794083F6B1}"/>
                    </a:ext>
                  </a:extLst>
                </p:cNvPr>
                <p:cNvGrpSpPr/>
                <p:nvPr/>
              </p:nvGrpSpPr>
              <p:grpSpPr>
                <a:xfrm>
                  <a:off x="6144688" y="1965324"/>
                  <a:ext cx="35961" cy="35983"/>
                  <a:chOff x="5083175" y="1780117"/>
                  <a:chExt cx="35961" cy="35983"/>
                </a:xfrm>
              </p:grpSpPr>
              <p:cxnSp>
                <p:nvCxnSpPr>
                  <p:cNvPr id="1434" name="Straight Connector 1433">
                    <a:extLst>
                      <a:ext uri="{FF2B5EF4-FFF2-40B4-BE49-F238E27FC236}">
                        <a16:creationId xmlns:a16="http://schemas.microsoft.com/office/drawing/2014/main" id="{E8D53E08-086D-45CD-80E1-9BFAA701415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35" name="Straight Connector 1434">
                    <a:extLst>
                      <a:ext uri="{FF2B5EF4-FFF2-40B4-BE49-F238E27FC236}">
                        <a16:creationId xmlns:a16="http://schemas.microsoft.com/office/drawing/2014/main" id="{EE2EE56E-F4D2-49AA-B004-134708B695D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36" name="Group 1435">
                  <a:extLst>
                    <a:ext uri="{FF2B5EF4-FFF2-40B4-BE49-F238E27FC236}">
                      <a16:creationId xmlns:a16="http://schemas.microsoft.com/office/drawing/2014/main" id="{64BD47FF-B260-488F-A6DD-662B7C20B9CE}"/>
                    </a:ext>
                  </a:extLst>
                </p:cNvPr>
                <p:cNvGrpSpPr/>
                <p:nvPr/>
              </p:nvGrpSpPr>
              <p:grpSpPr>
                <a:xfrm>
                  <a:off x="6175379" y="1965324"/>
                  <a:ext cx="35961" cy="35983"/>
                  <a:chOff x="5083175" y="1780117"/>
                  <a:chExt cx="35961" cy="35983"/>
                </a:xfrm>
              </p:grpSpPr>
              <p:cxnSp>
                <p:nvCxnSpPr>
                  <p:cNvPr id="1437" name="Straight Connector 1436">
                    <a:extLst>
                      <a:ext uri="{FF2B5EF4-FFF2-40B4-BE49-F238E27FC236}">
                        <a16:creationId xmlns:a16="http://schemas.microsoft.com/office/drawing/2014/main" id="{3DE3A863-8DE3-4FE4-A577-945D069A388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38" name="Straight Connector 1437">
                    <a:extLst>
                      <a:ext uri="{FF2B5EF4-FFF2-40B4-BE49-F238E27FC236}">
                        <a16:creationId xmlns:a16="http://schemas.microsoft.com/office/drawing/2014/main" id="{D2FD9B57-F95B-4B8C-98E5-3777DA7A590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39" name="Group 1438">
                  <a:extLst>
                    <a:ext uri="{FF2B5EF4-FFF2-40B4-BE49-F238E27FC236}">
                      <a16:creationId xmlns:a16="http://schemas.microsoft.com/office/drawing/2014/main" id="{F6718A52-74F7-432A-A83D-D70D0476F658}"/>
                    </a:ext>
                  </a:extLst>
                </p:cNvPr>
                <p:cNvGrpSpPr/>
                <p:nvPr/>
              </p:nvGrpSpPr>
              <p:grpSpPr>
                <a:xfrm>
                  <a:off x="6211363" y="1965324"/>
                  <a:ext cx="35961" cy="35983"/>
                  <a:chOff x="5083175" y="1780117"/>
                  <a:chExt cx="35961" cy="35983"/>
                </a:xfrm>
              </p:grpSpPr>
              <p:cxnSp>
                <p:nvCxnSpPr>
                  <p:cNvPr id="1440" name="Straight Connector 1439">
                    <a:extLst>
                      <a:ext uri="{FF2B5EF4-FFF2-40B4-BE49-F238E27FC236}">
                        <a16:creationId xmlns:a16="http://schemas.microsoft.com/office/drawing/2014/main" id="{71C34B99-DFE8-4672-AD0A-F393BB8FF03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41" name="Straight Connector 1440">
                    <a:extLst>
                      <a:ext uri="{FF2B5EF4-FFF2-40B4-BE49-F238E27FC236}">
                        <a16:creationId xmlns:a16="http://schemas.microsoft.com/office/drawing/2014/main" id="{B72E4432-D153-46C2-BFD8-E72855347C5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42" name="Group 1441">
                  <a:extLst>
                    <a:ext uri="{FF2B5EF4-FFF2-40B4-BE49-F238E27FC236}">
                      <a16:creationId xmlns:a16="http://schemas.microsoft.com/office/drawing/2014/main" id="{04251B45-6176-486C-820F-12FDB7614129}"/>
                    </a:ext>
                  </a:extLst>
                </p:cNvPr>
                <p:cNvGrpSpPr/>
                <p:nvPr/>
              </p:nvGrpSpPr>
              <p:grpSpPr>
                <a:xfrm>
                  <a:off x="6299205" y="1965324"/>
                  <a:ext cx="35961" cy="35983"/>
                  <a:chOff x="5083175" y="1780117"/>
                  <a:chExt cx="35961" cy="35983"/>
                </a:xfrm>
              </p:grpSpPr>
              <p:cxnSp>
                <p:nvCxnSpPr>
                  <p:cNvPr id="1443" name="Straight Connector 1442">
                    <a:extLst>
                      <a:ext uri="{FF2B5EF4-FFF2-40B4-BE49-F238E27FC236}">
                        <a16:creationId xmlns:a16="http://schemas.microsoft.com/office/drawing/2014/main" id="{E3E5E044-B0BA-49FF-B55E-305DCCE255A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44" name="Straight Connector 1443">
                    <a:extLst>
                      <a:ext uri="{FF2B5EF4-FFF2-40B4-BE49-F238E27FC236}">
                        <a16:creationId xmlns:a16="http://schemas.microsoft.com/office/drawing/2014/main" id="{0F492278-73F9-4DD9-8271-2499ED82B6A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45" name="Group 1444">
                  <a:extLst>
                    <a:ext uri="{FF2B5EF4-FFF2-40B4-BE49-F238E27FC236}">
                      <a16:creationId xmlns:a16="http://schemas.microsoft.com/office/drawing/2014/main" id="{C9E05731-B058-46D9-837A-FF27C804326D}"/>
                    </a:ext>
                  </a:extLst>
                </p:cNvPr>
                <p:cNvGrpSpPr/>
                <p:nvPr/>
              </p:nvGrpSpPr>
              <p:grpSpPr>
                <a:xfrm>
                  <a:off x="6309788" y="1965324"/>
                  <a:ext cx="35961" cy="35983"/>
                  <a:chOff x="5083175" y="1780117"/>
                  <a:chExt cx="35961" cy="35983"/>
                </a:xfrm>
              </p:grpSpPr>
              <p:cxnSp>
                <p:nvCxnSpPr>
                  <p:cNvPr id="1446" name="Straight Connector 1445">
                    <a:extLst>
                      <a:ext uri="{FF2B5EF4-FFF2-40B4-BE49-F238E27FC236}">
                        <a16:creationId xmlns:a16="http://schemas.microsoft.com/office/drawing/2014/main" id="{AB699D10-62EF-48F5-B586-548F2922F4A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47" name="Straight Connector 1446">
                    <a:extLst>
                      <a:ext uri="{FF2B5EF4-FFF2-40B4-BE49-F238E27FC236}">
                        <a16:creationId xmlns:a16="http://schemas.microsoft.com/office/drawing/2014/main" id="{3DA8C150-8C41-444A-B919-7780A7397EC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48" name="Group 1447">
                  <a:extLst>
                    <a:ext uri="{FF2B5EF4-FFF2-40B4-BE49-F238E27FC236}">
                      <a16:creationId xmlns:a16="http://schemas.microsoft.com/office/drawing/2014/main" id="{B236193A-E5B2-46F3-B6A6-C085D3FB18A2}"/>
                    </a:ext>
                  </a:extLst>
                </p:cNvPr>
                <p:cNvGrpSpPr/>
                <p:nvPr/>
              </p:nvGrpSpPr>
              <p:grpSpPr>
                <a:xfrm>
                  <a:off x="6359530" y="1965324"/>
                  <a:ext cx="35961" cy="35983"/>
                  <a:chOff x="5083175" y="1780117"/>
                  <a:chExt cx="35961" cy="35983"/>
                </a:xfrm>
              </p:grpSpPr>
              <p:cxnSp>
                <p:nvCxnSpPr>
                  <p:cNvPr id="1449" name="Straight Connector 1448">
                    <a:extLst>
                      <a:ext uri="{FF2B5EF4-FFF2-40B4-BE49-F238E27FC236}">
                        <a16:creationId xmlns:a16="http://schemas.microsoft.com/office/drawing/2014/main" id="{02D22B2A-8B47-4782-8D99-95C761A6D43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50" name="Straight Connector 1449">
                    <a:extLst>
                      <a:ext uri="{FF2B5EF4-FFF2-40B4-BE49-F238E27FC236}">
                        <a16:creationId xmlns:a16="http://schemas.microsoft.com/office/drawing/2014/main" id="{AFFE934F-C23D-45F3-B68F-B6FF35A5A75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51" name="Group 1450">
                  <a:extLst>
                    <a:ext uri="{FF2B5EF4-FFF2-40B4-BE49-F238E27FC236}">
                      <a16:creationId xmlns:a16="http://schemas.microsoft.com/office/drawing/2014/main" id="{BB44AEA1-4CD5-4BB3-9455-7A16227BB833}"/>
                    </a:ext>
                  </a:extLst>
                </p:cNvPr>
                <p:cNvGrpSpPr/>
                <p:nvPr/>
              </p:nvGrpSpPr>
              <p:grpSpPr>
                <a:xfrm>
                  <a:off x="6367996" y="1965324"/>
                  <a:ext cx="35961" cy="35983"/>
                  <a:chOff x="5083175" y="1780117"/>
                  <a:chExt cx="35961" cy="35983"/>
                </a:xfrm>
              </p:grpSpPr>
              <p:cxnSp>
                <p:nvCxnSpPr>
                  <p:cNvPr id="1452" name="Straight Connector 1451">
                    <a:extLst>
                      <a:ext uri="{FF2B5EF4-FFF2-40B4-BE49-F238E27FC236}">
                        <a16:creationId xmlns:a16="http://schemas.microsoft.com/office/drawing/2014/main" id="{537C9F52-135F-4BDE-A443-F39A2A2E05F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53" name="Straight Connector 1452">
                    <a:extLst>
                      <a:ext uri="{FF2B5EF4-FFF2-40B4-BE49-F238E27FC236}">
                        <a16:creationId xmlns:a16="http://schemas.microsoft.com/office/drawing/2014/main" id="{4C447A4A-3F0F-4318-B4E6-389588BB7AB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54" name="Group 1453">
                  <a:extLst>
                    <a:ext uri="{FF2B5EF4-FFF2-40B4-BE49-F238E27FC236}">
                      <a16:creationId xmlns:a16="http://schemas.microsoft.com/office/drawing/2014/main" id="{F78CCE2D-1711-4649-839A-7C956A318D2B}"/>
                    </a:ext>
                  </a:extLst>
                </p:cNvPr>
                <p:cNvGrpSpPr/>
                <p:nvPr/>
              </p:nvGrpSpPr>
              <p:grpSpPr>
                <a:xfrm>
                  <a:off x="6390221" y="1965324"/>
                  <a:ext cx="35961" cy="35983"/>
                  <a:chOff x="5083175" y="1780117"/>
                  <a:chExt cx="35961" cy="35983"/>
                </a:xfrm>
              </p:grpSpPr>
              <p:cxnSp>
                <p:nvCxnSpPr>
                  <p:cNvPr id="1455" name="Straight Connector 1454">
                    <a:extLst>
                      <a:ext uri="{FF2B5EF4-FFF2-40B4-BE49-F238E27FC236}">
                        <a16:creationId xmlns:a16="http://schemas.microsoft.com/office/drawing/2014/main" id="{F10C5E5D-FEB9-47B6-AE6A-227D97EFD1F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56" name="Straight Connector 1455">
                    <a:extLst>
                      <a:ext uri="{FF2B5EF4-FFF2-40B4-BE49-F238E27FC236}">
                        <a16:creationId xmlns:a16="http://schemas.microsoft.com/office/drawing/2014/main" id="{663FD130-CE5A-4D37-B379-3F3CB6193A3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57" name="Group 1456">
                  <a:extLst>
                    <a:ext uri="{FF2B5EF4-FFF2-40B4-BE49-F238E27FC236}">
                      <a16:creationId xmlns:a16="http://schemas.microsoft.com/office/drawing/2014/main" id="{2BC6E54B-1688-4036-94C1-4E39183887E1}"/>
                    </a:ext>
                  </a:extLst>
                </p:cNvPr>
                <p:cNvGrpSpPr/>
                <p:nvPr/>
              </p:nvGrpSpPr>
              <p:grpSpPr>
                <a:xfrm>
                  <a:off x="6500287" y="1991782"/>
                  <a:ext cx="35961" cy="35983"/>
                  <a:chOff x="5083175" y="1780117"/>
                  <a:chExt cx="35961" cy="35983"/>
                </a:xfrm>
              </p:grpSpPr>
              <p:cxnSp>
                <p:nvCxnSpPr>
                  <p:cNvPr id="1458" name="Straight Connector 1457">
                    <a:extLst>
                      <a:ext uri="{FF2B5EF4-FFF2-40B4-BE49-F238E27FC236}">
                        <a16:creationId xmlns:a16="http://schemas.microsoft.com/office/drawing/2014/main" id="{C5D40FCA-9F53-4885-8BF4-604BBB1CEE1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59" name="Straight Connector 1458">
                    <a:extLst>
                      <a:ext uri="{FF2B5EF4-FFF2-40B4-BE49-F238E27FC236}">
                        <a16:creationId xmlns:a16="http://schemas.microsoft.com/office/drawing/2014/main" id="{A636093E-A6BE-4D51-9E2C-CA000EC91C2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60" name="Group 1459">
                  <a:extLst>
                    <a:ext uri="{FF2B5EF4-FFF2-40B4-BE49-F238E27FC236}">
                      <a16:creationId xmlns:a16="http://schemas.microsoft.com/office/drawing/2014/main" id="{A9BBF235-EB82-408F-A86E-F699418E6226}"/>
                    </a:ext>
                  </a:extLst>
                </p:cNvPr>
                <p:cNvGrpSpPr/>
                <p:nvPr/>
              </p:nvGrpSpPr>
              <p:grpSpPr>
                <a:xfrm>
                  <a:off x="6500287" y="1960032"/>
                  <a:ext cx="35961" cy="35983"/>
                  <a:chOff x="5083175" y="1780117"/>
                  <a:chExt cx="35961" cy="35983"/>
                </a:xfrm>
              </p:grpSpPr>
              <p:cxnSp>
                <p:nvCxnSpPr>
                  <p:cNvPr id="1461" name="Straight Connector 1460">
                    <a:extLst>
                      <a:ext uri="{FF2B5EF4-FFF2-40B4-BE49-F238E27FC236}">
                        <a16:creationId xmlns:a16="http://schemas.microsoft.com/office/drawing/2014/main" id="{A83FB166-2C99-4CF6-A7EF-1628A580D33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62" name="Straight Connector 1461">
                    <a:extLst>
                      <a:ext uri="{FF2B5EF4-FFF2-40B4-BE49-F238E27FC236}">
                        <a16:creationId xmlns:a16="http://schemas.microsoft.com/office/drawing/2014/main" id="{3FFAC15B-2CF8-4CAF-8C3D-BA09BAA442E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63" name="Group 1462">
                  <a:extLst>
                    <a:ext uri="{FF2B5EF4-FFF2-40B4-BE49-F238E27FC236}">
                      <a16:creationId xmlns:a16="http://schemas.microsoft.com/office/drawing/2014/main" id="{779CBC78-AABF-4C00-BC03-53A13837C258}"/>
                    </a:ext>
                  </a:extLst>
                </p:cNvPr>
                <p:cNvGrpSpPr/>
                <p:nvPr/>
              </p:nvGrpSpPr>
              <p:grpSpPr>
                <a:xfrm>
                  <a:off x="6483354" y="1960032"/>
                  <a:ext cx="35961" cy="35983"/>
                  <a:chOff x="5083175" y="1780117"/>
                  <a:chExt cx="35961" cy="35983"/>
                </a:xfrm>
              </p:grpSpPr>
              <p:cxnSp>
                <p:nvCxnSpPr>
                  <p:cNvPr id="1464" name="Straight Connector 1463">
                    <a:extLst>
                      <a:ext uri="{FF2B5EF4-FFF2-40B4-BE49-F238E27FC236}">
                        <a16:creationId xmlns:a16="http://schemas.microsoft.com/office/drawing/2014/main" id="{15393BEB-5D91-4F63-B821-33242A713E3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65" name="Straight Connector 1464">
                    <a:extLst>
                      <a:ext uri="{FF2B5EF4-FFF2-40B4-BE49-F238E27FC236}">
                        <a16:creationId xmlns:a16="http://schemas.microsoft.com/office/drawing/2014/main" id="{4B135E7F-3995-4B02-BE0B-018F86ABADB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66" name="Group 1465">
                  <a:extLst>
                    <a:ext uri="{FF2B5EF4-FFF2-40B4-BE49-F238E27FC236}">
                      <a16:creationId xmlns:a16="http://schemas.microsoft.com/office/drawing/2014/main" id="{1C6A51F1-4451-4D4B-9BE2-6A44A9519CA4}"/>
                    </a:ext>
                  </a:extLst>
                </p:cNvPr>
                <p:cNvGrpSpPr/>
                <p:nvPr/>
              </p:nvGrpSpPr>
              <p:grpSpPr>
                <a:xfrm>
                  <a:off x="6451604" y="1960032"/>
                  <a:ext cx="35961" cy="35983"/>
                  <a:chOff x="5083175" y="1780117"/>
                  <a:chExt cx="35961" cy="35983"/>
                </a:xfrm>
              </p:grpSpPr>
              <p:cxnSp>
                <p:nvCxnSpPr>
                  <p:cNvPr id="1467" name="Straight Connector 1466">
                    <a:extLst>
                      <a:ext uri="{FF2B5EF4-FFF2-40B4-BE49-F238E27FC236}">
                        <a16:creationId xmlns:a16="http://schemas.microsoft.com/office/drawing/2014/main" id="{13CA43F5-27C7-4242-9B43-BF5B4E0C1E6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68" name="Straight Connector 1467">
                    <a:extLst>
                      <a:ext uri="{FF2B5EF4-FFF2-40B4-BE49-F238E27FC236}">
                        <a16:creationId xmlns:a16="http://schemas.microsoft.com/office/drawing/2014/main" id="{65158964-764E-403B-82C2-7BB1D9A518C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69" name="Group 1468">
                  <a:extLst>
                    <a:ext uri="{FF2B5EF4-FFF2-40B4-BE49-F238E27FC236}">
                      <a16:creationId xmlns:a16="http://schemas.microsoft.com/office/drawing/2014/main" id="{48A9DAAE-84A1-4242-8D98-2EEF7247B63F}"/>
                    </a:ext>
                  </a:extLst>
                </p:cNvPr>
                <p:cNvGrpSpPr/>
                <p:nvPr/>
              </p:nvGrpSpPr>
              <p:grpSpPr>
                <a:xfrm>
                  <a:off x="6369054" y="1955799"/>
                  <a:ext cx="35961" cy="35983"/>
                  <a:chOff x="5083175" y="1780117"/>
                  <a:chExt cx="35961" cy="35983"/>
                </a:xfrm>
              </p:grpSpPr>
              <p:cxnSp>
                <p:nvCxnSpPr>
                  <p:cNvPr id="1470" name="Straight Connector 1469">
                    <a:extLst>
                      <a:ext uri="{FF2B5EF4-FFF2-40B4-BE49-F238E27FC236}">
                        <a16:creationId xmlns:a16="http://schemas.microsoft.com/office/drawing/2014/main" id="{A2D9F4DA-9713-4995-A06F-6C263D6226E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71" name="Straight Connector 1470">
                    <a:extLst>
                      <a:ext uri="{FF2B5EF4-FFF2-40B4-BE49-F238E27FC236}">
                        <a16:creationId xmlns:a16="http://schemas.microsoft.com/office/drawing/2014/main" id="{561EDA1D-AAFD-4D69-9853-4066188085E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cxnSp>
          <p:nvCxnSpPr>
            <p:cNvPr id="842" name="Straight Connector 841">
              <a:extLst>
                <a:ext uri="{FF2B5EF4-FFF2-40B4-BE49-F238E27FC236}">
                  <a16:creationId xmlns:a16="http://schemas.microsoft.com/office/drawing/2014/main" id="{4C482135-80DF-4BDA-9106-9AA8755EA4B6}"/>
                </a:ext>
              </a:extLst>
            </p:cNvPr>
            <p:cNvCxnSpPr>
              <a:cxnSpLocks/>
            </p:cNvCxnSpPr>
            <p:nvPr/>
          </p:nvCxnSpPr>
          <p:spPr bwMode="auto">
            <a:xfrm>
              <a:off x="5428692" y="2996751"/>
              <a:ext cx="197109" cy="0"/>
            </a:xfrm>
            <a:prstGeom prst="line">
              <a:avLst/>
            </a:prstGeom>
            <a:noFill/>
            <a:ln w="28575" cap="flat" cmpd="sng" algn="ctr">
              <a:solidFill>
                <a:schemeClr val="accent1"/>
              </a:solidFill>
              <a:prstDash val="solid"/>
              <a:round/>
              <a:headEnd type="none" w="med" len="med"/>
              <a:tailEnd type="none" w="med" len="med"/>
            </a:ln>
            <a:effectLst/>
          </p:spPr>
        </p:cxnSp>
        <p:grpSp>
          <p:nvGrpSpPr>
            <p:cNvPr id="1477" name="Group 1476">
              <a:extLst>
                <a:ext uri="{FF2B5EF4-FFF2-40B4-BE49-F238E27FC236}">
                  <a16:creationId xmlns:a16="http://schemas.microsoft.com/office/drawing/2014/main" id="{FAA7591B-7B10-4553-A42D-C05151CF8234}"/>
                </a:ext>
              </a:extLst>
            </p:cNvPr>
            <p:cNvGrpSpPr/>
            <p:nvPr/>
          </p:nvGrpSpPr>
          <p:grpSpPr>
            <a:xfrm>
              <a:off x="5510686" y="2975711"/>
              <a:ext cx="35961" cy="35983"/>
              <a:chOff x="5083175" y="1780117"/>
              <a:chExt cx="35961" cy="35983"/>
            </a:xfrm>
          </p:grpSpPr>
          <p:cxnSp>
            <p:nvCxnSpPr>
              <p:cNvPr id="1478" name="Straight Connector 1477">
                <a:extLst>
                  <a:ext uri="{FF2B5EF4-FFF2-40B4-BE49-F238E27FC236}">
                    <a16:creationId xmlns:a16="http://schemas.microsoft.com/office/drawing/2014/main" id="{547891B7-8F9C-4C4A-B855-D8283D7905B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79" name="Straight Connector 1478">
                <a:extLst>
                  <a:ext uri="{FF2B5EF4-FFF2-40B4-BE49-F238E27FC236}">
                    <a16:creationId xmlns:a16="http://schemas.microsoft.com/office/drawing/2014/main" id="{F04D9BDC-192B-488F-906A-FDE18D8C3BE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cxnSp>
          <p:nvCxnSpPr>
            <p:cNvPr id="1483" name="Straight Connector 1482">
              <a:extLst>
                <a:ext uri="{FF2B5EF4-FFF2-40B4-BE49-F238E27FC236}">
                  <a16:creationId xmlns:a16="http://schemas.microsoft.com/office/drawing/2014/main" id="{F8F1C439-6552-49B5-B8E5-ABBED5BB60CF}"/>
                </a:ext>
              </a:extLst>
            </p:cNvPr>
            <p:cNvCxnSpPr>
              <a:cxnSpLocks/>
            </p:cNvCxnSpPr>
            <p:nvPr/>
          </p:nvCxnSpPr>
          <p:spPr bwMode="auto">
            <a:xfrm>
              <a:off x="5428692" y="3118049"/>
              <a:ext cx="197109" cy="0"/>
            </a:xfrm>
            <a:prstGeom prst="line">
              <a:avLst/>
            </a:prstGeom>
            <a:noFill/>
            <a:ln w="28575" cap="flat" cmpd="sng" algn="ctr">
              <a:solidFill>
                <a:schemeClr val="accent3"/>
              </a:solidFill>
              <a:prstDash val="solid"/>
              <a:round/>
              <a:headEnd type="none" w="med" len="med"/>
              <a:tailEnd type="none" w="med" len="med"/>
            </a:ln>
            <a:effectLst/>
          </p:spPr>
        </p:cxnSp>
        <p:cxnSp>
          <p:nvCxnSpPr>
            <p:cNvPr id="1484" name="Straight Connector 1483">
              <a:extLst>
                <a:ext uri="{FF2B5EF4-FFF2-40B4-BE49-F238E27FC236}">
                  <a16:creationId xmlns:a16="http://schemas.microsoft.com/office/drawing/2014/main" id="{5A05C643-D8C7-4B8B-A4DE-AE17447C5CE4}"/>
                </a:ext>
              </a:extLst>
            </p:cNvPr>
            <p:cNvCxnSpPr>
              <a:cxnSpLocks/>
            </p:cNvCxnSpPr>
            <p:nvPr/>
          </p:nvCxnSpPr>
          <p:spPr bwMode="auto">
            <a:xfrm>
              <a:off x="5428692" y="3246345"/>
              <a:ext cx="197109" cy="0"/>
            </a:xfrm>
            <a:prstGeom prst="line">
              <a:avLst/>
            </a:prstGeom>
            <a:noFill/>
            <a:ln w="28575" cap="flat" cmpd="sng" algn="ctr">
              <a:solidFill>
                <a:schemeClr val="accent4"/>
              </a:solidFill>
              <a:prstDash val="solid"/>
              <a:round/>
              <a:headEnd type="none" w="med" len="med"/>
              <a:tailEnd type="none" w="med" len="med"/>
            </a:ln>
            <a:effectLst/>
          </p:spPr>
        </p:cxnSp>
        <p:grpSp>
          <p:nvGrpSpPr>
            <p:cNvPr id="1485" name="Group 1484">
              <a:extLst>
                <a:ext uri="{FF2B5EF4-FFF2-40B4-BE49-F238E27FC236}">
                  <a16:creationId xmlns:a16="http://schemas.microsoft.com/office/drawing/2014/main" id="{978B7195-93FE-45C8-93D2-13A9A5451406}"/>
                </a:ext>
              </a:extLst>
            </p:cNvPr>
            <p:cNvGrpSpPr/>
            <p:nvPr/>
          </p:nvGrpSpPr>
          <p:grpSpPr>
            <a:xfrm>
              <a:off x="5510686" y="3098175"/>
              <a:ext cx="35961" cy="35983"/>
              <a:chOff x="5083175" y="1780117"/>
              <a:chExt cx="35961" cy="35983"/>
            </a:xfrm>
          </p:grpSpPr>
          <p:cxnSp>
            <p:nvCxnSpPr>
              <p:cNvPr id="1486" name="Straight Connector 1485">
                <a:extLst>
                  <a:ext uri="{FF2B5EF4-FFF2-40B4-BE49-F238E27FC236}">
                    <a16:creationId xmlns:a16="http://schemas.microsoft.com/office/drawing/2014/main" id="{5C3120E4-191A-48E2-88B5-C725CAAEF4E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87" name="Straight Connector 1486">
                <a:extLst>
                  <a:ext uri="{FF2B5EF4-FFF2-40B4-BE49-F238E27FC236}">
                    <a16:creationId xmlns:a16="http://schemas.microsoft.com/office/drawing/2014/main" id="{90088E81-9768-40F7-9690-B6ECC1CA4B1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488" name="Group 1487">
              <a:extLst>
                <a:ext uri="{FF2B5EF4-FFF2-40B4-BE49-F238E27FC236}">
                  <a16:creationId xmlns:a16="http://schemas.microsoft.com/office/drawing/2014/main" id="{B37558DE-1C4E-4C34-AD75-E77EF69CADD4}"/>
                </a:ext>
              </a:extLst>
            </p:cNvPr>
            <p:cNvGrpSpPr/>
            <p:nvPr/>
          </p:nvGrpSpPr>
          <p:grpSpPr>
            <a:xfrm>
              <a:off x="5510686" y="3231137"/>
              <a:ext cx="35961" cy="35983"/>
              <a:chOff x="5083175" y="1780117"/>
              <a:chExt cx="35961" cy="35983"/>
            </a:xfrm>
          </p:grpSpPr>
          <p:cxnSp>
            <p:nvCxnSpPr>
              <p:cNvPr id="1489" name="Straight Connector 1488">
                <a:extLst>
                  <a:ext uri="{FF2B5EF4-FFF2-40B4-BE49-F238E27FC236}">
                    <a16:creationId xmlns:a16="http://schemas.microsoft.com/office/drawing/2014/main" id="{667D13A0-3CD8-4F3B-8220-F7670B5E054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490" name="Straight Connector 1489">
                <a:extLst>
                  <a:ext uri="{FF2B5EF4-FFF2-40B4-BE49-F238E27FC236}">
                    <a16:creationId xmlns:a16="http://schemas.microsoft.com/office/drawing/2014/main" id="{FC040863-711B-4B45-A75C-66AE9E8D16D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sp>
          <p:nvSpPr>
            <p:cNvPr id="1493" name="TextBox 1492">
              <a:extLst>
                <a:ext uri="{FF2B5EF4-FFF2-40B4-BE49-F238E27FC236}">
                  <a16:creationId xmlns:a16="http://schemas.microsoft.com/office/drawing/2014/main" id="{E611D646-EACD-4C33-B80B-FA526EB02831}"/>
                </a:ext>
              </a:extLst>
            </p:cNvPr>
            <p:cNvSpPr txBox="1"/>
            <p:nvPr/>
          </p:nvSpPr>
          <p:spPr bwMode="auto">
            <a:xfrm>
              <a:off x="4820762" y="5681596"/>
              <a:ext cx="11188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Mo</a:t>
              </a:r>
            </a:p>
          </p:txBody>
        </p:sp>
        <p:sp>
          <p:nvSpPr>
            <p:cNvPr id="1494" name="TextBox 1493">
              <a:extLst>
                <a:ext uri="{FF2B5EF4-FFF2-40B4-BE49-F238E27FC236}">
                  <a16:creationId xmlns:a16="http://schemas.microsoft.com/office/drawing/2014/main" id="{EE5C8EC2-6403-4175-B77E-4CBE10EEEBEE}"/>
                </a:ext>
              </a:extLst>
            </p:cNvPr>
            <p:cNvSpPr txBox="1"/>
            <p:nvPr/>
          </p:nvSpPr>
          <p:spPr bwMode="auto">
            <a:xfrm rot="16200000">
              <a:off x="2973522" y="4547800"/>
              <a:ext cx="144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OS (Probability)</a:t>
              </a:r>
            </a:p>
          </p:txBody>
        </p:sp>
        <p:grpSp>
          <p:nvGrpSpPr>
            <p:cNvPr id="1480" name="Group 1479">
              <a:extLst>
                <a:ext uri="{FF2B5EF4-FFF2-40B4-BE49-F238E27FC236}">
                  <a16:creationId xmlns:a16="http://schemas.microsoft.com/office/drawing/2014/main" id="{8579B968-7512-4FE5-AA15-002BCE8BF37C}"/>
                </a:ext>
              </a:extLst>
            </p:cNvPr>
            <p:cNvGrpSpPr/>
            <p:nvPr/>
          </p:nvGrpSpPr>
          <p:grpSpPr>
            <a:xfrm>
              <a:off x="4135161" y="3884965"/>
              <a:ext cx="62935" cy="1639998"/>
              <a:chOff x="3988931" y="3884965"/>
              <a:chExt cx="209165" cy="1639998"/>
            </a:xfrm>
          </p:grpSpPr>
          <p:cxnSp>
            <p:nvCxnSpPr>
              <p:cNvPr id="849" name="Straight Connector 848">
                <a:extLst>
                  <a:ext uri="{FF2B5EF4-FFF2-40B4-BE49-F238E27FC236}">
                    <a16:creationId xmlns:a16="http://schemas.microsoft.com/office/drawing/2014/main" id="{A0791AC4-704C-4830-9729-6C5EDB93D9E3}"/>
                  </a:ext>
                </a:extLst>
              </p:cNvPr>
              <p:cNvCxnSpPr>
                <a:cxnSpLocks/>
              </p:cNvCxnSpPr>
              <p:nvPr/>
            </p:nvCxnSpPr>
            <p:spPr bwMode="auto">
              <a:xfrm>
                <a:off x="3988931" y="5524963"/>
                <a:ext cx="209165" cy="0"/>
              </a:xfrm>
              <a:prstGeom prst="line">
                <a:avLst/>
              </a:prstGeom>
              <a:noFill/>
              <a:ln w="28575" cap="flat" cmpd="sng" algn="ctr">
                <a:solidFill>
                  <a:schemeClr val="bg1"/>
                </a:solidFill>
                <a:prstDash val="solid"/>
                <a:round/>
                <a:headEnd type="none" w="med" len="med"/>
                <a:tailEnd type="none" w="med" len="med"/>
              </a:ln>
              <a:effectLst/>
            </p:spPr>
          </p:cxnSp>
          <p:cxnSp>
            <p:nvCxnSpPr>
              <p:cNvPr id="1501" name="Straight Connector 1500">
                <a:extLst>
                  <a:ext uri="{FF2B5EF4-FFF2-40B4-BE49-F238E27FC236}">
                    <a16:creationId xmlns:a16="http://schemas.microsoft.com/office/drawing/2014/main" id="{C3973FF9-005C-4BAB-B750-2DA89A7343BF}"/>
                  </a:ext>
                </a:extLst>
              </p:cNvPr>
              <p:cNvCxnSpPr>
                <a:cxnSpLocks/>
              </p:cNvCxnSpPr>
              <p:nvPr/>
            </p:nvCxnSpPr>
            <p:spPr bwMode="auto">
              <a:xfrm>
                <a:off x="3988931" y="5114964"/>
                <a:ext cx="209165" cy="0"/>
              </a:xfrm>
              <a:prstGeom prst="line">
                <a:avLst/>
              </a:prstGeom>
              <a:noFill/>
              <a:ln w="28575" cap="flat" cmpd="sng" algn="ctr">
                <a:solidFill>
                  <a:schemeClr val="bg1"/>
                </a:solidFill>
                <a:prstDash val="solid"/>
                <a:round/>
                <a:headEnd type="none" w="med" len="med"/>
                <a:tailEnd type="none" w="med" len="med"/>
              </a:ln>
              <a:effectLst/>
            </p:spPr>
          </p:cxnSp>
          <p:cxnSp>
            <p:nvCxnSpPr>
              <p:cNvPr id="1502" name="Straight Connector 1501">
                <a:extLst>
                  <a:ext uri="{FF2B5EF4-FFF2-40B4-BE49-F238E27FC236}">
                    <a16:creationId xmlns:a16="http://schemas.microsoft.com/office/drawing/2014/main" id="{583B3777-BBE7-4896-95DD-B6CF4AB5CC49}"/>
                  </a:ext>
                </a:extLst>
              </p:cNvPr>
              <p:cNvCxnSpPr>
                <a:cxnSpLocks/>
              </p:cNvCxnSpPr>
              <p:nvPr/>
            </p:nvCxnSpPr>
            <p:spPr bwMode="auto">
              <a:xfrm>
                <a:off x="3988931" y="4704964"/>
                <a:ext cx="209165" cy="0"/>
              </a:xfrm>
              <a:prstGeom prst="line">
                <a:avLst/>
              </a:prstGeom>
              <a:noFill/>
              <a:ln w="28575" cap="flat" cmpd="sng" algn="ctr">
                <a:solidFill>
                  <a:schemeClr val="bg1"/>
                </a:solidFill>
                <a:prstDash val="solid"/>
                <a:round/>
                <a:headEnd type="none" w="med" len="med"/>
                <a:tailEnd type="none" w="med" len="med"/>
              </a:ln>
              <a:effectLst/>
            </p:spPr>
          </p:cxnSp>
          <p:cxnSp>
            <p:nvCxnSpPr>
              <p:cNvPr id="1503" name="Straight Connector 1502">
                <a:extLst>
                  <a:ext uri="{FF2B5EF4-FFF2-40B4-BE49-F238E27FC236}">
                    <a16:creationId xmlns:a16="http://schemas.microsoft.com/office/drawing/2014/main" id="{4235FD77-795A-4310-A998-5F1431093268}"/>
                  </a:ext>
                </a:extLst>
              </p:cNvPr>
              <p:cNvCxnSpPr>
                <a:cxnSpLocks/>
              </p:cNvCxnSpPr>
              <p:nvPr/>
            </p:nvCxnSpPr>
            <p:spPr bwMode="auto">
              <a:xfrm>
                <a:off x="3988931" y="4294964"/>
                <a:ext cx="209165" cy="0"/>
              </a:xfrm>
              <a:prstGeom prst="line">
                <a:avLst/>
              </a:prstGeom>
              <a:noFill/>
              <a:ln w="28575" cap="flat" cmpd="sng" algn="ctr">
                <a:solidFill>
                  <a:schemeClr val="bg1"/>
                </a:solidFill>
                <a:prstDash val="solid"/>
                <a:round/>
                <a:headEnd type="none" w="med" len="med"/>
                <a:tailEnd type="none" w="med" len="med"/>
              </a:ln>
              <a:effectLst/>
            </p:spPr>
          </p:cxnSp>
          <p:cxnSp>
            <p:nvCxnSpPr>
              <p:cNvPr id="1504" name="Straight Connector 1503">
                <a:extLst>
                  <a:ext uri="{FF2B5EF4-FFF2-40B4-BE49-F238E27FC236}">
                    <a16:creationId xmlns:a16="http://schemas.microsoft.com/office/drawing/2014/main" id="{4A6B629F-6AE7-4682-8169-B09B05EE8D33}"/>
                  </a:ext>
                </a:extLst>
              </p:cNvPr>
              <p:cNvCxnSpPr>
                <a:cxnSpLocks/>
              </p:cNvCxnSpPr>
              <p:nvPr/>
            </p:nvCxnSpPr>
            <p:spPr bwMode="auto">
              <a:xfrm>
                <a:off x="3988931" y="3884965"/>
                <a:ext cx="20916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95" name="Group 1494">
              <a:extLst>
                <a:ext uri="{FF2B5EF4-FFF2-40B4-BE49-F238E27FC236}">
                  <a16:creationId xmlns:a16="http://schemas.microsoft.com/office/drawing/2014/main" id="{F5BC53EA-4CEE-42A9-90D1-5D54C04B6C56}"/>
                </a:ext>
              </a:extLst>
            </p:cNvPr>
            <p:cNvGrpSpPr/>
            <p:nvPr/>
          </p:nvGrpSpPr>
          <p:grpSpPr>
            <a:xfrm>
              <a:off x="4199947" y="5531750"/>
              <a:ext cx="2352637" cy="62009"/>
              <a:chOff x="4199947" y="5531750"/>
              <a:chExt cx="2352637" cy="228600"/>
            </a:xfrm>
          </p:grpSpPr>
          <p:cxnSp>
            <p:nvCxnSpPr>
              <p:cNvPr id="1482" name="Straight Connector 1481">
                <a:extLst>
                  <a:ext uri="{FF2B5EF4-FFF2-40B4-BE49-F238E27FC236}">
                    <a16:creationId xmlns:a16="http://schemas.microsoft.com/office/drawing/2014/main" id="{21587C0D-2695-45A7-A835-74F397120C4B}"/>
                  </a:ext>
                </a:extLst>
              </p:cNvPr>
              <p:cNvCxnSpPr/>
              <p:nvPr/>
            </p:nvCxnSpPr>
            <p:spPr bwMode="auto">
              <a:xfrm>
                <a:off x="4199947" y="55317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508" name="Straight Connector 1507">
                <a:extLst>
                  <a:ext uri="{FF2B5EF4-FFF2-40B4-BE49-F238E27FC236}">
                    <a16:creationId xmlns:a16="http://schemas.microsoft.com/office/drawing/2014/main" id="{6131A305-A27D-4D3C-BDD6-6877132727C7}"/>
                  </a:ext>
                </a:extLst>
              </p:cNvPr>
              <p:cNvCxnSpPr/>
              <p:nvPr/>
            </p:nvCxnSpPr>
            <p:spPr bwMode="auto">
              <a:xfrm>
                <a:off x="4670474" y="55317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509" name="Straight Connector 1508">
                <a:extLst>
                  <a:ext uri="{FF2B5EF4-FFF2-40B4-BE49-F238E27FC236}">
                    <a16:creationId xmlns:a16="http://schemas.microsoft.com/office/drawing/2014/main" id="{D01F22FE-C0A4-4C74-9B51-4AE815F5421B}"/>
                  </a:ext>
                </a:extLst>
              </p:cNvPr>
              <p:cNvCxnSpPr/>
              <p:nvPr/>
            </p:nvCxnSpPr>
            <p:spPr bwMode="auto">
              <a:xfrm>
                <a:off x="5141001" y="55317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510" name="Straight Connector 1509">
                <a:extLst>
                  <a:ext uri="{FF2B5EF4-FFF2-40B4-BE49-F238E27FC236}">
                    <a16:creationId xmlns:a16="http://schemas.microsoft.com/office/drawing/2014/main" id="{11E139E1-05A7-49AB-B1E7-4BF43E55214B}"/>
                  </a:ext>
                </a:extLst>
              </p:cNvPr>
              <p:cNvCxnSpPr/>
              <p:nvPr/>
            </p:nvCxnSpPr>
            <p:spPr bwMode="auto">
              <a:xfrm>
                <a:off x="5611528" y="55317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511" name="Straight Connector 1510">
                <a:extLst>
                  <a:ext uri="{FF2B5EF4-FFF2-40B4-BE49-F238E27FC236}">
                    <a16:creationId xmlns:a16="http://schemas.microsoft.com/office/drawing/2014/main" id="{257D533E-AE46-4909-B634-D1BBCC15D3ED}"/>
                  </a:ext>
                </a:extLst>
              </p:cNvPr>
              <p:cNvCxnSpPr/>
              <p:nvPr/>
            </p:nvCxnSpPr>
            <p:spPr bwMode="auto">
              <a:xfrm>
                <a:off x="6082055" y="553175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512" name="Straight Connector 1511">
                <a:extLst>
                  <a:ext uri="{FF2B5EF4-FFF2-40B4-BE49-F238E27FC236}">
                    <a16:creationId xmlns:a16="http://schemas.microsoft.com/office/drawing/2014/main" id="{F7AAD7ED-A9C7-4717-A2C4-E0AB69080A76}"/>
                  </a:ext>
                </a:extLst>
              </p:cNvPr>
              <p:cNvCxnSpPr/>
              <p:nvPr/>
            </p:nvCxnSpPr>
            <p:spPr bwMode="auto">
              <a:xfrm>
                <a:off x="6552584" y="5531750"/>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1514" name="Freeform: Shape 1513">
              <a:extLst>
                <a:ext uri="{FF2B5EF4-FFF2-40B4-BE49-F238E27FC236}">
                  <a16:creationId xmlns:a16="http://schemas.microsoft.com/office/drawing/2014/main" id="{DAE9A1D0-BF57-456B-9BA7-AA4C86712D02}"/>
                </a:ext>
              </a:extLst>
            </p:cNvPr>
            <p:cNvSpPr/>
            <p:nvPr/>
          </p:nvSpPr>
          <p:spPr bwMode="auto">
            <a:xfrm>
              <a:off x="4250478" y="1788693"/>
              <a:ext cx="2404232" cy="1690232"/>
            </a:xfrm>
            <a:custGeom>
              <a:avLst/>
              <a:gdLst>
                <a:gd name="connsiteX0" fmla="*/ 0 w 2408122"/>
                <a:gd name="connsiteY0" fmla="*/ 0 h 1677409"/>
                <a:gd name="connsiteX1" fmla="*/ 0 w 2408122"/>
                <a:gd name="connsiteY1" fmla="*/ 1677409 h 1677409"/>
                <a:gd name="connsiteX2" fmla="*/ 2408122 w 2408122"/>
                <a:gd name="connsiteY2" fmla="*/ 1677409 h 1677409"/>
              </a:gdLst>
              <a:ahLst/>
              <a:cxnLst>
                <a:cxn ang="0">
                  <a:pos x="connsiteX0" y="connsiteY0"/>
                </a:cxn>
                <a:cxn ang="0">
                  <a:pos x="connsiteX1" y="connsiteY1"/>
                </a:cxn>
                <a:cxn ang="0">
                  <a:pos x="connsiteX2" y="connsiteY2"/>
                </a:cxn>
              </a:cxnLst>
              <a:rect l="l" t="t" r="r" b="b"/>
              <a:pathLst>
                <a:path w="2408122" h="1677409">
                  <a:moveTo>
                    <a:pt x="0" y="0"/>
                  </a:moveTo>
                  <a:lnTo>
                    <a:pt x="0" y="1677409"/>
                  </a:lnTo>
                  <a:lnTo>
                    <a:pt x="2408122" y="1677409"/>
                  </a:lnTo>
                </a:path>
              </a:pathLst>
            </a:custGeom>
            <a:noFill/>
            <a:ln w="28575">
              <a:solidFill>
                <a:schemeClr val="bg1"/>
              </a:solidFill>
              <a:miter lim="800000"/>
              <a:headEnd/>
              <a:tailEnd/>
            </a:ln>
          </p:spPr>
          <p:txBody>
            <a:bodyPr rtlCol="0" anchor="ctr"/>
            <a:lstStyle/>
            <a:p>
              <a:pPr algn="ctr"/>
              <a:endParaRPr lang="en-US" dirty="0"/>
            </a:p>
          </p:txBody>
        </p:sp>
        <p:sp>
          <p:nvSpPr>
            <p:cNvPr id="1515" name="TextBox 1514">
              <a:extLst>
                <a:ext uri="{FF2B5EF4-FFF2-40B4-BE49-F238E27FC236}">
                  <a16:creationId xmlns:a16="http://schemas.microsoft.com/office/drawing/2014/main" id="{F04BCD8A-0220-49C0-8DF9-A2B44442E84F}"/>
                </a:ext>
              </a:extLst>
            </p:cNvPr>
            <p:cNvSpPr txBox="1"/>
            <p:nvPr/>
          </p:nvSpPr>
          <p:spPr bwMode="auto">
            <a:xfrm>
              <a:off x="4069759" y="5531133"/>
              <a:ext cx="222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16" name="TextBox 1515">
              <a:extLst>
                <a:ext uri="{FF2B5EF4-FFF2-40B4-BE49-F238E27FC236}">
                  <a16:creationId xmlns:a16="http://schemas.microsoft.com/office/drawing/2014/main" id="{0E9C5473-790D-44C9-B024-A4C96261F5D4}"/>
                </a:ext>
              </a:extLst>
            </p:cNvPr>
            <p:cNvSpPr txBox="1"/>
            <p:nvPr/>
          </p:nvSpPr>
          <p:spPr bwMode="auto">
            <a:xfrm>
              <a:off x="3954996" y="5381201"/>
              <a:ext cx="2220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17" name="TextBox 1516">
              <a:extLst>
                <a:ext uri="{FF2B5EF4-FFF2-40B4-BE49-F238E27FC236}">
                  <a16:creationId xmlns:a16="http://schemas.microsoft.com/office/drawing/2014/main" id="{A144B0D8-BBE8-4E1D-916B-57AD1421A99D}"/>
                </a:ext>
              </a:extLst>
            </p:cNvPr>
            <p:cNvSpPr txBox="1"/>
            <p:nvPr/>
          </p:nvSpPr>
          <p:spPr bwMode="auto">
            <a:xfrm>
              <a:off x="3766501" y="4973978"/>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0.25</a:t>
              </a:r>
            </a:p>
          </p:txBody>
        </p:sp>
        <p:sp>
          <p:nvSpPr>
            <p:cNvPr id="1518" name="TextBox 1517">
              <a:extLst>
                <a:ext uri="{FF2B5EF4-FFF2-40B4-BE49-F238E27FC236}">
                  <a16:creationId xmlns:a16="http://schemas.microsoft.com/office/drawing/2014/main" id="{A56BD536-EFA5-438E-8457-3CC327C29C63}"/>
                </a:ext>
              </a:extLst>
            </p:cNvPr>
            <p:cNvSpPr txBox="1"/>
            <p:nvPr/>
          </p:nvSpPr>
          <p:spPr bwMode="auto">
            <a:xfrm>
              <a:off x="3766501" y="4559352"/>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0.50</a:t>
              </a:r>
            </a:p>
          </p:txBody>
        </p:sp>
        <p:sp>
          <p:nvSpPr>
            <p:cNvPr id="1519" name="TextBox 1518">
              <a:extLst>
                <a:ext uri="{FF2B5EF4-FFF2-40B4-BE49-F238E27FC236}">
                  <a16:creationId xmlns:a16="http://schemas.microsoft.com/office/drawing/2014/main" id="{C3BF7731-E693-4DBC-92E8-46C4B0058313}"/>
                </a:ext>
              </a:extLst>
            </p:cNvPr>
            <p:cNvSpPr txBox="1"/>
            <p:nvPr/>
          </p:nvSpPr>
          <p:spPr bwMode="auto">
            <a:xfrm>
              <a:off x="3766501" y="4141023"/>
              <a:ext cx="457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0.75</a:t>
              </a:r>
            </a:p>
          </p:txBody>
        </p:sp>
        <p:sp>
          <p:nvSpPr>
            <p:cNvPr id="1520" name="TextBox 1519">
              <a:extLst>
                <a:ext uri="{FF2B5EF4-FFF2-40B4-BE49-F238E27FC236}">
                  <a16:creationId xmlns:a16="http://schemas.microsoft.com/office/drawing/2014/main" id="{B95AB136-D590-48F4-A46A-6A1D0DDC9A5F}"/>
                </a:ext>
              </a:extLst>
            </p:cNvPr>
            <p:cNvSpPr txBox="1"/>
            <p:nvPr/>
          </p:nvSpPr>
          <p:spPr bwMode="auto">
            <a:xfrm>
              <a:off x="3962400" y="3733800"/>
              <a:ext cx="2505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1521" name="TextBox 1520">
              <a:extLst>
                <a:ext uri="{FF2B5EF4-FFF2-40B4-BE49-F238E27FC236}">
                  <a16:creationId xmlns:a16="http://schemas.microsoft.com/office/drawing/2014/main" id="{E5705F87-13ED-4169-92FA-319CA3FC39C2}"/>
                </a:ext>
              </a:extLst>
            </p:cNvPr>
            <p:cNvSpPr txBox="1"/>
            <p:nvPr/>
          </p:nvSpPr>
          <p:spPr bwMode="auto">
            <a:xfrm>
              <a:off x="4497960" y="5531133"/>
              <a:ext cx="41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522" name="TextBox 1521">
              <a:extLst>
                <a:ext uri="{FF2B5EF4-FFF2-40B4-BE49-F238E27FC236}">
                  <a16:creationId xmlns:a16="http://schemas.microsoft.com/office/drawing/2014/main" id="{0DAADB11-3804-415E-8983-697C3B74CA7B}"/>
                </a:ext>
              </a:extLst>
            </p:cNvPr>
            <p:cNvSpPr txBox="1"/>
            <p:nvPr/>
          </p:nvSpPr>
          <p:spPr bwMode="auto">
            <a:xfrm>
              <a:off x="4968117" y="5531133"/>
              <a:ext cx="41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523" name="TextBox 1522">
              <a:extLst>
                <a:ext uri="{FF2B5EF4-FFF2-40B4-BE49-F238E27FC236}">
                  <a16:creationId xmlns:a16="http://schemas.microsoft.com/office/drawing/2014/main" id="{776F184A-3754-4D33-B8B8-FAABF3F60006}"/>
                </a:ext>
              </a:extLst>
            </p:cNvPr>
            <p:cNvSpPr txBox="1"/>
            <p:nvPr/>
          </p:nvSpPr>
          <p:spPr bwMode="auto">
            <a:xfrm>
              <a:off x="5445678" y="5531133"/>
              <a:ext cx="41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524" name="TextBox 1523">
              <a:extLst>
                <a:ext uri="{FF2B5EF4-FFF2-40B4-BE49-F238E27FC236}">
                  <a16:creationId xmlns:a16="http://schemas.microsoft.com/office/drawing/2014/main" id="{A9068174-F8EF-4D32-B6DB-B3F5764DE020}"/>
                </a:ext>
              </a:extLst>
            </p:cNvPr>
            <p:cNvSpPr txBox="1"/>
            <p:nvPr/>
          </p:nvSpPr>
          <p:spPr bwMode="auto">
            <a:xfrm>
              <a:off x="5923239" y="5531133"/>
              <a:ext cx="41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525" name="TextBox 1524">
              <a:extLst>
                <a:ext uri="{FF2B5EF4-FFF2-40B4-BE49-F238E27FC236}">
                  <a16:creationId xmlns:a16="http://schemas.microsoft.com/office/drawing/2014/main" id="{F3FF4134-4426-4D00-9C6B-909D50860EBB}"/>
                </a:ext>
              </a:extLst>
            </p:cNvPr>
            <p:cNvSpPr txBox="1"/>
            <p:nvPr/>
          </p:nvSpPr>
          <p:spPr bwMode="auto">
            <a:xfrm>
              <a:off x="6393396" y="5531133"/>
              <a:ext cx="410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496" name="Freeform: Shape 1495">
              <a:extLst>
                <a:ext uri="{FF2B5EF4-FFF2-40B4-BE49-F238E27FC236}">
                  <a16:creationId xmlns:a16="http://schemas.microsoft.com/office/drawing/2014/main" id="{EF217E0E-B7DF-4633-BD2D-A4CCAC0B4845}"/>
                </a:ext>
              </a:extLst>
            </p:cNvPr>
            <p:cNvSpPr/>
            <p:nvPr/>
          </p:nvSpPr>
          <p:spPr bwMode="auto">
            <a:xfrm>
              <a:off x="4213225" y="3875617"/>
              <a:ext cx="2343150" cy="470958"/>
            </a:xfrm>
            <a:custGeom>
              <a:avLst/>
              <a:gdLst>
                <a:gd name="connsiteX0" fmla="*/ 2343150 w 2343150"/>
                <a:gd name="connsiteY0" fmla="*/ 470958 h 470958"/>
                <a:gd name="connsiteX1" fmla="*/ 2291292 w 2343150"/>
                <a:gd name="connsiteY1" fmla="*/ 470958 h 470958"/>
                <a:gd name="connsiteX2" fmla="*/ 2291292 w 2343150"/>
                <a:gd name="connsiteY2" fmla="*/ 455083 h 470958"/>
                <a:gd name="connsiteX3" fmla="*/ 2110317 w 2343150"/>
                <a:gd name="connsiteY3" fmla="*/ 455083 h 470958"/>
                <a:gd name="connsiteX4" fmla="*/ 2110317 w 2343150"/>
                <a:gd name="connsiteY4" fmla="*/ 447675 h 470958"/>
                <a:gd name="connsiteX5" fmla="*/ 2056342 w 2343150"/>
                <a:gd name="connsiteY5" fmla="*/ 447675 h 470958"/>
                <a:gd name="connsiteX6" fmla="*/ 2056342 w 2343150"/>
                <a:gd name="connsiteY6" fmla="*/ 433916 h 470958"/>
                <a:gd name="connsiteX7" fmla="*/ 1985433 w 2343150"/>
                <a:gd name="connsiteY7" fmla="*/ 433916 h 470958"/>
                <a:gd name="connsiteX8" fmla="*/ 1985433 w 2343150"/>
                <a:gd name="connsiteY8" fmla="*/ 424391 h 470958"/>
                <a:gd name="connsiteX9" fmla="*/ 1913467 w 2343150"/>
                <a:gd name="connsiteY9" fmla="*/ 424391 h 470958"/>
                <a:gd name="connsiteX10" fmla="*/ 1913467 w 2343150"/>
                <a:gd name="connsiteY10" fmla="*/ 412750 h 470958"/>
                <a:gd name="connsiteX11" fmla="*/ 1809750 w 2343150"/>
                <a:gd name="connsiteY11" fmla="*/ 412750 h 470958"/>
                <a:gd name="connsiteX12" fmla="*/ 1809750 w 2343150"/>
                <a:gd name="connsiteY12" fmla="*/ 402166 h 470958"/>
                <a:gd name="connsiteX13" fmla="*/ 1779058 w 2343150"/>
                <a:gd name="connsiteY13" fmla="*/ 402166 h 470958"/>
                <a:gd name="connsiteX14" fmla="*/ 1779058 w 2343150"/>
                <a:gd name="connsiteY14" fmla="*/ 394758 h 470958"/>
                <a:gd name="connsiteX15" fmla="*/ 1658408 w 2343150"/>
                <a:gd name="connsiteY15" fmla="*/ 394758 h 470958"/>
                <a:gd name="connsiteX16" fmla="*/ 1658408 w 2343150"/>
                <a:gd name="connsiteY16" fmla="*/ 387350 h 470958"/>
                <a:gd name="connsiteX17" fmla="*/ 1612900 w 2343150"/>
                <a:gd name="connsiteY17" fmla="*/ 387350 h 470958"/>
                <a:gd name="connsiteX18" fmla="*/ 1612900 w 2343150"/>
                <a:gd name="connsiteY18" fmla="*/ 379941 h 470958"/>
                <a:gd name="connsiteX19" fmla="*/ 1534583 w 2343150"/>
                <a:gd name="connsiteY19" fmla="*/ 379941 h 470958"/>
                <a:gd name="connsiteX20" fmla="*/ 1534583 w 2343150"/>
                <a:gd name="connsiteY20" fmla="*/ 371475 h 470958"/>
                <a:gd name="connsiteX21" fmla="*/ 1439333 w 2343150"/>
                <a:gd name="connsiteY21" fmla="*/ 371475 h 470958"/>
                <a:gd name="connsiteX22" fmla="*/ 1439333 w 2343150"/>
                <a:gd name="connsiteY22" fmla="*/ 359833 h 470958"/>
                <a:gd name="connsiteX23" fmla="*/ 1376892 w 2343150"/>
                <a:gd name="connsiteY23" fmla="*/ 359833 h 470958"/>
                <a:gd name="connsiteX24" fmla="*/ 1376892 w 2343150"/>
                <a:gd name="connsiteY24" fmla="*/ 352425 h 470958"/>
                <a:gd name="connsiteX25" fmla="*/ 1345142 w 2343150"/>
                <a:gd name="connsiteY25" fmla="*/ 352425 h 470958"/>
                <a:gd name="connsiteX26" fmla="*/ 1345142 w 2343150"/>
                <a:gd name="connsiteY26" fmla="*/ 341841 h 470958"/>
                <a:gd name="connsiteX27" fmla="*/ 1241425 w 2343150"/>
                <a:gd name="connsiteY27" fmla="*/ 341841 h 470958"/>
                <a:gd name="connsiteX28" fmla="*/ 1241425 w 2343150"/>
                <a:gd name="connsiteY28" fmla="*/ 331258 h 470958"/>
                <a:gd name="connsiteX29" fmla="*/ 1160992 w 2343150"/>
                <a:gd name="connsiteY29" fmla="*/ 331258 h 470958"/>
                <a:gd name="connsiteX30" fmla="*/ 1160992 w 2343150"/>
                <a:gd name="connsiteY30" fmla="*/ 319616 h 470958"/>
                <a:gd name="connsiteX31" fmla="*/ 1102783 w 2343150"/>
                <a:gd name="connsiteY31" fmla="*/ 319616 h 470958"/>
                <a:gd name="connsiteX32" fmla="*/ 1102783 w 2343150"/>
                <a:gd name="connsiteY32" fmla="*/ 306916 h 470958"/>
                <a:gd name="connsiteX33" fmla="*/ 1014942 w 2343150"/>
                <a:gd name="connsiteY33" fmla="*/ 306916 h 470958"/>
                <a:gd name="connsiteX34" fmla="*/ 1014942 w 2343150"/>
                <a:gd name="connsiteY34" fmla="*/ 299508 h 470958"/>
                <a:gd name="connsiteX35" fmla="*/ 980017 w 2343150"/>
                <a:gd name="connsiteY35" fmla="*/ 299508 h 470958"/>
                <a:gd name="connsiteX36" fmla="*/ 980017 w 2343150"/>
                <a:gd name="connsiteY36" fmla="*/ 291041 h 470958"/>
                <a:gd name="connsiteX37" fmla="*/ 915458 w 2343150"/>
                <a:gd name="connsiteY37" fmla="*/ 291041 h 470958"/>
                <a:gd name="connsiteX38" fmla="*/ 910167 w 2343150"/>
                <a:gd name="connsiteY38" fmla="*/ 285750 h 470958"/>
                <a:gd name="connsiteX39" fmla="*/ 833967 w 2343150"/>
                <a:gd name="connsiteY39" fmla="*/ 285750 h 470958"/>
                <a:gd name="connsiteX40" fmla="*/ 833967 w 2343150"/>
                <a:gd name="connsiteY40" fmla="*/ 277283 h 470958"/>
                <a:gd name="connsiteX41" fmla="*/ 800100 w 2343150"/>
                <a:gd name="connsiteY41" fmla="*/ 277283 h 470958"/>
                <a:gd name="connsiteX42" fmla="*/ 800100 w 2343150"/>
                <a:gd name="connsiteY42" fmla="*/ 268816 h 470958"/>
                <a:gd name="connsiteX43" fmla="*/ 752475 w 2343150"/>
                <a:gd name="connsiteY43" fmla="*/ 268816 h 470958"/>
                <a:gd name="connsiteX44" fmla="*/ 752475 w 2343150"/>
                <a:gd name="connsiteY44" fmla="*/ 259291 h 470958"/>
                <a:gd name="connsiteX45" fmla="*/ 684742 w 2343150"/>
                <a:gd name="connsiteY45" fmla="*/ 259291 h 470958"/>
                <a:gd name="connsiteX46" fmla="*/ 684742 w 2343150"/>
                <a:gd name="connsiteY46" fmla="*/ 248708 h 470958"/>
                <a:gd name="connsiteX47" fmla="*/ 651933 w 2343150"/>
                <a:gd name="connsiteY47" fmla="*/ 248708 h 470958"/>
                <a:gd name="connsiteX48" fmla="*/ 651933 w 2343150"/>
                <a:gd name="connsiteY48" fmla="*/ 237066 h 470958"/>
                <a:gd name="connsiteX49" fmla="*/ 601133 w 2343150"/>
                <a:gd name="connsiteY49" fmla="*/ 237066 h 470958"/>
                <a:gd name="connsiteX50" fmla="*/ 601133 w 2343150"/>
                <a:gd name="connsiteY50" fmla="*/ 228600 h 470958"/>
                <a:gd name="connsiteX51" fmla="*/ 550333 w 2343150"/>
                <a:gd name="connsiteY51" fmla="*/ 228600 h 470958"/>
                <a:gd name="connsiteX52" fmla="*/ 550333 w 2343150"/>
                <a:gd name="connsiteY52" fmla="*/ 211666 h 470958"/>
                <a:gd name="connsiteX53" fmla="*/ 510117 w 2343150"/>
                <a:gd name="connsiteY53" fmla="*/ 211666 h 470958"/>
                <a:gd name="connsiteX54" fmla="*/ 510117 w 2343150"/>
                <a:gd name="connsiteY54" fmla="*/ 200025 h 470958"/>
                <a:gd name="connsiteX55" fmla="*/ 457200 w 2343150"/>
                <a:gd name="connsiteY55" fmla="*/ 200025 h 470958"/>
                <a:gd name="connsiteX56" fmla="*/ 457200 w 2343150"/>
                <a:gd name="connsiteY56" fmla="*/ 187325 h 470958"/>
                <a:gd name="connsiteX57" fmla="*/ 401108 w 2343150"/>
                <a:gd name="connsiteY57" fmla="*/ 187325 h 470958"/>
                <a:gd name="connsiteX58" fmla="*/ 401108 w 2343150"/>
                <a:gd name="connsiteY58" fmla="*/ 169333 h 470958"/>
                <a:gd name="connsiteX59" fmla="*/ 370417 w 2343150"/>
                <a:gd name="connsiteY59" fmla="*/ 169333 h 470958"/>
                <a:gd name="connsiteX60" fmla="*/ 370417 w 2343150"/>
                <a:gd name="connsiteY60" fmla="*/ 155575 h 470958"/>
                <a:gd name="connsiteX61" fmla="*/ 335492 w 2343150"/>
                <a:gd name="connsiteY61" fmla="*/ 155575 h 470958"/>
                <a:gd name="connsiteX62" fmla="*/ 335492 w 2343150"/>
                <a:gd name="connsiteY62" fmla="*/ 142875 h 470958"/>
                <a:gd name="connsiteX63" fmla="*/ 305858 w 2343150"/>
                <a:gd name="connsiteY63" fmla="*/ 142875 h 470958"/>
                <a:gd name="connsiteX64" fmla="*/ 305858 w 2343150"/>
                <a:gd name="connsiteY64" fmla="*/ 131233 h 470958"/>
                <a:gd name="connsiteX65" fmla="*/ 267758 w 2343150"/>
                <a:gd name="connsiteY65" fmla="*/ 131233 h 470958"/>
                <a:gd name="connsiteX66" fmla="*/ 267758 w 2343150"/>
                <a:gd name="connsiteY66" fmla="*/ 119591 h 470958"/>
                <a:gd name="connsiteX67" fmla="*/ 243417 w 2343150"/>
                <a:gd name="connsiteY67" fmla="*/ 119591 h 470958"/>
                <a:gd name="connsiteX68" fmla="*/ 243417 w 2343150"/>
                <a:gd name="connsiteY68" fmla="*/ 113241 h 470958"/>
                <a:gd name="connsiteX69" fmla="*/ 218017 w 2343150"/>
                <a:gd name="connsiteY69" fmla="*/ 113241 h 470958"/>
                <a:gd name="connsiteX70" fmla="*/ 218017 w 2343150"/>
                <a:gd name="connsiteY70" fmla="*/ 97366 h 470958"/>
                <a:gd name="connsiteX71" fmla="*/ 191558 w 2343150"/>
                <a:gd name="connsiteY71" fmla="*/ 97366 h 470958"/>
                <a:gd name="connsiteX72" fmla="*/ 191558 w 2343150"/>
                <a:gd name="connsiteY72" fmla="*/ 86783 h 470958"/>
                <a:gd name="connsiteX73" fmla="*/ 173567 w 2343150"/>
                <a:gd name="connsiteY73" fmla="*/ 86783 h 470958"/>
                <a:gd name="connsiteX74" fmla="*/ 173567 w 2343150"/>
                <a:gd name="connsiteY74" fmla="*/ 71966 h 470958"/>
                <a:gd name="connsiteX75" fmla="*/ 148167 w 2343150"/>
                <a:gd name="connsiteY75" fmla="*/ 71966 h 470958"/>
                <a:gd name="connsiteX76" fmla="*/ 148167 w 2343150"/>
                <a:gd name="connsiteY76" fmla="*/ 57150 h 470958"/>
                <a:gd name="connsiteX77" fmla="*/ 123825 w 2343150"/>
                <a:gd name="connsiteY77" fmla="*/ 57150 h 470958"/>
                <a:gd name="connsiteX78" fmla="*/ 123825 w 2343150"/>
                <a:gd name="connsiteY78" fmla="*/ 43391 h 470958"/>
                <a:gd name="connsiteX79" fmla="*/ 87842 w 2343150"/>
                <a:gd name="connsiteY79" fmla="*/ 43391 h 470958"/>
                <a:gd name="connsiteX80" fmla="*/ 87842 w 2343150"/>
                <a:gd name="connsiteY80" fmla="*/ 35983 h 470958"/>
                <a:gd name="connsiteX81" fmla="*/ 67733 w 2343150"/>
                <a:gd name="connsiteY81" fmla="*/ 35983 h 470958"/>
                <a:gd name="connsiteX82" fmla="*/ 67733 w 2343150"/>
                <a:gd name="connsiteY82" fmla="*/ 20108 h 470958"/>
                <a:gd name="connsiteX83" fmla="*/ 46567 w 2343150"/>
                <a:gd name="connsiteY83" fmla="*/ 20108 h 470958"/>
                <a:gd name="connsiteX84" fmla="*/ 46567 w 2343150"/>
                <a:gd name="connsiteY84" fmla="*/ 11641 h 470958"/>
                <a:gd name="connsiteX85" fmla="*/ 21167 w 2343150"/>
                <a:gd name="connsiteY85" fmla="*/ 11641 h 470958"/>
                <a:gd name="connsiteX86" fmla="*/ 21167 w 2343150"/>
                <a:gd name="connsiteY86" fmla="*/ 0 h 470958"/>
                <a:gd name="connsiteX87" fmla="*/ 0 w 2343150"/>
                <a:gd name="connsiteY87" fmla="*/ 0 h 47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2343150" h="470958">
                  <a:moveTo>
                    <a:pt x="2343150" y="470958"/>
                  </a:moveTo>
                  <a:lnTo>
                    <a:pt x="2291292" y="470958"/>
                  </a:lnTo>
                  <a:lnTo>
                    <a:pt x="2291292" y="455083"/>
                  </a:lnTo>
                  <a:lnTo>
                    <a:pt x="2110317" y="455083"/>
                  </a:lnTo>
                  <a:lnTo>
                    <a:pt x="2110317" y="447675"/>
                  </a:lnTo>
                  <a:lnTo>
                    <a:pt x="2056342" y="447675"/>
                  </a:lnTo>
                  <a:lnTo>
                    <a:pt x="2056342" y="433916"/>
                  </a:lnTo>
                  <a:lnTo>
                    <a:pt x="1985433" y="433916"/>
                  </a:lnTo>
                  <a:lnTo>
                    <a:pt x="1985433" y="424391"/>
                  </a:lnTo>
                  <a:lnTo>
                    <a:pt x="1913467" y="424391"/>
                  </a:lnTo>
                  <a:lnTo>
                    <a:pt x="1913467" y="412750"/>
                  </a:lnTo>
                  <a:lnTo>
                    <a:pt x="1809750" y="412750"/>
                  </a:lnTo>
                  <a:lnTo>
                    <a:pt x="1809750" y="402166"/>
                  </a:lnTo>
                  <a:lnTo>
                    <a:pt x="1779058" y="402166"/>
                  </a:lnTo>
                  <a:lnTo>
                    <a:pt x="1779058" y="394758"/>
                  </a:lnTo>
                  <a:lnTo>
                    <a:pt x="1658408" y="394758"/>
                  </a:lnTo>
                  <a:lnTo>
                    <a:pt x="1658408" y="387350"/>
                  </a:lnTo>
                  <a:lnTo>
                    <a:pt x="1612900" y="387350"/>
                  </a:lnTo>
                  <a:lnTo>
                    <a:pt x="1612900" y="379941"/>
                  </a:lnTo>
                  <a:lnTo>
                    <a:pt x="1534583" y="379941"/>
                  </a:lnTo>
                  <a:lnTo>
                    <a:pt x="1534583" y="371475"/>
                  </a:lnTo>
                  <a:lnTo>
                    <a:pt x="1439333" y="371475"/>
                  </a:lnTo>
                  <a:lnTo>
                    <a:pt x="1439333" y="359833"/>
                  </a:lnTo>
                  <a:lnTo>
                    <a:pt x="1376892" y="359833"/>
                  </a:lnTo>
                  <a:lnTo>
                    <a:pt x="1376892" y="352425"/>
                  </a:lnTo>
                  <a:lnTo>
                    <a:pt x="1345142" y="352425"/>
                  </a:lnTo>
                  <a:lnTo>
                    <a:pt x="1345142" y="341841"/>
                  </a:lnTo>
                  <a:lnTo>
                    <a:pt x="1241425" y="341841"/>
                  </a:lnTo>
                  <a:lnTo>
                    <a:pt x="1241425" y="331258"/>
                  </a:lnTo>
                  <a:lnTo>
                    <a:pt x="1160992" y="331258"/>
                  </a:lnTo>
                  <a:lnTo>
                    <a:pt x="1160992" y="319616"/>
                  </a:lnTo>
                  <a:lnTo>
                    <a:pt x="1102783" y="319616"/>
                  </a:lnTo>
                  <a:lnTo>
                    <a:pt x="1102783" y="306916"/>
                  </a:lnTo>
                  <a:lnTo>
                    <a:pt x="1014942" y="306916"/>
                  </a:lnTo>
                  <a:lnTo>
                    <a:pt x="1014942" y="299508"/>
                  </a:lnTo>
                  <a:lnTo>
                    <a:pt x="980017" y="299508"/>
                  </a:lnTo>
                  <a:lnTo>
                    <a:pt x="980017" y="291041"/>
                  </a:lnTo>
                  <a:lnTo>
                    <a:pt x="915458" y="291041"/>
                  </a:lnTo>
                  <a:lnTo>
                    <a:pt x="910167" y="285750"/>
                  </a:lnTo>
                  <a:lnTo>
                    <a:pt x="833967" y="285750"/>
                  </a:lnTo>
                  <a:lnTo>
                    <a:pt x="833967" y="277283"/>
                  </a:lnTo>
                  <a:lnTo>
                    <a:pt x="800100" y="277283"/>
                  </a:lnTo>
                  <a:lnTo>
                    <a:pt x="800100" y="268816"/>
                  </a:lnTo>
                  <a:lnTo>
                    <a:pt x="752475" y="268816"/>
                  </a:lnTo>
                  <a:lnTo>
                    <a:pt x="752475" y="259291"/>
                  </a:lnTo>
                  <a:lnTo>
                    <a:pt x="684742" y="259291"/>
                  </a:lnTo>
                  <a:lnTo>
                    <a:pt x="684742" y="248708"/>
                  </a:lnTo>
                  <a:lnTo>
                    <a:pt x="651933" y="248708"/>
                  </a:lnTo>
                  <a:lnTo>
                    <a:pt x="651933" y="237066"/>
                  </a:lnTo>
                  <a:lnTo>
                    <a:pt x="601133" y="237066"/>
                  </a:lnTo>
                  <a:lnTo>
                    <a:pt x="601133" y="228600"/>
                  </a:lnTo>
                  <a:lnTo>
                    <a:pt x="550333" y="228600"/>
                  </a:lnTo>
                  <a:lnTo>
                    <a:pt x="550333" y="211666"/>
                  </a:lnTo>
                  <a:lnTo>
                    <a:pt x="510117" y="211666"/>
                  </a:lnTo>
                  <a:lnTo>
                    <a:pt x="510117" y="200025"/>
                  </a:lnTo>
                  <a:lnTo>
                    <a:pt x="457200" y="200025"/>
                  </a:lnTo>
                  <a:lnTo>
                    <a:pt x="457200" y="187325"/>
                  </a:lnTo>
                  <a:lnTo>
                    <a:pt x="401108" y="187325"/>
                  </a:lnTo>
                  <a:lnTo>
                    <a:pt x="401108" y="169333"/>
                  </a:lnTo>
                  <a:lnTo>
                    <a:pt x="370417" y="169333"/>
                  </a:lnTo>
                  <a:lnTo>
                    <a:pt x="370417" y="155575"/>
                  </a:lnTo>
                  <a:lnTo>
                    <a:pt x="335492" y="155575"/>
                  </a:lnTo>
                  <a:lnTo>
                    <a:pt x="335492" y="142875"/>
                  </a:lnTo>
                  <a:lnTo>
                    <a:pt x="305858" y="142875"/>
                  </a:lnTo>
                  <a:lnTo>
                    <a:pt x="305858" y="131233"/>
                  </a:lnTo>
                  <a:lnTo>
                    <a:pt x="267758" y="131233"/>
                  </a:lnTo>
                  <a:lnTo>
                    <a:pt x="267758" y="119591"/>
                  </a:lnTo>
                  <a:lnTo>
                    <a:pt x="243417" y="119591"/>
                  </a:lnTo>
                  <a:lnTo>
                    <a:pt x="243417" y="113241"/>
                  </a:lnTo>
                  <a:lnTo>
                    <a:pt x="218017" y="113241"/>
                  </a:lnTo>
                  <a:lnTo>
                    <a:pt x="218017" y="97366"/>
                  </a:lnTo>
                  <a:lnTo>
                    <a:pt x="191558" y="97366"/>
                  </a:lnTo>
                  <a:lnTo>
                    <a:pt x="191558" y="86783"/>
                  </a:lnTo>
                  <a:lnTo>
                    <a:pt x="173567" y="86783"/>
                  </a:lnTo>
                  <a:lnTo>
                    <a:pt x="173567" y="71966"/>
                  </a:lnTo>
                  <a:lnTo>
                    <a:pt x="148167" y="71966"/>
                  </a:lnTo>
                  <a:lnTo>
                    <a:pt x="148167" y="57150"/>
                  </a:lnTo>
                  <a:lnTo>
                    <a:pt x="123825" y="57150"/>
                  </a:lnTo>
                  <a:lnTo>
                    <a:pt x="123825" y="43391"/>
                  </a:lnTo>
                  <a:lnTo>
                    <a:pt x="87842" y="43391"/>
                  </a:lnTo>
                  <a:lnTo>
                    <a:pt x="87842" y="35983"/>
                  </a:lnTo>
                  <a:lnTo>
                    <a:pt x="67733" y="35983"/>
                  </a:lnTo>
                  <a:lnTo>
                    <a:pt x="67733" y="20108"/>
                  </a:lnTo>
                  <a:lnTo>
                    <a:pt x="46567" y="20108"/>
                  </a:lnTo>
                  <a:lnTo>
                    <a:pt x="46567" y="11641"/>
                  </a:lnTo>
                  <a:lnTo>
                    <a:pt x="21167" y="11641"/>
                  </a:lnTo>
                  <a:lnTo>
                    <a:pt x="21167"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526" name="Group 1525">
              <a:extLst>
                <a:ext uri="{FF2B5EF4-FFF2-40B4-BE49-F238E27FC236}">
                  <a16:creationId xmlns:a16="http://schemas.microsoft.com/office/drawing/2014/main" id="{72469523-9C9C-48A2-B595-10FE1FAFE01E}"/>
                </a:ext>
              </a:extLst>
            </p:cNvPr>
            <p:cNvGrpSpPr/>
            <p:nvPr/>
          </p:nvGrpSpPr>
          <p:grpSpPr>
            <a:xfrm>
              <a:off x="4213225" y="3879850"/>
              <a:ext cx="2352675" cy="684742"/>
              <a:chOff x="4213225" y="3879850"/>
              <a:chExt cx="2352675" cy="684742"/>
            </a:xfrm>
          </p:grpSpPr>
          <p:cxnSp>
            <p:nvCxnSpPr>
              <p:cNvPr id="1499" name="Straight Connector 1498">
                <a:extLst>
                  <a:ext uri="{FF2B5EF4-FFF2-40B4-BE49-F238E27FC236}">
                    <a16:creationId xmlns:a16="http://schemas.microsoft.com/office/drawing/2014/main" id="{6B7718C9-24BE-42A7-A964-58D0326859B5}"/>
                  </a:ext>
                </a:extLst>
              </p:cNvPr>
              <p:cNvCxnSpPr>
                <a:cxnSpLocks/>
              </p:cNvCxnSpPr>
              <p:nvPr/>
            </p:nvCxnSpPr>
            <p:spPr bwMode="auto">
              <a:xfrm>
                <a:off x="6533091" y="4520142"/>
                <a:ext cx="0" cy="44450"/>
              </a:xfrm>
              <a:prstGeom prst="line">
                <a:avLst/>
              </a:prstGeom>
              <a:noFill/>
              <a:ln w="28575" cap="flat" cmpd="sng" algn="ctr">
                <a:solidFill>
                  <a:schemeClr val="accent3"/>
                </a:solidFill>
                <a:prstDash val="solid"/>
                <a:round/>
                <a:headEnd type="none" w="med" len="med"/>
                <a:tailEnd type="none" w="med" len="med"/>
              </a:ln>
              <a:effectLst/>
            </p:spPr>
          </p:cxnSp>
          <p:grpSp>
            <p:nvGrpSpPr>
              <p:cNvPr id="1513" name="Group 1512">
                <a:extLst>
                  <a:ext uri="{FF2B5EF4-FFF2-40B4-BE49-F238E27FC236}">
                    <a16:creationId xmlns:a16="http://schemas.microsoft.com/office/drawing/2014/main" id="{B90503DB-F36E-49FB-A501-B27ABF2E3F01}"/>
                  </a:ext>
                </a:extLst>
              </p:cNvPr>
              <p:cNvGrpSpPr/>
              <p:nvPr/>
            </p:nvGrpSpPr>
            <p:grpSpPr>
              <a:xfrm>
                <a:off x="4213225" y="3879850"/>
                <a:ext cx="2352675" cy="676275"/>
                <a:chOff x="4213225" y="3879850"/>
                <a:chExt cx="2352675" cy="676275"/>
              </a:xfrm>
            </p:grpSpPr>
            <p:sp>
              <p:nvSpPr>
                <p:cNvPr id="1497" name="Freeform: Shape 1496">
                  <a:extLst>
                    <a:ext uri="{FF2B5EF4-FFF2-40B4-BE49-F238E27FC236}">
                      <a16:creationId xmlns:a16="http://schemas.microsoft.com/office/drawing/2014/main" id="{9C1B7D5D-1C3B-419F-8473-184A149D8538}"/>
                    </a:ext>
                  </a:extLst>
                </p:cNvPr>
                <p:cNvSpPr/>
                <p:nvPr/>
              </p:nvSpPr>
              <p:spPr bwMode="auto">
                <a:xfrm>
                  <a:off x="4213225" y="3879850"/>
                  <a:ext cx="2320925" cy="654050"/>
                </a:xfrm>
                <a:custGeom>
                  <a:avLst/>
                  <a:gdLst>
                    <a:gd name="connsiteX0" fmla="*/ 2320925 w 2320925"/>
                    <a:gd name="connsiteY0" fmla="*/ 654050 h 654050"/>
                    <a:gd name="connsiteX1" fmla="*/ 1869017 w 2320925"/>
                    <a:gd name="connsiteY1" fmla="*/ 654050 h 654050"/>
                    <a:gd name="connsiteX2" fmla="*/ 1869017 w 2320925"/>
                    <a:gd name="connsiteY2" fmla="*/ 640292 h 654050"/>
                    <a:gd name="connsiteX3" fmla="*/ 1726142 w 2320925"/>
                    <a:gd name="connsiteY3" fmla="*/ 640292 h 654050"/>
                    <a:gd name="connsiteX4" fmla="*/ 1726142 w 2320925"/>
                    <a:gd name="connsiteY4" fmla="*/ 625475 h 654050"/>
                    <a:gd name="connsiteX5" fmla="*/ 1243542 w 2320925"/>
                    <a:gd name="connsiteY5" fmla="*/ 625475 h 654050"/>
                    <a:gd name="connsiteX6" fmla="*/ 1243542 w 2320925"/>
                    <a:gd name="connsiteY6" fmla="*/ 612775 h 654050"/>
                    <a:gd name="connsiteX7" fmla="*/ 960967 w 2320925"/>
                    <a:gd name="connsiteY7" fmla="*/ 612775 h 654050"/>
                    <a:gd name="connsiteX8" fmla="*/ 960967 w 2320925"/>
                    <a:gd name="connsiteY8" fmla="*/ 601133 h 654050"/>
                    <a:gd name="connsiteX9" fmla="*/ 836083 w 2320925"/>
                    <a:gd name="connsiteY9" fmla="*/ 601133 h 654050"/>
                    <a:gd name="connsiteX10" fmla="*/ 836083 w 2320925"/>
                    <a:gd name="connsiteY10" fmla="*/ 588433 h 654050"/>
                    <a:gd name="connsiteX11" fmla="*/ 817033 w 2320925"/>
                    <a:gd name="connsiteY11" fmla="*/ 588433 h 654050"/>
                    <a:gd name="connsiteX12" fmla="*/ 817033 w 2320925"/>
                    <a:gd name="connsiteY12" fmla="*/ 577850 h 654050"/>
                    <a:gd name="connsiteX13" fmla="*/ 733425 w 2320925"/>
                    <a:gd name="connsiteY13" fmla="*/ 577850 h 654050"/>
                    <a:gd name="connsiteX14" fmla="*/ 733425 w 2320925"/>
                    <a:gd name="connsiteY14" fmla="*/ 569383 h 654050"/>
                    <a:gd name="connsiteX15" fmla="*/ 622300 w 2320925"/>
                    <a:gd name="connsiteY15" fmla="*/ 569383 h 654050"/>
                    <a:gd name="connsiteX16" fmla="*/ 622300 w 2320925"/>
                    <a:gd name="connsiteY16" fmla="*/ 548217 h 654050"/>
                    <a:gd name="connsiteX17" fmla="*/ 536575 w 2320925"/>
                    <a:gd name="connsiteY17" fmla="*/ 548217 h 654050"/>
                    <a:gd name="connsiteX18" fmla="*/ 536575 w 2320925"/>
                    <a:gd name="connsiteY18" fmla="*/ 532342 h 654050"/>
                    <a:gd name="connsiteX19" fmla="*/ 530225 w 2320925"/>
                    <a:gd name="connsiteY19" fmla="*/ 532342 h 654050"/>
                    <a:gd name="connsiteX20" fmla="*/ 530225 w 2320925"/>
                    <a:gd name="connsiteY20" fmla="*/ 524933 h 654050"/>
                    <a:gd name="connsiteX21" fmla="*/ 502708 w 2320925"/>
                    <a:gd name="connsiteY21" fmla="*/ 524933 h 654050"/>
                    <a:gd name="connsiteX22" fmla="*/ 502708 w 2320925"/>
                    <a:gd name="connsiteY22" fmla="*/ 512233 h 654050"/>
                    <a:gd name="connsiteX23" fmla="*/ 474133 w 2320925"/>
                    <a:gd name="connsiteY23" fmla="*/ 512233 h 654050"/>
                    <a:gd name="connsiteX24" fmla="*/ 474133 w 2320925"/>
                    <a:gd name="connsiteY24" fmla="*/ 498475 h 654050"/>
                    <a:gd name="connsiteX25" fmla="*/ 451908 w 2320925"/>
                    <a:gd name="connsiteY25" fmla="*/ 498475 h 654050"/>
                    <a:gd name="connsiteX26" fmla="*/ 451908 w 2320925"/>
                    <a:gd name="connsiteY26" fmla="*/ 484717 h 654050"/>
                    <a:gd name="connsiteX27" fmla="*/ 431800 w 2320925"/>
                    <a:gd name="connsiteY27" fmla="*/ 484717 h 654050"/>
                    <a:gd name="connsiteX28" fmla="*/ 431800 w 2320925"/>
                    <a:gd name="connsiteY28" fmla="*/ 456142 h 654050"/>
                    <a:gd name="connsiteX29" fmla="*/ 418042 w 2320925"/>
                    <a:gd name="connsiteY29" fmla="*/ 456142 h 654050"/>
                    <a:gd name="connsiteX30" fmla="*/ 418042 w 2320925"/>
                    <a:gd name="connsiteY30" fmla="*/ 446617 h 654050"/>
                    <a:gd name="connsiteX31" fmla="*/ 397933 w 2320925"/>
                    <a:gd name="connsiteY31" fmla="*/ 446617 h 654050"/>
                    <a:gd name="connsiteX32" fmla="*/ 397933 w 2320925"/>
                    <a:gd name="connsiteY32" fmla="*/ 424392 h 654050"/>
                    <a:gd name="connsiteX33" fmla="*/ 375708 w 2320925"/>
                    <a:gd name="connsiteY33" fmla="*/ 424392 h 654050"/>
                    <a:gd name="connsiteX34" fmla="*/ 375708 w 2320925"/>
                    <a:gd name="connsiteY34" fmla="*/ 403225 h 654050"/>
                    <a:gd name="connsiteX35" fmla="*/ 366183 w 2320925"/>
                    <a:gd name="connsiteY35" fmla="*/ 403225 h 654050"/>
                    <a:gd name="connsiteX36" fmla="*/ 366183 w 2320925"/>
                    <a:gd name="connsiteY36" fmla="*/ 378883 h 654050"/>
                    <a:gd name="connsiteX37" fmla="*/ 352425 w 2320925"/>
                    <a:gd name="connsiteY37" fmla="*/ 378883 h 654050"/>
                    <a:gd name="connsiteX38" fmla="*/ 352425 w 2320925"/>
                    <a:gd name="connsiteY38" fmla="*/ 363008 h 654050"/>
                    <a:gd name="connsiteX39" fmla="*/ 324908 w 2320925"/>
                    <a:gd name="connsiteY39" fmla="*/ 363008 h 654050"/>
                    <a:gd name="connsiteX40" fmla="*/ 324908 w 2320925"/>
                    <a:gd name="connsiteY40" fmla="*/ 351367 h 654050"/>
                    <a:gd name="connsiteX41" fmla="*/ 291042 w 2320925"/>
                    <a:gd name="connsiteY41" fmla="*/ 351367 h 654050"/>
                    <a:gd name="connsiteX42" fmla="*/ 291042 w 2320925"/>
                    <a:gd name="connsiteY42" fmla="*/ 336550 h 654050"/>
                    <a:gd name="connsiteX43" fmla="*/ 275167 w 2320925"/>
                    <a:gd name="connsiteY43" fmla="*/ 336550 h 654050"/>
                    <a:gd name="connsiteX44" fmla="*/ 275167 w 2320925"/>
                    <a:gd name="connsiteY44" fmla="*/ 318558 h 654050"/>
                    <a:gd name="connsiteX45" fmla="*/ 252942 w 2320925"/>
                    <a:gd name="connsiteY45" fmla="*/ 318558 h 654050"/>
                    <a:gd name="connsiteX46" fmla="*/ 252942 w 2320925"/>
                    <a:gd name="connsiteY46" fmla="*/ 300567 h 654050"/>
                    <a:gd name="connsiteX47" fmla="*/ 233892 w 2320925"/>
                    <a:gd name="connsiteY47" fmla="*/ 300567 h 654050"/>
                    <a:gd name="connsiteX48" fmla="*/ 233892 w 2320925"/>
                    <a:gd name="connsiteY48" fmla="*/ 252942 h 654050"/>
                    <a:gd name="connsiteX49" fmla="*/ 213783 w 2320925"/>
                    <a:gd name="connsiteY49" fmla="*/ 252942 h 654050"/>
                    <a:gd name="connsiteX50" fmla="*/ 213783 w 2320925"/>
                    <a:gd name="connsiteY50" fmla="*/ 236008 h 654050"/>
                    <a:gd name="connsiteX51" fmla="*/ 196850 w 2320925"/>
                    <a:gd name="connsiteY51" fmla="*/ 236008 h 654050"/>
                    <a:gd name="connsiteX52" fmla="*/ 196850 w 2320925"/>
                    <a:gd name="connsiteY52" fmla="*/ 213783 h 654050"/>
                    <a:gd name="connsiteX53" fmla="*/ 179917 w 2320925"/>
                    <a:gd name="connsiteY53" fmla="*/ 213783 h 654050"/>
                    <a:gd name="connsiteX54" fmla="*/ 179917 w 2320925"/>
                    <a:gd name="connsiteY54" fmla="*/ 192617 h 654050"/>
                    <a:gd name="connsiteX55" fmla="*/ 168275 w 2320925"/>
                    <a:gd name="connsiteY55" fmla="*/ 192617 h 654050"/>
                    <a:gd name="connsiteX56" fmla="*/ 168275 w 2320925"/>
                    <a:gd name="connsiteY56" fmla="*/ 166158 h 654050"/>
                    <a:gd name="connsiteX57" fmla="*/ 157692 w 2320925"/>
                    <a:gd name="connsiteY57" fmla="*/ 166158 h 654050"/>
                    <a:gd name="connsiteX58" fmla="*/ 157692 w 2320925"/>
                    <a:gd name="connsiteY58" fmla="*/ 152400 h 654050"/>
                    <a:gd name="connsiteX59" fmla="*/ 132292 w 2320925"/>
                    <a:gd name="connsiteY59" fmla="*/ 152400 h 654050"/>
                    <a:gd name="connsiteX60" fmla="*/ 132292 w 2320925"/>
                    <a:gd name="connsiteY60" fmla="*/ 136525 h 654050"/>
                    <a:gd name="connsiteX61" fmla="*/ 110067 w 2320925"/>
                    <a:gd name="connsiteY61" fmla="*/ 136525 h 654050"/>
                    <a:gd name="connsiteX62" fmla="*/ 110067 w 2320925"/>
                    <a:gd name="connsiteY62" fmla="*/ 106892 h 654050"/>
                    <a:gd name="connsiteX63" fmla="*/ 47625 w 2320925"/>
                    <a:gd name="connsiteY63" fmla="*/ 106892 h 654050"/>
                    <a:gd name="connsiteX64" fmla="*/ 47625 w 2320925"/>
                    <a:gd name="connsiteY64" fmla="*/ 76200 h 654050"/>
                    <a:gd name="connsiteX65" fmla="*/ 30692 w 2320925"/>
                    <a:gd name="connsiteY65" fmla="*/ 76200 h 654050"/>
                    <a:gd name="connsiteX66" fmla="*/ 30692 w 2320925"/>
                    <a:gd name="connsiteY66" fmla="*/ 56092 h 654050"/>
                    <a:gd name="connsiteX67" fmla="*/ 17992 w 2320925"/>
                    <a:gd name="connsiteY67" fmla="*/ 56092 h 654050"/>
                    <a:gd name="connsiteX68" fmla="*/ 17992 w 2320925"/>
                    <a:gd name="connsiteY68" fmla="*/ 35983 h 654050"/>
                    <a:gd name="connsiteX69" fmla="*/ 6350 w 2320925"/>
                    <a:gd name="connsiteY69" fmla="*/ 35983 h 654050"/>
                    <a:gd name="connsiteX70" fmla="*/ 6350 w 2320925"/>
                    <a:gd name="connsiteY70" fmla="*/ 13758 h 654050"/>
                    <a:gd name="connsiteX71" fmla="*/ 0 w 2320925"/>
                    <a:gd name="connsiteY71" fmla="*/ 13758 h 654050"/>
                    <a:gd name="connsiteX72" fmla="*/ 0 w 2320925"/>
                    <a:gd name="connsiteY72" fmla="*/ 0 h 654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320925" h="654050">
                      <a:moveTo>
                        <a:pt x="2320925" y="654050"/>
                      </a:moveTo>
                      <a:lnTo>
                        <a:pt x="1869017" y="654050"/>
                      </a:lnTo>
                      <a:lnTo>
                        <a:pt x="1869017" y="640292"/>
                      </a:lnTo>
                      <a:lnTo>
                        <a:pt x="1726142" y="640292"/>
                      </a:lnTo>
                      <a:lnTo>
                        <a:pt x="1726142" y="625475"/>
                      </a:lnTo>
                      <a:lnTo>
                        <a:pt x="1243542" y="625475"/>
                      </a:lnTo>
                      <a:lnTo>
                        <a:pt x="1243542" y="612775"/>
                      </a:lnTo>
                      <a:lnTo>
                        <a:pt x="960967" y="612775"/>
                      </a:lnTo>
                      <a:lnTo>
                        <a:pt x="960967" y="601133"/>
                      </a:lnTo>
                      <a:lnTo>
                        <a:pt x="836083" y="601133"/>
                      </a:lnTo>
                      <a:lnTo>
                        <a:pt x="836083" y="588433"/>
                      </a:lnTo>
                      <a:lnTo>
                        <a:pt x="817033" y="588433"/>
                      </a:lnTo>
                      <a:lnTo>
                        <a:pt x="817033" y="577850"/>
                      </a:lnTo>
                      <a:lnTo>
                        <a:pt x="733425" y="577850"/>
                      </a:lnTo>
                      <a:lnTo>
                        <a:pt x="733425" y="569383"/>
                      </a:lnTo>
                      <a:lnTo>
                        <a:pt x="622300" y="569383"/>
                      </a:lnTo>
                      <a:lnTo>
                        <a:pt x="622300" y="548217"/>
                      </a:lnTo>
                      <a:lnTo>
                        <a:pt x="536575" y="548217"/>
                      </a:lnTo>
                      <a:lnTo>
                        <a:pt x="536575" y="532342"/>
                      </a:lnTo>
                      <a:lnTo>
                        <a:pt x="530225" y="532342"/>
                      </a:lnTo>
                      <a:lnTo>
                        <a:pt x="530225" y="524933"/>
                      </a:lnTo>
                      <a:lnTo>
                        <a:pt x="502708" y="524933"/>
                      </a:lnTo>
                      <a:lnTo>
                        <a:pt x="502708" y="512233"/>
                      </a:lnTo>
                      <a:lnTo>
                        <a:pt x="474133" y="512233"/>
                      </a:lnTo>
                      <a:lnTo>
                        <a:pt x="474133" y="498475"/>
                      </a:lnTo>
                      <a:lnTo>
                        <a:pt x="451908" y="498475"/>
                      </a:lnTo>
                      <a:lnTo>
                        <a:pt x="451908" y="484717"/>
                      </a:lnTo>
                      <a:lnTo>
                        <a:pt x="431800" y="484717"/>
                      </a:lnTo>
                      <a:lnTo>
                        <a:pt x="431800" y="456142"/>
                      </a:lnTo>
                      <a:lnTo>
                        <a:pt x="418042" y="456142"/>
                      </a:lnTo>
                      <a:lnTo>
                        <a:pt x="418042" y="446617"/>
                      </a:lnTo>
                      <a:lnTo>
                        <a:pt x="397933" y="446617"/>
                      </a:lnTo>
                      <a:lnTo>
                        <a:pt x="397933" y="424392"/>
                      </a:lnTo>
                      <a:lnTo>
                        <a:pt x="375708" y="424392"/>
                      </a:lnTo>
                      <a:lnTo>
                        <a:pt x="375708" y="403225"/>
                      </a:lnTo>
                      <a:lnTo>
                        <a:pt x="366183" y="403225"/>
                      </a:lnTo>
                      <a:lnTo>
                        <a:pt x="366183" y="378883"/>
                      </a:lnTo>
                      <a:lnTo>
                        <a:pt x="352425" y="378883"/>
                      </a:lnTo>
                      <a:lnTo>
                        <a:pt x="352425" y="363008"/>
                      </a:lnTo>
                      <a:lnTo>
                        <a:pt x="324908" y="363008"/>
                      </a:lnTo>
                      <a:lnTo>
                        <a:pt x="324908" y="351367"/>
                      </a:lnTo>
                      <a:lnTo>
                        <a:pt x="291042" y="351367"/>
                      </a:lnTo>
                      <a:lnTo>
                        <a:pt x="291042" y="336550"/>
                      </a:lnTo>
                      <a:lnTo>
                        <a:pt x="275167" y="336550"/>
                      </a:lnTo>
                      <a:lnTo>
                        <a:pt x="275167" y="318558"/>
                      </a:lnTo>
                      <a:lnTo>
                        <a:pt x="252942" y="318558"/>
                      </a:lnTo>
                      <a:lnTo>
                        <a:pt x="252942" y="300567"/>
                      </a:lnTo>
                      <a:lnTo>
                        <a:pt x="233892" y="300567"/>
                      </a:lnTo>
                      <a:lnTo>
                        <a:pt x="233892" y="252942"/>
                      </a:lnTo>
                      <a:lnTo>
                        <a:pt x="213783" y="252942"/>
                      </a:lnTo>
                      <a:lnTo>
                        <a:pt x="213783" y="236008"/>
                      </a:lnTo>
                      <a:lnTo>
                        <a:pt x="196850" y="236008"/>
                      </a:lnTo>
                      <a:lnTo>
                        <a:pt x="196850" y="213783"/>
                      </a:lnTo>
                      <a:lnTo>
                        <a:pt x="179917" y="213783"/>
                      </a:lnTo>
                      <a:lnTo>
                        <a:pt x="179917" y="192617"/>
                      </a:lnTo>
                      <a:lnTo>
                        <a:pt x="168275" y="192617"/>
                      </a:lnTo>
                      <a:lnTo>
                        <a:pt x="168275" y="166158"/>
                      </a:lnTo>
                      <a:lnTo>
                        <a:pt x="157692" y="166158"/>
                      </a:lnTo>
                      <a:lnTo>
                        <a:pt x="157692" y="152400"/>
                      </a:lnTo>
                      <a:lnTo>
                        <a:pt x="132292" y="152400"/>
                      </a:lnTo>
                      <a:lnTo>
                        <a:pt x="132292" y="136525"/>
                      </a:lnTo>
                      <a:lnTo>
                        <a:pt x="110067" y="136525"/>
                      </a:lnTo>
                      <a:lnTo>
                        <a:pt x="110067" y="106892"/>
                      </a:lnTo>
                      <a:lnTo>
                        <a:pt x="47625" y="106892"/>
                      </a:lnTo>
                      <a:lnTo>
                        <a:pt x="47625" y="76200"/>
                      </a:lnTo>
                      <a:lnTo>
                        <a:pt x="30692" y="76200"/>
                      </a:lnTo>
                      <a:lnTo>
                        <a:pt x="30692" y="56092"/>
                      </a:lnTo>
                      <a:lnTo>
                        <a:pt x="17992" y="56092"/>
                      </a:lnTo>
                      <a:lnTo>
                        <a:pt x="17992" y="35983"/>
                      </a:lnTo>
                      <a:lnTo>
                        <a:pt x="6350" y="35983"/>
                      </a:lnTo>
                      <a:lnTo>
                        <a:pt x="6350" y="13758"/>
                      </a:lnTo>
                      <a:lnTo>
                        <a:pt x="0" y="13758"/>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1506" name="Straight Connector 1505">
                  <a:extLst>
                    <a:ext uri="{FF2B5EF4-FFF2-40B4-BE49-F238E27FC236}">
                      <a16:creationId xmlns:a16="http://schemas.microsoft.com/office/drawing/2014/main" id="{85A12509-5DDC-4B37-9C48-E2495D7B4E1B}"/>
                    </a:ext>
                  </a:extLst>
                </p:cNvPr>
                <p:cNvCxnSpPr>
                  <a:cxnSpLocks/>
                </p:cNvCxnSpPr>
                <p:nvPr/>
              </p:nvCxnSpPr>
              <p:spPr bwMode="auto">
                <a:xfrm>
                  <a:off x="6519333" y="4556125"/>
                  <a:ext cx="46567"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527" name="Freeform: Shape 1526">
              <a:extLst>
                <a:ext uri="{FF2B5EF4-FFF2-40B4-BE49-F238E27FC236}">
                  <a16:creationId xmlns:a16="http://schemas.microsoft.com/office/drawing/2014/main" id="{4835C6F5-393A-44E4-844E-233DF40FE524}"/>
                </a:ext>
              </a:extLst>
            </p:cNvPr>
            <p:cNvSpPr/>
            <p:nvPr/>
          </p:nvSpPr>
          <p:spPr bwMode="auto">
            <a:xfrm>
              <a:off x="4208992" y="3895725"/>
              <a:ext cx="2349500" cy="560917"/>
            </a:xfrm>
            <a:custGeom>
              <a:avLst/>
              <a:gdLst>
                <a:gd name="connsiteX0" fmla="*/ 2349500 w 2349500"/>
                <a:gd name="connsiteY0" fmla="*/ 560917 h 560917"/>
                <a:gd name="connsiteX1" fmla="*/ 2135716 w 2349500"/>
                <a:gd name="connsiteY1" fmla="*/ 560917 h 560917"/>
                <a:gd name="connsiteX2" fmla="*/ 2135716 w 2349500"/>
                <a:gd name="connsiteY2" fmla="*/ 533400 h 560917"/>
                <a:gd name="connsiteX3" fmla="*/ 2003425 w 2349500"/>
                <a:gd name="connsiteY3" fmla="*/ 533400 h 560917"/>
                <a:gd name="connsiteX4" fmla="*/ 2003425 w 2349500"/>
                <a:gd name="connsiteY4" fmla="*/ 498475 h 560917"/>
                <a:gd name="connsiteX5" fmla="*/ 1525058 w 2349500"/>
                <a:gd name="connsiteY5" fmla="*/ 498475 h 560917"/>
                <a:gd name="connsiteX6" fmla="*/ 1525058 w 2349500"/>
                <a:gd name="connsiteY6" fmla="*/ 474133 h 560917"/>
                <a:gd name="connsiteX7" fmla="*/ 1247775 w 2349500"/>
                <a:gd name="connsiteY7" fmla="*/ 474133 h 560917"/>
                <a:gd name="connsiteX8" fmla="*/ 1247775 w 2349500"/>
                <a:gd name="connsiteY8" fmla="*/ 448733 h 560917"/>
                <a:gd name="connsiteX9" fmla="*/ 1085850 w 2349500"/>
                <a:gd name="connsiteY9" fmla="*/ 448733 h 560917"/>
                <a:gd name="connsiteX10" fmla="*/ 1085850 w 2349500"/>
                <a:gd name="connsiteY10" fmla="*/ 421217 h 560917"/>
                <a:gd name="connsiteX11" fmla="*/ 1006475 w 2349500"/>
                <a:gd name="connsiteY11" fmla="*/ 421217 h 560917"/>
                <a:gd name="connsiteX12" fmla="*/ 1006475 w 2349500"/>
                <a:gd name="connsiteY12" fmla="*/ 409575 h 560917"/>
                <a:gd name="connsiteX13" fmla="*/ 966258 w 2349500"/>
                <a:gd name="connsiteY13" fmla="*/ 409575 h 560917"/>
                <a:gd name="connsiteX14" fmla="*/ 966258 w 2349500"/>
                <a:gd name="connsiteY14" fmla="*/ 378883 h 560917"/>
                <a:gd name="connsiteX15" fmla="*/ 749300 w 2349500"/>
                <a:gd name="connsiteY15" fmla="*/ 378883 h 560917"/>
                <a:gd name="connsiteX16" fmla="*/ 749300 w 2349500"/>
                <a:gd name="connsiteY16" fmla="*/ 359833 h 560917"/>
                <a:gd name="connsiteX17" fmla="*/ 686858 w 2349500"/>
                <a:gd name="connsiteY17" fmla="*/ 359833 h 560917"/>
                <a:gd name="connsiteX18" fmla="*/ 686858 w 2349500"/>
                <a:gd name="connsiteY18" fmla="*/ 332317 h 560917"/>
                <a:gd name="connsiteX19" fmla="*/ 649816 w 2349500"/>
                <a:gd name="connsiteY19" fmla="*/ 332317 h 560917"/>
                <a:gd name="connsiteX20" fmla="*/ 649816 w 2349500"/>
                <a:gd name="connsiteY20" fmla="*/ 309033 h 560917"/>
                <a:gd name="connsiteX21" fmla="*/ 508000 w 2349500"/>
                <a:gd name="connsiteY21" fmla="*/ 309033 h 560917"/>
                <a:gd name="connsiteX22" fmla="*/ 508000 w 2349500"/>
                <a:gd name="connsiteY22" fmla="*/ 264583 h 560917"/>
                <a:gd name="connsiteX23" fmla="*/ 468841 w 2349500"/>
                <a:gd name="connsiteY23" fmla="*/ 264583 h 560917"/>
                <a:gd name="connsiteX24" fmla="*/ 468841 w 2349500"/>
                <a:gd name="connsiteY24" fmla="*/ 241300 h 560917"/>
                <a:gd name="connsiteX25" fmla="*/ 377825 w 2349500"/>
                <a:gd name="connsiteY25" fmla="*/ 241300 h 560917"/>
                <a:gd name="connsiteX26" fmla="*/ 377825 w 2349500"/>
                <a:gd name="connsiteY26" fmla="*/ 215900 h 560917"/>
                <a:gd name="connsiteX27" fmla="*/ 371475 w 2349500"/>
                <a:gd name="connsiteY27" fmla="*/ 215900 h 560917"/>
                <a:gd name="connsiteX28" fmla="*/ 371475 w 2349500"/>
                <a:gd name="connsiteY28" fmla="*/ 191558 h 560917"/>
                <a:gd name="connsiteX29" fmla="*/ 323850 w 2349500"/>
                <a:gd name="connsiteY29" fmla="*/ 191558 h 560917"/>
                <a:gd name="connsiteX30" fmla="*/ 323850 w 2349500"/>
                <a:gd name="connsiteY30" fmla="*/ 173567 h 560917"/>
                <a:gd name="connsiteX31" fmla="*/ 310091 w 2349500"/>
                <a:gd name="connsiteY31" fmla="*/ 173567 h 560917"/>
                <a:gd name="connsiteX32" fmla="*/ 310091 w 2349500"/>
                <a:gd name="connsiteY32" fmla="*/ 144992 h 560917"/>
                <a:gd name="connsiteX33" fmla="*/ 282575 w 2349500"/>
                <a:gd name="connsiteY33" fmla="*/ 144992 h 560917"/>
                <a:gd name="connsiteX34" fmla="*/ 282575 w 2349500"/>
                <a:gd name="connsiteY34" fmla="*/ 129117 h 560917"/>
                <a:gd name="connsiteX35" fmla="*/ 213783 w 2349500"/>
                <a:gd name="connsiteY35" fmla="*/ 129117 h 560917"/>
                <a:gd name="connsiteX36" fmla="*/ 213783 w 2349500"/>
                <a:gd name="connsiteY36" fmla="*/ 101600 h 560917"/>
                <a:gd name="connsiteX37" fmla="*/ 154516 w 2349500"/>
                <a:gd name="connsiteY37" fmla="*/ 101600 h 560917"/>
                <a:gd name="connsiteX38" fmla="*/ 154516 w 2349500"/>
                <a:gd name="connsiteY38" fmla="*/ 75142 h 560917"/>
                <a:gd name="connsiteX39" fmla="*/ 102658 w 2349500"/>
                <a:gd name="connsiteY39" fmla="*/ 75142 h 560917"/>
                <a:gd name="connsiteX40" fmla="*/ 102658 w 2349500"/>
                <a:gd name="connsiteY40" fmla="*/ 53975 h 560917"/>
                <a:gd name="connsiteX41" fmla="*/ 92075 w 2349500"/>
                <a:gd name="connsiteY41" fmla="*/ 53975 h 560917"/>
                <a:gd name="connsiteX42" fmla="*/ 92075 w 2349500"/>
                <a:gd name="connsiteY42" fmla="*/ 35983 h 560917"/>
                <a:gd name="connsiteX43" fmla="*/ 77258 w 2349500"/>
                <a:gd name="connsiteY43" fmla="*/ 35983 h 560917"/>
                <a:gd name="connsiteX44" fmla="*/ 77258 w 2349500"/>
                <a:gd name="connsiteY44" fmla="*/ 17992 h 560917"/>
                <a:gd name="connsiteX45" fmla="*/ 56091 w 2349500"/>
                <a:gd name="connsiteY45" fmla="*/ 17992 h 560917"/>
                <a:gd name="connsiteX46" fmla="*/ 56091 w 2349500"/>
                <a:gd name="connsiteY46" fmla="*/ 0 h 560917"/>
                <a:gd name="connsiteX47" fmla="*/ 0 w 2349500"/>
                <a:gd name="connsiteY47" fmla="*/ 0 h 560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349500" h="560917">
                  <a:moveTo>
                    <a:pt x="2349500" y="560917"/>
                  </a:moveTo>
                  <a:lnTo>
                    <a:pt x="2135716" y="560917"/>
                  </a:lnTo>
                  <a:lnTo>
                    <a:pt x="2135716" y="533400"/>
                  </a:lnTo>
                  <a:lnTo>
                    <a:pt x="2003425" y="533400"/>
                  </a:lnTo>
                  <a:lnTo>
                    <a:pt x="2003425" y="498475"/>
                  </a:lnTo>
                  <a:lnTo>
                    <a:pt x="1525058" y="498475"/>
                  </a:lnTo>
                  <a:lnTo>
                    <a:pt x="1525058" y="474133"/>
                  </a:lnTo>
                  <a:lnTo>
                    <a:pt x="1247775" y="474133"/>
                  </a:lnTo>
                  <a:lnTo>
                    <a:pt x="1247775" y="448733"/>
                  </a:lnTo>
                  <a:lnTo>
                    <a:pt x="1085850" y="448733"/>
                  </a:lnTo>
                  <a:lnTo>
                    <a:pt x="1085850" y="421217"/>
                  </a:lnTo>
                  <a:lnTo>
                    <a:pt x="1006475" y="421217"/>
                  </a:lnTo>
                  <a:lnTo>
                    <a:pt x="1006475" y="409575"/>
                  </a:lnTo>
                  <a:lnTo>
                    <a:pt x="966258" y="409575"/>
                  </a:lnTo>
                  <a:lnTo>
                    <a:pt x="966258" y="378883"/>
                  </a:lnTo>
                  <a:lnTo>
                    <a:pt x="749300" y="378883"/>
                  </a:lnTo>
                  <a:lnTo>
                    <a:pt x="749300" y="359833"/>
                  </a:lnTo>
                  <a:lnTo>
                    <a:pt x="686858" y="359833"/>
                  </a:lnTo>
                  <a:lnTo>
                    <a:pt x="686858" y="332317"/>
                  </a:lnTo>
                  <a:lnTo>
                    <a:pt x="649816" y="332317"/>
                  </a:lnTo>
                  <a:lnTo>
                    <a:pt x="649816" y="309033"/>
                  </a:lnTo>
                  <a:lnTo>
                    <a:pt x="508000" y="309033"/>
                  </a:lnTo>
                  <a:lnTo>
                    <a:pt x="508000" y="264583"/>
                  </a:lnTo>
                  <a:lnTo>
                    <a:pt x="468841" y="264583"/>
                  </a:lnTo>
                  <a:lnTo>
                    <a:pt x="468841" y="241300"/>
                  </a:lnTo>
                  <a:lnTo>
                    <a:pt x="377825" y="241300"/>
                  </a:lnTo>
                  <a:lnTo>
                    <a:pt x="377825" y="215900"/>
                  </a:lnTo>
                  <a:lnTo>
                    <a:pt x="371475" y="215900"/>
                  </a:lnTo>
                  <a:lnTo>
                    <a:pt x="371475" y="191558"/>
                  </a:lnTo>
                  <a:lnTo>
                    <a:pt x="323850" y="191558"/>
                  </a:lnTo>
                  <a:lnTo>
                    <a:pt x="323850" y="173567"/>
                  </a:lnTo>
                  <a:lnTo>
                    <a:pt x="310091" y="173567"/>
                  </a:lnTo>
                  <a:lnTo>
                    <a:pt x="310091" y="144992"/>
                  </a:lnTo>
                  <a:lnTo>
                    <a:pt x="282575" y="144992"/>
                  </a:lnTo>
                  <a:lnTo>
                    <a:pt x="282575" y="129117"/>
                  </a:lnTo>
                  <a:lnTo>
                    <a:pt x="213783" y="129117"/>
                  </a:lnTo>
                  <a:lnTo>
                    <a:pt x="213783" y="101600"/>
                  </a:lnTo>
                  <a:lnTo>
                    <a:pt x="154516" y="101600"/>
                  </a:lnTo>
                  <a:lnTo>
                    <a:pt x="154516" y="75142"/>
                  </a:lnTo>
                  <a:lnTo>
                    <a:pt x="102658" y="75142"/>
                  </a:lnTo>
                  <a:lnTo>
                    <a:pt x="102658" y="53975"/>
                  </a:lnTo>
                  <a:lnTo>
                    <a:pt x="92075" y="53975"/>
                  </a:lnTo>
                  <a:lnTo>
                    <a:pt x="92075" y="35983"/>
                  </a:lnTo>
                  <a:lnTo>
                    <a:pt x="77258" y="35983"/>
                  </a:lnTo>
                  <a:lnTo>
                    <a:pt x="77258" y="17992"/>
                  </a:lnTo>
                  <a:lnTo>
                    <a:pt x="56091" y="17992"/>
                  </a:lnTo>
                  <a:lnTo>
                    <a:pt x="56091" y="0"/>
                  </a:lnTo>
                  <a:lnTo>
                    <a:pt x="0" y="0"/>
                  </a:lnTo>
                </a:path>
              </a:pathLst>
            </a:custGeom>
            <a:noFill/>
            <a:ln w="28575">
              <a:solidFill>
                <a:schemeClr val="accent4"/>
              </a:solidFill>
              <a:miter lim="800000"/>
              <a:headEnd/>
              <a:tailEnd/>
            </a:ln>
          </p:spPr>
          <p:txBody>
            <a:bodyPr rtlCol="0" anchor="ctr"/>
            <a:lstStyle/>
            <a:p>
              <a:pPr algn="ctr"/>
              <a:endParaRPr lang="en-US" dirty="0"/>
            </a:p>
          </p:txBody>
        </p:sp>
        <p:grpSp>
          <p:nvGrpSpPr>
            <p:cNvPr id="1531" name="Group 1530">
              <a:extLst>
                <a:ext uri="{FF2B5EF4-FFF2-40B4-BE49-F238E27FC236}">
                  <a16:creationId xmlns:a16="http://schemas.microsoft.com/office/drawing/2014/main" id="{A9F9119F-5ABD-41EC-A67F-7C92265F74F7}"/>
                </a:ext>
              </a:extLst>
            </p:cNvPr>
            <p:cNvGrpSpPr/>
            <p:nvPr/>
          </p:nvGrpSpPr>
          <p:grpSpPr>
            <a:xfrm>
              <a:off x="4211111" y="3865031"/>
              <a:ext cx="2360058" cy="496361"/>
              <a:chOff x="4211111" y="3865031"/>
              <a:chExt cx="2360058" cy="496361"/>
            </a:xfrm>
          </p:grpSpPr>
          <p:grpSp>
            <p:nvGrpSpPr>
              <p:cNvPr id="1963" name="Group 1962">
                <a:extLst>
                  <a:ext uri="{FF2B5EF4-FFF2-40B4-BE49-F238E27FC236}">
                    <a16:creationId xmlns:a16="http://schemas.microsoft.com/office/drawing/2014/main" id="{56865B0D-48C6-4C57-B043-B5640B8403D0}"/>
                  </a:ext>
                </a:extLst>
              </p:cNvPr>
              <p:cNvGrpSpPr/>
              <p:nvPr/>
            </p:nvGrpSpPr>
            <p:grpSpPr>
              <a:xfrm>
                <a:off x="4275670" y="3898898"/>
                <a:ext cx="35961" cy="35983"/>
                <a:chOff x="5083175" y="1780117"/>
                <a:chExt cx="35961" cy="35983"/>
              </a:xfrm>
            </p:grpSpPr>
            <p:cxnSp>
              <p:nvCxnSpPr>
                <p:cNvPr id="1964" name="Straight Connector 1963">
                  <a:extLst>
                    <a:ext uri="{FF2B5EF4-FFF2-40B4-BE49-F238E27FC236}">
                      <a16:creationId xmlns:a16="http://schemas.microsoft.com/office/drawing/2014/main" id="{0B3B6125-10C1-4820-8A42-0AC2ABAE99A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65" name="Straight Connector 1964">
                  <a:extLst>
                    <a:ext uri="{FF2B5EF4-FFF2-40B4-BE49-F238E27FC236}">
                      <a16:creationId xmlns:a16="http://schemas.microsoft.com/office/drawing/2014/main" id="{AD59B0AC-05F2-4B81-BEC8-F04986845AF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66" name="Group 1965">
                <a:extLst>
                  <a:ext uri="{FF2B5EF4-FFF2-40B4-BE49-F238E27FC236}">
                    <a16:creationId xmlns:a16="http://schemas.microsoft.com/office/drawing/2014/main" id="{A032F658-6048-4566-BD3D-A76919D1D3CD}"/>
                  </a:ext>
                </a:extLst>
              </p:cNvPr>
              <p:cNvGrpSpPr/>
              <p:nvPr/>
            </p:nvGrpSpPr>
            <p:grpSpPr>
              <a:xfrm>
                <a:off x="4261911" y="3895723"/>
                <a:ext cx="35961" cy="35983"/>
                <a:chOff x="5083175" y="1780117"/>
                <a:chExt cx="35961" cy="35983"/>
              </a:xfrm>
            </p:grpSpPr>
            <p:cxnSp>
              <p:nvCxnSpPr>
                <p:cNvPr id="1967" name="Straight Connector 1966">
                  <a:extLst>
                    <a:ext uri="{FF2B5EF4-FFF2-40B4-BE49-F238E27FC236}">
                      <a16:creationId xmlns:a16="http://schemas.microsoft.com/office/drawing/2014/main" id="{450A7E17-C53C-4E9B-89D6-E3AC5745E44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68" name="Straight Connector 1967">
                  <a:extLst>
                    <a:ext uri="{FF2B5EF4-FFF2-40B4-BE49-F238E27FC236}">
                      <a16:creationId xmlns:a16="http://schemas.microsoft.com/office/drawing/2014/main" id="{84EFF545-3871-48A7-A4FD-58BE50B8662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69" name="Group 1968">
                <a:extLst>
                  <a:ext uri="{FF2B5EF4-FFF2-40B4-BE49-F238E27FC236}">
                    <a16:creationId xmlns:a16="http://schemas.microsoft.com/office/drawing/2014/main" id="{13954614-473B-44B1-816A-DC15260B1496}"/>
                  </a:ext>
                </a:extLst>
              </p:cNvPr>
              <p:cNvGrpSpPr/>
              <p:nvPr/>
            </p:nvGrpSpPr>
            <p:grpSpPr>
              <a:xfrm>
                <a:off x="4254503" y="3890431"/>
                <a:ext cx="35961" cy="35983"/>
                <a:chOff x="5083175" y="1780117"/>
                <a:chExt cx="35961" cy="35983"/>
              </a:xfrm>
            </p:grpSpPr>
            <p:cxnSp>
              <p:nvCxnSpPr>
                <p:cNvPr id="1970" name="Straight Connector 1969">
                  <a:extLst>
                    <a:ext uri="{FF2B5EF4-FFF2-40B4-BE49-F238E27FC236}">
                      <a16:creationId xmlns:a16="http://schemas.microsoft.com/office/drawing/2014/main" id="{0BCADD7F-711C-4F14-9199-5E5ECB52175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71" name="Straight Connector 1970">
                  <a:extLst>
                    <a:ext uri="{FF2B5EF4-FFF2-40B4-BE49-F238E27FC236}">
                      <a16:creationId xmlns:a16="http://schemas.microsoft.com/office/drawing/2014/main" id="{9748DD2B-B849-4A79-8C5D-3F77AA3C84D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30" name="Group 1529">
                <a:extLst>
                  <a:ext uri="{FF2B5EF4-FFF2-40B4-BE49-F238E27FC236}">
                    <a16:creationId xmlns:a16="http://schemas.microsoft.com/office/drawing/2014/main" id="{11AAA068-20F8-4C8F-ABE4-F1E49360A053}"/>
                  </a:ext>
                </a:extLst>
              </p:cNvPr>
              <p:cNvGrpSpPr/>
              <p:nvPr/>
            </p:nvGrpSpPr>
            <p:grpSpPr>
              <a:xfrm>
                <a:off x="4211111" y="3865031"/>
                <a:ext cx="2360058" cy="496361"/>
                <a:chOff x="4211111" y="3865031"/>
                <a:chExt cx="2360058" cy="496361"/>
              </a:xfrm>
            </p:grpSpPr>
            <p:grpSp>
              <p:nvGrpSpPr>
                <p:cNvPr id="1957" name="Group 1956">
                  <a:extLst>
                    <a:ext uri="{FF2B5EF4-FFF2-40B4-BE49-F238E27FC236}">
                      <a16:creationId xmlns:a16="http://schemas.microsoft.com/office/drawing/2014/main" id="{9686176C-B2CB-4D73-9963-48A619E2E5FC}"/>
                    </a:ext>
                  </a:extLst>
                </p:cNvPr>
                <p:cNvGrpSpPr/>
                <p:nvPr/>
              </p:nvGrpSpPr>
              <p:grpSpPr>
                <a:xfrm>
                  <a:off x="4323295" y="3911598"/>
                  <a:ext cx="35961" cy="35983"/>
                  <a:chOff x="5083175" y="1780117"/>
                  <a:chExt cx="35961" cy="35983"/>
                </a:xfrm>
              </p:grpSpPr>
              <p:cxnSp>
                <p:nvCxnSpPr>
                  <p:cNvPr id="1958" name="Straight Connector 1957">
                    <a:extLst>
                      <a:ext uri="{FF2B5EF4-FFF2-40B4-BE49-F238E27FC236}">
                        <a16:creationId xmlns:a16="http://schemas.microsoft.com/office/drawing/2014/main" id="{B4A76D57-DF88-4762-8F35-2AEEB4C9D4C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59" name="Straight Connector 1958">
                    <a:extLst>
                      <a:ext uri="{FF2B5EF4-FFF2-40B4-BE49-F238E27FC236}">
                        <a16:creationId xmlns:a16="http://schemas.microsoft.com/office/drawing/2014/main" id="{CFA317BE-0938-437A-8A10-3127A6D1F15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29" name="Group 1528">
                  <a:extLst>
                    <a:ext uri="{FF2B5EF4-FFF2-40B4-BE49-F238E27FC236}">
                      <a16:creationId xmlns:a16="http://schemas.microsoft.com/office/drawing/2014/main" id="{30B6D4F1-B3E1-4C70-A673-EC998AD8F71F}"/>
                    </a:ext>
                  </a:extLst>
                </p:cNvPr>
                <p:cNvGrpSpPr/>
                <p:nvPr/>
              </p:nvGrpSpPr>
              <p:grpSpPr>
                <a:xfrm>
                  <a:off x="4211111" y="3865031"/>
                  <a:ext cx="2360058" cy="496361"/>
                  <a:chOff x="4211111" y="3865031"/>
                  <a:chExt cx="2360058" cy="496361"/>
                </a:xfrm>
              </p:grpSpPr>
              <p:grpSp>
                <p:nvGrpSpPr>
                  <p:cNvPr id="1528" name="Group 1527">
                    <a:extLst>
                      <a:ext uri="{FF2B5EF4-FFF2-40B4-BE49-F238E27FC236}">
                        <a16:creationId xmlns:a16="http://schemas.microsoft.com/office/drawing/2014/main" id="{AFD6789D-32E9-4E0B-95A0-7164F12F277F}"/>
                      </a:ext>
                    </a:extLst>
                  </p:cNvPr>
                  <p:cNvGrpSpPr/>
                  <p:nvPr/>
                </p:nvGrpSpPr>
                <p:grpSpPr>
                  <a:xfrm>
                    <a:off x="4346578" y="3926415"/>
                    <a:ext cx="2224591" cy="434977"/>
                    <a:chOff x="4346578" y="3926415"/>
                    <a:chExt cx="2224591" cy="434977"/>
                  </a:xfrm>
                </p:grpSpPr>
                <p:grpSp>
                  <p:nvGrpSpPr>
                    <p:cNvPr id="1537" name="Group 1536">
                      <a:extLst>
                        <a:ext uri="{FF2B5EF4-FFF2-40B4-BE49-F238E27FC236}">
                          <a16:creationId xmlns:a16="http://schemas.microsoft.com/office/drawing/2014/main" id="{DC228978-9FF1-418B-B829-66C38DF97375}"/>
                        </a:ext>
                      </a:extLst>
                    </p:cNvPr>
                    <p:cNvGrpSpPr/>
                    <p:nvPr/>
                  </p:nvGrpSpPr>
                  <p:grpSpPr>
                    <a:xfrm>
                      <a:off x="6535208" y="4325408"/>
                      <a:ext cx="35961" cy="35983"/>
                      <a:chOff x="5083175" y="1780117"/>
                      <a:chExt cx="35961" cy="35983"/>
                    </a:xfrm>
                  </p:grpSpPr>
                  <p:cxnSp>
                    <p:nvCxnSpPr>
                      <p:cNvPr id="1538" name="Straight Connector 1537">
                        <a:extLst>
                          <a:ext uri="{FF2B5EF4-FFF2-40B4-BE49-F238E27FC236}">
                            <a16:creationId xmlns:a16="http://schemas.microsoft.com/office/drawing/2014/main" id="{3EBC778A-1CE4-445A-8771-5E4760295DF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539" name="Straight Connector 1538">
                        <a:extLst>
                          <a:ext uri="{FF2B5EF4-FFF2-40B4-BE49-F238E27FC236}">
                            <a16:creationId xmlns:a16="http://schemas.microsoft.com/office/drawing/2014/main" id="{5848E70A-30CF-44E3-BC1D-A2205B95B31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40" name="Group 1539">
                      <a:extLst>
                        <a:ext uri="{FF2B5EF4-FFF2-40B4-BE49-F238E27FC236}">
                          <a16:creationId xmlns:a16="http://schemas.microsoft.com/office/drawing/2014/main" id="{AE69744E-5D30-48CF-B94A-073D7CFDD649}"/>
                        </a:ext>
                      </a:extLst>
                    </p:cNvPr>
                    <p:cNvGrpSpPr/>
                    <p:nvPr/>
                  </p:nvGrpSpPr>
                  <p:grpSpPr>
                    <a:xfrm>
                      <a:off x="6522508" y="4325408"/>
                      <a:ext cx="35961" cy="35983"/>
                      <a:chOff x="5083175" y="1780117"/>
                      <a:chExt cx="35961" cy="35983"/>
                    </a:xfrm>
                  </p:grpSpPr>
                  <p:cxnSp>
                    <p:nvCxnSpPr>
                      <p:cNvPr id="1541" name="Straight Connector 1540">
                        <a:extLst>
                          <a:ext uri="{FF2B5EF4-FFF2-40B4-BE49-F238E27FC236}">
                            <a16:creationId xmlns:a16="http://schemas.microsoft.com/office/drawing/2014/main" id="{A7934288-1E35-4CAF-B032-3F5EAC04F48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542" name="Straight Connector 1541">
                        <a:extLst>
                          <a:ext uri="{FF2B5EF4-FFF2-40B4-BE49-F238E27FC236}">
                            <a16:creationId xmlns:a16="http://schemas.microsoft.com/office/drawing/2014/main" id="{D1AC676D-EC46-4ED5-8B0D-3271BBF1DCC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43" name="Group 1542">
                      <a:extLst>
                        <a:ext uri="{FF2B5EF4-FFF2-40B4-BE49-F238E27FC236}">
                          <a16:creationId xmlns:a16="http://schemas.microsoft.com/office/drawing/2014/main" id="{C1F1A8A8-08DE-4CB7-97FB-80FCB8157814}"/>
                        </a:ext>
                      </a:extLst>
                    </p:cNvPr>
                    <p:cNvGrpSpPr/>
                    <p:nvPr/>
                  </p:nvGrpSpPr>
                  <p:grpSpPr>
                    <a:xfrm>
                      <a:off x="6507692" y="4325408"/>
                      <a:ext cx="35961" cy="35983"/>
                      <a:chOff x="5083175" y="1780117"/>
                      <a:chExt cx="35961" cy="35983"/>
                    </a:xfrm>
                  </p:grpSpPr>
                  <p:cxnSp>
                    <p:nvCxnSpPr>
                      <p:cNvPr id="1544" name="Straight Connector 1543">
                        <a:extLst>
                          <a:ext uri="{FF2B5EF4-FFF2-40B4-BE49-F238E27FC236}">
                            <a16:creationId xmlns:a16="http://schemas.microsoft.com/office/drawing/2014/main" id="{69B0A61E-5E80-47C5-95A0-5A9B33ACF4A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545" name="Straight Connector 1544">
                        <a:extLst>
                          <a:ext uri="{FF2B5EF4-FFF2-40B4-BE49-F238E27FC236}">
                            <a16:creationId xmlns:a16="http://schemas.microsoft.com/office/drawing/2014/main" id="{DE6695E5-1DC1-494A-BC99-50225A1AD22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46" name="Group 1545">
                      <a:extLst>
                        <a:ext uri="{FF2B5EF4-FFF2-40B4-BE49-F238E27FC236}">
                          <a16:creationId xmlns:a16="http://schemas.microsoft.com/office/drawing/2014/main" id="{DE2360FC-64DC-4DF1-8CDB-82EB39894C11}"/>
                        </a:ext>
                      </a:extLst>
                    </p:cNvPr>
                    <p:cNvGrpSpPr/>
                    <p:nvPr/>
                  </p:nvGrpSpPr>
                  <p:grpSpPr>
                    <a:xfrm>
                      <a:off x="6511926" y="4325408"/>
                      <a:ext cx="35961" cy="35983"/>
                      <a:chOff x="5083175" y="1780117"/>
                      <a:chExt cx="35961" cy="35983"/>
                    </a:xfrm>
                  </p:grpSpPr>
                  <p:cxnSp>
                    <p:nvCxnSpPr>
                      <p:cNvPr id="1547" name="Straight Connector 1546">
                        <a:extLst>
                          <a:ext uri="{FF2B5EF4-FFF2-40B4-BE49-F238E27FC236}">
                            <a16:creationId xmlns:a16="http://schemas.microsoft.com/office/drawing/2014/main" id="{1425CACE-2289-44C0-896D-E1C4A037B5C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548" name="Straight Connector 1547">
                        <a:extLst>
                          <a:ext uri="{FF2B5EF4-FFF2-40B4-BE49-F238E27FC236}">
                            <a16:creationId xmlns:a16="http://schemas.microsoft.com/office/drawing/2014/main" id="{865AEF66-20A5-4593-82FF-B86494092FA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49" name="Group 1548">
                      <a:extLst>
                        <a:ext uri="{FF2B5EF4-FFF2-40B4-BE49-F238E27FC236}">
                          <a16:creationId xmlns:a16="http://schemas.microsoft.com/office/drawing/2014/main" id="{B32942B2-2FAE-45C6-9613-FEA4326F60A9}"/>
                        </a:ext>
                      </a:extLst>
                    </p:cNvPr>
                    <p:cNvGrpSpPr/>
                    <p:nvPr/>
                  </p:nvGrpSpPr>
                  <p:grpSpPr>
                    <a:xfrm>
                      <a:off x="6521451" y="4325408"/>
                      <a:ext cx="35961" cy="35983"/>
                      <a:chOff x="5083175" y="1780117"/>
                      <a:chExt cx="35961" cy="35983"/>
                    </a:xfrm>
                  </p:grpSpPr>
                  <p:cxnSp>
                    <p:nvCxnSpPr>
                      <p:cNvPr id="1550" name="Straight Connector 1549">
                        <a:extLst>
                          <a:ext uri="{FF2B5EF4-FFF2-40B4-BE49-F238E27FC236}">
                            <a16:creationId xmlns:a16="http://schemas.microsoft.com/office/drawing/2014/main" id="{2CC27659-CC80-456A-BA3C-31407824D0B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551" name="Straight Connector 1550">
                        <a:extLst>
                          <a:ext uri="{FF2B5EF4-FFF2-40B4-BE49-F238E27FC236}">
                            <a16:creationId xmlns:a16="http://schemas.microsoft.com/office/drawing/2014/main" id="{FA1A997F-D3B1-441D-A3B9-196B6BCA4C5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52" name="Group 1551">
                      <a:extLst>
                        <a:ext uri="{FF2B5EF4-FFF2-40B4-BE49-F238E27FC236}">
                          <a16:creationId xmlns:a16="http://schemas.microsoft.com/office/drawing/2014/main" id="{19290C3C-786F-4198-8B8E-3A3D796E72E7}"/>
                        </a:ext>
                      </a:extLst>
                    </p:cNvPr>
                    <p:cNvGrpSpPr/>
                    <p:nvPr/>
                  </p:nvGrpSpPr>
                  <p:grpSpPr>
                    <a:xfrm>
                      <a:off x="6532033" y="4325409"/>
                      <a:ext cx="35961" cy="35983"/>
                      <a:chOff x="5083175" y="1780117"/>
                      <a:chExt cx="35961" cy="35983"/>
                    </a:xfrm>
                  </p:grpSpPr>
                  <p:cxnSp>
                    <p:nvCxnSpPr>
                      <p:cNvPr id="1553" name="Straight Connector 1552">
                        <a:extLst>
                          <a:ext uri="{FF2B5EF4-FFF2-40B4-BE49-F238E27FC236}">
                            <a16:creationId xmlns:a16="http://schemas.microsoft.com/office/drawing/2014/main" id="{7779EF45-98F0-474D-9A65-9C10C2D8BAA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54" name="Straight Connector 1553">
                        <a:extLst>
                          <a:ext uri="{FF2B5EF4-FFF2-40B4-BE49-F238E27FC236}">
                            <a16:creationId xmlns:a16="http://schemas.microsoft.com/office/drawing/2014/main" id="{3F18A624-5058-40D7-A657-7ADF358D8AA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55" name="Group 1554">
                      <a:extLst>
                        <a:ext uri="{FF2B5EF4-FFF2-40B4-BE49-F238E27FC236}">
                          <a16:creationId xmlns:a16="http://schemas.microsoft.com/office/drawing/2014/main" id="{9F563A98-97D5-40F5-AF92-6FFD9E644E99}"/>
                        </a:ext>
                      </a:extLst>
                    </p:cNvPr>
                    <p:cNvGrpSpPr/>
                    <p:nvPr/>
                  </p:nvGrpSpPr>
                  <p:grpSpPr>
                    <a:xfrm>
                      <a:off x="6516158" y="4325409"/>
                      <a:ext cx="35961" cy="35983"/>
                      <a:chOff x="5083175" y="1780117"/>
                      <a:chExt cx="35961" cy="35983"/>
                    </a:xfrm>
                  </p:grpSpPr>
                  <p:cxnSp>
                    <p:nvCxnSpPr>
                      <p:cNvPr id="1556" name="Straight Connector 1555">
                        <a:extLst>
                          <a:ext uri="{FF2B5EF4-FFF2-40B4-BE49-F238E27FC236}">
                            <a16:creationId xmlns:a16="http://schemas.microsoft.com/office/drawing/2014/main" id="{33F2C2CF-DA3A-4FFA-94AB-CA5AC3E6045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57" name="Straight Connector 1556">
                        <a:extLst>
                          <a:ext uri="{FF2B5EF4-FFF2-40B4-BE49-F238E27FC236}">
                            <a16:creationId xmlns:a16="http://schemas.microsoft.com/office/drawing/2014/main" id="{C4764FFF-D1CF-4D1C-BB94-14C74898478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58" name="Group 1557">
                      <a:extLst>
                        <a:ext uri="{FF2B5EF4-FFF2-40B4-BE49-F238E27FC236}">
                          <a16:creationId xmlns:a16="http://schemas.microsoft.com/office/drawing/2014/main" id="{EA765DC7-901F-4D90-955C-0351A9298163}"/>
                        </a:ext>
                      </a:extLst>
                    </p:cNvPr>
                    <p:cNvGrpSpPr/>
                    <p:nvPr/>
                  </p:nvGrpSpPr>
                  <p:grpSpPr>
                    <a:xfrm>
                      <a:off x="6502399" y="4325409"/>
                      <a:ext cx="35961" cy="35983"/>
                      <a:chOff x="5083175" y="1780117"/>
                      <a:chExt cx="35961" cy="35983"/>
                    </a:xfrm>
                  </p:grpSpPr>
                  <p:cxnSp>
                    <p:nvCxnSpPr>
                      <p:cNvPr id="1559" name="Straight Connector 1558">
                        <a:extLst>
                          <a:ext uri="{FF2B5EF4-FFF2-40B4-BE49-F238E27FC236}">
                            <a16:creationId xmlns:a16="http://schemas.microsoft.com/office/drawing/2014/main" id="{0E9ED408-05DC-4826-9480-584DC29E9B5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60" name="Straight Connector 1559">
                        <a:extLst>
                          <a:ext uri="{FF2B5EF4-FFF2-40B4-BE49-F238E27FC236}">
                            <a16:creationId xmlns:a16="http://schemas.microsoft.com/office/drawing/2014/main" id="{26F5B087-C5A1-40CB-BDC0-A6D643A5F7C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61" name="Group 1560">
                      <a:extLst>
                        <a:ext uri="{FF2B5EF4-FFF2-40B4-BE49-F238E27FC236}">
                          <a16:creationId xmlns:a16="http://schemas.microsoft.com/office/drawing/2014/main" id="{CE663A9C-E013-49F9-8252-1980260564E1}"/>
                        </a:ext>
                      </a:extLst>
                    </p:cNvPr>
                    <p:cNvGrpSpPr/>
                    <p:nvPr/>
                  </p:nvGrpSpPr>
                  <p:grpSpPr>
                    <a:xfrm>
                      <a:off x="6496049" y="4325409"/>
                      <a:ext cx="35961" cy="35983"/>
                      <a:chOff x="5083175" y="1780117"/>
                      <a:chExt cx="35961" cy="35983"/>
                    </a:xfrm>
                  </p:grpSpPr>
                  <p:cxnSp>
                    <p:nvCxnSpPr>
                      <p:cNvPr id="1562" name="Straight Connector 1561">
                        <a:extLst>
                          <a:ext uri="{FF2B5EF4-FFF2-40B4-BE49-F238E27FC236}">
                            <a16:creationId xmlns:a16="http://schemas.microsoft.com/office/drawing/2014/main" id="{1BCD2794-D139-4193-B9E2-F27646538DB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63" name="Straight Connector 1562">
                        <a:extLst>
                          <a:ext uri="{FF2B5EF4-FFF2-40B4-BE49-F238E27FC236}">
                            <a16:creationId xmlns:a16="http://schemas.microsoft.com/office/drawing/2014/main" id="{32026B57-8045-4852-BA3B-D25A41864AC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64" name="Group 1563">
                      <a:extLst>
                        <a:ext uri="{FF2B5EF4-FFF2-40B4-BE49-F238E27FC236}">
                          <a16:creationId xmlns:a16="http://schemas.microsoft.com/office/drawing/2014/main" id="{851BAE9D-26C3-43DD-BE1E-713620F26764}"/>
                        </a:ext>
                      </a:extLst>
                    </p:cNvPr>
                    <p:cNvGrpSpPr/>
                    <p:nvPr/>
                  </p:nvGrpSpPr>
                  <p:grpSpPr>
                    <a:xfrm>
                      <a:off x="6489699" y="4318001"/>
                      <a:ext cx="35961" cy="35983"/>
                      <a:chOff x="5083175" y="1780117"/>
                      <a:chExt cx="35961" cy="35983"/>
                    </a:xfrm>
                  </p:grpSpPr>
                  <p:cxnSp>
                    <p:nvCxnSpPr>
                      <p:cNvPr id="1565" name="Straight Connector 1564">
                        <a:extLst>
                          <a:ext uri="{FF2B5EF4-FFF2-40B4-BE49-F238E27FC236}">
                            <a16:creationId xmlns:a16="http://schemas.microsoft.com/office/drawing/2014/main" id="{1C9FC373-3704-4202-8D6D-03ACC432148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66" name="Straight Connector 1565">
                        <a:extLst>
                          <a:ext uri="{FF2B5EF4-FFF2-40B4-BE49-F238E27FC236}">
                            <a16:creationId xmlns:a16="http://schemas.microsoft.com/office/drawing/2014/main" id="{EAC705AC-1FC9-4B3B-B20E-26F651EA386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67" name="Group 1566">
                      <a:extLst>
                        <a:ext uri="{FF2B5EF4-FFF2-40B4-BE49-F238E27FC236}">
                          <a16:creationId xmlns:a16="http://schemas.microsoft.com/office/drawing/2014/main" id="{7ED2F822-E688-4385-9E26-B34F629A17C5}"/>
                        </a:ext>
                      </a:extLst>
                    </p:cNvPr>
                    <p:cNvGrpSpPr/>
                    <p:nvPr/>
                  </p:nvGrpSpPr>
                  <p:grpSpPr>
                    <a:xfrm>
                      <a:off x="6480174" y="4318001"/>
                      <a:ext cx="35961" cy="35983"/>
                      <a:chOff x="5083175" y="1780117"/>
                      <a:chExt cx="35961" cy="35983"/>
                    </a:xfrm>
                  </p:grpSpPr>
                  <p:cxnSp>
                    <p:nvCxnSpPr>
                      <p:cNvPr id="1568" name="Straight Connector 1567">
                        <a:extLst>
                          <a:ext uri="{FF2B5EF4-FFF2-40B4-BE49-F238E27FC236}">
                            <a16:creationId xmlns:a16="http://schemas.microsoft.com/office/drawing/2014/main" id="{A73D8493-0653-4D38-B1EA-C09D76BAB32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69" name="Straight Connector 1568">
                        <a:extLst>
                          <a:ext uri="{FF2B5EF4-FFF2-40B4-BE49-F238E27FC236}">
                            <a16:creationId xmlns:a16="http://schemas.microsoft.com/office/drawing/2014/main" id="{0ED51CEB-4B81-4C8E-8EE4-C9B5ADF080F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70" name="Group 1569">
                      <a:extLst>
                        <a:ext uri="{FF2B5EF4-FFF2-40B4-BE49-F238E27FC236}">
                          <a16:creationId xmlns:a16="http://schemas.microsoft.com/office/drawing/2014/main" id="{7017A0FF-553A-4053-B999-D1A9FE83DA46}"/>
                        </a:ext>
                      </a:extLst>
                    </p:cNvPr>
                    <p:cNvGrpSpPr/>
                    <p:nvPr/>
                  </p:nvGrpSpPr>
                  <p:grpSpPr>
                    <a:xfrm>
                      <a:off x="6471708" y="4318001"/>
                      <a:ext cx="35961" cy="35983"/>
                      <a:chOff x="5083175" y="1780117"/>
                      <a:chExt cx="35961" cy="35983"/>
                    </a:xfrm>
                  </p:grpSpPr>
                  <p:cxnSp>
                    <p:nvCxnSpPr>
                      <p:cNvPr id="1571" name="Straight Connector 1570">
                        <a:extLst>
                          <a:ext uri="{FF2B5EF4-FFF2-40B4-BE49-F238E27FC236}">
                            <a16:creationId xmlns:a16="http://schemas.microsoft.com/office/drawing/2014/main" id="{E3B4BB4D-40A0-467C-8C05-BE84B81CEB1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72" name="Straight Connector 1571">
                        <a:extLst>
                          <a:ext uri="{FF2B5EF4-FFF2-40B4-BE49-F238E27FC236}">
                            <a16:creationId xmlns:a16="http://schemas.microsoft.com/office/drawing/2014/main" id="{CA35413C-5E00-4427-96C4-1F3C9FEBA77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73" name="Group 1572">
                      <a:extLst>
                        <a:ext uri="{FF2B5EF4-FFF2-40B4-BE49-F238E27FC236}">
                          <a16:creationId xmlns:a16="http://schemas.microsoft.com/office/drawing/2014/main" id="{F9872F94-6FA2-4962-A3AD-BFC842E8059F}"/>
                        </a:ext>
                      </a:extLst>
                    </p:cNvPr>
                    <p:cNvGrpSpPr/>
                    <p:nvPr/>
                  </p:nvGrpSpPr>
                  <p:grpSpPr>
                    <a:xfrm>
                      <a:off x="6461125" y="4318001"/>
                      <a:ext cx="35961" cy="35983"/>
                      <a:chOff x="5083175" y="1780117"/>
                      <a:chExt cx="35961" cy="35983"/>
                    </a:xfrm>
                  </p:grpSpPr>
                  <p:cxnSp>
                    <p:nvCxnSpPr>
                      <p:cNvPr id="1574" name="Straight Connector 1573">
                        <a:extLst>
                          <a:ext uri="{FF2B5EF4-FFF2-40B4-BE49-F238E27FC236}">
                            <a16:creationId xmlns:a16="http://schemas.microsoft.com/office/drawing/2014/main" id="{1F53E898-1385-449A-A752-EBA6334A9BD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75" name="Straight Connector 1574">
                        <a:extLst>
                          <a:ext uri="{FF2B5EF4-FFF2-40B4-BE49-F238E27FC236}">
                            <a16:creationId xmlns:a16="http://schemas.microsoft.com/office/drawing/2014/main" id="{8E006866-8CEE-4A20-84C4-29B31CEA75B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76" name="Group 1575">
                      <a:extLst>
                        <a:ext uri="{FF2B5EF4-FFF2-40B4-BE49-F238E27FC236}">
                          <a16:creationId xmlns:a16="http://schemas.microsoft.com/office/drawing/2014/main" id="{F0F32C8B-3277-472D-9F02-58D3D1D83CDC}"/>
                        </a:ext>
                      </a:extLst>
                    </p:cNvPr>
                    <p:cNvGrpSpPr/>
                    <p:nvPr/>
                  </p:nvGrpSpPr>
                  <p:grpSpPr>
                    <a:xfrm>
                      <a:off x="6454775" y="4318001"/>
                      <a:ext cx="35961" cy="35983"/>
                      <a:chOff x="5083175" y="1780117"/>
                      <a:chExt cx="35961" cy="35983"/>
                    </a:xfrm>
                  </p:grpSpPr>
                  <p:cxnSp>
                    <p:nvCxnSpPr>
                      <p:cNvPr id="1577" name="Straight Connector 1576">
                        <a:extLst>
                          <a:ext uri="{FF2B5EF4-FFF2-40B4-BE49-F238E27FC236}">
                            <a16:creationId xmlns:a16="http://schemas.microsoft.com/office/drawing/2014/main" id="{F34AB5B5-7237-43A2-ADC9-EAA62A48A42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78" name="Straight Connector 1577">
                        <a:extLst>
                          <a:ext uri="{FF2B5EF4-FFF2-40B4-BE49-F238E27FC236}">
                            <a16:creationId xmlns:a16="http://schemas.microsoft.com/office/drawing/2014/main" id="{5B73CF6E-4616-427D-9D98-1D00B0B4173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79" name="Group 1578">
                      <a:extLst>
                        <a:ext uri="{FF2B5EF4-FFF2-40B4-BE49-F238E27FC236}">
                          <a16:creationId xmlns:a16="http://schemas.microsoft.com/office/drawing/2014/main" id="{075E3FBB-DB47-4809-A3FE-04687212D269}"/>
                        </a:ext>
                      </a:extLst>
                    </p:cNvPr>
                    <p:cNvGrpSpPr/>
                    <p:nvPr/>
                  </p:nvGrpSpPr>
                  <p:grpSpPr>
                    <a:xfrm>
                      <a:off x="6446309" y="4318001"/>
                      <a:ext cx="35961" cy="35983"/>
                      <a:chOff x="5083175" y="1780117"/>
                      <a:chExt cx="35961" cy="35983"/>
                    </a:xfrm>
                  </p:grpSpPr>
                  <p:cxnSp>
                    <p:nvCxnSpPr>
                      <p:cNvPr id="1580" name="Straight Connector 1579">
                        <a:extLst>
                          <a:ext uri="{FF2B5EF4-FFF2-40B4-BE49-F238E27FC236}">
                            <a16:creationId xmlns:a16="http://schemas.microsoft.com/office/drawing/2014/main" id="{538848A9-C563-4CF3-B608-987F1A041AA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81" name="Straight Connector 1580">
                        <a:extLst>
                          <a:ext uri="{FF2B5EF4-FFF2-40B4-BE49-F238E27FC236}">
                            <a16:creationId xmlns:a16="http://schemas.microsoft.com/office/drawing/2014/main" id="{6E431A42-3D02-452B-BA05-6FEC5B121EE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82" name="Group 1581">
                      <a:extLst>
                        <a:ext uri="{FF2B5EF4-FFF2-40B4-BE49-F238E27FC236}">
                          <a16:creationId xmlns:a16="http://schemas.microsoft.com/office/drawing/2014/main" id="{37063399-4C34-41B6-81FC-577869EB6865}"/>
                        </a:ext>
                      </a:extLst>
                    </p:cNvPr>
                    <p:cNvGrpSpPr/>
                    <p:nvPr/>
                  </p:nvGrpSpPr>
                  <p:grpSpPr>
                    <a:xfrm>
                      <a:off x="6437842" y="4318001"/>
                      <a:ext cx="35961" cy="35983"/>
                      <a:chOff x="5083175" y="1780117"/>
                      <a:chExt cx="35961" cy="35983"/>
                    </a:xfrm>
                  </p:grpSpPr>
                  <p:cxnSp>
                    <p:nvCxnSpPr>
                      <p:cNvPr id="1583" name="Straight Connector 1582">
                        <a:extLst>
                          <a:ext uri="{FF2B5EF4-FFF2-40B4-BE49-F238E27FC236}">
                            <a16:creationId xmlns:a16="http://schemas.microsoft.com/office/drawing/2014/main" id="{1447CEF6-E899-49A5-98AA-D5E1D8A97D6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84" name="Straight Connector 1583">
                        <a:extLst>
                          <a:ext uri="{FF2B5EF4-FFF2-40B4-BE49-F238E27FC236}">
                            <a16:creationId xmlns:a16="http://schemas.microsoft.com/office/drawing/2014/main" id="{68312360-BE80-477F-AE04-7A5C34ED235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85" name="Group 1584">
                      <a:extLst>
                        <a:ext uri="{FF2B5EF4-FFF2-40B4-BE49-F238E27FC236}">
                          <a16:creationId xmlns:a16="http://schemas.microsoft.com/office/drawing/2014/main" id="{E1C4EFA5-996F-4BE2-A4B2-CAD4F54BF4D8}"/>
                        </a:ext>
                      </a:extLst>
                    </p:cNvPr>
                    <p:cNvGrpSpPr/>
                    <p:nvPr/>
                  </p:nvGrpSpPr>
                  <p:grpSpPr>
                    <a:xfrm>
                      <a:off x="6434667" y="4318001"/>
                      <a:ext cx="35961" cy="35983"/>
                      <a:chOff x="5083175" y="1780117"/>
                      <a:chExt cx="35961" cy="35983"/>
                    </a:xfrm>
                  </p:grpSpPr>
                  <p:cxnSp>
                    <p:nvCxnSpPr>
                      <p:cNvPr id="1586" name="Straight Connector 1585">
                        <a:extLst>
                          <a:ext uri="{FF2B5EF4-FFF2-40B4-BE49-F238E27FC236}">
                            <a16:creationId xmlns:a16="http://schemas.microsoft.com/office/drawing/2014/main" id="{5DA618B4-83E4-4EFF-92FC-1A2AEC3975C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87" name="Straight Connector 1586">
                        <a:extLst>
                          <a:ext uri="{FF2B5EF4-FFF2-40B4-BE49-F238E27FC236}">
                            <a16:creationId xmlns:a16="http://schemas.microsoft.com/office/drawing/2014/main" id="{958E9D74-672F-4685-B8AE-32847DF1051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88" name="Group 1587">
                      <a:extLst>
                        <a:ext uri="{FF2B5EF4-FFF2-40B4-BE49-F238E27FC236}">
                          <a16:creationId xmlns:a16="http://schemas.microsoft.com/office/drawing/2014/main" id="{42AE5F94-86E1-4B54-B16E-8AB1900F79ED}"/>
                        </a:ext>
                      </a:extLst>
                    </p:cNvPr>
                    <p:cNvGrpSpPr/>
                    <p:nvPr/>
                  </p:nvGrpSpPr>
                  <p:grpSpPr>
                    <a:xfrm>
                      <a:off x="6423025" y="4314826"/>
                      <a:ext cx="35961" cy="35983"/>
                      <a:chOff x="5083175" y="1780117"/>
                      <a:chExt cx="35961" cy="35983"/>
                    </a:xfrm>
                  </p:grpSpPr>
                  <p:cxnSp>
                    <p:nvCxnSpPr>
                      <p:cNvPr id="1589" name="Straight Connector 1588">
                        <a:extLst>
                          <a:ext uri="{FF2B5EF4-FFF2-40B4-BE49-F238E27FC236}">
                            <a16:creationId xmlns:a16="http://schemas.microsoft.com/office/drawing/2014/main" id="{7697ED31-F6D2-4664-83D7-272CC248100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90" name="Straight Connector 1589">
                        <a:extLst>
                          <a:ext uri="{FF2B5EF4-FFF2-40B4-BE49-F238E27FC236}">
                            <a16:creationId xmlns:a16="http://schemas.microsoft.com/office/drawing/2014/main" id="{9B7B65DC-09CC-473A-B241-66EDAD4F950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91" name="Group 1590">
                      <a:extLst>
                        <a:ext uri="{FF2B5EF4-FFF2-40B4-BE49-F238E27FC236}">
                          <a16:creationId xmlns:a16="http://schemas.microsoft.com/office/drawing/2014/main" id="{B5FE7CF3-C374-4963-8FB9-3134135B81EC}"/>
                        </a:ext>
                      </a:extLst>
                    </p:cNvPr>
                    <p:cNvGrpSpPr/>
                    <p:nvPr/>
                  </p:nvGrpSpPr>
                  <p:grpSpPr>
                    <a:xfrm>
                      <a:off x="6409267" y="4314826"/>
                      <a:ext cx="35961" cy="35983"/>
                      <a:chOff x="5083175" y="1780117"/>
                      <a:chExt cx="35961" cy="35983"/>
                    </a:xfrm>
                  </p:grpSpPr>
                  <p:cxnSp>
                    <p:nvCxnSpPr>
                      <p:cNvPr id="1592" name="Straight Connector 1591">
                        <a:extLst>
                          <a:ext uri="{FF2B5EF4-FFF2-40B4-BE49-F238E27FC236}">
                            <a16:creationId xmlns:a16="http://schemas.microsoft.com/office/drawing/2014/main" id="{30806F12-878B-49B1-9F77-9CD22F8618C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93" name="Straight Connector 1592">
                        <a:extLst>
                          <a:ext uri="{FF2B5EF4-FFF2-40B4-BE49-F238E27FC236}">
                            <a16:creationId xmlns:a16="http://schemas.microsoft.com/office/drawing/2014/main" id="{E40F43E7-B820-4A00-BB6E-B854543A012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94" name="Group 1593">
                      <a:extLst>
                        <a:ext uri="{FF2B5EF4-FFF2-40B4-BE49-F238E27FC236}">
                          <a16:creationId xmlns:a16="http://schemas.microsoft.com/office/drawing/2014/main" id="{3571DF67-3568-4998-ABBC-56E759C51C5C}"/>
                        </a:ext>
                      </a:extLst>
                    </p:cNvPr>
                    <p:cNvGrpSpPr/>
                    <p:nvPr/>
                  </p:nvGrpSpPr>
                  <p:grpSpPr>
                    <a:xfrm>
                      <a:off x="6397625" y="4314826"/>
                      <a:ext cx="35961" cy="35983"/>
                      <a:chOff x="5083175" y="1780117"/>
                      <a:chExt cx="35961" cy="35983"/>
                    </a:xfrm>
                  </p:grpSpPr>
                  <p:cxnSp>
                    <p:nvCxnSpPr>
                      <p:cNvPr id="1595" name="Straight Connector 1594">
                        <a:extLst>
                          <a:ext uri="{FF2B5EF4-FFF2-40B4-BE49-F238E27FC236}">
                            <a16:creationId xmlns:a16="http://schemas.microsoft.com/office/drawing/2014/main" id="{BFCD6578-DA3A-491A-84AA-12BA7D65AE9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96" name="Straight Connector 1595">
                        <a:extLst>
                          <a:ext uri="{FF2B5EF4-FFF2-40B4-BE49-F238E27FC236}">
                            <a16:creationId xmlns:a16="http://schemas.microsoft.com/office/drawing/2014/main" id="{24C391E2-0883-4070-9876-ADF539E610C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597" name="Group 1596">
                      <a:extLst>
                        <a:ext uri="{FF2B5EF4-FFF2-40B4-BE49-F238E27FC236}">
                          <a16:creationId xmlns:a16="http://schemas.microsoft.com/office/drawing/2014/main" id="{2440D5FC-150E-414A-8CCE-7965792128D6}"/>
                        </a:ext>
                      </a:extLst>
                    </p:cNvPr>
                    <p:cNvGrpSpPr/>
                    <p:nvPr/>
                  </p:nvGrpSpPr>
                  <p:grpSpPr>
                    <a:xfrm>
                      <a:off x="6387042" y="4314826"/>
                      <a:ext cx="35961" cy="35983"/>
                      <a:chOff x="5083175" y="1780117"/>
                      <a:chExt cx="35961" cy="35983"/>
                    </a:xfrm>
                  </p:grpSpPr>
                  <p:cxnSp>
                    <p:nvCxnSpPr>
                      <p:cNvPr id="1598" name="Straight Connector 1597">
                        <a:extLst>
                          <a:ext uri="{FF2B5EF4-FFF2-40B4-BE49-F238E27FC236}">
                            <a16:creationId xmlns:a16="http://schemas.microsoft.com/office/drawing/2014/main" id="{324516B0-C193-4442-AFAF-553A549B004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599" name="Straight Connector 1598">
                        <a:extLst>
                          <a:ext uri="{FF2B5EF4-FFF2-40B4-BE49-F238E27FC236}">
                            <a16:creationId xmlns:a16="http://schemas.microsoft.com/office/drawing/2014/main" id="{42588825-7729-4181-873D-07F67433885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00" name="Group 1599">
                      <a:extLst>
                        <a:ext uri="{FF2B5EF4-FFF2-40B4-BE49-F238E27FC236}">
                          <a16:creationId xmlns:a16="http://schemas.microsoft.com/office/drawing/2014/main" id="{5DB69D1A-B3BF-4AF3-A169-F1F0E5C34C8B}"/>
                        </a:ext>
                      </a:extLst>
                    </p:cNvPr>
                    <p:cNvGrpSpPr/>
                    <p:nvPr/>
                  </p:nvGrpSpPr>
                  <p:grpSpPr>
                    <a:xfrm>
                      <a:off x="6375400" y="4314826"/>
                      <a:ext cx="35961" cy="35983"/>
                      <a:chOff x="5083175" y="1780117"/>
                      <a:chExt cx="35961" cy="35983"/>
                    </a:xfrm>
                  </p:grpSpPr>
                  <p:cxnSp>
                    <p:nvCxnSpPr>
                      <p:cNvPr id="1601" name="Straight Connector 1600">
                        <a:extLst>
                          <a:ext uri="{FF2B5EF4-FFF2-40B4-BE49-F238E27FC236}">
                            <a16:creationId xmlns:a16="http://schemas.microsoft.com/office/drawing/2014/main" id="{37AA6B14-0F14-42F7-BA39-8AB135D5BEC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02" name="Straight Connector 1601">
                        <a:extLst>
                          <a:ext uri="{FF2B5EF4-FFF2-40B4-BE49-F238E27FC236}">
                            <a16:creationId xmlns:a16="http://schemas.microsoft.com/office/drawing/2014/main" id="{7BE9073A-037F-4D29-A589-D3707BEF0E9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03" name="Group 1602">
                      <a:extLst>
                        <a:ext uri="{FF2B5EF4-FFF2-40B4-BE49-F238E27FC236}">
                          <a16:creationId xmlns:a16="http://schemas.microsoft.com/office/drawing/2014/main" id="{32AABAC0-D45B-48F8-9360-4F15C74891D2}"/>
                        </a:ext>
                      </a:extLst>
                    </p:cNvPr>
                    <p:cNvGrpSpPr/>
                    <p:nvPr/>
                  </p:nvGrpSpPr>
                  <p:grpSpPr>
                    <a:xfrm>
                      <a:off x="6366933" y="4314826"/>
                      <a:ext cx="35961" cy="35983"/>
                      <a:chOff x="5083175" y="1780117"/>
                      <a:chExt cx="35961" cy="35983"/>
                    </a:xfrm>
                  </p:grpSpPr>
                  <p:cxnSp>
                    <p:nvCxnSpPr>
                      <p:cNvPr id="1604" name="Straight Connector 1603">
                        <a:extLst>
                          <a:ext uri="{FF2B5EF4-FFF2-40B4-BE49-F238E27FC236}">
                            <a16:creationId xmlns:a16="http://schemas.microsoft.com/office/drawing/2014/main" id="{8B47B196-6C1A-4B88-B58B-3FD1CE06565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05" name="Straight Connector 1604">
                        <a:extLst>
                          <a:ext uri="{FF2B5EF4-FFF2-40B4-BE49-F238E27FC236}">
                            <a16:creationId xmlns:a16="http://schemas.microsoft.com/office/drawing/2014/main" id="{EEB192D7-E6B9-4302-A36F-B35EF18E778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06" name="Group 1605">
                      <a:extLst>
                        <a:ext uri="{FF2B5EF4-FFF2-40B4-BE49-F238E27FC236}">
                          <a16:creationId xmlns:a16="http://schemas.microsoft.com/office/drawing/2014/main" id="{6DEF5CFF-5065-4686-B409-C940D26A80C8}"/>
                        </a:ext>
                      </a:extLst>
                    </p:cNvPr>
                    <p:cNvGrpSpPr/>
                    <p:nvPr/>
                  </p:nvGrpSpPr>
                  <p:grpSpPr>
                    <a:xfrm>
                      <a:off x="6363758" y="4314826"/>
                      <a:ext cx="35961" cy="35983"/>
                      <a:chOff x="5083175" y="1780117"/>
                      <a:chExt cx="35961" cy="35983"/>
                    </a:xfrm>
                  </p:grpSpPr>
                  <p:cxnSp>
                    <p:nvCxnSpPr>
                      <p:cNvPr id="1607" name="Straight Connector 1606">
                        <a:extLst>
                          <a:ext uri="{FF2B5EF4-FFF2-40B4-BE49-F238E27FC236}">
                            <a16:creationId xmlns:a16="http://schemas.microsoft.com/office/drawing/2014/main" id="{F6C188B7-14BB-40E4-B776-384CDFE0B20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08" name="Straight Connector 1607">
                        <a:extLst>
                          <a:ext uri="{FF2B5EF4-FFF2-40B4-BE49-F238E27FC236}">
                            <a16:creationId xmlns:a16="http://schemas.microsoft.com/office/drawing/2014/main" id="{F49639F7-7F76-4B8A-9266-EFBF8832096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09" name="Group 1608">
                      <a:extLst>
                        <a:ext uri="{FF2B5EF4-FFF2-40B4-BE49-F238E27FC236}">
                          <a16:creationId xmlns:a16="http://schemas.microsoft.com/office/drawing/2014/main" id="{83B08C5E-5527-4549-8907-B56B8F215CD7}"/>
                        </a:ext>
                      </a:extLst>
                    </p:cNvPr>
                    <p:cNvGrpSpPr/>
                    <p:nvPr/>
                  </p:nvGrpSpPr>
                  <p:grpSpPr>
                    <a:xfrm>
                      <a:off x="6345767" y="4314826"/>
                      <a:ext cx="35961" cy="35983"/>
                      <a:chOff x="5083175" y="1780117"/>
                      <a:chExt cx="35961" cy="35983"/>
                    </a:xfrm>
                  </p:grpSpPr>
                  <p:cxnSp>
                    <p:nvCxnSpPr>
                      <p:cNvPr id="1610" name="Straight Connector 1609">
                        <a:extLst>
                          <a:ext uri="{FF2B5EF4-FFF2-40B4-BE49-F238E27FC236}">
                            <a16:creationId xmlns:a16="http://schemas.microsoft.com/office/drawing/2014/main" id="{CD648BC5-F60E-4D59-964B-136426FF562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11" name="Straight Connector 1610">
                        <a:extLst>
                          <a:ext uri="{FF2B5EF4-FFF2-40B4-BE49-F238E27FC236}">
                            <a16:creationId xmlns:a16="http://schemas.microsoft.com/office/drawing/2014/main" id="{AC8F592C-F61F-4F6D-ADB6-05FF93137A7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12" name="Group 1611">
                      <a:extLst>
                        <a:ext uri="{FF2B5EF4-FFF2-40B4-BE49-F238E27FC236}">
                          <a16:creationId xmlns:a16="http://schemas.microsoft.com/office/drawing/2014/main" id="{F2BBD2E1-3000-49E3-B036-DF2C4DB09820}"/>
                        </a:ext>
                      </a:extLst>
                    </p:cNvPr>
                    <p:cNvGrpSpPr/>
                    <p:nvPr/>
                  </p:nvGrpSpPr>
                  <p:grpSpPr>
                    <a:xfrm>
                      <a:off x="6336242" y="4314826"/>
                      <a:ext cx="35961" cy="35983"/>
                      <a:chOff x="5083175" y="1780117"/>
                      <a:chExt cx="35961" cy="35983"/>
                    </a:xfrm>
                  </p:grpSpPr>
                  <p:cxnSp>
                    <p:nvCxnSpPr>
                      <p:cNvPr id="1613" name="Straight Connector 1612">
                        <a:extLst>
                          <a:ext uri="{FF2B5EF4-FFF2-40B4-BE49-F238E27FC236}">
                            <a16:creationId xmlns:a16="http://schemas.microsoft.com/office/drawing/2014/main" id="{3E9C3870-B7DE-4BB8-AF60-7F8AD752B62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14" name="Straight Connector 1613">
                        <a:extLst>
                          <a:ext uri="{FF2B5EF4-FFF2-40B4-BE49-F238E27FC236}">
                            <a16:creationId xmlns:a16="http://schemas.microsoft.com/office/drawing/2014/main" id="{9B86E9C2-F95E-45F7-B598-5D71147F3EE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15" name="Group 1614">
                      <a:extLst>
                        <a:ext uri="{FF2B5EF4-FFF2-40B4-BE49-F238E27FC236}">
                          <a16:creationId xmlns:a16="http://schemas.microsoft.com/office/drawing/2014/main" id="{81DAF30C-5DB3-4197-BC46-23ABF5061452}"/>
                        </a:ext>
                      </a:extLst>
                    </p:cNvPr>
                    <p:cNvGrpSpPr/>
                    <p:nvPr/>
                  </p:nvGrpSpPr>
                  <p:grpSpPr>
                    <a:xfrm>
                      <a:off x="6325658" y="4314826"/>
                      <a:ext cx="35961" cy="35983"/>
                      <a:chOff x="5083175" y="1780117"/>
                      <a:chExt cx="35961" cy="35983"/>
                    </a:xfrm>
                  </p:grpSpPr>
                  <p:cxnSp>
                    <p:nvCxnSpPr>
                      <p:cNvPr id="1616" name="Straight Connector 1615">
                        <a:extLst>
                          <a:ext uri="{FF2B5EF4-FFF2-40B4-BE49-F238E27FC236}">
                            <a16:creationId xmlns:a16="http://schemas.microsoft.com/office/drawing/2014/main" id="{85C5DAEC-343D-422B-BC6B-AAD3DD8304F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17" name="Straight Connector 1616">
                        <a:extLst>
                          <a:ext uri="{FF2B5EF4-FFF2-40B4-BE49-F238E27FC236}">
                            <a16:creationId xmlns:a16="http://schemas.microsoft.com/office/drawing/2014/main" id="{63A80C55-A375-4644-9A7E-0C5B163C5D9E}"/>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18" name="Group 1617">
                      <a:extLst>
                        <a:ext uri="{FF2B5EF4-FFF2-40B4-BE49-F238E27FC236}">
                          <a16:creationId xmlns:a16="http://schemas.microsoft.com/office/drawing/2014/main" id="{D301EC5D-31D3-488C-8C86-4573931D8EDF}"/>
                        </a:ext>
                      </a:extLst>
                    </p:cNvPr>
                    <p:cNvGrpSpPr/>
                    <p:nvPr/>
                  </p:nvGrpSpPr>
                  <p:grpSpPr>
                    <a:xfrm>
                      <a:off x="6316133" y="4308476"/>
                      <a:ext cx="35961" cy="35983"/>
                      <a:chOff x="5083175" y="1780117"/>
                      <a:chExt cx="35961" cy="35983"/>
                    </a:xfrm>
                  </p:grpSpPr>
                  <p:cxnSp>
                    <p:nvCxnSpPr>
                      <p:cNvPr id="1619" name="Straight Connector 1618">
                        <a:extLst>
                          <a:ext uri="{FF2B5EF4-FFF2-40B4-BE49-F238E27FC236}">
                            <a16:creationId xmlns:a16="http://schemas.microsoft.com/office/drawing/2014/main" id="{F884EAD8-BF04-4614-A71B-B7E68A500EE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20" name="Straight Connector 1619">
                        <a:extLst>
                          <a:ext uri="{FF2B5EF4-FFF2-40B4-BE49-F238E27FC236}">
                            <a16:creationId xmlns:a16="http://schemas.microsoft.com/office/drawing/2014/main" id="{D401C49A-14B7-4146-BBCA-943072B95F3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21" name="Group 1620">
                      <a:extLst>
                        <a:ext uri="{FF2B5EF4-FFF2-40B4-BE49-F238E27FC236}">
                          <a16:creationId xmlns:a16="http://schemas.microsoft.com/office/drawing/2014/main" id="{0CDD63DD-EA04-4332-A686-49134689591B}"/>
                        </a:ext>
                      </a:extLst>
                    </p:cNvPr>
                    <p:cNvGrpSpPr/>
                    <p:nvPr/>
                  </p:nvGrpSpPr>
                  <p:grpSpPr>
                    <a:xfrm>
                      <a:off x="6305550" y="4308476"/>
                      <a:ext cx="35961" cy="35983"/>
                      <a:chOff x="5083175" y="1780117"/>
                      <a:chExt cx="35961" cy="35983"/>
                    </a:xfrm>
                  </p:grpSpPr>
                  <p:cxnSp>
                    <p:nvCxnSpPr>
                      <p:cNvPr id="1622" name="Straight Connector 1621">
                        <a:extLst>
                          <a:ext uri="{FF2B5EF4-FFF2-40B4-BE49-F238E27FC236}">
                            <a16:creationId xmlns:a16="http://schemas.microsoft.com/office/drawing/2014/main" id="{351F0236-AFDF-4731-BC65-F263FE8E21B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23" name="Straight Connector 1622">
                        <a:extLst>
                          <a:ext uri="{FF2B5EF4-FFF2-40B4-BE49-F238E27FC236}">
                            <a16:creationId xmlns:a16="http://schemas.microsoft.com/office/drawing/2014/main" id="{F2CB9206-52C3-4702-B260-A84756B004C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24" name="Group 1623">
                      <a:extLst>
                        <a:ext uri="{FF2B5EF4-FFF2-40B4-BE49-F238E27FC236}">
                          <a16:creationId xmlns:a16="http://schemas.microsoft.com/office/drawing/2014/main" id="{51C0AA28-7354-4154-B6C9-A620BC6B23E0}"/>
                        </a:ext>
                      </a:extLst>
                    </p:cNvPr>
                    <p:cNvGrpSpPr/>
                    <p:nvPr/>
                  </p:nvGrpSpPr>
                  <p:grpSpPr>
                    <a:xfrm>
                      <a:off x="6301317" y="4308476"/>
                      <a:ext cx="35961" cy="35983"/>
                      <a:chOff x="5083175" y="1780117"/>
                      <a:chExt cx="35961" cy="35983"/>
                    </a:xfrm>
                  </p:grpSpPr>
                  <p:cxnSp>
                    <p:nvCxnSpPr>
                      <p:cNvPr id="1625" name="Straight Connector 1624">
                        <a:extLst>
                          <a:ext uri="{FF2B5EF4-FFF2-40B4-BE49-F238E27FC236}">
                            <a16:creationId xmlns:a16="http://schemas.microsoft.com/office/drawing/2014/main" id="{F6938CCA-0C62-440A-95F0-DACA6494D79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26" name="Straight Connector 1625">
                        <a:extLst>
                          <a:ext uri="{FF2B5EF4-FFF2-40B4-BE49-F238E27FC236}">
                            <a16:creationId xmlns:a16="http://schemas.microsoft.com/office/drawing/2014/main" id="{EE805F61-9231-43C9-BD6C-94ABA7A9EA5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27" name="Group 1626">
                      <a:extLst>
                        <a:ext uri="{FF2B5EF4-FFF2-40B4-BE49-F238E27FC236}">
                          <a16:creationId xmlns:a16="http://schemas.microsoft.com/office/drawing/2014/main" id="{13402AC0-15DE-41C0-8962-4A5D562A676F}"/>
                        </a:ext>
                      </a:extLst>
                    </p:cNvPr>
                    <p:cNvGrpSpPr/>
                    <p:nvPr/>
                  </p:nvGrpSpPr>
                  <p:grpSpPr>
                    <a:xfrm>
                      <a:off x="6257925" y="4308476"/>
                      <a:ext cx="35961" cy="35983"/>
                      <a:chOff x="5083175" y="1780117"/>
                      <a:chExt cx="35961" cy="35983"/>
                    </a:xfrm>
                  </p:grpSpPr>
                  <p:cxnSp>
                    <p:nvCxnSpPr>
                      <p:cNvPr id="1628" name="Straight Connector 1627">
                        <a:extLst>
                          <a:ext uri="{FF2B5EF4-FFF2-40B4-BE49-F238E27FC236}">
                            <a16:creationId xmlns:a16="http://schemas.microsoft.com/office/drawing/2014/main" id="{E4B3A683-EE45-4069-B4D1-1140D6DB2DB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29" name="Straight Connector 1628">
                        <a:extLst>
                          <a:ext uri="{FF2B5EF4-FFF2-40B4-BE49-F238E27FC236}">
                            <a16:creationId xmlns:a16="http://schemas.microsoft.com/office/drawing/2014/main" id="{9C0EA64A-F248-45D9-9BCB-1F3838B7351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30" name="Group 1629">
                      <a:extLst>
                        <a:ext uri="{FF2B5EF4-FFF2-40B4-BE49-F238E27FC236}">
                          <a16:creationId xmlns:a16="http://schemas.microsoft.com/office/drawing/2014/main" id="{B2BA0CE3-8C33-4D61-9E5E-7BB6662E760D}"/>
                        </a:ext>
                      </a:extLst>
                    </p:cNvPr>
                    <p:cNvGrpSpPr/>
                    <p:nvPr/>
                  </p:nvGrpSpPr>
                  <p:grpSpPr>
                    <a:xfrm>
                      <a:off x="6244167" y="4305301"/>
                      <a:ext cx="35961" cy="35983"/>
                      <a:chOff x="5083175" y="1780117"/>
                      <a:chExt cx="35961" cy="35983"/>
                    </a:xfrm>
                  </p:grpSpPr>
                  <p:cxnSp>
                    <p:nvCxnSpPr>
                      <p:cNvPr id="1631" name="Straight Connector 1630">
                        <a:extLst>
                          <a:ext uri="{FF2B5EF4-FFF2-40B4-BE49-F238E27FC236}">
                            <a16:creationId xmlns:a16="http://schemas.microsoft.com/office/drawing/2014/main" id="{D9429D58-9B69-4995-876B-0E88D3D0CF0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32" name="Straight Connector 1631">
                        <a:extLst>
                          <a:ext uri="{FF2B5EF4-FFF2-40B4-BE49-F238E27FC236}">
                            <a16:creationId xmlns:a16="http://schemas.microsoft.com/office/drawing/2014/main" id="{190A6CC3-AD0B-4A35-A71A-E0BA7044C03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33" name="Group 1632">
                      <a:extLst>
                        <a:ext uri="{FF2B5EF4-FFF2-40B4-BE49-F238E27FC236}">
                          <a16:creationId xmlns:a16="http://schemas.microsoft.com/office/drawing/2014/main" id="{242E867D-E7B6-44F5-966B-F072EF8AA740}"/>
                        </a:ext>
                      </a:extLst>
                    </p:cNvPr>
                    <p:cNvGrpSpPr/>
                    <p:nvPr/>
                  </p:nvGrpSpPr>
                  <p:grpSpPr>
                    <a:xfrm>
                      <a:off x="6234642" y="4300009"/>
                      <a:ext cx="35961" cy="35983"/>
                      <a:chOff x="5083175" y="1780117"/>
                      <a:chExt cx="35961" cy="35983"/>
                    </a:xfrm>
                  </p:grpSpPr>
                  <p:cxnSp>
                    <p:nvCxnSpPr>
                      <p:cNvPr id="1634" name="Straight Connector 1633">
                        <a:extLst>
                          <a:ext uri="{FF2B5EF4-FFF2-40B4-BE49-F238E27FC236}">
                            <a16:creationId xmlns:a16="http://schemas.microsoft.com/office/drawing/2014/main" id="{98C47C93-2D2E-4DA1-BA06-210E8C3FF38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35" name="Straight Connector 1634">
                        <a:extLst>
                          <a:ext uri="{FF2B5EF4-FFF2-40B4-BE49-F238E27FC236}">
                            <a16:creationId xmlns:a16="http://schemas.microsoft.com/office/drawing/2014/main" id="{B655E50E-51B3-4B83-87D3-81740DE39CA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36" name="Group 1635">
                      <a:extLst>
                        <a:ext uri="{FF2B5EF4-FFF2-40B4-BE49-F238E27FC236}">
                          <a16:creationId xmlns:a16="http://schemas.microsoft.com/office/drawing/2014/main" id="{26202C65-B822-472B-8C03-80B46A70E294}"/>
                        </a:ext>
                      </a:extLst>
                    </p:cNvPr>
                    <p:cNvGrpSpPr/>
                    <p:nvPr/>
                  </p:nvGrpSpPr>
                  <p:grpSpPr>
                    <a:xfrm>
                      <a:off x="6225117" y="4300009"/>
                      <a:ext cx="35961" cy="35983"/>
                      <a:chOff x="5083175" y="1780117"/>
                      <a:chExt cx="35961" cy="35983"/>
                    </a:xfrm>
                  </p:grpSpPr>
                  <p:cxnSp>
                    <p:nvCxnSpPr>
                      <p:cNvPr id="1637" name="Straight Connector 1636">
                        <a:extLst>
                          <a:ext uri="{FF2B5EF4-FFF2-40B4-BE49-F238E27FC236}">
                            <a16:creationId xmlns:a16="http://schemas.microsoft.com/office/drawing/2014/main" id="{045372B5-0728-4284-B2CF-B2351527DD84}"/>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38" name="Straight Connector 1637">
                        <a:extLst>
                          <a:ext uri="{FF2B5EF4-FFF2-40B4-BE49-F238E27FC236}">
                            <a16:creationId xmlns:a16="http://schemas.microsoft.com/office/drawing/2014/main" id="{9B973A87-DFB3-461C-A448-CB76DD21832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39" name="Group 1638">
                      <a:extLst>
                        <a:ext uri="{FF2B5EF4-FFF2-40B4-BE49-F238E27FC236}">
                          <a16:creationId xmlns:a16="http://schemas.microsoft.com/office/drawing/2014/main" id="{E859F596-01A5-46EC-A846-81E4F7E27BC9}"/>
                        </a:ext>
                      </a:extLst>
                    </p:cNvPr>
                    <p:cNvGrpSpPr/>
                    <p:nvPr/>
                  </p:nvGrpSpPr>
                  <p:grpSpPr>
                    <a:xfrm>
                      <a:off x="6216650" y="4297892"/>
                      <a:ext cx="35961" cy="35983"/>
                      <a:chOff x="5083175" y="1780117"/>
                      <a:chExt cx="35961" cy="35983"/>
                    </a:xfrm>
                  </p:grpSpPr>
                  <p:cxnSp>
                    <p:nvCxnSpPr>
                      <p:cNvPr id="1640" name="Straight Connector 1639">
                        <a:extLst>
                          <a:ext uri="{FF2B5EF4-FFF2-40B4-BE49-F238E27FC236}">
                            <a16:creationId xmlns:a16="http://schemas.microsoft.com/office/drawing/2014/main" id="{358D27B3-F98A-40F7-B288-8F78B71A2D3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41" name="Straight Connector 1640">
                        <a:extLst>
                          <a:ext uri="{FF2B5EF4-FFF2-40B4-BE49-F238E27FC236}">
                            <a16:creationId xmlns:a16="http://schemas.microsoft.com/office/drawing/2014/main" id="{1A38B3C0-4738-4BCD-BF27-2A275743652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42" name="Group 1641">
                      <a:extLst>
                        <a:ext uri="{FF2B5EF4-FFF2-40B4-BE49-F238E27FC236}">
                          <a16:creationId xmlns:a16="http://schemas.microsoft.com/office/drawing/2014/main" id="{351C990A-57B6-4F4C-870D-CB9ABBD8107D}"/>
                        </a:ext>
                      </a:extLst>
                    </p:cNvPr>
                    <p:cNvGrpSpPr/>
                    <p:nvPr/>
                  </p:nvGrpSpPr>
                  <p:grpSpPr>
                    <a:xfrm>
                      <a:off x="6209242" y="4297892"/>
                      <a:ext cx="35961" cy="35983"/>
                      <a:chOff x="5083175" y="1780117"/>
                      <a:chExt cx="35961" cy="35983"/>
                    </a:xfrm>
                  </p:grpSpPr>
                  <p:cxnSp>
                    <p:nvCxnSpPr>
                      <p:cNvPr id="1643" name="Straight Connector 1642">
                        <a:extLst>
                          <a:ext uri="{FF2B5EF4-FFF2-40B4-BE49-F238E27FC236}">
                            <a16:creationId xmlns:a16="http://schemas.microsoft.com/office/drawing/2014/main" id="{28172EB2-3F7A-4F9D-B4F4-71231743B04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44" name="Straight Connector 1643">
                        <a:extLst>
                          <a:ext uri="{FF2B5EF4-FFF2-40B4-BE49-F238E27FC236}">
                            <a16:creationId xmlns:a16="http://schemas.microsoft.com/office/drawing/2014/main" id="{1119F40C-0BDC-4D0C-8030-8FE2DEE77A7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45" name="Group 1644">
                      <a:extLst>
                        <a:ext uri="{FF2B5EF4-FFF2-40B4-BE49-F238E27FC236}">
                          <a16:creationId xmlns:a16="http://schemas.microsoft.com/office/drawing/2014/main" id="{700BBA11-FA68-4D86-8FDB-7872E694FF05}"/>
                        </a:ext>
                      </a:extLst>
                    </p:cNvPr>
                    <p:cNvGrpSpPr/>
                    <p:nvPr/>
                  </p:nvGrpSpPr>
                  <p:grpSpPr>
                    <a:xfrm>
                      <a:off x="6195484" y="4290483"/>
                      <a:ext cx="35961" cy="35983"/>
                      <a:chOff x="5083175" y="1780117"/>
                      <a:chExt cx="35961" cy="35983"/>
                    </a:xfrm>
                  </p:grpSpPr>
                  <p:cxnSp>
                    <p:nvCxnSpPr>
                      <p:cNvPr id="1646" name="Straight Connector 1645">
                        <a:extLst>
                          <a:ext uri="{FF2B5EF4-FFF2-40B4-BE49-F238E27FC236}">
                            <a16:creationId xmlns:a16="http://schemas.microsoft.com/office/drawing/2014/main" id="{DB1FB939-945D-432D-B7E6-93DFFA7D994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47" name="Straight Connector 1646">
                        <a:extLst>
                          <a:ext uri="{FF2B5EF4-FFF2-40B4-BE49-F238E27FC236}">
                            <a16:creationId xmlns:a16="http://schemas.microsoft.com/office/drawing/2014/main" id="{F1D625B1-2576-4CE6-B764-C28ACE8D4C1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48" name="Group 1647">
                      <a:extLst>
                        <a:ext uri="{FF2B5EF4-FFF2-40B4-BE49-F238E27FC236}">
                          <a16:creationId xmlns:a16="http://schemas.microsoft.com/office/drawing/2014/main" id="{543A60B8-24C7-4425-BAF7-683AE1DF2631}"/>
                        </a:ext>
                      </a:extLst>
                    </p:cNvPr>
                    <p:cNvGrpSpPr/>
                    <p:nvPr/>
                  </p:nvGrpSpPr>
                  <p:grpSpPr>
                    <a:xfrm>
                      <a:off x="6181726" y="4290483"/>
                      <a:ext cx="35961" cy="35983"/>
                      <a:chOff x="5083175" y="1780117"/>
                      <a:chExt cx="35961" cy="35983"/>
                    </a:xfrm>
                  </p:grpSpPr>
                  <p:cxnSp>
                    <p:nvCxnSpPr>
                      <p:cNvPr id="1649" name="Straight Connector 1648">
                        <a:extLst>
                          <a:ext uri="{FF2B5EF4-FFF2-40B4-BE49-F238E27FC236}">
                            <a16:creationId xmlns:a16="http://schemas.microsoft.com/office/drawing/2014/main" id="{F65E3F57-2BB3-41A9-9E55-479FD0413CF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50" name="Straight Connector 1649">
                        <a:extLst>
                          <a:ext uri="{FF2B5EF4-FFF2-40B4-BE49-F238E27FC236}">
                            <a16:creationId xmlns:a16="http://schemas.microsoft.com/office/drawing/2014/main" id="{C0EBF17B-E7EF-41D9-B78E-67F02B84417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51" name="Group 1650">
                      <a:extLst>
                        <a:ext uri="{FF2B5EF4-FFF2-40B4-BE49-F238E27FC236}">
                          <a16:creationId xmlns:a16="http://schemas.microsoft.com/office/drawing/2014/main" id="{92107102-D943-4128-B7D6-A7153C70807A}"/>
                        </a:ext>
                      </a:extLst>
                    </p:cNvPr>
                    <p:cNvGrpSpPr/>
                    <p:nvPr/>
                  </p:nvGrpSpPr>
                  <p:grpSpPr>
                    <a:xfrm>
                      <a:off x="6175376" y="4290483"/>
                      <a:ext cx="35961" cy="35983"/>
                      <a:chOff x="5083175" y="1780117"/>
                      <a:chExt cx="35961" cy="35983"/>
                    </a:xfrm>
                  </p:grpSpPr>
                  <p:cxnSp>
                    <p:nvCxnSpPr>
                      <p:cNvPr id="1652" name="Straight Connector 1651">
                        <a:extLst>
                          <a:ext uri="{FF2B5EF4-FFF2-40B4-BE49-F238E27FC236}">
                            <a16:creationId xmlns:a16="http://schemas.microsoft.com/office/drawing/2014/main" id="{1D51896C-F854-46D3-8110-487338AF71F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53" name="Straight Connector 1652">
                        <a:extLst>
                          <a:ext uri="{FF2B5EF4-FFF2-40B4-BE49-F238E27FC236}">
                            <a16:creationId xmlns:a16="http://schemas.microsoft.com/office/drawing/2014/main" id="{7AA71EE8-986E-4C5F-A370-FFFA4E58CAB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54" name="Group 1653">
                      <a:extLst>
                        <a:ext uri="{FF2B5EF4-FFF2-40B4-BE49-F238E27FC236}">
                          <a16:creationId xmlns:a16="http://schemas.microsoft.com/office/drawing/2014/main" id="{85E23BC0-1F03-4AEE-956C-DC4BC6479F1B}"/>
                        </a:ext>
                      </a:extLst>
                    </p:cNvPr>
                    <p:cNvGrpSpPr/>
                    <p:nvPr/>
                  </p:nvGrpSpPr>
                  <p:grpSpPr>
                    <a:xfrm>
                      <a:off x="6118226" y="4272492"/>
                      <a:ext cx="35961" cy="35983"/>
                      <a:chOff x="5083175" y="1780117"/>
                      <a:chExt cx="35961" cy="35983"/>
                    </a:xfrm>
                  </p:grpSpPr>
                  <p:cxnSp>
                    <p:nvCxnSpPr>
                      <p:cNvPr id="1655" name="Straight Connector 1654">
                        <a:extLst>
                          <a:ext uri="{FF2B5EF4-FFF2-40B4-BE49-F238E27FC236}">
                            <a16:creationId xmlns:a16="http://schemas.microsoft.com/office/drawing/2014/main" id="{63E33162-8A5B-43E4-A086-B8DF63FB011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56" name="Straight Connector 1655">
                        <a:extLst>
                          <a:ext uri="{FF2B5EF4-FFF2-40B4-BE49-F238E27FC236}">
                            <a16:creationId xmlns:a16="http://schemas.microsoft.com/office/drawing/2014/main" id="{931F1922-D204-427D-9DB6-B513884F553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57" name="Group 1656">
                      <a:extLst>
                        <a:ext uri="{FF2B5EF4-FFF2-40B4-BE49-F238E27FC236}">
                          <a16:creationId xmlns:a16="http://schemas.microsoft.com/office/drawing/2014/main" id="{2D7DC44D-60A9-41ED-A9A3-C0D0B94C17A5}"/>
                        </a:ext>
                      </a:extLst>
                    </p:cNvPr>
                    <p:cNvGrpSpPr/>
                    <p:nvPr/>
                  </p:nvGrpSpPr>
                  <p:grpSpPr>
                    <a:xfrm>
                      <a:off x="6146800" y="4283075"/>
                      <a:ext cx="35961" cy="35983"/>
                      <a:chOff x="5083175" y="1780117"/>
                      <a:chExt cx="35961" cy="35983"/>
                    </a:xfrm>
                  </p:grpSpPr>
                  <p:cxnSp>
                    <p:nvCxnSpPr>
                      <p:cNvPr id="1658" name="Straight Connector 1657">
                        <a:extLst>
                          <a:ext uri="{FF2B5EF4-FFF2-40B4-BE49-F238E27FC236}">
                            <a16:creationId xmlns:a16="http://schemas.microsoft.com/office/drawing/2014/main" id="{879E1930-9E34-4926-B705-21EAC3ADA93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59" name="Straight Connector 1658">
                        <a:extLst>
                          <a:ext uri="{FF2B5EF4-FFF2-40B4-BE49-F238E27FC236}">
                            <a16:creationId xmlns:a16="http://schemas.microsoft.com/office/drawing/2014/main" id="{33127279-494A-43F9-8FDD-DB3B82AA4FE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660" name="Group 1659">
                      <a:extLst>
                        <a:ext uri="{FF2B5EF4-FFF2-40B4-BE49-F238E27FC236}">
                          <a16:creationId xmlns:a16="http://schemas.microsoft.com/office/drawing/2014/main" id="{2FFB9444-F660-4CF1-9D94-80670BD0D3B4}"/>
                        </a:ext>
                      </a:extLst>
                    </p:cNvPr>
                    <p:cNvGrpSpPr/>
                    <p:nvPr/>
                  </p:nvGrpSpPr>
                  <p:grpSpPr>
                    <a:xfrm>
                      <a:off x="6151033" y="4283075"/>
                      <a:ext cx="35961" cy="35983"/>
                      <a:chOff x="5083175" y="1780117"/>
                      <a:chExt cx="35961" cy="35983"/>
                    </a:xfrm>
                  </p:grpSpPr>
                  <p:cxnSp>
                    <p:nvCxnSpPr>
                      <p:cNvPr id="1661" name="Straight Connector 1660">
                        <a:extLst>
                          <a:ext uri="{FF2B5EF4-FFF2-40B4-BE49-F238E27FC236}">
                            <a16:creationId xmlns:a16="http://schemas.microsoft.com/office/drawing/2014/main" id="{C0C91E33-AB02-4585-A401-7FA99214766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62" name="Straight Connector 1661">
                        <a:extLst>
                          <a:ext uri="{FF2B5EF4-FFF2-40B4-BE49-F238E27FC236}">
                            <a16:creationId xmlns:a16="http://schemas.microsoft.com/office/drawing/2014/main" id="{A37D1622-5A6A-4FEC-BBFA-313EC59621A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663" name="Group 1662">
                      <a:extLst>
                        <a:ext uri="{FF2B5EF4-FFF2-40B4-BE49-F238E27FC236}">
                          <a16:creationId xmlns:a16="http://schemas.microsoft.com/office/drawing/2014/main" id="{DFDFD9F4-B974-4191-B9D7-E3AF35E8C21A}"/>
                        </a:ext>
                      </a:extLst>
                    </p:cNvPr>
                    <p:cNvGrpSpPr/>
                    <p:nvPr/>
                  </p:nvGrpSpPr>
                  <p:grpSpPr>
                    <a:xfrm>
                      <a:off x="6108701" y="4272492"/>
                      <a:ext cx="35961" cy="35983"/>
                      <a:chOff x="5083175" y="1780117"/>
                      <a:chExt cx="35961" cy="35983"/>
                    </a:xfrm>
                  </p:grpSpPr>
                  <p:cxnSp>
                    <p:nvCxnSpPr>
                      <p:cNvPr id="1664" name="Straight Connector 1663">
                        <a:extLst>
                          <a:ext uri="{FF2B5EF4-FFF2-40B4-BE49-F238E27FC236}">
                            <a16:creationId xmlns:a16="http://schemas.microsoft.com/office/drawing/2014/main" id="{808DCB26-211B-4F1F-8D53-ED803F6CA35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65" name="Straight Connector 1664">
                        <a:extLst>
                          <a:ext uri="{FF2B5EF4-FFF2-40B4-BE49-F238E27FC236}">
                            <a16:creationId xmlns:a16="http://schemas.microsoft.com/office/drawing/2014/main" id="{05A4D0FD-461E-4303-91CA-F5BA912BBE9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66" name="Group 1665">
                      <a:extLst>
                        <a:ext uri="{FF2B5EF4-FFF2-40B4-BE49-F238E27FC236}">
                          <a16:creationId xmlns:a16="http://schemas.microsoft.com/office/drawing/2014/main" id="{F05C78D7-069E-4440-A370-03DA6CC10877}"/>
                        </a:ext>
                      </a:extLst>
                    </p:cNvPr>
                    <p:cNvGrpSpPr/>
                    <p:nvPr/>
                  </p:nvGrpSpPr>
                  <p:grpSpPr>
                    <a:xfrm>
                      <a:off x="6091767" y="4270375"/>
                      <a:ext cx="35961" cy="35983"/>
                      <a:chOff x="5083175" y="1780117"/>
                      <a:chExt cx="35961" cy="35983"/>
                    </a:xfrm>
                  </p:grpSpPr>
                  <p:cxnSp>
                    <p:nvCxnSpPr>
                      <p:cNvPr id="1667" name="Straight Connector 1666">
                        <a:extLst>
                          <a:ext uri="{FF2B5EF4-FFF2-40B4-BE49-F238E27FC236}">
                            <a16:creationId xmlns:a16="http://schemas.microsoft.com/office/drawing/2014/main" id="{63252350-43ED-404E-BE56-E661C9D0DE0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68" name="Straight Connector 1667">
                        <a:extLst>
                          <a:ext uri="{FF2B5EF4-FFF2-40B4-BE49-F238E27FC236}">
                            <a16:creationId xmlns:a16="http://schemas.microsoft.com/office/drawing/2014/main" id="{3F9DD7E9-BDEC-4C4B-BDBA-5D069902C67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69" name="Group 1668">
                      <a:extLst>
                        <a:ext uri="{FF2B5EF4-FFF2-40B4-BE49-F238E27FC236}">
                          <a16:creationId xmlns:a16="http://schemas.microsoft.com/office/drawing/2014/main" id="{88D15601-B91A-45E4-87FA-BE790D23FBF8}"/>
                        </a:ext>
                      </a:extLst>
                    </p:cNvPr>
                    <p:cNvGrpSpPr/>
                    <p:nvPr/>
                  </p:nvGrpSpPr>
                  <p:grpSpPr>
                    <a:xfrm>
                      <a:off x="6063192" y="4270375"/>
                      <a:ext cx="35961" cy="35983"/>
                      <a:chOff x="5083175" y="1780117"/>
                      <a:chExt cx="35961" cy="35983"/>
                    </a:xfrm>
                  </p:grpSpPr>
                  <p:cxnSp>
                    <p:nvCxnSpPr>
                      <p:cNvPr id="1670" name="Straight Connector 1669">
                        <a:extLst>
                          <a:ext uri="{FF2B5EF4-FFF2-40B4-BE49-F238E27FC236}">
                            <a16:creationId xmlns:a16="http://schemas.microsoft.com/office/drawing/2014/main" id="{FA6875FE-C18D-46B5-840F-067F64D385E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71" name="Straight Connector 1670">
                        <a:extLst>
                          <a:ext uri="{FF2B5EF4-FFF2-40B4-BE49-F238E27FC236}">
                            <a16:creationId xmlns:a16="http://schemas.microsoft.com/office/drawing/2014/main" id="{C10508AE-B5F0-4065-9D6F-4172AD8D783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72" name="Group 1671">
                      <a:extLst>
                        <a:ext uri="{FF2B5EF4-FFF2-40B4-BE49-F238E27FC236}">
                          <a16:creationId xmlns:a16="http://schemas.microsoft.com/office/drawing/2014/main" id="{0DA8AF14-4DA9-4808-B96F-5E4236DC6CCD}"/>
                        </a:ext>
                      </a:extLst>
                    </p:cNvPr>
                    <p:cNvGrpSpPr/>
                    <p:nvPr/>
                  </p:nvGrpSpPr>
                  <p:grpSpPr>
                    <a:xfrm>
                      <a:off x="6047317" y="4270375"/>
                      <a:ext cx="35961" cy="35983"/>
                      <a:chOff x="5083175" y="1780117"/>
                      <a:chExt cx="35961" cy="35983"/>
                    </a:xfrm>
                  </p:grpSpPr>
                  <p:cxnSp>
                    <p:nvCxnSpPr>
                      <p:cNvPr id="1673" name="Straight Connector 1672">
                        <a:extLst>
                          <a:ext uri="{FF2B5EF4-FFF2-40B4-BE49-F238E27FC236}">
                            <a16:creationId xmlns:a16="http://schemas.microsoft.com/office/drawing/2014/main" id="{049EA7A9-9873-4E8C-806D-0F5B43DC680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74" name="Straight Connector 1673">
                        <a:extLst>
                          <a:ext uri="{FF2B5EF4-FFF2-40B4-BE49-F238E27FC236}">
                            <a16:creationId xmlns:a16="http://schemas.microsoft.com/office/drawing/2014/main" id="{C5C46B00-4187-45F9-A434-941FEA12249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75" name="Group 1674">
                      <a:extLst>
                        <a:ext uri="{FF2B5EF4-FFF2-40B4-BE49-F238E27FC236}">
                          <a16:creationId xmlns:a16="http://schemas.microsoft.com/office/drawing/2014/main" id="{CEFF45AB-B705-4B15-8852-F22103DA3FD5}"/>
                        </a:ext>
                      </a:extLst>
                    </p:cNvPr>
                    <p:cNvGrpSpPr/>
                    <p:nvPr/>
                  </p:nvGrpSpPr>
                  <p:grpSpPr>
                    <a:xfrm>
                      <a:off x="6032500" y="4270375"/>
                      <a:ext cx="35961" cy="35983"/>
                      <a:chOff x="5083175" y="1780117"/>
                      <a:chExt cx="35961" cy="35983"/>
                    </a:xfrm>
                  </p:grpSpPr>
                  <p:cxnSp>
                    <p:nvCxnSpPr>
                      <p:cNvPr id="1676" name="Straight Connector 1675">
                        <a:extLst>
                          <a:ext uri="{FF2B5EF4-FFF2-40B4-BE49-F238E27FC236}">
                            <a16:creationId xmlns:a16="http://schemas.microsoft.com/office/drawing/2014/main" id="{C0ACAC23-3BDC-4688-89B9-F01AA73CC71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77" name="Straight Connector 1676">
                        <a:extLst>
                          <a:ext uri="{FF2B5EF4-FFF2-40B4-BE49-F238E27FC236}">
                            <a16:creationId xmlns:a16="http://schemas.microsoft.com/office/drawing/2014/main" id="{10934CB5-38C7-4116-BD0D-41F067DCAB2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78" name="Group 1677">
                      <a:extLst>
                        <a:ext uri="{FF2B5EF4-FFF2-40B4-BE49-F238E27FC236}">
                          <a16:creationId xmlns:a16="http://schemas.microsoft.com/office/drawing/2014/main" id="{A2B9E3EF-AEC2-419D-8E6E-1B321844B812}"/>
                        </a:ext>
                      </a:extLst>
                    </p:cNvPr>
                    <p:cNvGrpSpPr/>
                    <p:nvPr/>
                  </p:nvGrpSpPr>
                  <p:grpSpPr>
                    <a:xfrm>
                      <a:off x="6020858" y="4270375"/>
                      <a:ext cx="35961" cy="35983"/>
                      <a:chOff x="5083175" y="1780117"/>
                      <a:chExt cx="35961" cy="35983"/>
                    </a:xfrm>
                  </p:grpSpPr>
                  <p:cxnSp>
                    <p:nvCxnSpPr>
                      <p:cNvPr id="1679" name="Straight Connector 1678">
                        <a:extLst>
                          <a:ext uri="{FF2B5EF4-FFF2-40B4-BE49-F238E27FC236}">
                            <a16:creationId xmlns:a16="http://schemas.microsoft.com/office/drawing/2014/main" id="{300956A9-427E-4951-94CC-54574B4F836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680" name="Straight Connector 1679">
                        <a:extLst>
                          <a:ext uri="{FF2B5EF4-FFF2-40B4-BE49-F238E27FC236}">
                            <a16:creationId xmlns:a16="http://schemas.microsoft.com/office/drawing/2014/main" id="{C8938E76-F012-4166-B6D9-B757654DD22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687" name="Group 1686">
                      <a:extLst>
                        <a:ext uri="{FF2B5EF4-FFF2-40B4-BE49-F238E27FC236}">
                          <a16:creationId xmlns:a16="http://schemas.microsoft.com/office/drawing/2014/main" id="{70C8AA4F-54A6-48EA-A90E-F203F36BA65C}"/>
                        </a:ext>
                      </a:extLst>
                    </p:cNvPr>
                    <p:cNvGrpSpPr/>
                    <p:nvPr/>
                  </p:nvGrpSpPr>
                  <p:grpSpPr>
                    <a:xfrm>
                      <a:off x="5992283" y="4270375"/>
                      <a:ext cx="35961" cy="35983"/>
                      <a:chOff x="5083175" y="1780117"/>
                      <a:chExt cx="35961" cy="35983"/>
                    </a:xfrm>
                  </p:grpSpPr>
                  <p:cxnSp>
                    <p:nvCxnSpPr>
                      <p:cNvPr id="1688" name="Straight Connector 1687">
                        <a:extLst>
                          <a:ext uri="{FF2B5EF4-FFF2-40B4-BE49-F238E27FC236}">
                            <a16:creationId xmlns:a16="http://schemas.microsoft.com/office/drawing/2014/main" id="{2CAA32CB-5327-44E5-BF5A-FD1B12BE771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89" name="Straight Connector 1688">
                        <a:extLst>
                          <a:ext uri="{FF2B5EF4-FFF2-40B4-BE49-F238E27FC236}">
                            <a16:creationId xmlns:a16="http://schemas.microsoft.com/office/drawing/2014/main" id="{CD2395A9-AB49-44A3-A052-D32BA7D00B8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690" name="Group 1689">
                      <a:extLst>
                        <a:ext uri="{FF2B5EF4-FFF2-40B4-BE49-F238E27FC236}">
                          <a16:creationId xmlns:a16="http://schemas.microsoft.com/office/drawing/2014/main" id="{7C27E939-96ED-4971-94ED-DD21DCF13F0D}"/>
                        </a:ext>
                      </a:extLst>
                    </p:cNvPr>
                    <p:cNvGrpSpPr/>
                    <p:nvPr/>
                  </p:nvGrpSpPr>
                  <p:grpSpPr>
                    <a:xfrm>
                      <a:off x="5982758" y="4260850"/>
                      <a:ext cx="35961" cy="35983"/>
                      <a:chOff x="5083175" y="1780117"/>
                      <a:chExt cx="35961" cy="35983"/>
                    </a:xfrm>
                  </p:grpSpPr>
                  <p:cxnSp>
                    <p:nvCxnSpPr>
                      <p:cNvPr id="1691" name="Straight Connector 1690">
                        <a:extLst>
                          <a:ext uri="{FF2B5EF4-FFF2-40B4-BE49-F238E27FC236}">
                            <a16:creationId xmlns:a16="http://schemas.microsoft.com/office/drawing/2014/main" id="{AFAB528F-6AF5-4673-93BD-A368DE73F75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92" name="Straight Connector 1691">
                        <a:extLst>
                          <a:ext uri="{FF2B5EF4-FFF2-40B4-BE49-F238E27FC236}">
                            <a16:creationId xmlns:a16="http://schemas.microsoft.com/office/drawing/2014/main" id="{AC2525B1-C595-404B-B5E1-6C594ABFDB7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693" name="Group 1692">
                      <a:extLst>
                        <a:ext uri="{FF2B5EF4-FFF2-40B4-BE49-F238E27FC236}">
                          <a16:creationId xmlns:a16="http://schemas.microsoft.com/office/drawing/2014/main" id="{1AED7E6E-1140-416D-A69C-58F39E7F8C5F}"/>
                        </a:ext>
                      </a:extLst>
                    </p:cNvPr>
                    <p:cNvGrpSpPr/>
                    <p:nvPr/>
                  </p:nvGrpSpPr>
                  <p:grpSpPr>
                    <a:xfrm>
                      <a:off x="5974291" y="4260850"/>
                      <a:ext cx="35961" cy="35983"/>
                      <a:chOff x="5083175" y="1780117"/>
                      <a:chExt cx="35961" cy="35983"/>
                    </a:xfrm>
                  </p:grpSpPr>
                  <p:cxnSp>
                    <p:nvCxnSpPr>
                      <p:cNvPr id="1694" name="Straight Connector 1693">
                        <a:extLst>
                          <a:ext uri="{FF2B5EF4-FFF2-40B4-BE49-F238E27FC236}">
                            <a16:creationId xmlns:a16="http://schemas.microsoft.com/office/drawing/2014/main" id="{9A7C014D-7522-4F0A-BD88-C367E1D380E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95" name="Straight Connector 1694">
                        <a:extLst>
                          <a:ext uri="{FF2B5EF4-FFF2-40B4-BE49-F238E27FC236}">
                            <a16:creationId xmlns:a16="http://schemas.microsoft.com/office/drawing/2014/main" id="{9C650169-56E4-4715-B38E-7B279638534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696" name="Group 1695">
                      <a:extLst>
                        <a:ext uri="{FF2B5EF4-FFF2-40B4-BE49-F238E27FC236}">
                          <a16:creationId xmlns:a16="http://schemas.microsoft.com/office/drawing/2014/main" id="{89F7FA44-D453-4500-AA00-A03E7565E9CA}"/>
                        </a:ext>
                      </a:extLst>
                    </p:cNvPr>
                    <p:cNvGrpSpPr/>
                    <p:nvPr/>
                  </p:nvGrpSpPr>
                  <p:grpSpPr>
                    <a:xfrm>
                      <a:off x="5966883" y="4260850"/>
                      <a:ext cx="35961" cy="35983"/>
                      <a:chOff x="5083175" y="1780117"/>
                      <a:chExt cx="35961" cy="35983"/>
                    </a:xfrm>
                  </p:grpSpPr>
                  <p:cxnSp>
                    <p:nvCxnSpPr>
                      <p:cNvPr id="1697" name="Straight Connector 1696">
                        <a:extLst>
                          <a:ext uri="{FF2B5EF4-FFF2-40B4-BE49-F238E27FC236}">
                            <a16:creationId xmlns:a16="http://schemas.microsoft.com/office/drawing/2014/main" id="{202965CD-EBAF-4684-882A-932F4380C1A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698" name="Straight Connector 1697">
                        <a:extLst>
                          <a:ext uri="{FF2B5EF4-FFF2-40B4-BE49-F238E27FC236}">
                            <a16:creationId xmlns:a16="http://schemas.microsoft.com/office/drawing/2014/main" id="{9C5A3E51-A524-4B93-8C69-C61DF4FFE3D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705" name="Group 1704">
                      <a:extLst>
                        <a:ext uri="{FF2B5EF4-FFF2-40B4-BE49-F238E27FC236}">
                          <a16:creationId xmlns:a16="http://schemas.microsoft.com/office/drawing/2014/main" id="{34516974-0BAF-4893-B5FE-D65BA9B79EA9}"/>
                        </a:ext>
                      </a:extLst>
                    </p:cNvPr>
                    <p:cNvGrpSpPr/>
                    <p:nvPr/>
                  </p:nvGrpSpPr>
                  <p:grpSpPr>
                    <a:xfrm>
                      <a:off x="5933016" y="4259792"/>
                      <a:ext cx="35961" cy="35983"/>
                      <a:chOff x="5083175" y="1780117"/>
                      <a:chExt cx="35961" cy="35983"/>
                    </a:xfrm>
                  </p:grpSpPr>
                  <p:cxnSp>
                    <p:nvCxnSpPr>
                      <p:cNvPr id="1706" name="Straight Connector 1705">
                        <a:extLst>
                          <a:ext uri="{FF2B5EF4-FFF2-40B4-BE49-F238E27FC236}">
                            <a16:creationId xmlns:a16="http://schemas.microsoft.com/office/drawing/2014/main" id="{E0E2157F-301B-4B2A-B865-0A25A03A76C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07" name="Straight Connector 1706">
                        <a:extLst>
                          <a:ext uri="{FF2B5EF4-FFF2-40B4-BE49-F238E27FC236}">
                            <a16:creationId xmlns:a16="http://schemas.microsoft.com/office/drawing/2014/main" id="{846B347C-4B31-4266-BFD0-89A3079568D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08" name="Group 1707">
                      <a:extLst>
                        <a:ext uri="{FF2B5EF4-FFF2-40B4-BE49-F238E27FC236}">
                          <a16:creationId xmlns:a16="http://schemas.microsoft.com/office/drawing/2014/main" id="{8EDD148F-DA79-4220-BB2A-87C5B2163A60}"/>
                        </a:ext>
                      </a:extLst>
                    </p:cNvPr>
                    <p:cNvGrpSpPr/>
                    <p:nvPr/>
                  </p:nvGrpSpPr>
                  <p:grpSpPr>
                    <a:xfrm>
                      <a:off x="5928783" y="4260850"/>
                      <a:ext cx="35961" cy="35983"/>
                      <a:chOff x="5083175" y="1780117"/>
                      <a:chExt cx="35961" cy="35983"/>
                    </a:xfrm>
                  </p:grpSpPr>
                  <p:cxnSp>
                    <p:nvCxnSpPr>
                      <p:cNvPr id="1709" name="Straight Connector 1708">
                        <a:extLst>
                          <a:ext uri="{FF2B5EF4-FFF2-40B4-BE49-F238E27FC236}">
                            <a16:creationId xmlns:a16="http://schemas.microsoft.com/office/drawing/2014/main" id="{DCEE791C-127C-4BA1-9633-9599E669ED8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10" name="Straight Connector 1709">
                        <a:extLst>
                          <a:ext uri="{FF2B5EF4-FFF2-40B4-BE49-F238E27FC236}">
                            <a16:creationId xmlns:a16="http://schemas.microsoft.com/office/drawing/2014/main" id="{B87B2743-4D29-41B0-B2C8-0F6B2EDD1E5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11" name="Group 1710">
                      <a:extLst>
                        <a:ext uri="{FF2B5EF4-FFF2-40B4-BE49-F238E27FC236}">
                          <a16:creationId xmlns:a16="http://schemas.microsoft.com/office/drawing/2014/main" id="{1EC197A9-669D-4852-9C28-D8FA1955DBC4}"/>
                        </a:ext>
                      </a:extLst>
                    </p:cNvPr>
                    <p:cNvGrpSpPr/>
                    <p:nvPr/>
                  </p:nvGrpSpPr>
                  <p:grpSpPr>
                    <a:xfrm>
                      <a:off x="5910791" y="4251325"/>
                      <a:ext cx="35961" cy="35983"/>
                      <a:chOff x="5083175" y="1780117"/>
                      <a:chExt cx="35961" cy="35983"/>
                    </a:xfrm>
                  </p:grpSpPr>
                  <p:cxnSp>
                    <p:nvCxnSpPr>
                      <p:cNvPr id="1712" name="Straight Connector 1711">
                        <a:extLst>
                          <a:ext uri="{FF2B5EF4-FFF2-40B4-BE49-F238E27FC236}">
                            <a16:creationId xmlns:a16="http://schemas.microsoft.com/office/drawing/2014/main" id="{A5D117C2-F3DF-43C0-9000-3847BE9DC44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13" name="Straight Connector 1712">
                        <a:extLst>
                          <a:ext uri="{FF2B5EF4-FFF2-40B4-BE49-F238E27FC236}">
                            <a16:creationId xmlns:a16="http://schemas.microsoft.com/office/drawing/2014/main" id="{46C2C245-6994-4600-842D-2B3F54838A5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14" name="Group 1713">
                      <a:extLst>
                        <a:ext uri="{FF2B5EF4-FFF2-40B4-BE49-F238E27FC236}">
                          <a16:creationId xmlns:a16="http://schemas.microsoft.com/office/drawing/2014/main" id="{CEF5B3D1-1C06-4CB6-BBF0-AED63CDA585A}"/>
                        </a:ext>
                      </a:extLst>
                    </p:cNvPr>
                    <p:cNvGrpSpPr/>
                    <p:nvPr/>
                  </p:nvGrpSpPr>
                  <p:grpSpPr>
                    <a:xfrm>
                      <a:off x="5902324" y="4251325"/>
                      <a:ext cx="35961" cy="35983"/>
                      <a:chOff x="5083175" y="1780117"/>
                      <a:chExt cx="35961" cy="35983"/>
                    </a:xfrm>
                  </p:grpSpPr>
                  <p:cxnSp>
                    <p:nvCxnSpPr>
                      <p:cNvPr id="1715" name="Straight Connector 1714">
                        <a:extLst>
                          <a:ext uri="{FF2B5EF4-FFF2-40B4-BE49-F238E27FC236}">
                            <a16:creationId xmlns:a16="http://schemas.microsoft.com/office/drawing/2014/main" id="{6D9F9A76-B4C7-48D3-89BA-F3FE0CAEFD1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16" name="Straight Connector 1715">
                        <a:extLst>
                          <a:ext uri="{FF2B5EF4-FFF2-40B4-BE49-F238E27FC236}">
                            <a16:creationId xmlns:a16="http://schemas.microsoft.com/office/drawing/2014/main" id="{C90F020E-306B-467E-8E01-32747E02174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17" name="Group 1716">
                      <a:extLst>
                        <a:ext uri="{FF2B5EF4-FFF2-40B4-BE49-F238E27FC236}">
                          <a16:creationId xmlns:a16="http://schemas.microsoft.com/office/drawing/2014/main" id="{2E7F72D6-C101-4AA1-AAC9-AC0698378678}"/>
                        </a:ext>
                      </a:extLst>
                    </p:cNvPr>
                    <p:cNvGrpSpPr/>
                    <p:nvPr/>
                  </p:nvGrpSpPr>
                  <p:grpSpPr>
                    <a:xfrm>
                      <a:off x="5899149" y="4251325"/>
                      <a:ext cx="35961" cy="35983"/>
                      <a:chOff x="5083175" y="1780117"/>
                      <a:chExt cx="35961" cy="35983"/>
                    </a:xfrm>
                  </p:grpSpPr>
                  <p:cxnSp>
                    <p:nvCxnSpPr>
                      <p:cNvPr id="1718" name="Straight Connector 1717">
                        <a:extLst>
                          <a:ext uri="{FF2B5EF4-FFF2-40B4-BE49-F238E27FC236}">
                            <a16:creationId xmlns:a16="http://schemas.microsoft.com/office/drawing/2014/main" id="{969B4DE8-7437-4D41-9D31-D73043D8942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19" name="Straight Connector 1718">
                        <a:extLst>
                          <a:ext uri="{FF2B5EF4-FFF2-40B4-BE49-F238E27FC236}">
                            <a16:creationId xmlns:a16="http://schemas.microsoft.com/office/drawing/2014/main" id="{DA5E0888-5D33-4684-87C1-C753C1D8BD4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20" name="Group 1719">
                      <a:extLst>
                        <a:ext uri="{FF2B5EF4-FFF2-40B4-BE49-F238E27FC236}">
                          <a16:creationId xmlns:a16="http://schemas.microsoft.com/office/drawing/2014/main" id="{4BE432F9-A671-4668-A74D-16D0F86DDCE1}"/>
                        </a:ext>
                      </a:extLst>
                    </p:cNvPr>
                    <p:cNvGrpSpPr/>
                    <p:nvPr/>
                  </p:nvGrpSpPr>
                  <p:grpSpPr>
                    <a:xfrm>
                      <a:off x="5882216" y="4251325"/>
                      <a:ext cx="35961" cy="35983"/>
                      <a:chOff x="5083175" y="1780117"/>
                      <a:chExt cx="35961" cy="35983"/>
                    </a:xfrm>
                  </p:grpSpPr>
                  <p:cxnSp>
                    <p:nvCxnSpPr>
                      <p:cNvPr id="1721" name="Straight Connector 1720">
                        <a:extLst>
                          <a:ext uri="{FF2B5EF4-FFF2-40B4-BE49-F238E27FC236}">
                            <a16:creationId xmlns:a16="http://schemas.microsoft.com/office/drawing/2014/main" id="{4900D836-5C34-4FA8-B817-2C7404824FF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22" name="Straight Connector 1721">
                        <a:extLst>
                          <a:ext uri="{FF2B5EF4-FFF2-40B4-BE49-F238E27FC236}">
                            <a16:creationId xmlns:a16="http://schemas.microsoft.com/office/drawing/2014/main" id="{347174A8-FA32-4297-9D8F-B311A6BD9A8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23" name="Group 1722">
                      <a:extLst>
                        <a:ext uri="{FF2B5EF4-FFF2-40B4-BE49-F238E27FC236}">
                          <a16:creationId xmlns:a16="http://schemas.microsoft.com/office/drawing/2014/main" id="{99147B87-3752-44E6-B681-087CDF32FD36}"/>
                        </a:ext>
                      </a:extLst>
                    </p:cNvPr>
                    <p:cNvGrpSpPr/>
                    <p:nvPr/>
                  </p:nvGrpSpPr>
                  <p:grpSpPr>
                    <a:xfrm>
                      <a:off x="5871633" y="4251325"/>
                      <a:ext cx="35961" cy="35983"/>
                      <a:chOff x="5083175" y="1780117"/>
                      <a:chExt cx="35961" cy="35983"/>
                    </a:xfrm>
                  </p:grpSpPr>
                  <p:cxnSp>
                    <p:nvCxnSpPr>
                      <p:cNvPr id="1724" name="Straight Connector 1723">
                        <a:extLst>
                          <a:ext uri="{FF2B5EF4-FFF2-40B4-BE49-F238E27FC236}">
                            <a16:creationId xmlns:a16="http://schemas.microsoft.com/office/drawing/2014/main" id="{149801BD-AF65-44F1-A563-936408C0F36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25" name="Straight Connector 1724">
                        <a:extLst>
                          <a:ext uri="{FF2B5EF4-FFF2-40B4-BE49-F238E27FC236}">
                            <a16:creationId xmlns:a16="http://schemas.microsoft.com/office/drawing/2014/main" id="{391AABE3-3FC8-4B47-AACA-69E8C8D43C9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26" name="Group 1725">
                      <a:extLst>
                        <a:ext uri="{FF2B5EF4-FFF2-40B4-BE49-F238E27FC236}">
                          <a16:creationId xmlns:a16="http://schemas.microsoft.com/office/drawing/2014/main" id="{247F7F65-434C-464E-A6AB-DEE72570CC8B}"/>
                        </a:ext>
                      </a:extLst>
                    </p:cNvPr>
                    <p:cNvGrpSpPr/>
                    <p:nvPr/>
                  </p:nvGrpSpPr>
                  <p:grpSpPr>
                    <a:xfrm>
                      <a:off x="5856816" y="4251325"/>
                      <a:ext cx="35961" cy="35983"/>
                      <a:chOff x="5083175" y="1780117"/>
                      <a:chExt cx="35961" cy="35983"/>
                    </a:xfrm>
                  </p:grpSpPr>
                  <p:cxnSp>
                    <p:nvCxnSpPr>
                      <p:cNvPr id="1727" name="Straight Connector 1726">
                        <a:extLst>
                          <a:ext uri="{FF2B5EF4-FFF2-40B4-BE49-F238E27FC236}">
                            <a16:creationId xmlns:a16="http://schemas.microsoft.com/office/drawing/2014/main" id="{C82DDC25-383F-48D4-B3D7-86312E5B212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28" name="Straight Connector 1727">
                        <a:extLst>
                          <a:ext uri="{FF2B5EF4-FFF2-40B4-BE49-F238E27FC236}">
                            <a16:creationId xmlns:a16="http://schemas.microsoft.com/office/drawing/2014/main" id="{4207CE9A-8500-4DBC-9E07-CB8DB64471BA}"/>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29" name="Group 1728">
                      <a:extLst>
                        <a:ext uri="{FF2B5EF4-FFF2-40B4-BE49-F238E27FC236}">
                          <a16:creationId xmlns:a16="http://schemas.microsoft.com/office/drawing/2014/main" id="{E2CB40C6-1413-4903-AC36-8ABC4B026EEE}"/>
                        </a:ext>
                      </a:extLst>
                    </p:cNvPr>
                    <p:cNvGrpSpPr/>
                    <p:nvPr/>
                  </p:nvGrpSpPr>
                  <p:grpSpPr>
                    <a:xfrm>
                      <a:off x="5853641" y="4251325"/>
                      <a:ext cx="35961" cy="35983"/>
                      <a:chOff x="5083175" y="1780117"/>
                      <a:chExt cx="35961" cy="35983"/>
                    </a:xfrm>
                  </p:grpSpPr>
                  <p:cxnSp>
                    <p:nvCxnSpPr>
                      <p:cNvPr id="1730" name="Straight Connector 1729">
                        <a:extLst>
                          <a:ext uri="{FF2B5EF4-FFF2-40B4-BE49-F238E27FC236}">
                            <a16:creationId xmlns:a16="http://schemas.microsoft.com/office/drawing/2014/main" id="{EF94B372-59C8-4A7C-BDC3-6FEEEB2DB00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31" name="Straight Connector 1730">
                        <a:extLst>
                          <a:ext uri="{FF2B5EF4-FFF2-40B4-BE49-F238E27FC236}">
                            <a16:creationId xmlns:a16="http://schemas.microsoft.com/office/drawing/2014/main" id="{34FDBDFC-B994-411B-8009-C16F7665535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32" name="Group 1731">
                      <a:extLst>
                        <a:ext uri="{FF2B5EF4-FFF2-40B4-BE49-F238E27FC236}">
                          <a16:creationId xmlns:a16="http://schemas.microsoft.com/office/drawing/2014/main" id="{29D8C15F-9FA1-4FEA-A360-D1A966328311}"/>
                        </a:ext>
                      </a:extLst>
                    </p:cNvPr>
                    <p:cNvGrpSpPr/>
                    <p:nvPr/>
                  </p:nvGrpSpPr>
                  <p:grpSpPr>
                    <a:xfrm>
                      <a:off x="5814483" y="4246033"/>
                      <a:ext cx="35961" cy="35983"/>
                      <a:chOff x="5083175" y="1780117"/>
                      <a:chExt cx="35961" cy="35983"/>
                    </a:xfrm>
                  </p:grpSpPr>
                  <p:cxnSp>
                    <p:nvCxnSpPr>
                      <p:cNvPr id="1733" name="Straight Connector 1732">
                        <a:extLst>
                          <a:ext uri="{FF2B5EF4-FFF2-40B4-BE49-F238E27FC236}">
                            <a16:creationId xmlns:a16="http://schemas.microsoft.com/office/drawing/2014/main" id="{1DCB2B4B-C926-4A15-B758-DDC2BD00631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34" name="Straight Connector 1733">
                        <a:extLst>
                          <a:ext uri="{FF2B5EF4-FFF2-40B4-BE49-F238E27FC236}">
                            <a16:creationId xmlns:a16="http://schemas.microsoft.com/office/drawing/2014/main" id="{6A74C544-9E23-42A3-940B-6BEDB1680F4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35" name="Group 1734">
                      <a:extLst>
                        <a:ext uri="{FF2B5EF4-FFF2-40B4-BE49-F238E27FC236}">
                          <a16:creationId xmlns:a16="http://schemas.microsoft.com/office/drawing/2014/main" id="{51B89CEC-ED5A-4526-8C52-FC3782F9801C}"/>
                        </a:ext>
                      </a:extLst>
                    </p:cNvPr>
                    <p:cNvGrpSpPr/>
                    <p:nvPr/>
                  </p:nvGrpSpPr>
                  <p:grpSpPr>
                    <a:xfrm>
                      <a:off x="5801783" y="4246033"/>
                      <a:ext cx="35961" cy="35983"/>
                      <a:chOff x="5083175" y="1780117"/>
                      <a:chExt cx="35961" cy="35983"/>
                    </a:xfrm>
                  </p:grpSpPr>
                  <p:cxnSp>
                    <p:nvCxnSpPr>
                      <p:cNvPr id="1736" name="Straight Connector 1735">
                        <a:extLst>
                          <a:ext uri="{FF2B5EF4-FFF2-40B4-BE49-F238E27FC236}">
                            <a16:creationId xmlns:a16="http://schemas.microsoft.com/office/drawing/2014/main" id="{759036F4-5FBD-4334-8972-9C105E227DA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37" name="Straight Connector 1736">
                        <a:extLst>
                          <a:ext uri="{FF2B5EF4-FFF2-40B4-BE49-F238E27FC236}">
                            <a16:creationId xmlns:a16="http://schemas.microsoft.com/office/drawing/2014/main" id="{A45118EA-F0D9-4295-A11E-157D8B33F92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38" name="Group 1737">
                      <a:extLst>
                        <a:ext uri="{FF2B5EF4-FFF2-40B4-BE49-F238E27FC236}">
                          <a16:creationId xmlns:a16="http://schemas.microsoft.com/office/drawing/2014/main" id="{7F4FC1F2-5AFB-40DF-BA1C-302F4CD0B0B3}"/>
                        </a:ext>
                      </a:extLst>
                    </p:cNvPr>
                    <p:cNvGrpSpPr/>
                    <p:nvPr/>
                  </p:nvGrpSpPr>
                  <p:grpSpPr>
                    <a:xfrm>
                      <a:off x="5763683" y="4238624"/>
                      <a:ext cx="35961" cy="35983"/>
                      <a:chOff x="5083175" y="1780117"/>
                      <a:chExt cx="35961" cy="35983"/>
                    </a:xfrm>
                  </p:grpSpPr>
                  <p:cxnSp>
                    <p:nvCxnSpPr>
                      <p:cNvPr id="1739" name="Straight Connector 1738">
                        <a:extLst>
                          <a:ext uri="{FF2B5EF4-FFF2-40B4-BE49-F238E27FC236}">
                            <a16:creationId xmlns:a16="http://schemas.microsoft.com/office/drawing/2014/main" id="{4980EF68-34FB-4875-9CDF-FFBDBAB0348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40" name="Straight Connector 1739">
                        <a:extLst>
                          <a:ext uri="{FF2B5EF4-FFF2-40B4-BE49-F238E27FC236}">
                            <a16:creationId xmlns:a16="http://schemas.microsoft.com/office/drawing/2014/main" id="{4095AC2C-BD25-4B0B-BD52-7F69B0421E79}"/>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41" name="Group 1740">
                      <a:extLst>
                        <a:ext uri="{FF2B5EF4-FFF2-40B4-BE49-F238E27FC236}">
                          <a16:creationId xmlns:a16="http://schemas.microsoft.com/office/drawing/2014/main" id="{99661FA0-6096-4298-8DA2-146A651B93BB}"/>
                        </a:ext>
                      </a:extLst>
                    </p:cNvPr>
                    <p:cNvGrpSpPr/>
                    <p:nvPr/>
                  </p:nvGrpSpPr>
                  <p:grpSpPr>
                    <a:xfrm>
                      <a:off x="5754158" y="4238624"/>
                      <a:ext cx="35961" cy="35983"/>
                      <a:chOff x="5083175" y="1780117"/>
                      <a:chExt cx="35961" cy="35983"/>
                    </a:xfrm>
                  </p:grpSpPr>
                  <p:cxnSp>
                    <p:nvCxnSpPr>
                      <p:cNvPr id="1742" name="Straight Connector 1741">
                        <a:extLst>
                          <a:ext uri="{FF2B5EF4-FFF2-40B4-BE49-F238E27FC236}">
                            <a16:creationId xmlns:a16="http://schemas.microsoft.com/office/drawing/2014/main" id="{49AF075C-D119-4B03-9DBF-334DC5DD130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43" name="Straight Connector 1742">
                        <a:extLst>
                          <a:ext uri="{FF2B5EF4-FFF2-40B4-BE49-F238E27FC236}">
                            <a16:creationId xmlns:a16="http://schemas.microsoft.com/office/drawing/2014/main" id="{613F24F9-057D-4A92-95B5-C13BF8D365C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44" name="Group 1743">
                      <a:extLst>
                        <a:ext uri="{FF2B5EF4-FFF2-40B4-BE49-F238E27FC236}">
                          <a16:creationId xmlns:a16="http://schemas.microsoft.com/office/drawing/2014/main" id="{C8C3B21B-3D37-41FE-A21A-EF03B4E4C615}"/>
                        </a:ext>
                      </a:extLst>
                    </p:cNvPr>
                    <p:cNvGrpSpPr/>
                    <p:nvPr/>
                  </p:nvGrpSpPr>
                  <p:grpSpPr>
                    <a:xfrm>
                      <a:off x="5743574" y="4238624"/>
                      <a:ext cx="35961" cy="35983"/>
                      <a:chOff x="5083175" y="1780117"/>
                      <a:chExt cx="35961" cy="35983"/>
                    </a:xfrm>
                  </p:grpSpPr>
                  <p:cxnSp>
                    <p:nvCxnSpPr>
                      <p:cNvPr id="1745" name="Straight Connector 1744">
                        <a:extLst>
                          <a:ext uri="{FF2B5EF4-FFF2-40B4-BE49-F238E27FC236}">
                            <a16:creationId xmlns:a16="http://schemas.microsoft.com/office/drawing/2014/main" id="{BCB1112B-7BD4-42F2-A50F-DB35D2961E4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46" name="Straight Connector 1745">
                        <a:extLst>
                          <a:ext uri="{FF2B5EF4-FFF2-40B4-BE49-F238E27FC236}">
                            <a16:creationId xmlns:a16="http://schemas.microsoft.com/office/drawing/2014/main" id="{88BA93E1-5237-4080-93FC-950619D9463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47" name="Group 1746">
                      <a:extLst>
                        <a:ext uri="{FF2B5EF4-FFF2-40B4-BE49-F238E27FC236}">
                          <a16:creationId xmlns:a16="http://schemas.microsoft.com/office/drawing/2014/main" id="{057DE725-63E5-4ADC-BDCA-D9CBFF193A32}"/>
                        </a:ext>
                      </a:extLst>
                    </p:cNvPr>
                    <p:cNvGrpSpPr/>
                    <p:nvPr/>
                  </p:nvGrpSpPr>
                  <p:grpSpPr>
                    <a:xfrm>
                      <a:off x="5721349" y="4233332"/>
                      <a:ext cx="35961" cy="35983"/>
                      <a:chOff x="5083175" y="1780117"/>
                      <a:chExt cx="35961" cy="35983"/>
                    </a:xfrm>
                  </p:grpSpPr>
                  <p:cxnSp>
                    <p:nvCxnSpPr>
                      <p:cNvPr id="1748" name="Straight Connector 1747">
                        <a:extLst>
                          <a:ext uri="{FF2B5EF4-FFF2-40B4-BE49-F238E27FC236}">
                            <a16:creationId xmlns:a16="http://schemas.microsoft.com/office/drawing/2014/main" id="{C4456EE6-05DA-4074-8CFE-90AF1813E6F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49" name="Straight Connector 1748">
                        <a:extLst>
                          <a:ext uri="{FF2B5EF4-FFF2-40B4-BE49-F238E27FC236}">
                            <a16:creationId xmlns:a16="http://schemas.microsoft.com/office/drawing/2014/main" id="{54DDF6A0-8631-43E2-8F2C-8E8E58929A3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50" name="Group 1749">
                      <a:extLst>
                        <a:ext uri="{FF2B5EF4-FFF2-40B4-BE49-F238E27FC236}">
                          <a16:creationId xmlns:a16="http://schemas.microsoft.com/office/drawing/2014/main" id="{462EAFC2-3AF2-47F8-B0F7-388BEEF65AAB}"/>
                        </a:ext>
                      </a:extLst>
                    </p:cNvPr>
                    <p:cNvGrpSpPr/>
                    <p:nvPr/>
                  </p:nvGrpSpPr>
                  <p:grpSpPr>
                    <a:xfrm>
                      <a:off x="5707591" y="4224866"/>
                      <a:ext cx="35961" cy="35983"/>
                      <a:chOff x="5083175" y="1780117"/>
                      <a:chExt cx="35961" cy="35983"/>
                    </a:xfrm>
                  </p:grpSpPr>
                  <p:cxnSp>
                    <p:nvCxnSpPr>
                      <p:cNvPr id="1751" name="Straight Connector 1750">
                        <a:extLst>
                          <a:ext uri="{FF2B5EF4-FFF2-40B4-BE49-F238E27FC236}">
                            <a16:creationId xmlns:a16="http://schemas.microsoft.com/office/drawing/2014/main" id="{355BCDDE-4629-4DAC-B865-5D65047404F3}"/>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52" name="Straight Connector 1751">
                        <a:extLst>
                          <a:ext uri="{FF2B5EF4-FFF2-40B4-BE49-F238E27FC236}">
                            <a16:creationId xmlns:a16="http://schemas.microsoft.com/office/drawing/2014/main" id="{BC62E955-F004-437C-A5E2-C6709CCBB9B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53" name="Group 1752">
                      <a:extLst>
                        <a:ext uri="{FF2B5EF4-FFF2-40B4-BE49-F238E27FC236}">
                          <a16:creationId xmlns:a16="http://schemas.microsoft.com/office/drawing/2014/main" id="{5304A42E-B970-4370-8E7D-9FD902457AAB}"/>
                        </a:ext>
                      </a:extLst>
                    </p:cNvPr>
                    <p:cNvGrpSpPr/>
                    <p:nvPr/>
                  </p:nvGrpSpPr>
                  <p:grpSpPr>
                    <a:xfrm>
                      <a:off x="5698066" y="4228041"/>
                      <a:ext cx="35961" cy="35983"/>
                      <a:chOff x="5083175" y="1780117"/>
                      <a:chExt cx="35961" cy="35983"/>
                    </a:xfrm>
                  </p:grpSpPr>
                  <p:cxnSp>
                    <p:nvCxnSpPr>
                      <p:cNvPr id="1754" name="Straight Connector 1753">
                        <a:extLst>
                          <a:ext uri="{FF2B5EF4-FFF2-40B4-BE49-F238E27FC236}">
                            <a16:creationId xmlns:a16="http://schemas.microsoft.com/office/drawing/2014/main" id="{CDFFC426-F7BE-4524-A301-BBD8956A279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55" name="Straight Connector 1754">
                        <a:extLst>
                          <a:ext uri="{FF2B5EF4-FFF2-40B4-BE49-F238E27FC236}">
                            <a16:creationId xmlns:a16="http://schemas.microsoft.com/office/drawing/2014/main" id="{B0EC0787-5412-46D9-A3A1-115AA15601D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56" name="Group 1755">
                      <a:extLst>
                        <a:ext uri="{FF2B5EF4-FFF2-40B4-BE49-F238E27FC236}">
                          <a16:creationId xmlns:a16="http://schemas.microsoft.com/office/drawing/2014/main" id="{26D3AE90-AE31-4B45-8D44-FE870F4FA2BB}"/>
                        </a:ext>
                      </a:extLst>
                    </p:cNvPr>
                    <p:cNvGrpSpPr/>
                    <p:nvPr/>
                  </p:nvGrpSpPr>
                  <p:grpSpPr>
                    <a:xfrm>
                      <a:off x="5677957" y="4228041"/>
                      <a:ext cx="35961" cy="35983"/>
                      <a:chOff x="5083175" y="1780117"/>
                      <a:chExt cx="35961" cy="35983"/>
                    </a:xfrm>
                  </p:grpSpPr>
                  <p:cxnSp>
                    <p:nvCxnSpPr>
                      <p:cNvPr id="1757" name="Straight Connector 1756">
                        <a:extLst>
                          <a:ext uri="{FF2B5EF4-FFF2-40B4-BE49-F238E27FC236}">
                            <a16:creationId xmlns:a16="http://schemas.microsoft.com/office/drawing/2014/main" id="{0B0945FC-2296-403A-88FB-1EA3F8FDCC4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58" name="Straight Connector 1757">
                        <a:extLst>
                          <a:ext uri="{FF2B5EF4-FFF2-40B4-BE49-F238E27FC236}">
                            <a16:creationId xmlns:a16="http://schemas.microsoft.com/office/drawing/2014/main" id="{BD965B8A-9E31-4321-BB81-F0D8A0BD7EA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59" name="Group 1758">
                      <a:extLst>
                        <a:ext uri="{FF2B5EF4-FFF2-40B4-BE49-F238E27FC236}">
                          <a16:creationId xmlns:a16="http://schemas.microsoft.com/office/drawing/2014/main" id="{183B8237-691B-4F26-A3C1-D5B5FA6060C2}"/>
                        </a:ext>
                      </a:extLst>
                    </p:cNvPr>
                    <p:cNvGrpSpPr/>
                    <p:nvPr/>
                  </p:nvGrpSpPr>
                  <p:grpSpPr>
                    <a:xfrm>
                      <a:off x="5665257" y="4228041"/>
                      <a:ext cx="35961" cy="35983"/>
                      <a:chOff x="5083175" y="1780117"/>
                      <a:chExt cx="35961" cy="35983"/>
                    </a:xfrm>
                  </p:grpSpPr>
                  <p:cxnSp>
                    <p:nvCxnSpPr>
                      <p:cNvPr id="1760" name="Straight Connector 1759">
                        <a:extLst>
                          <a:ext uri="{FF2B5EF4-FFF2-40B4-BE49-F238E27FC236}">
                            <a16:creationId xmlns:a16="http://schemas.microsoft.com/office/drawing/2014/main" id="{AF46CE94-0B50-434A-B2CF-4F4CD8E0B0F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61" name="Straight Connector 1760">
                        <a:extLst>
                          <a:ext uri="{FF2B5EF4-FFF2-40B4-BE49-F238E27FC236}">
                            <a16:creationId xmlns:a16="http://schemas.microsoft.com/office/drawing/2014/main" id="{B3ED6CBE-C215-4984-9677-409929443CA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62" name="Group 1761">
                      <a:extLst>
                        <a:ext uri="{FF2B5EF4-FFF2-40B4-BE49-F238E27FC236}">
                          <a16:creationId xmlns:a16="http://schemas.microsoft.com/office/drawing/2014/main" id="{855B52FC-0A71-4C70-9C21-D5A6F47C1A1A}"/>
                        </a:ext>
                      </a:extLst>
                    </p:cNvPr>
                    <p:cNvGrpSpPr/>
                    <p:nvPr/>
                  </p:nvGrpSpPr>
                  <p:grpSpPr>
                    <a:xfrm>
                      <a:off x="5651499" y="4228041"/>
                      <a:ext cx="35961" cy="35983"/>
                      <a:chOff x="5083175" y="1780117"/>
                      <a:chExt cx="35961" cy="35983"/>
                    </a:xfrm>
                  </p:grpSpPr>
                  <p:cxnSp>
                    <p:nvCxnSpPr>
                      <p:cNvPr id="1763" name="Straight Connector 1762">
                        <a:extLst>
                          <a:ext uri="{FF2B5EF4-FFF2-40B4-BE49-F238E27FC236}">
                            <a16:creationId xmlns:a16="http://schemas.microsoft.com/office/drawing/2014/main" id="{CEC56A82-2FE9-4DE1-8B87-306E2FB559B1}"/>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64" name="Straight Connector 1763">
                        <a:extLst>
                          <a:ext uri="{FF2B5EF4-FFF2-40B4-BE49-F238E27FC236}">
                            <a16:creationId xmlns:a16="http://schemas.microsoft.com/office/drawing/2014/main" id="{71E4FEE0-ECC0-4513-8EB4-FC779472E9D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65" name="Group 1764">
                      <a:extLst>
                        <a:ext uri="{FF2B5EF4-FFF2-40B4-BE49-F238E27FC236}">
                          <a16:creationId xmlns:a16="http://schemas.microsoft.com/office/drawing/2014/main" id="{C85C1C3E-3320-4008-A931-F4ED55F96AF7}"/>
                        </a:ext>
                      </a:extLst>
                    </p:cNvPr>
                    <p:cNvGrpSpPr/>
                    <p:nvPr/>
                  </p:nvGrpSpPr>
                  <p:grpSpPr>
                    <a:xfrm>
                      <a:off x="5645149" y="4228041"/>
                      <a:ext cx="35961" cy="35983"/>
                      <a:chOff x="5083175" y="1780117"/>
                      <a:chExt cx="35961" cy="35983"/>
                    </a:xfrm>
                  </p:grpSpPr>
                  <p:cxnSp>
                    <p:nvCxnSpPr>
                      <p:cNvPr id="1766" name="Straight Connector 1765">
                        <a:extLst>
                          <a:ext uri="{FF2B5EF4-FFF2-40B4-BE49-F238E27FC236}">
                            <a16:creationId xmlns:a16="http://schemas.microsoft.com/office/drawing/2014/main" id="{D230AA58-3005-43B7-8DFC-DBCF0AB07AD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67" name="Straight Connector 1766">
                        <a:extLst>
                          <a:ext uri="{FF2B5EF4-FFF2-40B4-BE49-F238E27FC236}">
                            <a16:creationId xmlns:a16="http://schemas.microsoft.com/office/drawing/2014/main" id="{B2050EBA-FDB4-4197-B4A3-002FA4A204C2}"/>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68" name="Group 1767">
                      <a:extLst>
                        <a:ext uri="{FF2B5EF4-FFF2-40B4-BE49-F238E27FC236}">
                          <a16:creationId xmlns:a16="http://schemas.microsoft.com/office/drawing/2014/main" id="{11609717-9538-4993-867A-E20FCF8F1370}"/>
                        </a:ext>
                      </a:extLst>
                    </p:cNvPr>
                    <p:cNvGrpSpPr/>
                    <p:nvPr/>
                  </p:nvGrpSpPr>
                  <p:grpSpPr>
                    <a:xfrm>
                      <a:off x="5625040" y="4222749"/>
                      <a:ext cx="35961" cy="35983"/>
                      <a:chOff x="5083175" y="1780117"/>
                      <a:chExt cx="35961" cy="35983"/>
                    </a:xfrm>
                  </p:grpSpPr>
                  <p:cxnSp>
                    <p:nvCxnSpPr>
                      <p:cNvPr id="1769" name="Straight Connector 1768">
                        <a:extLst>
                          <a:ext uri="{FF2B5EF4-FFF2-40B4-BE49-F238E27FC236}">
                            <a16:creationId xmlns:a16="http://schemas.microsoft.com/office/drawing/2014/main" id="{92642571-196F-49BC-B6FB-C826398DA9C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70" name="Straight Connector 1769">
                        <a:extLst>
                          <a:ext uri="{FF2B5EF4-FFF2-40B4-BE49-F238E27FC236}">
                            <a16:creationId xmlns:a16="http://schemas.microsoft.com/office/drawing/2014/main" id="{786E6977-3648-4BEB-9405-E759776F75D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71" name="Group 1770">
                      <a:extLst>
                        <a:ext uri="{FF2B5EF4-FFF2-40B4-BE49-F238E27FC236}">
                          <a16:creationId xmlns:a16="http://schemas.microsoft.com/office/drawing/2014/main" id="{069D4C05-FF8F-4AF8-8185-CC849130C025}"/>
                        </a:ext>
                      </a:extLst>
                    </p:cNvPr>
                    <p:cNvGrpSpPr/>
                    <p:nvPr/>
                  </p:nvGrpSpPr>
                  <p:grpSpPr>
                    <a:xfrm>
                      <a:off x="5621865" y="4222749"/>
                      <a:ext cx="35961" cy="35983"/>
                      <a:chOff x="5083175" y="1780117"/>
                      <a:chExt cx="35961" cy="35983"/>
                    </a:xfrm>
                  </p:grpSpPr>
                  <p:cxnSp>
                    <p:nvCxnSpPr>
                      <p:cNvPr id="1772" name="Straight Connector 1771">
                        <a:extLst>
                          <a:ext uri="{FF2B5EF4-FFF2-40B4-BE49-F238E27FC236}">
                            <a16:creationId xmlns:a16="http://schemas.microsoft.com/office/drawing/2014/main" id="{C7485FB2-BF69-4EF1-B43A-7F3D8B76E46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73" name="Straight Connector 1772">
                        <a:extLst>
                          <a:ext uri="{FF2B5EF4-FFF2-40B4-BE49-F238E27FC236}">
                            <a16:creationId xmlns:a16="http://schemas.microsoft.com/office/drawing/2014/main" id="{076BAB9E-780E-4F27-937E-12E93146E6E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74" name="Group 1773">
                      <a:extLst>
                        <a:ext uri="{FF2B5EF4-FFF2-40B4-BE49-F238E27FC236}">
                          <a16:creationId xmlns:a16="http://schemas.microsoft.com/office/drawing/2014/main" id="{9786FBD5-EF81-46B8-91DF-455742A9FAB2}"/>
                        </a:ext>
                      </a:extLst>
                    </p:cNvPr>
                    <p:cNvGrpSpPr/>
                    <p:nvPr/>
                  </p:nvGrpSpPr>
                  <p:grpSpPr>
                    <a:xfrm>
                      <a:off x="5617632" y="4222749"/>
                      <a:ext cx="35961" cy="35983"/>
                      <a:chOff x="5083175" y="1780117"/>
                      <a:chExt cx="35961" cy="35983"/>
                    </a:xfrm>
                  </p:grpSpPr>
                  <p:cxnSp>
                    <p:nvCxnSpPr>
                      <p:cNvPr id="1775" name="Straight Connector 1774">
                        <a:extLst>
                          <a:ext uri="{FF2B5EF4-FFF2-40B4-BE49-F238E27FC236}">
                            <a16:creationId xmlns:a16="http://schemas.microsoft.com/office/drawing/2014/main" id="{F63A45E3-4B3B-417E-8029-612DEE11434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76" name="Straight Connector 1775">
                        <a:extLst>
                          <a:ext uri="{FF2B5EF4-FFF2-40B4-BE49-F238E27FC236}">
                            <a16:creationId xmlns:a16="http://schemas.microsoft.com/office/drawing/2014/main" id="{77AE1072-949C-439F-9928-DFEFC9FE113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77" name="Group 1776">
                      <a:extLst>
                        <a:ext uri="{FF2B5EF4-FFF2-40B4-BE49-F238E27FC236}">
                          <a16:creationId xmlns:a16="http://schemas.microsoft.com/office/drawing/2014/main" id="{678028A7-4EBF-4728-957E-272318F80FD1}"/>
                        </a:ext>
                      </a:extLst>
                    </p:cNvPr>
                    <p:cNvGrpSpPr/>
                    <p:nvPr/>
                  </p:nvGrpSpPr>
                  <p:grpSpPr>
                    <a:xfrm>
                      <a:off x="5605991" y="4220633"/>
                      <a:ext cx="35961" cy="35983"/>
                      <a:chOff x="5083175" y="1780117"/>
                      <a:chExt cx="35961" cy="35983"/>
                    </a:xfrm>
                  </p:grpSpPr>
                  <p:cxnSp>
                    <p:nvCxnSpPr>
                      <p:cNvPr id="1778" name="Straight Connector 1777">
                        <a:extLst>
                          <a:ext uri="{FF2B5EF4-FFF2-40B4-BE49-F238E27FC236}">
                            <a16:creationId xmlns:a16="http://schemas.microsoft.com/office/drawing/2014/main" id="{EBC04263-529C-4BF4-AE65-8D271523572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79" name="Straight Connector 1778">
                        <a:extLst>
                          <a:ext uri="{FF2B5EF4-FFF2-40B4-BE49-F238E27FC236}">
                            <a16:creationId xmlns:a16="http://schemas.microsoft.com/office/drawing/2014/main" id="{D0C08614-6202-4295-874C-6EE2837A61E8}"/>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80" name="Group 1779">
                      <a:extLst>
                        <a:ext uri="{FF2B5EF4-FFF2-40B4-BE49-F238E27FC236}">
                          <a16:creationId xmlns:a16="http://schemas.microsoft.com/office/drawing/2014/main" id="{592F705B-B970-49BF-A698-46C5E83A46FF}"/>
                        </a:ext>
                      </a:extLst>
                    </p:cNvPr>
                    <p:cNvGrpSpPr/>
                    <p:nvPr/>
                  </p:nvGrpSpPr>
                  <p:grpSpPr>
                    <a:xfrm>
                      <a:off x="5592232" y="4220633"/>
                      <a:ext cx="35961" cy="35983"/>
                      <a:chOff x="5083175" y="1780117"/>
                      <a:chExt cx="35961" cy="35983"/>
                    </a:xfrm>
                  </p:grpSpPr>
                  <p:cxnSp>
                    <p:nvCxnSpPr>
                      <p:cNvPr id="1781" name="Straight Connector 1780">
                        <a:extLst>
                          <a:ext uri="{FF2B5EF4-FFF2-40B4-BE49-F238E27FC236}">
                            <a16:creationId xmlns:a16="http://schemas.microsoft.com/office/drawing/2014/main" id="{59568B4A-75DE-406C-AE95-5B9EC3246D4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82" name="Straight Connector 1781">
                        <a:extLst>
                          <a:ext uri="{FF2B5EF4-FFF2-40B4-BE49-F238E27FC236}">
                            <a16:creationId xmlns:a16="http://schemas.microsoft.com/office/drawing/2014/main" id="{BA13A3E0-22E6-458B-8A50-A808DB1E82E0}"/>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83" name="Group 1782">
                      <a:extLst>
                        <a:ext uri="{FF2B5EF4-FFF2-40B4-BE49-F238E27FC236}">
                          <a16:creationId xmlns:a16="http://schemas.microsoft.com/office/drawing/2014/main" id="{D669A0D4-40A6-43B0-9056-EE95A7380389}"/>
                        </a:ext>
                      </a:extLst>
                    </p:cNvPr>
                    <p:cNvGrpSpPr/>
                    <p:nvPr/>
                  </p:nvGrpSpPr>
                  <p:grpSpPr>
                    <a:xfrm>
                      <a:off x="5577415" y="4217458"/>
                      <a:ext cx="35961" cy="35983"/>
                      <a:chOff x="5083175" y="1780117"/>
                      <a:chExt cx="35961" cy="35983"/>
                    </a:xfrm>
                  </p:grpSpPr>
                  <p:cxnSp>
                    <p:nvCxnSpPr>
                      <p:cNvPr id="1784" name="Straight Connector 1783">
                        <a:extLst>
                          <a:ext uri="{FF2B5EF4-FFF2-40B4-BE49-F238E27FC236}">
                            <a16:creationId xmlns:a16="http://schemas.microsoft.com/office/drawing/2014/main" id="{4E009063-69EA-4194-A2E6-DBF75C90C32C}"/>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85" name="Straight Connector 1784">
                        <a:extLst>
                          <a:ext uri="{FF2B5EF4-FFF2-40B4-BE49-F238E27FC236}">
                            <a16:creationId xmlns:a16="http://schemas.microsoft.com/office/drawing/2014/main" id="{5EC45246-1630-4F1A-A6AE-8C3F39DEDD9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86" name="Group 1785">
                      <a:extLst>
                        <a:ext uri="{FF2B5EF4-FFF2-40B4-BE49-F238E27FC236}">
                          <a16:creationId xmlns:a16="http://schemas.microsoft.com/office/drawing/2014/main" id="{10BB6817-38F6-40B7-A617-1FF3F035405A}"/>
                        </a:ext>
                      </a:extLst>
                    </p:cNvPr>
                    <p:cNvGrpSpPr/>
                    <p:nvPr/>
                  </p:nvGrpSpPr>
                  <p:grpSpPr>
                    <a:xfrm>
                      <a:off x="5570007" y="4216400"/>
                      <a:ext cx="35961" cy="35983"/>
                      <a:chOff x="5083175" y="1780117"/>
                      <a:chExt cx="35961" cy="35983"/>
                    </a:xfrm>
                  </p:grpSpPr>
                  <p:cxnSp>
                    <p:nvCxnSpPr>
                      <p:cNvPr id="1787" name="Straight Connector 1786">
                        <a:extLst>
                          <a:ext uri="{FF2B5EF4-FFF2-40B4-BE49-F238E27FC236}">
                            <a16:creationId xmlns:a16="http://schemas.microsoft.com/office/drawing/2014/main" id="{84E7A9B2-4760-4E7C-8B4F-41362B4C058E}"/>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88" name="Straight Connector 1787">
                        <a:extLst>
                          <a:ext uri="{FF2B5EF4-FFF2-40B4-BE49-F238E27FC236}">
                            <a16:creationId xmlns:a16="http://schemas.microsoft.com/office/drawing/2014/main" id="{2B6A37FE-5454-4E91-BA13-54F9B582C1A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89" name="Group 1788">
                      <a:extLst>
                        <a:ext uri="{FF2B5EF4-FFF2-40B4-BE49-F238E27FC236}">
                          <a16:creationId xmlns:a16="http://schemas.microsoft.com/office/drawing/2014/main" id="{073E5194-045F-47E5-9E27-DC142A95897F}"/>
                        </a:ext>
                      </a:extLst>
                    </p:cNvPr>
                    <p:cNvGrpSpPr/>
                    <p:nvPr/>
                  </p:nvGrpSpPr>
                  <p:grpSpPr>
                    <a:xfrm>
                      <a:off x="5555191" y="4213225"/>
                      <a:ext cx="35961" cy="35983"/>
                      <a:chOff x="5083175" y="1780117"/>
                      <a:chExt cx="35961" cy="35983"/>
                    </a:xfrm>
                  </p:grpSpPr>
                  <p:cxnSp>
                    <p:nvCxnSpPr>
                      <p:cNvPr id="1790" name="Straight Connector 1789">
                        <a:extLst>
                          <a:ext uri="{FF2B5EF4-FFF2-40B4-BE49-F238E27FC236}">
                            <a16:creationId xmlns:a16="http://schemas.microsoft.com/office/drawing/2014/main" id="{78CA1F5E-75A2-48FE-A94F-173FC368A77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91" name="Straight Connector 1790">
                        <a:extLst>
                          <a:ext uri="{FF2B5EF4-FFF2-40B4-BE49-F238E27FC236}">
                            <a16:creationId xmlns:a16="http://schemas.microsoft.com/office/drawing/2014/main" id="{95776DCB-3244-452E-AE75-4AF45DD70CA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92" name="Group 1791">
                      <a:extLst>
                        <a:ext uri="{FF2B5EF4-FFF2-40B4-BE49-F238E27FC236}">
                          <a16:creationId xmlns:a16="http://schemas.microsoft.com/office/drawing/2014/main" id="{90B70CEE-67ED-454E-86D2-91D7050D7A02}"/>
                        </a:ext>
                      </a:extLst>
                    </p:cNvPr>
                    <p:cNvGrpSpPr/>
                    <p:nvPr/>
                  </p:nvGrpSpPr>
                  <p:grpSpPr>
                    <a:xfrm>
                      <a:off x="5541433" y="4204758"/>
                      <a:ext cx="35961" cy="35983"/>
                      <a:chOff x="5083175" y="1780117"/>
                      <a:chExt cx="35961" cy="35983"/>
                    </a:xfrm>
                  </p:grpSpPr>
                  <p:cxnSp>
                    <p:nvCxnSpPr>
                      <p:cNvPr id="1793" name="Straight Connector 1792">
                        <a:extLst>
                          <a:ext uri="{FF2B5EF4-FFF2-40B4-BE49-F238E27FC236}">
                            <a16:creationId xmlns:a16="http://schemas.microsoft.com/office/drawing/2014/main" id="{331FF609-6285-4399-9C24-B4C1E94EB468}"/>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94" name="Straight Connector 1793">
                        <a:extLst>
                          <a:ext uri="{FF2B5EF4-FFF2-40B4-BE49-F238E27FC236}">
                            <a16:creationId xmlns:a16="http://schemas.microsoft.com/office/drawing/2014/main" id="{E4D60324-76A9-4FB7-9CD7-EAEDBA5A07E4}"/>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95" name="Group 1794">
                      <a:extLst>
                        <a:ext uri="{FF2B5EF4-FFF2-40B4-BE49-F238E27FC236}">
                          <a16:creationId xmlns:a16="http://schemas.microsoft.com/office/drawing/2014/main" id="{5D0F6008-B7D7-429E-9353-BF1EB232816F}"/>
                        </a:ext>
                      </a:extLst>
                    </p:cNvPr>
                    <p:cNvGrpSpPr/>
                    <p:nvPr/>
                  </p:nvGrpSpPr>
                  <p:grpSpPr>
                    <a:xfrm>
                      <a:off x="5530850" y="4204758"/>
                      <a:ext cx="35961" cy="35983"/>
                      <a:chOff x="5083175" y="1780117"/>
                      <a:chExt cx="35961" cy="35983"/>
                    </a:xfrm>
                  </p:grpSpPr>
                  <p:cxnSp>
                    <p:nvCxnSpPr>
                      <p:cNvPr id="1796" name="Straight Connector 1795">
                        <a:extLst>
                          <a:ext uri="{FF2B5EF4-FFF2-40B4-BE49-F238E27FC236}">
                            <a16:creationId xmlns:a16="http://schemas.microsoft.com/office/drawing/2014/main" id="{3284FF48-4FE2-421B-A5B1-B09A8706447D}"/>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797" name="Straight Connector 1796">
                        <a:extLst>
                          <a:ext uri="{FF2B5EF4-FFF2-40B4-BE49-F238E27FC236}">
                            <a16:creationId xmlns:a16="http://schemas.microsoft.com/office/drawing/2014/main" id="{B41AC101-A1A0-4AED-AD25-5777522F5D31}"/>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798" name="Group 1797">
                      <a:extLst>
                        <a:ext uri="{FF2B5EF4-FFF2-40B4-BE49-F238E27FC236}">
                          <a16:creationId xmlns:a16="http://schemas.microsoft.com/office/drawing/2014/main" id="{32F8782A-F4AA-48D4-A503-379B4C5D3C86}"/>
                        </a:ext>
                      </a:extLst>
                    </p:cNvPr>
                    <p:cNvGrpSpPr/>
                    <p:nvPr/>
                  </p:nvGrpSpPr>
                  <p:grpSpPr>
                    <a:xfrm>
                      <a:off x="5513916" y="4200525"/>
                      <a:ext cx="35961" cy="35983"/>
                      <a:chOff x="5083175" y="1780117"/>
                      <a:chExt cx="35961" cy="35983"/>
                    </a:xfrm>
                  </p:grpSpPr>
                  <p:cxnSp>
                    <p:nvCxnSpPr>
                      <p:cNvPr id="1799" name="Straight Connector 1798">
                        <a:extLst>
                          <a:ext uri="{FF2B5EF4-FFF2-40B4-BE49-F238E27FC236}">
                            <a16:creationId xmlns:a16="http://schemas.microsoft.com/office/drawing/2014/main" id="{60AE8F86-91A1-4B58-9939-C90A3A3426F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00" name="Straight Connector 1799">
                        <a:extLst>
                          <a:ext uri="{FF2B5EF4-FFF2-40B4-BE49-F238E27FC236}">
                            <a16:creationId xmlns:a16="http://schemas.microsoft.com/office/drawing/2014/main" id="{A45AB834-1D85-4E61-AACB-5022E840B39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01" name="Group 1800">
                      <a:extLst>
                        <a:ext uri="{FF2B5EF4-FFF2-40B4-BE49-F238E27FC236}">
                          <a16:creationId xmlns:a16="http://schemas.microsoft.com/office/drawing/2014/main" id="{AD791CA6-0862-4645-BBE2-72D73325C736}"/>
                        </a:ext>
                      </a:extLst>
                    </p:cNvPr>
                    <p:cNvGrpSpPr/>
                    <p:nvPr/>
                  </p:nvGrpSpPr>
                  <p:grpSpPr>
                    <a:xfrm>
                      <a:off x="5509683" y="4200525"/>
                      <a:ext cx="35961" cy="35983"/>
                      <a:chOff x="5083175" y="1780117"/>
                      <a:chExt cx="35961" cy="35983"/>
                    </a:xfrm>
                  </p:grpSpPr>
                  <p:cxnSp>
                    <p:nvCxnSpPr>
                      <p:cNvPr id="1802" name="Straight Connector 1801">
                        <a:extLst>
                          <a:ext uri="{FF2B5EF4-FFF2-40B4-BE49-F238E27FC236}">
                            <a16:creationId xmlns:a16="http://schemas.microsoft.com/office/drawing/2014/main" id="{BD5C724F-6CBF-4627-A501-35D348C38DDF}"/>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03" name="Straight Connector 1802">
                        <a:extLst>
                          <a:ext uri="{FF2B5EF4-FFF2-40B4-BE49-F238E27FC236}">
                            <a16:creationId xmlns:a16="http://schemas.microsoft.com/office/drawing/2014/main" id="{D85BADFF-1856-471F-A443-0CC5584DC116}"/>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10" name="Group 1809">
                      <a:extLst>
                        <a:ext uri="{FF2B5EF4-FFF2-40B4-BE49-F238E27FC236}">
                          <a16:creationId xmlns:a16="http://schemas.microsoft.com/office/drawing/2014/main" id="{967C9C7E-094D-4902-8462-DD30444AC17E}"/>
                        </a:ext>
                      </a:extLst>
                    </p:cNvPr>
                    <p:cNvGrpSpPr/>
                    <p:nvPr/>
                  </p:nvGrpSpPr>
                  <p:grpSpPr>
                    <a:xfrm>
                      <a:off x="5482167" y="4199467"/>
                      <a:ext cx="35961" cy="35983"/>
                      <a:chOff x="5083175" y="1780117"/>
                      <a:chExt cx="35961" cy="35983"/>
                    </a:xfrm>
                  </p:grpSpPr>
                  <p:cxnSp>
                    <p:nvCxnSpPr>
                      <p:cNvPr id="1811" name="Straight Connector 1810">
                        <a:extLst>
                          <a:ext uri="{FF2B5EF4-FFF2-40B4-BE49-F238E27FC236}">
                            <a16:creationId xmlns:a16="http://schemas.microsoft.com/office/drawing/2014/main" id="{7F5C1E8D-E0F9-4C30-85B5-518CF37CF58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12" name="Straight Connector 1811">
                        <a:extLst>
                          <a:ext uri="{FF2B5EF4-FFF2-40B4-BE49-F238E27FC236}">
                            <a16:creationId xmlns:a16="http://schemas.microsoft.com/office/drawing/2014/main" id="{E9ED8AB4-D2B9-4E2D-A6D9-88B54E9DA36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13" name="Group 1812">
                      <a:extLst>
                        <a:ext uri="{FF2B5EF4-FFF2-40B4-BE49-F238E27FC236}">
                          <a16:creationId xmlns:a16="http://schemas.microsoft.com/office/drawing/2014/main" id="{9B377395-05F9-4E7A-920A-959D105FBBD5}"/>
                        </a:ext>
                      </a:extLst>
                    </p:cNvPr>
                    <p:cNvGrpSpPr/>
                    <p:nvPr/>
                  </p:nvGrpSpPr>
                  <p:grpSpPr>
                    <a:xfrm>
                      <a:off x="5448300" y="4199467"/>
                      <a:ext cx="35961" cy="35983"/>
                      <a:chOff x="5083175" y="1780117"/>
                      <a:chExt cx="35961" cy="35983"/>
                    </a:xfrm>
                  </p:grpSpPr>
                  <p:cxnSp>
                    <p:nvCxnSpPr>
                      <p:cNvPr id="1814" name="Straight Connector 1813">
                        <a:extLst>
                          <a:ext uri="{FF2B5EF4-FFF2-40B4-BE49-F238E27FC236}">
                            <a16:creationId xmlns:a16="http://schemas.microsoft.com/office/drawing/2014/main" id="{E176B754-ED53-455F-A00A-2F9606DDE3D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15" name="Straight Connector 1814">
                        <a:extLst>
                          <a:ext uri="{FF2B5EF4-FFF2-40B4-BE49-F238E27FC236}">
                            <a16:creationId xmlns:a16="http://schemas.microsoft.com/office/drawing/2014/main" id="{F1B45BE6-8FB1-427A-A644-8D6DB937E7F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16" name="Group 1815">
                      <a:extLst>
                        <a:ext uri="{FF2B5EF4-FFF2-40B4-BE49-F238E27FC236}">
                          <a16:creationId xmlns:a16="http://schemas.microsoft.com/office/drawing/2014/main" id="{8B869B9F-F0A5-487F-88C0-6C20B74A4787}"/>
                        </a:ext>
                      </a:extLst>
                    </p:cNvPr>
                    <p:cNvGrpSpPr/>
                    <p:nvPr/>
                  </p:nvGrpSpPr>
                  <p:grpSpPr>
                    <a:xfrm>
                      <a:off x="5437717" y="4199467"/>
                      <a:ext cx="35961" cy="35983"/>
                      <a:chOff x="5083175" y="1780117"/>
                      <a:chExt cx="35961" cy="35983"/>
                    </a:xfrm>
                  </p:grpSpPr>
                  <p:cxnSp>
                    <p:nvCxnSpPr>
                      <p:cNvPr id="1817" name="Straight Connector 1816">
                        <a:extLst>
                          <a:ext uri="{FF2B5EF4-FFF2-40B4-BE49-F238E27FC236}">
                            <a16:creationId xmlns:a16="http://schemas.microsoft.com/office/drawing/2014/main" id="{BD164EB4-9861-4693-A323-CA258FEA556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18" name="Straight Connector 1817">
                        <a:extLst>
                          <a:ext uri="{FF2B5EF4-FFF2-40B4-BE49-F238E27FC236}">
                            <a16:creationId xmlns:a16="http://schemas.microsoft.com/office/drawing/2014/main" id="{E05A35CB-5B82-4912-AAD4-B531D1DC967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19" name="Group 1818">
                      <a:extLst>
                        <a:ext uri="{FF2B5EF4-FFF2-40B4-BE49-F238E27FC236}">
                          <a16:creationId xmlns:a16="http://schemas.microsoft.com/office/drawing/2014/main" id="{4C7E48E7-F5E9-4722-B98C-3E8846804121}"/>
                        </a:ext>
                      </a:extLst>
                    </p:cNvPr>
                    <p:cNvGrpSpPr/>
                    <p:nvPr/>
                  </p:nvGrpSpPr>
                  <p:grpSpPr>
                    <a:xfrm>
                      <a:off x="5421840" y="4194175"/>
                      <a:ext cx="35961" cy="35983"/>
                      <a:chOff x="5083175" y="1780117"/>
                      <a:chExt cx="35961" cy="35983"/>
                    </a:xfrm>
                  </p:grpSpPr>
                  <p:cxnSp>
                    <p:nvCxnSpPr>
                      <p:cNvPr id="1820" name="Straight Connector 1819">
                        <a:extLst>
                          <a:ext uri="{FF2B5EF4-FFF2-40B4-BE49-F238E27FC236}">
                            <a16:creationId xmlns:a16="http://schemas.microsoft.com/office/drawing/2014/main" id="{E81AD1A4-9936-4DA5-AA20-86B8B23E4295}"/>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21" name="Straight Connector 1820">
                        <a:extLst>
                          <a:ext uri="{FF2B5EF4-FFF2-40B4-BE49-F238E27FC236}">
                            <a16:creationId xmlns:a16="http://schemas.microsoft.com/office/drawing/2014/main" id="{D05DD5A4-BCCB-4580-B0CF-547BAF2613B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22" name="Group 1821">
                      <a:extLst>
                        <a:ext uri="{FF2B5EF4-FFF2-40B4-BE49-F238E27FC236}">
                          <a16:creationId xmlns:a16="http://schemas.microsoft.com/office/drawing/2014/main" id="{BAFCFA73-B416-4834-87A2-AC2D09E007AA}"/>
                        </a:ext>
                      </a:extLst>
                    </p:cNvPr>
                    <p:cNvGrpSpPr/>
                    <p:nvPr/>
                  </p:nvGrpSpPr>
                  <p:grpSpPr>
                    <a:xfrm>
                      <a:off x="5413374" y="4194175"/>
                      <a:ext cx="35961" cy="35983"/>
                      <a:chOff x="5083175" y="1780117"/>
                      <a:chExt cx="35961" cy="35983"/>
                    </a:xfrm>
                  </p:grpSpPr>
                  <p:cxnSp>
                    <p:nvCxnSpPr>
                      <p:cNvPr id="1823" name="Straight Connector 1822">
                        <a:extLst>
                          <a:ext uri="{FF2B5EF4-FFF2-40B4-BE49-F238E27FC236}">
                            <a16:creationId xmlns:a16="http://schemas.microsoft.com/office/drawing/2014/main" id="{DD1B0E83-CE1C-4CA2-9907-9A41F8B16827}"/>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24" name="Straight Connector 1823">
                        <a:extLst>
                          <a:ext uri="{FF2B5EF4-FFF2-40B4-BE49-F238E27FC236}">
                            <a16:creationId xmlns:a16="http://schemas.microsoft.com/office/drawing/2014/main" id="{65AA5B60-CFAC-4679-BDD2-1924A6C7957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25" name="Group 1824">
                      <a:extLst>
                        <a:ext uri="{FF2B5EF4-FFF2-40B4-BE49-F238E27FC236}">
                          <a16:creationId xmlns:a16="http://schemas.microsoft.com/office/drawing/2014/main" id="{6BDAB66C-998E-4CC9-9FCC-3720524ACE0F}"/>
                        </a:ext>
                      </a:extLst>
                    </p:cNvPr>
                    <p:cNvGrpSpPr/>
                    <p:nvPr/>
                  </p:nvGrpSpPr>
                  <p:grpSpPr>
                    <a:xfrm>
                      <a:off x="5399615" y="4194175"/>
                      <a:ext cx="35961" cy="35983"/>
                      <a:chOff x="5083175" y="1780117"/>
                      <a:chExt cx="35961" cy="35983"/>
                    </a:xfrm>
                  </p:grpSpPr>
                  <p:cxnSp>
                    <p:nvCxnSpPr>
                      <p:cNvPr id="1826" name="Straight Connector 1825">
                        <a:extLst>
                          <a:ext uri="{FF2B5EF4-FFF2-40B4-BE49-F238E27FC236}">
                            <a16:creationId xmlns:a16="http://schemas.microsoft.com/office/drawing/2014/main" id="{D0E59184-0197-4548-9A4E-F3DA3B058CB2}"/>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27" name="Straight Connector 1826">
                        <a:extLst>
                          <a:ext uri="{FF2B5EF4-FFF2-40B4-BE49-F238E27FC236}">
                            <a16:creationId xmlns:a16="http://schemas.microsoft.com/office/drawing/2014/main" id="{23F9F184-78E8-4D4E-9D90-14BDB6CE1EC7}"/>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28" name="Group 1827">
                      <a:extLst>
                        <a:ext uri="{FF2B5EF4-FFF2-40B4-BE49-F238E27FC236}">
                          <a16:creationId xmlns:a16="http://schemas.microsoft.com/office/drawing/2014/main" id="{15E651B1-696E-4BC5-9D6F-FD975FCBC643}"/>
                        </a:ext>
                      </a:extLst>
                    </p:cNvPr>
                    <p:cNvGrpSpPr/>
                    <p:nvPr/>
                  </p:nvGrpSpPr>
                  <p:grpSpPr>
                    <a:xfrm>
                      <a:off x="5387974" y="4194175"/>
                      <a:ext cx="35961" cy="35983"/>
                      <a:chOff x="5083175" y="1780117"/>
                      <a:chExt cx="35961" cy="35983"/>
                    </a:xfrm>
                  </p:grpSpPr>
                  <p:cxnSp>
                    <p:nvCxnSpPr>
                      <p:cNvPr id="1829" name="Straight Connector 1828">
                        <a:extLst>
                          <a:ext uri="{FF2B5EF4-FFF2-40B4-BE49-F238E27FC236}">
                            <a16:creationId xmlns:a16="http://schemas.microsoft.com/office/drawing/2014/main" id="{E0FAAC2D-3D69-4091-839B-EDC4B2FCE460}"/>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30" name="Straight Connector 1829">
                        <a:extLst>
                          <a:ext uri="{FF2B5EF4-FFF2-40B4-BE49-F238E27FC236}">
                            <a16:creationId xmlns:a16="http://schemas.microsoft.com/office/drawing/2014/main" id="{6521DDBE-2E3D-41E1-A4F5-966E91911223}"/>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31" name="Group 1830">
                      <a:extLst>
                        <a:ext uri="{FF2B5EF4-FFF2-40B4-BE49-F238E27FC236}">
                          <a16:creationId xmlns:a16="http://schemas.microsoft.com/office/drawing/2014/main" id="{31ACA7C2-15C0-4EB4-839E-657D6B60DA70}"/>
                        </a:ext>
                      </a:extLst>
                    </p:cNvPr>
                    <p:cNvGrpSpPr/>
                    <p:nvPr/>
                  </p:nvGrpSpPr>
                  <p:grpSpPr>
                    <a:xfrm>
                      <a:off x="5374216" y="4194175"/>
                      <a:ext cx="35961" cy="35983"/>
                      <a:chOff x="5083175" y="1780117"/>
                      <a:chExt cx="35961" cy="35983"/>
                    </a:xfrm>
                  </p:grpSpPr>
                  <p:cxnSp>
                    <p:nvCxnSpPr>
                      <p:cNvPr id="1832" name="Straight Connector 1831">
                        <a:extLst>
                          <a:ext uri="{FF2B5EF4-FFF2-40B4-BE49-F238E27FC236}">
                            <a16:creationId xmlns:a16="http://schemas.microsoft.com/office/drawing/2014/main" id="{D3CA8400-0565-48A0-8C80-F7AAA0826479}"/>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33" name="Straight Connector 1832">
                        <a:extLst>
                          <a:ext uri="{FF2B5EF4-FFF2-40B4-BE49-F238E27FC236}">
                            <a16:creationId xmlns:a16="http://schemas.microsoft.com/office/drawing/2014/main" id="{50DC1C58-7C9E-4518-9A1B-F67316A9EBFF}"/>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34" name="Group 1833">
                      <a:extLst>
                        <a:ext uri="{FF2B5EF4-FFF2-40B4-BE49-F238E27FC236}">
                          <a16:creationId xmlns:a16="http://schemas.microsoft.com/office/drawing/2014/main" id="{7757C193-E67D-4585-B07A-D76CBFAA5628}"/>
                        </a:ext>
                      </a:extLst>
                    </p:cNvPr>
                    <p:cNvGrpSpPr/>
                    <p:nvPr/>
                  </p:nvGrpSpPr>
                  <p:grpSpPr>
                    <a:xfrm>
                      <a:off x="5360458" y="4184650"/>
                      <a:ext cx="35961" cy="35983"/>
                      <a:chOff x="5083175" y="1780117"/>
                      <a:chExt cx="35961" cy="35983"/>
                    </a:xfrm>
                  </p:grpSpPr>
                  <p:cxnSp>
                    <p:nvCxnSpPr>
                      <p:cNvPr id="1835" name="Straight Connector 1834">
                        <a:extLst>
                          <a:ext uri="{FF2B5EF4-FFF2-40B4-BE49-F238E27FC236}">
                            <a16:creationId xmlns:a16="http://schemas.microsoft.com/office/drawing/2014/main" id="{132C5933-F931-4A99-9D4E-290829B5D3A6}"/>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36" name="Straight Connector 1835">
                        <a:extLst>
                          <a:ext uri="{FF2B5EF4-FFF2-40B4-BE49-F238E27FC236}">
                            <a16:creationId xmlns:a16="http://schemas.microsoft.com/office/drawing/2014/main" id="{BC719FCE-DD14-4794-BD0A-D72702891E75}"/>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37" name="Group 1836">
                      <a:extLst>
                        <a:ext uri="{FF2B5EF4-FFF2-40B4-BE49-F238E27FC236}">
                          <a16:creationId xmlns:a16="http://schemas.microsoft.com/office/drawing/2014/main" id="{16A15D1D-B3C1-4D79-8457-B245B0ACE142}"/>
                        </a:ext>
                      </a:extLst>
                    </p:cNvPr>
                    <p:cNvGrpSpPr/>
                    <p:nvPr/>
                  </p:nvGrpSpPr>
                  <p:grpSpPr>
                    <a:xfrm>
                      <a:off x="5355166" y="4184650"/>
                      <a:ext cx="35961" cy="35983"/>
                      <a:chOff x="5083175" y="1780117"/>
                      <a:chExt cx="35961" cy="35983"/>
                    </a:xfrm>
                  </p:grpSpPr>
                  <p:cxnSp>
                    <p:nvCxnSpPr>
                      <p:cNvPr id="1838" name="Straight Connector 1837">
                        <a:extLst>
                          <a:ext uri="{FF2B5EF4-FFF2-40B4-BE49-F238E27FC236}">
                            <a16:creationId xmlns:a16="http://schemas.microsoft.com/office/drawing/2014/main" id="{D7D9C80D-AD70-4682-92E0-30A98AFAA6BB}"/>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39" name="Straight Connector 1838">
                        <a:extLst>
                          <a:ext uri="{FF2B5EF4-FFF2-40B4-BE49-F238E27FC236}">
                            <a16:creationId xmlns:a16="http://schemas.microsoft.com/office/drawing/2014/main" id="{A2A40780-1EE6-4CF8-B419-C485DD8E245D}"/>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40" name="Group 1839">
                      <a:extLst>
                        <a:ext uri="{FF2B5EF4-FFF2-40B4-BE49-F238E27FC236}">
                          <a16:creationId xmlns:a16="http://schemas.microsoft.com/office/drawing/2014/main" id="{FCFDC595-1156-44F7-BF09-ED85B033F0E2}"/>
                        </a:ext>
                      </a:extLst>
                    </p:cNvPr>
                    <p:cNvGrpSpPr/>
                    <p:nvPr/>
                  </p:nvGrpSpPr>
                  <p:grpSpPr>
                    <a:xfrm>
                      <a:off x="5345641" y="4181475"/>
                      <a:ext cx="35961" cy="35983"/>
                      <a:chOff x="5083175" y="1780117"/>
                      <a:chExt cx="35961" cy="35983"/>
                    </a:xfrm>
                  </p:grpSpPr>
                  <p:cxnSp>
                    <p:nvCxnSpPr>
                      <p:cNvPr id="1841" name="Straight Connector 1840">
                        <a:extLst>
                          <a:ext uri="{FF2B5EF4-FFF2-40B4-BE49-F238E27FC236}">
                            <a16:creationId xmlns:a16="http://schemas.microsoft.com/office/drawing/2014/main" id="{0338B4C8-7626-40C2-B098-48DBEC0E0B8A}"/>
                          </a:ext>
                        </a:extLst>
                      </p:cNvPr>
                      <p:cNvCxnSpPr>
                        <a:cxnSpLocks/>
                      </p:cNvCxnSpPr>
                      <p:nvPr/>
                    </p:nvCxnSpPr>
                    <p:spPr bwMode="auto">
                      <a:xfrm>
                        <a:off x="5083175" y="1797905"/>
                        <a:ext cx="35961" cy="0"/>
                      </a:xfrm>
                      <a:prstGeom prst="line">
                        <a:avLst/>
                      </a:prstGeom>
                      <a:noFill/>
                      <a:ln w="19050" cap="flat" cmpd="sng" algn="ctr">
                        <a:solidFill>
                          <a:schemeClr val="bg1"/>
                        </a:solidFill>
                        <a:prstDash val="solid"/>
                        <a:round/>
                        <a:headEnd type="none" w="med" len="med"/>
                        <a:tailEnd type="none" w="med" len="med"/>
                      </a:ln>
                      <a:effectLst/>
                    </p:spPr>
                  </p:cxnSp>
                  <p:cxnSp>
                    <p:nvCxnSpPr>
                      <p:cNvPr id="1842" name="Straight Connector 1841">
                        <a:extLst>
                          <a:ext uri="{FF2B5EF4-FFF2-40B4-BE49-F238E27FC236}">
                            <a16:creationId xmlns:a16="http://schemas.microsoft.com/office/drawing/2014/main" id="{74433558-AEF5-4866-ADE3-914019D22FAC}"/>
                          </a:ext>
                        </a:extLst>
                      </p:cNvPr>
                      <p:cNvCxnSpPr>
                        <a:cxnSpLocks/>
                      </p:cNvCxnSpPr>
                      <p:nvPr/>
                    </p:nvCxnSpPr>
                    <p:spPr bwMode="auto">
                      <a:xfrm>
                        <a:off x="5101166" y="1780117"/>
                        <a:ext cx="0" cy="35983"/>
                      </a:xfrm>
                      <a:prstGeom prst="line">
                        <a:avLst/>
                      </a:prstGeom>
                      <a:noFill/>
                      <a:ln w="19050" cap="flat" cmpd="sng" algn="ctr">
                        <a:solidFill>
                          <a:schemeClr val="bg1"/>
                        </a:solidFill>
                        <a:prstDash val="solid"/>
                        <a:round/>
                        <a:headEnd type="none" w="med" len="med"/>
                        <a:tailEnd type="none" w="med" len="med"/>
                      </a:ln>
                      <a:effectLst/>
                    </p:spPr>
                  </p:cxnSp>
                </p:grpSp>
                <p:grpSp>
                  <p:nvGrpSpPr>
                    <p:cNvPr id="1843" name="Group 1842">
                      <a:extLst>
                        <a:ext uri="{FF2B5EF4-FFF2-40B4-BE49-F238E27FC236}">
                          <a16:creationId xmlns:a16="http://schemas.microsoft.com/office/drawing/2014/main" id="{C351CBFA-9A32-41D0-BB28-D1333842B78F}"/>
                        </a:ext>
                      </a:extLst>
                    </p:cNvPr>
                    <p:cNvGrpSpPr/>
                    <p:nvPr/>
                  </p:nvGrpSpPr>
                  <p:grpSpPr>
                    <a:xfrm>
                      <a:off x="5303309" y="4175125"/>
                      <a:ext cx="35961" cy="35983"/>
                      <a:chOff x="5083175" y="1780117"/>
                      <a:chExt cx="35961" cy="35983"/>
                    </a:xfrm>
                  </p:grpSpPr>
                  <p:cxnSp>
                    <p:nvCxnSpPr>
                      <p:cNvPr id="1844" name="Straight Connector 1843">
                        <a:extLst>
                          <a:ext uri="{FF2B5EF4-FFF2-40B4-BE49-F238E27FC236}">
                            <a16:creationId xmlns:a16="http://schemas.microsoft.com/office/drawing/2014/main" id="{A14AC341-F36D-4627-BB43-36A3AD8D0BF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45" name="Straight Connector 1844">
                        <a:extLst>
                          <a:ext uri="{FF2B5EF4-FFF2-40B4-BE49-F238E27FC236}">
                            <a16:creationId xmlns:a16="http://schemas.microsoft.com/office/drawing/2014/main" id="{4CF97CA0-0112-4E64-A00E-0C318C7DDBC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46" name="Group 1845">
                      <a:extLst>
                        <a:ext uri="{FF2B5EF4-FFF2-40B4-BE49-F238E27FC236}">
                          <a16:creationId xmlns:a16="http://schemas.microsoft.com/office/drawing/2014/main" id="{BC612CA8-A0E9-4A8D-876E-46310F37C3FB}"/>
                        </a:ext>
                      </a:extLst>
                    </p:cNvPr>
                    <p:cNvGrpSpPr/>
                    <p:nvPr/>
                  </p:nvGrpSpPr>
                  <p:grpSpPr>
                    <a:xfrm>
                      <a:off x="5290609" y="4175125"/>
                      <a:ext cx="35961" cy="35983"/>
                      <a:chOff x="5083175" y="1780117"/>
                      <a:chExt cx="35961" cy="35983"/>
                    </a:xfrm>
                  </p:grpSpPr>
                  <p:cxnSp>
                    <p:nvCxnSpPr>
                      <p:cNvPr id="1847" name="Straight Connector 1846">
                        <a:extLst>
                          <a:ext uri="{FF2B5EF4-FFF2-40B4-BE49-F238E27FC236}">
                            <a16:creationId xmlns:a16="http://schemas.microsoft.com/office/drawing/2014/main" id="{6650C296-E023-49CE-AB4F-65A6A7C8356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48" name="Straight Connector 1847">
                        <a:extLst>
                          <a:ext uri="{FF2B5EF4-FFF2-40B4-BE49-F238E27FC236}">
                            <a16:creationId xmlns:a16="http://schemas.microsoft.com/office/drawing/2014/main" id="{8E79B7AA-EF72-4ABA-AC7C-D77ACCF4EE1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49" name="Group 1848">
                      <a:extLst>
                        <a:ext uri="{FF2B5EF4-FFF2-40B4-BE49-F238E27FC236}">
                          <a16:creationId xmlns:a16="http://schemas.microsoft.com/office/drawing/2014/main" id="{BC58B7DB-1ACE-4B5B-9ED1-ABD3E44E5145}"/>
                        </a:ext>
                      </a:extLst>
                    </p:cNvPr>
                    <p:cNvGrpSpPr/>
                    <p:nvPr/>
                  </p:nvGrpSpPr>
                  <p:grpSpPr>
                    <a:xfrm>
                      <a:off x="5278968" y="4175125"/>
                      <a:ext cx="35961" cy="35983"/>
                      <a:chOff x="5083175" y="1780117"/>
                      <a:chExt cx="35961" cy="35983"/>
                    </a:xfrm>
                  </p:grpSpPr>
                  <p:cxnSp>
                    <p:nvCxnSpPr>
                      <p:cNvPr id="1850" name="Straight Connector 1849">
                        <a:extLst>
                          <a:ext uri="{FF2B5EF4-FFF2-40B4-BE49-F238E27FC236}">
                            <a16:creationId xmlns:a16="http://schemas.microsoft.com/office/drawing/2014/main" id="{A1C05370-61C2-47B5-BE02-A61425307B2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51" name="Straight Connector 1850">
                        <a:extLst>
                          <a:ext uri="{FF2B5EF4-FFF2-40B4-BE49-F238E27FC236}">
                            <a16:creationId xmlns:a16="http://schemas.microsoft.com/office/drawing/2014/main" id="{3A1994D6-EB1B-459E-A74D-30CD22AF4C8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52" name="Group 1851">
                      <a:extLst>
                        <a:ext uri="{FF2B5EF4-FFF2-40B4-BE49-F238E27FC236}">
                          <a16:creationId xmlns:a16="http://schemas.microsoft.com/office/drawing/2014/main" id="{CBFFD315-55D3-49D5-8C14-E27AAC81FA6F}"/>
                        </a:ext>
                      </a:extLst>
                    </p:cNvPr>
                    <p:cNvGrpSpPr/>
                    <p:nvPr/>
                  </p:nvGrpSpPr>
                  <p:grpSpPr>
                    <a:xfrm>
                      <a:off x="5289552" y="4175125"/>
                      <a:ext cx="35961" cy="35983"/>
                      <a:chOff x="5083175" y="1780117"/>
                      <a:chExt cx="35961" cy="35983"/>
                    </a:xfrm>
                  </p:grpSpPr>
                  <p:cxnSp>
                    <p:nvCxnSpPr>
                      <p:cNvPr id="1853" name="Straight Connector 1852">
                        <a:extLst>
                          <a:ext uri="{FF2B5EF4-FFF2-40B4-BE49-F238E27FC236}">
                            <a16:creationId xmlns:a16="http://schemas.microsoft.com/office/drawing/2014/main" id="{9CD992D5-5A03-406C-B733-18D444564E1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54" name="Straight Connector 1853">
                        <a:extLst>
                          <a:ext uri="{FF2B5EF4-FFF2-40B4-BE49-F238E27FC236}">
                            <a16:creationId xmlns:a16="http://schemas.microsoft.com/office/drawing/2014/main" id="{0D49E0CD-DFC8-4448-A9E4-B5038CBF3CA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55" name="Group 1854">
                      <a:extLst>
                        <a:ext uri="{FF2B5EF4-FFF2-40B4-BE49-F238E27FC236}">
                          <a16:creationId xmlns:a16="http://schemas.microsoft.com/office/drawing/2014/main" id="{F15D8907-3F40-4E77-9345-3E2CD392CE58}"/>
                        </a:ext>
                      </a:extLst>
                    </p:cNvPr>
                    <p:cNvGrpSpPr/>
                    <p:nvPr/>
                  </p:nvGrpSpPr>
                  <p:grpSpPr>
                    <a:xfrm>
                      <a:off x="5294843" y="4175125"/>
                      <a:ext cx="35961" cy="35983"/>
                      <a:chOff x="5083175" y="1780117"/>
                      <a:chExt cx="35961" cy="35983"/>
                    </a:xfrm>
                  </p:grpSpPr>
                  <p:cxnSp>
                    <p:nvCxnSpPr>
                      <p:cNvPr id="1856" name="Straight Connector 1855">
                        <a:extLst>
                          <a:ext uri="{FF2B5EF4-FFF2-40B4-BE49-F238E27FC236}">
                            <a16:creationId xmlns:a16="http://schemas.microsoft.com/office/drawing/2014/main" id="{56184FFE-194A-4147-B8CF-F5068A13F05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57" name="Straight Connector 1856">
                        <a:extLst>
                          <a:ext uri="{FF2B5EF4-FFF2-40B4-BE49-F238E27FC236}">
                            <a16:creationId xmlns:a16="http://schemas.microsoft.com/office/drawing/2014/main" id="{7AB70CDF-9BD2-443E-BEF6-38CA53BF4C2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58" name="Group 1857">
                      <a:extLst>
                        <a:ext uri="{FF2B5EF4-FFF2-40B4-BE49-F238E27FC236}">
                          <a16:creationId xmlns:a16="http://schemas.microsoft.com/office/drawing/2014/main" id="{B961B00B-7FDC-4FE8-BDE1-1BD1BB1C7143}"/>
                        </a:ext>
                      </a:extLst>
                    </p:cNvPr>
                    <p:cNvGrpSpPr/>
                    <p:nvPr/>
                  </p:nvGrpSpPr>
                  <p:grpSpPr>
                    <a:xfrm>
                      <a:off x="5283202" y="4174067"/>
                      <a:ext cx="35961" cy="35983"/>
                      <a:chOff x="5083175" y="1780117"/>
                      <a:chExt cx="35961" cy="35983"/>
                    </a:xfrm>
                  </p:grpSpPr>
                  <p:cxnSp>
                    <p:nvCxnSpPr>
                      <p:cNvPr id="1859" name="Straight Connector 1858">
                        <a:extLst>
                          <a:ext uri="{FF2B5EF4-FFF2-40B4-BE49-F238E27FC236}">
                            <a16:creationId xmlns:a16="http://schemas.microsoft.com/office/drawing/2014/main" id="{2ED43F32-931D-473E-A01D-0F9333D2BC1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60" name="Straight Connector 1859">
                        <a:extLst>
                          <a:ext uri="{FF2B5EF4-FFF2-40B4-BE49-F238E27FC236}">
                            <a16:creationId xmlns:a16="http://schemas.microsoft.com/office/drawing/2014/main" id="{8B08675A-76C3-4E70-98EF-6DDD48A3130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61" name="Group 1860">
                      <a:extLst>
                        <a:ext uri="{FF2B5EF4-FFF2-40B4-BE49-F238E27FC236}">
                          <a16:creationId xmlns:a16="http://schemas.microsoft.com/office/drawing/2014/main" id="{26DD17BB-A7D9-42D8-903C-50FB820DA5A4}"/>
                        </a:ext>
                      </a:extLst>
                    </p:cNvPr>
                    <p:cNvGrpSpPr/>
                    <p:nvPr/>
                  </p:nvGrpSpPr>
                  <p:grpSpPr>
                    <a:xfrm>
                      <a:off x="5268385" y="4175125"/>
                      <a:ext cx="35961" cy="35983"/>
                      <a:chOff x="5083175" y="1780117"/>
                      <a:chExt cx="35961" cy="35983"/>
                    </a:xfrm>
                  </p:grpSpPr>
                  <p:cxnSp>
                    <p:nvCxnSpPr>
                      <p:cNvPr id="1862" name="Straight Connector 1861">
                        <a:extLst>
                          <a:ext uri="{FF2B5EF4-FFF2-40B4-BE49-F238E27FC236}">
                            <a16:creationId xmlns:a16="http://schemas.microsoft.com/office/drawing/2014/main" id="{E0B8EF3B-C32B-4D56-AB02-65D6635BF33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63" name="Straight Connector 1862">
                        <a:extLst>
                          <a:ext uri="{FF2B5EF4-FFF2-40B4-BE49-F238E27FC236}">
                            <a16:creationId xmlns:a16="http://schemas.microsoft.com/office/drawing/2014/main" id="{DDD273C7-118D-45B0-B17E-49A396F7992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64" name="Group 1863">
                      <a:extLst>
                        <a:ext uri="{FF2B5EF4-FFF2-40B4-BE49-F238E27FC236}">
                          <a16:creationId xmlns:a16="http://schemas.microsoft.com/office/drawing/2014/main" id="{CD310F69-9443-4703-96C1-55330B7E4BA7}"/>
                        </a:ext>
                      </a:extLst>
                    </p:cNvPr>
                    <p:cNvGrpSpPr/>
                    <p:nvPr/>
                  </p:nvGrpSpPr>
                  <p:grpSpPr>
                    <a:xfrm>
                      <a:off x="5214410" y="4165600"/>
                      <a:ext cx="35961" cy="35983"/>
                      <a:chOff x="5083175" y="1780117"/>
                      <a:chExt cx="35961" cy="35983"/>
                    </a:xfrm>
                  </p:grpSpPr>
                  <p:cxnSp>
                    <p:nvCxnSpPr>
                      <p:cNvPr id="1865" name="Straight Connector 1864">
                        <a:extLst>
                          <a:ext uri="{FF2B5EF4-FFF2-40B4-BE49-F238E27FC236}">
                            <a16:creationId xmlns:a16="http://schemas.microsoft.com/office/drawing/2014/main" id="{FB10C23E-6738-4071-AA76-1CD24BA01DB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66" name="Straight Connector 1865">
                        <a:extLst>
                          <a:ext uri="{FF2B5EF4-FFF2-40B4-BE49-F238E27FC236}">
                            <a16:creationId xmlns:a16="http://schemas.microsoft.com/office/drawing/2014/main" id="{239DBB29-8839-428E-815B-CCB999DC5DE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67" name="Group 1866">
                      <a:extLst>
                        <a:ext uri="{FF2B5EF4-FFF2-40B4-BE49-F238E27FC236}">
                          <a16:creationId xmlns:a16="http://schemas.microsoft.com/office/drawing/2014/main" id="{025C2E1E-EFD7-40FC-BF30-058009162F2D}"/>
                        </a:ext>
                      </a:extLst>
                    </p:cNvPr>
                    <p:cNvGrpSpPr/>
                    <p:nvPr/>
                  </p:nvGrpSpPr>
                  <p:grpSpPr>
                    <a:xfrm>
                      <a:off x="5199593" y="4161367"/>
                      <a:ext cx="35961" cy="35983"/>
                      <a:chOff x="5083175" y="1780117"/>
                      <a:chExt cx="35961" cy="35983"/>
                    </a:xfrm>
                  </p:grpSpPr>
                  <p:cxnSp>
                    <p:nvCxnSpPr>
                      <p:cNvPr id="1868" name="Straight Connector 1867">
                        <a:extLst>
                          <a:ext uri="{FF2B5EF4-FFF2-40B4-BE49-F238E27FC236}">
                            <a16:creationId xmlns:a16="http://schemas.microsoft.com/office/drawing/2014/main" id="{8A67A1EA-CB6C-406E-B9CE-0DFE57DF958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69" name="Straight Connector 1868">
                        <a:extLst>
                          <a:ext uri="{FF2B5EF4-FFF2-40B4-BE49-F238E27FC236}">
                            <a16:creationId xmlns:a16="http://schemas.microsoft.com/office/drawing/2014/main" id="{2C8B09FC-13A1-4C16-9754-9118E8BDE8E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70" name="Group 1869">
                      <a:extLst>
                        <a:ext uri="{FF2B5EF4-FFF2-40B4-BE49-F238E27FC236}">
                          <a16:creationId xmlns:a16="http://schemas.microsoft.com/office/drawing/2014/main" id="{17DE25AB-9AEA-4119-9519-FD4818A11778}"/>
                        </a:ext>
                      </a:extLst>
                    </p:cNvPr>
                    <p:cNvGrpSpPr/>
                    <p:nvPr/>
                  </p:nvGrpSpPr>
                  <p:grpSpPr>
                    <a:xfrm>
                      <a:off x="5208060" y="4163484"/>
                      <a:ext cx="35961" cy="35983"/>
                      <a:chOff x="5083175" y="1780117"/>
                      <a:chExt cx="35961" cy="35983"/>
                    </a:xfrm>
                  </p:grpSpPr>
                  <p:cxnSp>
                    <p:nvCxnSpPr>
                      <p:cNvPr id="1871" name="Straight Connector 1870">
                        <a:extLst>
                          <a:ext uri="{FF2B5EF4-FFF2-40B4-BE49-F238E27FC236}">
                            <a16:creationId xmlns:a16="http://schemas.microsoft.com/office/drawing/2014/main" id="{B5EDA702-3A25-427B-9D06-CE118C1D6DD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72" name="Straight Connector 1871">
                        <a:extLst>
                          <a:ext uri="{FF2B5EF4-FFF2-40B4-BE49-F238E27FC236}">
                            <a16:creationId xmlns:a16="http://schemas.microsoft.com/office/drawing/2014/main" id="{BDF3D142-D3A1-4E66-BFB2-377BD156EB6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73" name="Group 1872">
                      <a:extLst>
                        <a:ext uri="{FF2B5EF4-FFF2-40B4-BE49-F238E27FC236}">
                          <a16:creationId xmlns:a16="http://schemas.microsoft.com/office/drawing/2014/main" id="{D6CE4D3F-B8B7-4D57-80E5-B4F4980361F1}"/>
                        </a:ext>
                      </a:extLst>
                    </p:cNvPr>
                    <p:cNvGrpSpPr/>
                    <p:nvPr/>
                  </p:nvGrpSpPr>
                  <p:grpSpPr>
                    <a:xfrm>
                      <a:off x="5192185" y="4160309"/>
                      <a:ext cx="35961" cy="35983"/>
                      <a:chOff x="5083175" y="1780117"/>
                      <a:chExt cx="35961" cy="35983"/>
                    </a:xfrm>
                  </p:grpSpPr>
                  <p:cxnSp>
                    <p:nvCxnSpPr>
                      <p:cNvPr id="1874" name="Straight Connector 1873">
                        <a:extLst>
                          <a:ext uri="{FF2B5EF4-FFF2-40B4-BE49-F238E27FC236}">
                            <a16:creationId xmlns:a16="http://schemas.microsoft.com/office/drawing/2014/main" id="{2EE42AE0-B25A-4DC4-B638-068C15FCA2D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75" name="Straight Connector 1874">
                        <a:extLst>
                          <a:ext uri="{FF2B5EF4-FFF2-40B4-BE49-F238E27FC236}">
                            <a16:creationId xmlns:a16="http://schemas.microsoft.com/office/drawing/2014/main" id="{DDFFAAFB-67C2-4545-B2C3-D0399B76E6A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76" name="Group 1875">
                      <a:extLst>
                        <a:ext uri="{FF2B5EF4-FFF2-40B4-BE49-F238E27FC236}">
                          <a16:creationId xmlns:a16="http://schemas.microsoft.com/office/drawing/2014/main" id="{0B689D34-75BC-4E5F-B4E6-B57A630E1310}"/>
                        </a:ext>
                      </a:extLst>
                    </p:cNvPr>
                    <p:cNvGrpSpPr/>
                    <p:nvPr/>
                  </p:nvGrpSpPr>
                  <p:grpSpPr>
                    <a:xfrm>
                      <a:off x="5183718" y="4159250"/>
                      <a:ext cx="35961" cy="35983"/>
                      <a:chOff x="5083175" y="1780117"/>
                      <a:chExt cx="35961" cy="35983"/>
                    </a:xfrm>
                  </p:grpSpPr>
                  <p:cxnSp>
                    <p:nvCxnSpPr>
                      <p:cNvPr id="1877" name="Straight Connector 1876">
                        <a:extLst>
                          <a:ext uri="{FF2B5EF4-FFF2-40B4-BE49-F238E27FC236}">
                            <a16:creationId xmlns:a16="http://schemas.microsoft.com/office/drawing/2014/main" id="{41D0FB38-9531-46EB-A91A-F65AE905E04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78" name="Straight Connector 1877">
                        <a:extLst>
                          <a:ext uri="{FF2B5EF4-FFF2-40B4-BE49-F238E27FC236}">
                            <a16:creationId xmlns:a16="http://schemas.microsoft.com/office/drawing/2014/main" id="{BA0652C7-241E-4086-9513-CC0E24C9166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79" name="Group 1878">
                      <a:extLst>
                        <a:ext uri="{FF2B5EF4-FFF2-40B4-BE49-F238E27FC236}">
                          <a16:creationId xmlns:a16="http://schemas.microsoft.com/office/drawing/2014/main" id="{507B151E-0428-4D90-8158-E564F7D27DCA}"/>
                        </a:ext>
                      </a:extLst>
                    </p:cNvPr>
                    <p:cNvGrpSpPr/>
                    <p:nvPr/>
                  </p:nvGrpSpPr>
                  <p:grpSpPr>
                    <a:xfrm>
                      <a:off x="5175251" y="4158192"/>
                      <a:ext cx="35961" cy="35983"/>
                      <a:chOff x="5083175" y="1780117"/>
                      <a:chExt cx="35961" cy="35983"/>
                    </a:xfrm>
                  </p:grpSpPr>
                  <p:cxnSp>
                    <p:nvCxnSpPr>
                      <p:cNvPr id="1880" name="Straight Connector 1879">
                        <a:extLst>
                          <a:ext uri="{FF2B5EF4-FFF2-40B4-BE49-F238E27FC236}">
                            <a16:creationId xmlns:a16="http://schemas.microsoft.com/office/drawing/2014/main" id="{82487BAB-8457-4035-A577-D9E1DA15879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81" name="Straight Connector 1880">
                        <a:extLst>
                          <a:ext uri="{FF2B5EF4-FFF2-40B4-BE49-F238E27FC236}">
                            <a16:creationId xmlns:a16="http://schemas.microsoft.com/office/drawing/2014/main" id="{28400490-94BE-4E57-B196-765A44B6537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82" name="Group 1881">
                      <a:extLst>
                        <a:ext uri="{FF2B5EF4-FFF2-40B4-BE49-F238E27FC236}">
                          <a16:creationId xmlns:a16="http://schemas.microsoft.com/office/drawing/2014/main" id="{DDC760AB-E6FF-4A51-93C5-185153B24A26}"/>
                        </a:ext>
                      </a:extLst>
                    </p:cNvPr>
                    <p:cNvGrpSpPr/>
                    <p:nvPr/>
                  </p:nvGrpSpPr>
                  <p:grpSpPr>
                    <a:xfrm>
                      <a:off x="5120217" y="4149725"/>
                      <a:ext cx="35961" cy="35983"/>
                      <a:chOff x="5083175" y="1780117"/>
                      <a:chExt cx="35961" cy="35983"/>
                    </a:xfrm>
                  </p:grpSpPr>
                  <p:cxnSp>
                    <p:nvCxnSpPr>
                      <p:cNvPr id="1883" name="Straight Connector 1882">
                        <a:extLst>
                          <a:ext uri="{FF2B5EF4-FFF2-40B4-BE49-F238E27FC236}">
                            <a16:creationId xmlns:a16="http://schemas.microsoft.com/office/drawing/2014/main" id="{AEDE4241-F016-4E7F-B717-17625839A36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84" name="Straight Connector 1883">
                        <a:extLst>
                          <a:ext uri="{FF2B5EF4-FFF2-40B4-BE49-F238E27FC236}">
                            <a16:creationId xmlns:a16="http://schemas.microsoft.com/office/drawing/2014/main" id="{BB11CFFE-A7DF-4A26-B321-92AE10E6A85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85" name="Group 1884">
                      <a:extLst>
                        <a:ext uri="{FF2B5EF4-FFF2-40B4-BE49-F238E27FC236}">
                          <a16:creationId xmlns:a16="http://schemas.microsoft.com/office/drawing/2014/main" id="{E036C691-3DB2-4B0D-8D4D-58616273A014}"/>
                        </a:ext>
                      </a:extLst>
                    </p:cNvPr>
                    <p:cNvGrpSpPr/>
                    <p:nvPr/>
                  </p:nvGrpSpPr>
                  <p:grpSpPr>
                    <a:xfrm>
                      <a:off x="5107517" y="4149725"/>
                      <a:ext cx="35961" cy="35983"/>
                      <a:chOff x="5083175" y="1780117"/>
                      <a:chExt cx="35961" cy="35983"/>
                    </a:xfrm>
                  </p:grpSpPr>
                  <p:cxnSp>
                    <p:nvCxnSpPr>
                      <p:cNvPr id="1886" name="Straight Connector 1885">
                        <a:extLst>
                          <a:ext uri="{FF2B5EF4-FFF2-40B4-BE49-F238E27FC236}">
                            <a16:creationId xmlns:a16="http://schemas.microsoft.com/office/drawing/2014/main" id="{18D29F62-E718-41E0-937E-C21DC87020F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87" name="Straight Connector 1886">
                        <a:extLst>
                          <a:ext uri="{FF2B5EF4-FFF2-40B4-BE49-F238E27FC236}">
                            <a16:creationId xmlns:a16="http://schemas.microsoft.com/office/drawing/2014/main" id="{91D04F3C-C079-4653-91F6-D0FD37963A7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88" name="Group 1887">
                      <a:extLst>
                        <a:ext uri="{FF2B5EF4-FFF2-40B4-BE49-F238E27FC236}">
                          <a16:creationId xmlns:a16="http://schemas.microsoft.com/office/drawing/2014/main" id="{778283A8-5B8A-42D8-B0BE-FD60064A1AD5}"/>
                        </a:ext>
                      </a:extLst>
                    </p:cNvPr>
                    <p:cNvGrpSpPr/>
                    <p:nvPr/>
                  </p:nvGrpSpPr>
                  <p:grpSpPr>
                    <a:xfrm>
                      <a:off x="5115983" y="4149725"/>
                      <a:ext cx="35961" cy="35983"/>
                      <a:chOff x="5083175" y="1780117"/>
                      <a:chExt cx="35961" cy="35983"/>
                    </a:xfrm>
                  </p:grpSpPr>
                  <p:cxnSp>
                    <p:nvCxnSpPr>
                      <p:cNvPr id="1889" name="Straight Connector 1888">
                        <a:extLst>
                          <a:ext uri="{FF2B5EF4-FFF2-40B4-BE49-F238E27FC236}">
                            <a16:creationId xmlns:a16="http://schemas.microsoft.com/office/drawing/2014/main" id="{DB9FFC98-C995-4014-A833-96357C9CF1C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90" name="Straight Connector 1889">
                        <a:extLst>
                          <a:ext uri="{FF2B5EF4-FFF2-40B4-BE49-F238E27FC236}">
                            <a16:creationId xmlns:a16="http://schemas.microsoft.com/office/drawing/2014/main" id="{23CAA252-B0D1-410B-8A32-338BF040FA0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91" name="Group 1890">
                      <a:extLst>
                        <a:ext uri="{FF2B5EF4-FFF2-40B4-BE49-F238E27FC236}">
                          <a16:creationId xmlns:a16="http://schemas.microsoft.com/office/drawing/2014/main" id="{3535981A-1A4C-4ADC-A5C2-96A16EA714FB}"/>
                        </a:ext>
                      </a:extLst>
                    </p:cNvPr>
                    <p:cNvGrpSpPr/>
                    <p:nvPr/>
                  </p:nvGrpSpPr>
                  <p:grpSpPr>
                    <a:xfrm>
                      <a:off x="5101167" y="4149725"/>
                      <a:ext cx="35961" cy="35983"/>
                      <a:chOff x="5083175" y="1780117"/>
                      <a:chExt cx="35961" cy="35983"/>
                    </a:xfrm>
                  </p:grpSpPr>
                  <p:cxnSp>
                    <p:nvCxnSpPr>
                      <p:cNvPr id="1892" name="Straight Connector 1891">
                        <a:extLst>
                          <a:ext uri="{FF2B5EF4-FFF2-40B4-BE49-F238E27FC236}">
                            <a16:creationId xmlns:a16="http://schemas.microsoft.com/office/drawing/2014/main" id="{2AE0503B-A6B5-46CC-BC1E-560475B2059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93" name="Straight Connector 1892">
                        <a:extLst>
                          <a:ext uri="{FF2B5EF4-FFF2-40B4-BE49-F238E27FC236}">
                            <a16:creationId xmlns:a16="http://schemas.microsoft.com/office/drawing/2014/main" id="{A1B5A11D-C71B-4E12-B66D-CE921D90684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94" name="Group 1893">
                      <a:extLst>
                        <a:ext uri="{FF2B5EF4-FFF2-40B4-BE49-F238E27FC236}">
                          <a16:creationId xmlns:a16="http://schemas.microsoft.com/office/drawing/2014/main" id="{75C76CAF-45B9-4557-A8BE-5FB652F76BF6}"/>
                        </a:ext>
                      </a:extLst>
                    </p:cNvPr>
                    <p:cNvGrpSpPr/>
                    <p:nvPr/>
                  </p:nvGrpSpPr>
                  <p:grpSpPr>
                    <a:xfrm>
                      <a:off x="5087409" y="4146550"/>
                      <a:ext cx="35961" cy="35983"/>
                      <a:chOff x="5083175" y="1780117"/>
                      <a:chExt cx="35961" cy="35983"/>
                    </a:xfrm>
                  </p:grpSpPr>
                  <p:cxnSp>
                    <p:nvCxnSpPr>
                      <p:cNvPr id="1895" name="Straight Connector 1894">
                        <a:extLst>
                          <a:ext uri="{FF2B5EF4-FFF2-40B4-BE49-F238E27FC236}">
                            <a16:creationId xmlns:a16="http://schemas.microsoft.com/office/drawing/2014/main" id="{CC7C5A57-FC2A-4962-99B0-3F589FCBFEE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96" name="Straight Connector 1895">
                        <a:extLst>
                          <a:ext uri="{FF2B5EF4-FFF2-40B4-BE49-F238E27FC236}">
                            <a16:creationId xmlns:a16="http://schemas.microsoft.com/office/drawing/2014/main" id="{62EB3528-AFEC-4ABB-B940-192D3B96E2B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897" name="Group 1896">
                      <a:extLst>
                        <a:ext uri="{FF2B5EF4-FFF2-40B4-BE49-F238E27FC236}">
                          <a16:creationId xmlns:a16="http://schemas.microsoft.com/office/drawing/2014/main" id="{3326B37A-5DE0-4FD0-8E1D-0DF58138EEAD}"/>
                        </a:ext>
                      </a:extLst>
                    </p:cNvPr>
                    <p:cNvGrpSpPr/>
                    <p:nvPr/>
                  </p:nvGrpSpPr>
                  <p:grpSpPr>
                    <a:xfrm>
                      <a:off x="5064126" y="4135967"/>
                      <a:ext cx="35961" cy="35983"/>
                      <a:chOff x="5083175" y="1780117"/>
                      <a:chExt cx="35961" cy="35983"/>
                    </a:xfrm>
                  </p:grpSpPr>
                  <p:cxnSp>
                    <p:nvCxnSpPr>
                      <p:cNvPr id="1898" name="Straight Connector 1897">
                        <a:extLst>
                          <a:ext uri="{FF2B5EF4-FFF2-40B4-BE49-F238E27FC236}">
                            <a16:creationId xmlns:a16="http://schemas.microsoft.com/office/drawing/2014/main" id="{F646EDFF-0C18-4B6D-BD13-68D59FE4A8B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899" name="Straight Connector 1898">
                        <a:extLst>
                          <a:ext uri="{FF2B5EF4-FFF2-40B4-BE49-F238E27FC236}">
                            <a16:creationId xmlns:a16="http://schemas.microsoft.com/office/drawing/2014/main" id="{F821A2CF-68D2-45B4-8830-113E198A3DB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00" name="Group 1899">
                      <a:extLst>
                        <a:ext uri="{FF2B5EF4-FFF2-40B4-BE49-F238E27FC236}">
                          <a16:creationId xmlns:a16="http://schemas.microsoft.com/office/drawing/2014/main" id="{30D91C5E-8BCF-4D42-8919-71536207F964}"/>
                        </a:ext>
                      </a:extLst>
                    </p:cNvPr>
                    <p:cNvGrpSpPr/>
                    <p:nvPr/>
                  </p:nvGrpSpPr>
                  <p:grpSpPr>
                    <a:xfrm>
                      <a:off x="5049309" y="4135967"/>
                      <a:ext cx="35961" cy="35983"/>
                      <a:chOff x="5083175" y="1780117"/>
                      <a:chExt cx="35961" cy="35983"/>
                    </a:xfrm>
                  </p:grpSpPr>
                  <p:cxnSp>
                    <p:nvCxnSpPr>
                      <p:cNvPr id="1901" name="Straight Connector 1900">
                        <a:extLst>
                          <a:ext uri="{FF2B5EF4-FFF2-40B4-BE49-F238E27FC236}">
                            <a16:creationId xmlns:a16="http://schemas.microsoft.com/office/drawing/2014/main" id="{4C77B805-8460-4226-9475-B6581404F18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02" name="Straight Connector 1901">
                        <a:extLst>
                          <a:ext uri="{FF2B5EF4-FFF2-40B4-BE49-F238E27FC236}">
                            <a16:creationId xmlns:a16="http://schemas.microsoft.com/office/drawing/2014/main" id="{67607E99-ADCD-44E1-B283-FEFF8D7C545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03" name="Group 1902">
                      <a:extLst>
                        <a:ext uri="{FF2B5EF4-FFF2-40B4-BE49-F238E27FC236}">
                          <a16:creationId xmlns:a16="http://schemas.microsoft.com/office/drawing/2014/main" id="{918798C8-86FB-4852-8D42-64782A0955EF}"/>
                        </a:ext>
                      </a:extLst>
                    </p:cNvPr>
                    <p:cNvGrpSpPr/>
                    <p:nvPr/>
                  </p:nvGrpSpPr>
                  <p:grpSpPr>
                    <a:xfrm>
                      <a:off x="5045076" y="4133850"/>
                      <a:ext cx="35961" cy="35983"/>
                      <a:chOff x="5083175" y="1780117"/>
                      <a:chExt cx="35961" cy="35983"/>
                    </a:xfrm>
                  </p:grpSpPr>
                  <p:cxnSp>
                    <p:nvCxnSpPr>
                      <p:cNvPr id="1904" name="Straight Connector 1903">
                        <a:extLst>
                          <a:ext uri="{FF2B5EF4-FFF2-40B4-BE49-F238E27FC236}">
                            <a16:creationId xmlns:a16="http://schemas.microsoft.com/office/drawing/2014/main" id="{CB524E15-98C7-44C2-8CAC-172FB653A98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05" name="Straight Connector 1904">
                        <a:extLst>
                          <a:ext uri="{FF2B5EF4-FFF2-40B4-BE49-F238E27FC236}">
                            <a16:creationId xmlns:a16="http://schemas.microsoft.com/office/drawing/2014/main" id="{513076EB-F18A-41C1-9F0E-A5585793DB6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06" name="Group 1905">
                      <a:extLst>
                        <a:ext uri="{FF2B5EF4-FFF2-40B4-BE49-F238E27FC236}">
                          <a16:creationId xmlns:a16="http://schemas.microsoft.com/office/drawing/2014/main" id="{238EEB76-1678-4738-9D1F-2215D8F14A14}"/>
                        </a:ext>
                      </a:extLst>
                    </p:cNvPr>
                    <p:cNvGrpSpPr/>
                    <p:nvPr/>
                  </p:nvGrpSpPr>
                  <p:grpSpPr>
                    <a:xfrm>
                      <a:off x="5050368" y="4137025"/>
                      <a:ext cx="35961" cy="35983"/>
                      <a:chOff x="5083175" y="1780117"/>
                      <a:chExt cx="35961" cy="35983"/>
                    </a:xfrm>
                  </p:grpSpPr>
                  <p:cxnSp>
                    <p:nvCxnSpPr>
                      <p:cNvPr id="1907" name="Straight Connector 1906">
                        <a:extLst>
                          <a:ext uri="{FF2B5EF4-FFF2-40B4-BE49-F238E27FC236}">
                            <a16:creationId xmlns:a16="http://schemas.microsoft.com/office/drawing/2014/main" id="{F9B514F4-4166-418C-85A6-22048EDD4C8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08" name="Straight Connector 1907">
                        <a:extLst>
                          <a:ext uri="{FF2B5EF4-FFF2-40B4-BE49-F238E27FC236}">
                            <a16:creationId xmlns:a16="http://schemas.microsoft.com/office/drawing/2014/main" id="{D2700D05-CB8F-4286-AA59-4A02A52CA81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09" name="Group 1908">
                      <a:extLst>
                        <a:ext uri="{FF2B5EF4-FFF2-40B4-BE49-F238E27FC236}">
                          <a16:creationId xmlns:a16="http://schemas.microsoft.com/office/drawing/2014/main" id="{91E72F2D-7C31-4944-A93A-40725D38FDD2}"/>
                        </a:ext>
                      </a:extLst>
                    </p:cNvPr>
                    <p:cNvGrpSpPr/>
                    <p:nvPr/>
                  </p:nvGrpSpPr>
                  <p:grpSpPr>
                    <a:xfrm>
                      <a:off x="5056718" y="4132792"/>
                      <a:ext cx="35961" cy="35983"/>
                      <a:chOff x="5083175" y="1780117"/>
                      <a:chExt cx="35961" cy="35983"/>
                    </a:xfrm>
                  </p:grpSpPr>
                  <p:cxnSp>
                    <p:nvCxnSpPr>
                      <p:cNvPr id="1910" name="Straight Connector 1909">
                        <a:extLst>
                          <a:ext uri="{FF2B5EF4-FFF2-40B4-BE49-F238E27FC236}">
                            <a16:creationId xmlns:a16="http://schemas.microsoft.com/office/drawing/2014/main" id="{5F40BBF0-41AA-48F7-9B82-3465F7AE569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11" name="Straight Connector 1910">
                        <a:extLst>
                          <a:ext uri="{FF2B5EF4-FFF2-40B4-BE49-F238E27FC236}">
                            <a16:creationId xmlns:a16="http://schemas.microsoft.com/office/drawing/2014/main" id="{01F2E6C0-2A41-4034-94F8-BF9C5E55016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12" name="Group 1911">
                      <a:extLst>
                        <a:ext uri="{FF2B5EF4-FFF2-40B4-BE49-F238E27FC236}">
                          <a16:creationId xmlns:a16="http://schemas.microsoft.com/office/drawing/2014/main" id="{1C8102F5-4E31-409B-AE01-C88CB37EC60C}"/>
                        </a:ext>
                      </a:extLst>
                    </p:cNvPr>
                    <p:cNvGrpSpPr/>
                    <p:nvPr/>
                  </p:nvGrpSpPr>
                  <p:grpSpPr>
                    <a:xfrm>
                      <a:off x="5070477" y="4143375"/>
                      <a:ext cx="35961" cy="35983"/>
                      <a:chOff x="5083175" y="1780117"/>
                      <a:chExt cx="35961" cy="35983"/>
                    </a:xfrm>
                  </p:grpSpPr>
                  <p:cxnSp>
                    <p:nvCxnSpPr>
                      <p:cNvPr id="1913" name="Straight Connector 1912">
                        <a:extLst>
                          <a:ext uri="{FF2B5EF4-FFF2-40B4-BE49-F238E27FC236}">
                            <a16:creationId xmlns:a16="http://schemas.microsoft.com/office/drawing/2014/main" id="{D0348E33-77F4-4CC8-8CE7-255D7FA9B5C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14" name="Straight Connector 1913">
                        <a:extLst>
                          <a:ext uri="{FF2B5EF4-FFF2-40B4-BE49-F238E27FC236}">
                            <a16:creationId xmlns:a16="http://schemas.microsoft.com/office/drawing/2014/main" id="{93658747-47DC-47E4-AC0F-EA13BEA1F7E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15" name="Group 1914">
                      <a:extLst>
                        <a:ext uri="{FF2B5EF4-FFF2-40B4-BE49-F238E27FC236}">
                          <a16:creationId xmlns:a16="http://schemas.microsoft.com/office/drawing/2014/main" id="{C3589415-429E-4116-8469-CB31AAB0ED47}"/>
                        </a:ext>
                      </a:extLst>
                    </p:cNvPr>
                    <p:cNvGrpSpPr/>
                    <p:nvPr/>
                  </p:nvGrpSpPr>
                  <p:grpSpPr>
                    <a:xfrm>
                      <a:off x="4981577" y="4125382"/>
                      <a:ext cx="35961" cy="35983"/>
                      <a:chOff x="5083175" y="1780117"/>
                      <a:chExt cx="35961" cy="35983"/>
                    </a:xfrm>
                  </p:grpSpPr>
                  <p:cxnSp>
                    <p:nvCxnSpPr>
                      <p:cNvPr id="1916" name="Straight Connector 1915">
                        <a:extLst>
                          <a:ext uri="{FF2B5EF4-FFF2-40B4-BE49-F238E27FC236}">
                            <a16:creationId xmlns:a16="http://schemas.microsoft.com/office/drawing/2014/main" id="{BDD9E551-6FDA-43AF-856F-AD0E58E48F2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17" name="Straight Connector 1916">
                        <a:extLst>
                          <a:ext uri="{FF2B5EF4-FFF2-40B4-BE49-F238E27FC236}">
                            <a16:creationId xmlns:a16="http://schemas.microsoft.com/office/drawing/2014/main" id="{6C26D48B-AEC9-4F44-9FBE-E21B91BAC06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21" name="Group 1920">
                      <a:extLst>
                        <a:ext uri="{FF2B5EF4-FFF2-40B4-BE49-F238E27FC236}">
                          <a16:creationId xmlns:a16="http://schemas.microsoft.com/office/drawing/2014/main" id="{2B61BF67-9D89-4DFB-8401-42503CF2582F}"/>
                        </a:ext>
                      </a:extLst>
                    </p:cNvPr>
                    <p:cNvGrpSpPr/>
                    <p:nvPr/>
                  </p:nvGrpSpPr>
                  <p:grpSpPr>
                    <a:xfrm>
                      <a:off x="4968877" y="4125382"/>
                      <a:ext cx="35961" cy="35983"/>
                      <a:chOff x="5083175" y="1780117"/>
                      <a:chExt cx="35961" cy="35983"/>
                    </a:xfrm>
                  </p:grpSpPr>
                  <p:cxnSp>
                    <p:nvCxnSpPr>
                      <p:cNvPr id="1922" name="Straight Connector 1921">
                        <a:extLst>
                          <a:ext uri="{FF2B5EF4-FFF2-40B4-BE49-F238E27FC236}">
                            <a16:creationId xmlns:a16="http://schemas.microsoft.com/office/drawing/2014/main" id="{A204BB70-ECC3-4A2F-95EB-2D8523EB2A1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23" name="Straight Connector 1922">
                        <a:extLst>
                          <a:ext uri="{FF2B5EF4-FFF2-40B4-BE49-F238E27FC236}">
                            <a16:creationId xmlns:a16="http://schemas.microsoft.com/office/drawing/2014/main" id="{95C53D9C-ED6A-47AB-AC5E-B90F2278B7F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24" name="Group 1923">
                      <a:extLst>
                        <a:ext uri="{FF2B5EF4-FFF2-40B4-BE49-F238E27FC236}">
                          <a16:creationId xmlns:a16="http://schemas.microsoft.com/office/drawing/2014/main" id="{D2C9EFD9-8C06-4580-8524-91733FAA68C4}"/>
                        </a:ext>
                      </a:extLst>
                    </p:cNvPr>
                    <p:cNvGrpSpPr/>
                    <p:nvPr/>
                  </p:nvGrpSpPr>
                  <p:grpSpPr>
                    <a:xfrm>
                      <a:off x="4950886" y="4121149"/>
                      <a:ext cx="35961" cy="35983"/>
                      <a:chOff x="5083175" y="1780117"/>
                      <a:chExt cx="35961" cy="35983"/>
                    </a:xfrm>
                  </p:grpSpPr>
                  <p:cxnSp>
                    <p:nvCxnSpPr>
                      <p:cNvPr id="1925" name="Straight Connector 1924">
                        <a:extLst>
                          <a:ext uri="{FF2B5EF4-FFF2-40B4-BE49-F238E27FC236}">
                            <a16:creationId xmlns:a16="http://schemas.microsoft.com/office/drawing/2014/main" id="{81CA7026-8B2C-4341-ABF6-E03F6881565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26" name="Straight Connector 1925">
                        <a:extLst>
                          <a:ext uri="{FF2B5EF4-FFF2-40B4-BE49-F238E27FC236}">
                            <a16:creationId xmlns:a16="http://schemas.microsoft.com/office/drawing/2014/main" id="{65A77BD3-8F1C-4494-B276-BDB7120DA7C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27" name="Group 1926">
                      <a:extLst>
                        <a:ext uri="{FF2B5EF4-FFF2-40B4-BE49-F238E27FC236}">
                          <a16:creationId xmlns:a16="http://schemas.microsoft.com/office/drawing/2014/main" id="{884A3616-B6D3-4BF1-93A9-262E6D84408D}"/>
                        </a:ext>
                      </a:extLst>
                    </p:cNvPr>
                    <p:cNvGrpSpPr/>
                    <p:nvPr/>
                  </p:nvGrpSpPr>
                  <p:grpSpPr>
                    <a:xfrm>
                      <a:off x="4938186" y="4122207"/>
                      <a:ext cx="35961" cy="35983"/>
                      <a:chOff x="5083175" y="1780117"/>
                      <a:chExt cx="35961" cy="35983"/>
                    </a:xfrm>
                  </p:grpSpPr>
                  <p:cxnSp>
                    <p:nvCxnSpPr>
                      <p:cNvPr id="1928" name="Straight Connector 1927">
                        <a:extLst>
                          <a:ext uri="{FF2B5EF4-FFF2-40B4-BE49-F238E27FC236}">
                            <a16:creationId xmlns:a16="http://schemas.microsoft.com/office/drawing/2014/main" id="{ADD585C9-AD7D-47E4-84CE-1F433561F2F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29" name="Straight Connector 1928">
                        <a:extLst>
                          <a:ext uri="{FF2B5EF4-FFF2-40B4-BE49-F238E27FC236}">
                            <a16:creationId xmlns:a16="http://schemas.microsoft.com/office/drawing/2014/main" id="{2C05F779-3890-4B81-9FA0-01114DA445D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30" name="Group 1929">
                      <a:extLst>
                        <a:ext uri="{FF2B5EF4-FFF2-40B4-BE49-F238E27FC236}">
                          <a16:creationId xmlns:a16="http://schemas.microsoft.com/office/drawing/2014/main" id="{7596DD2D-250C-4B33-AC2F-1E17A31FA8E2}"/>
                        </a:ext>
                      </a:extLst>
                    </p:cNvPr>
                    <p:cNvGrpSpPr/>
                    <p:nvPr/>
                  </p:nvGrpSpPr>
                  <p:grpSpPr>
                    <a:xfrm>
                      <a:off x="4909611" y="4115857"/>
                      <a:ext cx="35961" cy="35983"/>
                      <a:chOff x="5083175" y="1780117"/>
                      <a:chExt cx="35961" cy="35983"/>
                    </a:xfrm>
                  </p:grpSpPr>
                  <p:cxnSp>
                    <p:nvCxnSpPr>
                      <p:cNvPr id="1931" name="Straight Connector 1930">
                        <a:extLst>
                          <a:ext uri="{FF2B5EF4-FFF2-40B4-BE49-F238E27FC236}">
                            <a16:creationId xmlns:a16="http://schemas.microsoft.com/office/drawing/2014/main" id="{9D147DBB-290A-4517-8F16-5C76A1E9E01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32" name="Straight Connector 1931">
                        <a:extLst>
                          <a:ext uri="{FF2B5EF4-FFF2-40B4-BE49-F238E27FC236}">
                            <a16:creationId xmlns:a16="http://schemas.microsoft.com/office/drawing/2014/main" id="{7CA78AC4-21F5-44CC-B8A7-AEA272313F0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33" name="Group 1932">
                      <a:extLst>
                        <a:ext uri="{FF2B5EF4-FFF2-40B4-BE49-F238E27FC236}">
                          <a16:creationId xmlns:a16="http://schemas.microsoft.com/office/drawing/2014/main" id="{72BDC1B6-0D50-4C6A-A7C0-AE9F4F49AE95}"/>
                        </a:ext>
                      </a:extLst>
                    </p:cNvPr>
                    <p:cNvGrpSpPr/>
                    <p:nvPr/>
                  </p:nvGrpSpPr>
                  <p:grpSpPr>
                    <a:xfrm>
                      <a:off x="4906436" y="4115857"/>
                      <a:ext cx="35961" cy="35983"/>
                      <a:chOff x="5083175" y="1780117"/>
                      <a:chExt cx="35961" cy="35983"/>
                    </a:xfrm>
                  </p:grpSpPr>
                  <p:cxnSp>
                    <p:nvCxnSpPr>
                      <p:cNvPr id="1934" name="Straight Connector 1933">
                        <a:extLst>
                          <a:ext uri="{FF2B5EF4-FFF2-40B4-BE49-F238E27FC236}">
                            <a16:creationId xmlns:a16="http://schemas.microsoft.com/office/drawing/2014/main" id="{D4833488-0E82-445E-9C92-265FC10BA63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35" name="Straight Connector 1934">
                        <a:extLst>
                          <a:ext uri="{FF2B5EF4-FFF2-40B4-BE49-F238E27FC236}">
                            <a16:creationId xmlns:a16="http://schemas.microsoft.com/office/drawing/2014/main" id="{248F8362-C282-455D-94F4-E73283BE035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36" name="Group 1935">
                      <a:extLst>
                        <a:ext uri="{FF2B5EF4-FFF2-40B4-BE49-F238E27FC236}">
                          <a16:creationId xmlns:a16="http://schemas.microsoft.com/office/drawing/2014/main" id="{9BB08259-67BE-488E-9D2D-0BBE8AD6DDDB}"/>
                        </a:ext>
                      </a:extLst>
                    </p:cNvPr>
                    <p:cNvGrpSpPr/>
                    <p:nvPr/>
                  </p:nvGrpSpPr>
                  <p:grpSpPr>
                    <a:xfrm>
                      <a:off x="4770969" y="4078815"/>
                      <a:ext cx="35961" cy="35983"/>
                      <a:chOff x="5083175" y="1780117"/>
                      <a:chExt cx="35961" cy="35983"/>
                    </a:xfrm>
                  </p:grpSpPr>
                  <p:cxnSp>
                    <p:nvCxnSpPr>
                      <p:cNvPr id="1937" name="Straight Connector 1936">
                        <a:extLst>
                          <a:ext uri="{FF2B5EF4-FFF2-40B4-BE49-F238E27FC236}">
                            <a16:creationId xmlns:a16="http://schemas.microsoft.com/office/drawing/2014/main" id="{A7A7FB92-9005-4A4A-99F8-403B6E78882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38" name="Straight Connector 1937">
                        <a:extLst>
                          <a:ext uri="{FF2B5EF4-FFF2-40B4-BE49-F238E27FC236}">
                            <a16:creationId xmlns:a16="http://schemas.microsoft.com/office/drawing/2014/main" id="{505D967F-3E84-4008-AF00-697BCDC3F13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39" name="Group 1938">
                      <a:extLst>
                        <a:ext uri="{FF2B5EF4-FFF2-40B4-BE49-F238E27FC236}">
                          <a16:creationId xmlns:a16="http://schemas.microsoft.com/office/drawing/2014/main" id="{A38092B0-5DBE-49EB-A2FC-A4B89CC3B6F7}"/>
                        </a:ext>
                      </a:extLst>
                    </p:cNvPr>
                    <p:cNvGrpSpPr/>
                    <p:nvPr/>
                  </p:nvGrpSpPr>
                  <p:grpSpPr>
                    <a:xfrm>
                      <a:off x="4756153" y="4075640"/>
                      <a:ext cx="35961" cy="35983"/>
                      <a:chOff x="5083175" y="1780117"/>
                      <a:chExt cx="35961" cy="35983"/>
                    </a:xfrm>
                  </p:grpSpPr>
                  <p:cxnSp>
                    <p:nvCxnSpPr>
                      <p:cNvPr id="1940" name="Straight Connector 1939">
                        <a:extLst>
                          <a:ext uri="{FF2B5EF4-FFF2-40B4-BE49-F238E27FC236}">
                            <a16:creationId xmlns:a16="http://schemas.microsoft.com/office/drawing/2014/main" id="{1099D74D-09F7-4394-BD90-CCFA308DC2B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41" name="Straight Connector 1940">
                        <a:extLst>
                          <a:ext uri="{FF2B5EF4-FFF2-40B4-BE49-F238E27FC236}">
                            <a16:creationId xmlns:a16="http://schemas.microsoft.com/office/drawing/2014/main" id="{0C0BFF71-6A72-49A9-A0FB-AC25ECB432A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42" name="Group 1941">
                      <a:extLst>
                        <a:ext uri="{FF2B5EF4-FFF2-40B4-BE49-F238E27FC236}">
                          <a16:creationId xmlns:a16="http://schemas.microsoft.com/office/drawing/2014/main" id="{DAC88010-DEF1-4B0B-8594-D6F41E8A56AD}"/>
                        </a:ext>
                      </a:extLst>
                    </p:cNvPr>
                    <p:cNvGrpSpPr/>
                    <p:nvPr/>
                  </p:nvGrpSpPr>
                  <p:grpSpPr>
                    <a:xfrm>
                      <a:off x="4589995" y="4039657"/>
                      <a:ext cx="35961" cy="35983"/>
                      <a:chOff x="5083175" y="1780117"/>
                      <a:chExt cx="35961" cy="35983"/>
                    </a:xfrm>
                  </p:grpSpPr>
                  <p:cxnSp>
                    <p:nvCxnSpPr>
                      <p:cNvPr id="1943" name="Straight Connector 1942">
                        <a:extLst>
                          <a:ext uri="{FF2B5EF4-FFF2-40B4-BE49-F238E27FC236}">
                            <a16:creationId xmlns:a16="http://schemas.microsoft.com/office/drawing/2014/main" id="{06912555-7C3C-472E-A0A2-5AAC32C5BD1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44" name="Straight Connector 1943">
                        <a:extLst>
                          <a:ext uri="{FF2B5EF4-FFF2-40B4-BE49-F238E27FC236}">
                            <a16:creationId xmlns:a16="http://schemas.microsoft.com/office/drawing/2014/main" id="{95BE90EF-0224-487A-BAED-B04D63A0B7E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45" name="Group 1944">
                      <a:extLst>
                        <a:ext uri="{FF2B5EF4-FFF2-40B4-BE49-F238E27FC236}">
                          <a16:creationId xmlns:a16="http://schemas.microsoft.com/office/drawing/2014/main" id="{F98025D5-AB94-48C1-9A91-340837E0A4DA}"/>
                        </a:ext>
                      </a:extLst>
                    </p:cNvPr>
                    <p:cNvGrpSpPr/>
                    <p:nvPr/>
                  </p:nvGrpSpPr>
                  <p:grpSpPr>
                    <a:xfrm>
                      <a:off x="4555070" y="4028015"/>
                      <a:ext cx="35961" cy="35983"/>
                      <a:chOff x="5083175" y="1780117"/>
                      <a:chExt cx="35961" cy="35983"/>
                    </a:xfrm>
                  </p:grpSpPr>
                  <p:cxnSp>
                    <p:nvCxnSpPr>
                      <p:cNvPr id="1946" name="Straight Connector 1945">
                        <a:extLst>
                          <a:ext uri="{FF2B5EF4-FFF2-40B4-BE49-F238E27FC236}">
                            <a16:creationId xmlns:a16="http://schemas.microsoft.com/office/drawing/2014/main" id="{0D45BB40-8618-4F10-AF95-1C209E4AA31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47" name="Straight Connector 1946">
                        <a:extLst>
                          <a:ext uri="{FF2B5EF4-FFF2-40B4-BE49-F238E27FC236}">
                            <a16:creationId xmlns:a16="http://schemas.microsoft.com/office/drawing/2014/main" id="{8971CC9F-90E7-48E0-AFBC-75A9F68476F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48" name="Group 1947">
                      <a:extLst>
                        <a:ext uri="{FF2B5EF4-FFF2-40B4-BE49-F238E27FC236}">
                          <a16:creationId xmlns:a16="http://schemas.microsoft.com/office/drawing/2014/main" id="{68EC8D75-F07A-46B7-844D-E03A7958F479}"/>
                        </a:ext>
                      </a:extLst>
                    </p:cNvPr>
                    <p:cNvGrpSpPr/>
                    <p:nvPr/>
                  </p:nvGrpSpPr>
                  <p:grpSpPr>
                    <a:xfrm>
                      <a:off x="4498978" y="3992032"/>
                      <a:ext cx="35961" cy="35983"/>
                      <a:chOff x="5083175" y="1780117"/>
                      <a:chExt cx="35961" cy="35983"/>
                    </a:xfrm>
                  </p:grpSpPr>
                  <p:cxnSp>
                    <p:nvCxnSpPr>
                      <p:cNvPr id="1949" name="Straight Connector 1948">
                        <a:extLst>
                          <a:ext uri="{FF2B5EF4-FFF2-40B4-BE49-F238E27FC236}">
                            <a16:creationId xmlns:a16="http://schemas.microsoft.com/office/drawing/2014/main" id="{A0EDE8B7-2407-4532-B9AA-4632D827614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50" name="Straight Connector 1949">
                        <a:extLst>
                          <a:ext uri="{FF2B5EF4-FFF2-40B4-BE49-F238E27FC236}">
                            <a16:creationId xmlns:a16="http://schemas.microsoft.com/office/drawing/2014/main" id="{B6808E5B-EE3E-4047-A3AB-DE1D8DBB4DC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51" name="Group 1950">
                      <a:extLst>
                        <a:ext uri="{FF2B5EF4-FFF2-40B4-BE49-F238E27FC236}">
                          <a16:creationId xmlns:a16="http://schemas.microsoft.com/office/drawing/2014/main" id="{D36FC019-3AB2-4C66-8DD8-62E74775B71B}"/>
                        </a:ext>
                      </a:extLst>
                    </p:cNvPr>
                    <p:cNvGrpSpPr/>
                    <p:nvPr/>
                  </p:nvGrpSpPr>
                  <p:grpSpPr>
                    <a:xfrm>
                      <a:off x="4409020" y="3964515"/>
                      <a:ext cx="35961" cy="35983"/>
                      <a:chOff x="5083175" y="1780117"/>
                      <a:chExt cx="35961" cy="35983"/>
                    </a:xfrm>
                  </p:grpSpPr>
                  <p:cxnSp>
                    <p:nvCxnSpPr>
                      <p:cNvPr id="1952" name="Straight Connector 1951">
                        <a:extLst>
                          <a:ext uri="{FF2B5EF4-FFF2-40B4-BE49-F238E27FC236}">
                            <a16:creationId xmlns:a16="http://schemas.microsoft.com/office/drawing/2014/main" id="{DC8DEF20-AA0C-4EC4-8736-0F5EADA05DF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53" name="Straight Connector 1952">
                        <a:extLst>
                          <a:ext uri="{FF2B5EF4-FFF2-40B4-BE49-F238E27FC236}">
                            <a16:creationId xmlns:a16="http://schemas.microsoft.com/office/drawing/2014/main" id="{483AE145-3346-4DA6-A644-232C9C898EF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54" name="Group 1953">
                      <a:extLst>
                        <a:ext uri="{FF2B5EF4-FFF2-40B4-BE49-F238E27FC236}">
                          <a16:creationId xmlns:a16="http://schemas.microsoft.com/office/drawing/2014/main" id="{EFE8FFCD-D8CD-4A44-957D-1FF4D7D2053A}"/>
                        </a:ext>
                      </a:extLst>
                    </p:cNvPr>
                    <p:cNvGrpSpPr/>
                    <p:nvPr/>
                  </p:nvGrpSpPr>
                  <p:grpSpPr>
                    <a:xfrm>
                      <a:off x="4346578" y="3926415"/>
                      <a:ext cx="35961" cy="35983"/>
                      <a:chOff x="5083175" y="1780117"/>
                      <a:chExt cx="35961" cy="35983"/>
                    </a:xfrm>
                  </p:grpSpPr>
                  <p:cxnSp>
                    <p:nvCxnSpPr>
                      <p:cNvPr id="1955" name="Straight Connector 1954">
                        <a:extLst>
                          <a:ext uri="{FF2B5EF4-FFF2-40B4-BE49-F238E27FC236}">
                            <a16:creationId xmlns:a16="http://schemas.microsoft.com/office/drawing/2014/main" id="{F03220C2-67B5-4438-AA17-7CAE4E22130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56" name="Straight Connector 1955">
                        <a:extLst>
                          <a:ext uri="{FF2B5EF4-FFF2-40B4-BE49-F238E27FC236}">
                            <a16:creationId xmlns:a16="http://schemas.microsoft.com/office/drawing/2014/main" id="{5CECC121-3395-4D16-B791-7920C22837B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1960" name="Group 1959">
                    <a:extLst>
                      <a:ext uri="{FF2B5EF4-FFF2-40B4-BE49-F238E27FC236}">
                        <a16:creationId xmlns:a16="http://schemas.microsoft.com/office/drawing/2014/main" id="{2FB36792-6720-437E-A643-3FBC5C41C9AE}"/>
                      </a:ext>
                    </a:extLst>
                  </p:cNvPr>
                  <p:cNvGrpSpPr/>
                  <p:nvPr/>
                </p:nvGrpSpPr>
                <p:grpSpPr>
                  <a:xfrm>
                    <a:off x="4305303" y="3901014"/>
                    <a:ext cx="35961" cy="35983"/>
                    <a:chOff x="5083175" y="1780117"/>
                    <a:chExt cx="35961" cy="35983"/>
                  </a:xfrm>
                </p:grpSpPr>
                <p:cxnSp>
                  <p:nvCxnSpPr>
                    <p:cNvPr id="1961" name="Straight Connector 1960">
                      <a:extLst>
                        <a:ext uri="{FF2B5EF4-FFF2-40B4-BE49-F238E27FC236}">
                          <a16:creationId xmlns:a16="http://schemas.microsoft.com/office/drawing/2014/main" id="{FEA1AF32-DF1E-4ACC-A7DD-11E6E597021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62" name="Straight Connector 1961">
                      <a:extLst>
                        <a:ext uri="{FF2B5EF4-FFF2-40B4-BE49-F238E27FC236}">
                          <a16:creationId xmlns:a16="http://schemas.microsoft.com/office/drawing/2014/main" id="{3AFB0BC4-EFB4-4207-B6E3-B3CC02A1DCF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72" name="Group 1971">
                    <a:extLst>
                      <a:ext uri="{FF2B5EF4-FFF2-40B4-BE49-F238E27FC236}">
                        <a16:creationId xmlns:a16="http://schemas.microsoft.com/office/drawing/2014/main" id="{9EC3F605-E5B0-4EEF-95D5-F8B85B07DB4C}"/>
                      </a:ext>
                    </a:extLst>
                  </p:cNvPr>
                  <p:cNvGrpSpPr/>
                  <p:nvPr/>
                </p:nvGrpSpPr>
                <p:grpSpPr>
                  <a:xfrm>
                    <a:off x="4268261" y="3894664"/>
                    <a:ext cx="35961" cy="35983"/>
                    <a:chOff x="5083175" y="1780117"/>
                    <a:chExt cx="35961" cy="35983"/>
                  </a:xfrm>
                </p:grpSpPr>
                <p:cxnSp>
                  <p:nvCxnSpPr>
                    <p:cNvPr id="1973" name="Straight Connector 1972">
                      <a:extLst>
                        <a:ext uri="{FF2B5EF4-FFF2-40B4-BE49-F238E27FC236}">
                          <a16:creationId xmlns:a16="http://schemas.microsoft.com/office/drawing/2014/main" id="{84F2781C-1D2A-4B7C-8295-08A20585BF95}"/>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74" name="Straight Connector 1973">
                      <a:extLst>
                        <a:ext uri="{FF2B5EF4-FFF2-40B4-BE49-F238E27FC236}">
                          <a16:creationId xmlns:a16="http://schemas.microsoft.com/office/drawing/2014/main" id="{941EE0BE-9F01-4DC3-B8D0-FB06D0550C2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75" name="Group 1974">
                    <a:extLst>
                      <a:ext uri="{FF2B5EF4-FFF2-40B4-BE49-F238E27FC236}">
                        <a16:creationId xmlns:a16="http://schemas.microsoft.com/office/drawing/2014/main" id="{C6F095F8-6295-40AF-97AB-510444976AAC}"/>
                      </a:ext>
                    </a:extLst>
                  </p:cNvPr>
                  <p:cNvGrpSpPr/>
                  <p:nvPr/>
                </p:nvGrpSpPr>
                <p:grpSpPr>
                  <a:xfrm>
                    <a:off x="4211111" y="3865031"/>
                    <a:ext cx="35961" cy="35983"/>
                    <a:chOff x="5083175" y="1780117"/>
                    <a:chExt cx="35961" cy="35983"/>
                  </a:xfrm>
                </p:grpSpPr>
                <p:cxnSp>
                  <p:nvCxnSpPr>
                    <p:cNvPr id="1976" name="Straight Connector 1975">
                      <a:extLst>
                        <a:ext uri="{FF2B5EF4-FFF2-40B4-BE49-F238E27FC236}">
                          <a16:creationId xmlns:a16="http://schemas.microsoft.com/office/drawing/2014/main" id="{862A8C95-7F8A-4130-AF7E-063DC26F886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77" name="Straight Connector 1976">
                      <a:extLst>
                        <a:ext uri="{FF2B5EF4-FFF2-40B4-BE49-F238E27FC236}">
                          <a16:creationId xmlns:a16="http://schemas.microsoft.com/office/drawing/2014/main" id="{712865E1-67B4-4FC7-923E-D6759C3765A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grpSp>
        <p:grpSp>
          <p:nvGrpSpPr>
            <p:cNvPr id="1534" name="Group 1533">
              <a:extLst>
                <a:ext uri="{FF2B5EF4-FFF2-40B4-BE49-F238E27FC236}">
                  <a16:creationId xmlns:a16="http://schemas.microsoft.com/office/drawing/2014/main" id="{399C3AF7-0644-4C24-A653-AF925D1F9C06}"/>
                </a:ext>
              </a:extLst>
            </p:cNvPr>
            <p:cNvGrpSpPr/>
            <p:nvPr/>
          </p:nvGrpSpPr>
          <p:grpSpPr>
            <a:xfrm>
              <a:off x="5110880" y="4253720"/>
              <a:ext cx="1465768" cy="221192"/>
              <a:chOff x="5110880" y="4253720"/>
              <a:chExt cx="1465768" cy="221192"/>
            </a:xfrm>
          </p:grpSpPr>
          <p:grpSp>
            <p:nvGrpSpPr>
              <p:cNvPr id="1978" name="Group 1977">
                <a:extLst>
                  <a:ext uri="{FF2B5EF4-FFF2-40B4-BE49-F238E27FC236}">
                    <a16:creationId xmlns:a16="http://schemas.microsoft.com/office/drawing/2014/main" id="{58323BD5-9905-4879-8273-1ECFA258CFBF}"/>
                  </a:ext>
                </a:extLst>
              </p:cNvPr>
              <p:cNvGrpSpPr/>
              <p:nvPr/>
            </p:nvGrpSpPr>
            <p:grpSpPr>
              <a:xfrm>
                <a:off x="6540687" y="4438929"/>
                <a:ext cx="35961" cy="35983"/>
                <a:chOff x="5083175" y="1780117"/>
                <a:chExt cx="35961" cy="35983"/>
              </a:xfrm>
            </p:grpSpPr>
            <p:cxnSp>
              <p:nvCxnSpPr>
                <p:cNvPr id="1979" name="Straight Connector 1978">
                  <a:extLst>
                    <a:ext uri="{FF2B5EF4-FFF2-40B4-BE49-F238E27FC236}">
                      <a16:creationId xmlns:a16="http://schemas.microsoft.com/office/drawing/2014/main" id="{0BC93F01-E041-4336-B8BB-D9EB434AEC4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80" name="Straight Connector 1979">
                  <a:extLst>
                    <a:ext uri="{FF2B5EF4-FFF2-40B4-BE49-F238E27FC236}">
                      <a16:creationId xmlns:a16="http://schemas.microsoft.com/office/drawing/2014/main" id="{82A9D2FF-72C4-4B6F-83C8-9C5C3C7A515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85" name="Group 1984">
                <a:extLst>
                  <a:ext uri="{FF2B5EF4-FFF2-40B4-BE49-F238E27FC236}">
                    <a16:creationId xmlns:a16="http://schemas.microsoft.com/office/drawing/2014/main" id="{E9C02BE1-20BF-4A7A-A8E9-D836ACEAE809}"/>
                  </a:ext>
                </a:extLst>
              </p:cNvPr>
              <p:cNvGrpSpPr/>
              <p:nvPr/>
            </p:nvGrpSpPr>
            <p:grpSpPr>
              <a:xfrm>
                <a:off x="6525870" y="4438929"/>
                <a:ext cx="35961" cy="35983"/>
                <a:chOff x="5083175" y="1780117"/>
                <a:chExt cx="35961" cy="35983"/>
              </a:xfrm>
            </p:grpSpPr>
            <p:cxnSp>
              <p:nvCxnSpPr>
                <p:cNvPr id="1986" name="Straight Connector 1985">
                  <a:extLst>
                    <a:ext uri="{FF2B5EF4-FFF2-40B4-BE49-F238E27FC236}">
                      <a16:creationId xmlns:a16="http://schemas.microsoft.com/office/drawing/2014/main" id="{E752D434-6D8F-4817-95BB-AF5C767F4EC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87" name="Straight Connector 1986">
                  <a:extLst>
                    <a:ext uri="{FF2B5EF4-FFF2-40B4-BE49-F238E27FC236}">
                      <a16:creationId xmlns:a16="http://schemas.microsoft.com/office/drawing/2014/main" id="{2642ABFA-799A-454B-9018-B165161B479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88" name="Group 1987">
                <a:extLst>
                  <a:ext uri="{FF2B5EF4-FFF2-40B4-BE49-F238E27FC236}">
                    <a16:creationId xmlns:a16="http://schemas.microsoft.com/office/drawing/2014/main" id="{C1BD7721-B3C7-43EE-B118-624DB7F7ED7F}"/>
                  </a:ext>
                </a:extLst>
              </p:cNvPr>
              <p:cNvGrpSpPr/>
              <p:nvPr/>
            </p:nvGrpSpPr>
            <p:grpSpPr>
              <a:xfrm>
                <a:off x="6539629" y="4438929"/>
                <a:ext cx="35961" cy="35983"/>
                <a:chOff x="5083175" y="1780117"/>
                <a:chExt cx="35961" cy="35983"/>
              </a:xfrm>
            </p:grpSpPr>
            <p:cxnSp>
              <p:nvCxnSpPr>
                <p:cNvPr id="1989" name="Straight Connector 1988">
                  <a:extLst>
                    <a:ext uri="{FF2B5EF4-FFF2-40B4-BE49-F238E27FC236}">
                      <a16:creationId xmlns:a16="http://schemas.microsoft.com/office/drawing/2014/main" id="{B505B2A5-A0B6-4556-AE0D-8A69CC4DB13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90" name="Straight Connector 1989">
                  <a:extLst>
                    <a:ext uri="{FF2B5EF4-FFF2-40B4-BE49-F238E27FC236}">
                      <a16:creationId xmlns:a16="http://schemas.microsoft.com/office/drawing/2014/main" id="{55ED86BD-5C0B-4FD4-9D4A-93582C14EE3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91" name="Group 1990">
                <a:extLst>
                  <a:ext uri="{FF2B5EF4-FFF2-40B4-BE49-F238E27FC236}">
                    <a16:creationId xmlns:a16="http://schemas.microsoft.com/office/drawing/2014/main" id="{838C4F48-137E-4F63-A2C3-EE1894D68464}"/>
                  </a:ext>
                </a:extLst>
              </p:cNvPr>
              <p:cNvGrpSpPr/>
              <p:nvPr/>
            </p:nvGrpSpPr>
            <p:grpSpPr>
              <a:xfrm>
                <a:off x="6525871" y="4438929"/>
                <a:ext cx="35961" cy="35983"/>
                <a:chOff x="5083175" y="1780117"/>
                <a:chExt cx="35961" cy="35983"/>
              </a:xfrm>
            </p:grpSpPr>
            <p:cxnSp>
              <p:nvCxnSpPr>
                <p:cNvPr id="1992" name="Straight Connector 1991">
                  <a:extLst>
                    <a:ext uri="{FF2B5EF4-FFF2-40B4-BE49-F238E27FC236}">
                      <a16:creationId xmlns:a16="http://schemas.microsoft.com/office/drawing/2014/main" id="{3C6135F8-F060-4B9D-94A8-1AE39C844C1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93" name="Straight Connector 1992">
                  <a:extLst>
                    <a:ext uri="{FF2B5EF4-FFF2-40B4-BE49-F238E27FC236}">
                      <a16:creationId xmlns:a16="http://schemas.microsoft.com/office/drawing/2014/main" id="{50A9C7B7-278C-4A62-A1D8-7002254AA45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994" name="Group 1993">
                <a:extLst>
                  <a:ext uri="{FF2B5EF4-FFF2-40B4-BE49-F238E27FC236}">
                    <a16:creationId xmlns:a16="http://schemas.microsoft.com/office/drawing/2014/main" id="{48171124-CA3E-4234-9250-B4583F65E489}"/>
                  </a:ext>
                </a:extLst>
              </p:cNvPr>
              <p:cNvGrpSpPr/>
              <p:nvPr/>
            </p:nvGrpSpPr>
            <p:grpSpPr>
              <a:xfrm>
                <a:off x="6530104" y="4438929"/>
                <a:ext cx="35961" cy="35983"/>
                <a:chOff x="5083175" y="1780117"/>
                <a:chExt cx="35961" cy="35983"/>
              </a:xfrm>
            </p:grpSpPr>
            <p:cxnSp>
              <p:nvCxnSpPr>
                <p:cNvPr id="1995" name="Straight Connector 1994">
                  <a:extLst>
                    <a:ext uri="{FF2B5EF4-FFF2-40B4-BE49-F238E27FC236}">
                      <a16:creationId xmlns:a16="http://schemas.microsoft.com/office/drawing/2014/main" id="{12DB6E2F-8D20-4A41-A1B7-91C9741B2A1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96" name="Straight Connector 1995">
                  <a:extLst>
                    <a:ext uri="{FF2B5EF4-FFF2-40B4-BE49-F238E27FC236}">
                      <a16:creationId xmlns:a16="http://schemas.microsoft.com/office/drawing/2014/main" id="{3B338E42-E4E2-412F-9A05-2A6568D7C87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33" name="Group 1532">
                <a:extLst>
                  <a:ext uri="{FF2B5EF4-FFF2-40B4-BE49-F238E27FC236}">
                    <a16:creationId xmlns:a16="http://schemas.microsoft.com/office/drawing/2014/main" id="{5900CA55-3259-4A84-BBA1-E651A9A0C2C8}"/>
                  </a:ext>
                </a:extLst>
              </p:cNvPr>
              <p:cNvGrpSpPr/>
              <p:nvPr/>
            </p:nvGrpSpPr>
            <p:grpSpPr>
              <a:xfrm>
                <a:off x="5110880" y="4253720"/>
                <a:ext cx="1446718" cy="221192"/>
                <a:chOff x="5110880" y="4253720"/>
                <a:chExt cx="1446718" cy="221192"/>
              </a:xfrm>
            </p:grpSpPr>
            <p:grpSp>
              <p:nvGrpSpPr>
                <p:cNvPr id="1997" name="Group 1996">
                  <a:extLst>
                    <a:ext uri="{FF2B5EF4-FFF2-40B4-BE49-F238E27FC236}">
                      <a16:creationId xmlns:a16="http://schemas.microsoft.com/office/drawing/2014/main" id="{81FDB934-6F97-45AF-97A8-46475FDDA834}"/>
                    </a:ext>
                  </a:extLst>
                </p:cNvPr>
                <p:cNvGrpSpPr/>
                <p:nvPr/>
              </p:nvGrpSpPr>
              <p:grpSpPr>
                <a:xfrm>
                  <a:off x="6521637" y="4438929"/>
                  <a:ext cx="35961" cy="35983"/>
                  <a:chOff x="5083175" y="1780117"/>
                  <a:chExt cx="35961" cy="35983"/>
                </a:xfrm>
              </p:grpSpPr>
              <p:cxnSp>
                <p:nvCxnSpPr>
                  <p:cNvPr id="1998" name="Straight Connector 1997">
                    <a:extLst>
                      <a:ext uri="{FF2B5EF4-FFF2-40B4-BE49-F238E27FC236}">
                        <a16:creationId xmlns:a16="http://schemas.microsoft.com/office/drawing/2014/main" id="{D90C779E-0451-4A20-8398-077B3A01677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1999" name="Straight Connector 1998">
                    <a:extLst>
                      <a:ext uri="{FF2B5EF4-FFF2-40B4-BE49-F238E27FC236}">
                        <a16:creationId xmlns:a16="http://schemas.microsoft.com/office/drawing/2014/main" id="{B76B7588-4B66-4F1C-877B-8BE61E87122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00" name="Group 1999">
                  <a:extLst>
                    <a:ext uri="{FF2B5EF4-FFF2-40B4-BE49-F238E27FC236}">
                      <a16:creationId xmlns:a16="http://schemas.microsoft.com/office/drawing/2014/main" id="{BA7CD5ED-999F-4C05-A1D6-C04EF19729F2}"/>
                    </a:ext>
                  </a:extLst>
                </p:cNvPr>
                <p:cNvGrpSpPr/>
                <p:nvPr/>
              </p:nvGrpSpPr>
              <p:grpSpPr>
                <a:xfrm>
                  <a:off x="6490945" y="4438929"/>
                  <a:ext cx="35961" cy="35983"/>
                  <a:chOff x="5083175" y="1780117"/>
                  <a:chExt cx="35961" cy="35983"/>
                </a:xfrm>
              </p:grpSpPr>
              <p:cxnSp>
                <p:nvCxnSpPr>
                  <p:cNvPr id="2001" name="Straight Connector 2000">
                    <a:extLst>
                      <a:ext uri="{FF2B5EF4-FFF2-40B4-BE49-F238E27FC236}">
                        <a16:creationId xmlns:a16="http://schemas.microsoft.com/office/drawing/2014/main" id="{8EE2404B-1A76-4298-87B8-7802F19EAD5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02" name="Straight Connector 2001">
                    <a:extLst>
                      <a:ext uri="{FF2B5EF4-FFF2-40B4-BE49-F238E27FC236}">
                        <a16:creationId xmlns:a16="http://schemas.microsoft.com/office/drawing/2014/main" id="{1FA43114-CC51-4C1F-8B24-248B76D5406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03" name="Group 2002">
                  <a:extLst>
                    <a:ext uri="{FF2B5EF4-FFF2-40B4-BE49-F238E27FC236}">
                      <a16:creationId xmlns:a16="http://schemas.microsoft.com/office/drawing/2014/main" id="{D27C04AA-01DE-4AD4-95CF-74577F607C06}"/>
                    </a:ext>
                  </a:extLst>
                </p:cNvPr>
                <p:cNvGrpSpPr/>
                <p:nvPr/>
              </p:nvGrpSpPr>
              <p:grpSpPr>
                <a:xfrm>
                  <a:off x="6412628" y="4438929"/>
                  <a:ext cx="35961" cy="35983"/>
                  <a:chOff x="5083175" y="1780117"/>
                  <a:chExt cx="35961" cy="35983"/>
                </a:xfrm>
              </p:grpSpPr>
              <p:cxnSp>
                <p:nvCxnSpPr>
                  <p:cNvPr id="2004" name="Straight Connector 2003">
                    <a:extLst>
                      <a:ext uri="{FF2B5EF4-FFF2-40B4-BE49-F238E27FC236}">
                        <a16:creationId xmlns:a16="http://schemas.microsoft.com/office/drawing/2014/main" id="{884E5703-CD79-478B-8ED7-2BBF0F99D80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05" name="Straight Connector 2004">
                    <a:extLst>
                      <a:ext uri="{FF2B5EF4-FFF2-40B4-BE49-F238E27FC236}">
                        <a16:creationId xmlns:a16="http://schemas.microsoft.com/office/drawing/2014/main" id="{806CF3A7-8181-469D-A65D-FB1D4749142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14" name="Group 2013">
                  <a:extLst>
                    <a:ext uri="{FF2B5EF4-FFF2-40B4-BE49-F238E27FC236}">
                      <a16:creationId xmlns:a16="http://schemas.microsoft.com/office/drawing/2014/main" id="{39F39366-24F7-47AF-9B67-B4B4EAE23612}"/>
                    </a:ext>
                  </a:extLst>
                </p:cNvPr>
                <p:cNvGrpSpPr/>
                <p:nvPr/>
              </p:nvGrpSpPr>
              <p:grpSpPr>
                <a:xfrm>
                  <a:off x="6330078" y="4438929"/>
                  <a:ext cx="35961" cy="35983"/>
                  <a:chOff x="5083175" y="1780117"/>
                  <a:chExt cx="35961" cy="35983"/>
                </a:xfrm>
              </p:grpSpPr>
              <p:cxnSp>
                <p:nvCxnSpPr>
                  <p:cNvPr id="2015" name="Straight Connector 2014">
                    <a:extLst>
                      <a:ext uri="{FF2B5EF4-FFF2-40B4-BE49-F238E27FC236}">
                        <a16:creationId xmlns:a16="http://schemas.microsoft.com/office/drawing/2014/main" id="{A41A4429-0F1F-4E00-8B7D-95326EBDF21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16" name="Straight Connector 2015">
                    <a:extLst>
                      <a:ext uri="{FF2B5EF4-FFF2-40B4-BE49-F238E27FC236}">
                        <a16:creationId xmlns:a16="http://schemas.microsoft.com/office/drawing/2014/main" id="{DD629C36-3582-4CBB-9E5D-7CC6786AE35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1532" name="Group 1531">
                  <a:extLst>
                    <a:ext uri="{FF2B5EF4-FFF2-40B4-BE49-F238E27FC236}">
                      <a16:creationId xmlns:a16="http://schemas.microsoft.com/office/drawing/2014/main" id="{08A990E6-5747-48FB-93CD-E222119CC80E}"/>
                    </a:ext>
                  </a:extLst>
                </p:cNvPr>
                <p:cNvGrpSpPr/>
                <p:nvPr/>
              </p:nvGrpSpPr>
              <p:grpSpPr>
                <a:xfrm>
                  <a:off x="5110880" y="4253720"/>
                  <a:ext cx="1145092" cy="188384"/>
                  <a:chOff x="5110880" y="4253720"/>
                  <a:chExt cx="1145092" cy="188384"/>
                </a:xfrm>
              </p:grpSpPr>
              <p:grpSp>
                <p:nvGrpSpPr>
                  <p:cNvPr id="2017" name="Group 2016">
                    <a:extLst>
                      <a:ext uri="{FF2B5EF4-FFF2-40B4-BE49-F238E27FC236}">
                        <a16:creationId xmlns:a16="http://schemas.microsoft.com/office/drawing/2014/main" id="{0E01F5DC-2B19-4BF6-9EC6-C0479B720E10}"/>
                      </a:ext>
                    </a:extLst>
                  </p:cNvPr>
                  <p:cNvGrpSpPr/>
                  <p:nvPr/>
                </p:nvGrpSpPr>
                <p:grpSpPr>
                  <a:xfrm>
                    <a:off x="6220011" y="4406121"/>
                    <a:ext cx="35961" cy="35983"/>
                    <a:chOff x="5083175" y="1780117"/>
                    <a:chExt cx="35961" cy="35983"/>
                  </a:xfrm>
                </p:grpSpPr>
                <p:cxnSp>
                  <p:nvCxnSpPr>
                    <p:cNvPr id="2018" name="Straight Connector 2017">
                      <a:extLst>
                        <a:ext uri="{FF2B5EF4-FFF2-40B4-BE49-F238E27FC236}">
                          <a16:creationId xmlns:a16="http://schemas.microsoft.com/office/drawing/2014/main" id="{BDABF921-B8DA-40C4-806E-816A139EC5E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19" name="Straight Connector 2018">
                      <a:extLst>
                        <a:ext uri="{FF2B5EF4-FFF2-40B4-BE49-F238E27FC236}">
                          <a16:creationId xmlns:a16="http://schemas.microsoft.com/office/drawing/2014/main" id="{8EBD6D0A-BB5B-4F82-9D14-7B849EECEE9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20" name="Group 2019">
                    <a:extLst>
                      <a:ext uri="{FF2B5EF4-FFF2-40B4-BE49-F238E27FC236}">
                        <a16:creationId xmlns:a16="http://schemas.microsoft.com/office/drawing/2014/main" id="{1CDC0D5F-AB04-4199-9E24-4198D662E774}"/>
                      </a:ext>
                    </a:extLst>
                  </p:cNvPr>
                  <p:cNvGrpSpPr/>
                  <p:nvPr/>
                </p:nvGrpSpPr>
                <p:grpSpPr>
                  <a:xfrm>
                    <a:off x="6069728" y="4375429"/>
                    <a:ext cx="35961" cy="35983"/>
                    <a:chOff x="5083175" y="1780117"/>
                    <a:chExt cx="35961" cy="35983"/>
                  </a:xfrm>
                </p:grpSpPr>
                <p:cxnSp>
                  <p:nvCxnSpPr>
                    <p:cNvPr id="2021" name="Straight Connector 2020">
                      <a:extLst>
                        <a:ext uri="{FF2B5EF4-FFF2-40B4-BE49-F238E27FC236}">
                          <a16:creationId xmlns:a16="http://schemas.microsoft.com/office/drawing/2014/main" id="{834929AF-07D2-4BE1-B636-2785951C80D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22" name="Straight Connector 2021">
                      <a:extLst>
                        <a:ext uri="{FF2B5EF4-FFF2-40B4-BE49-F238E27FC236}">
                          <a16:creationId xmlns:a16="http://schemas.microsoft.com/office/drawing/2014/main" id="{9E51E581-E21F-4308-96D6-C12454AB704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23" name="Group 2022">
                    <a:extLst>
                      <a:ext uri="{FF2B5EF4-FFF2-40B4-BE49-F238E27FC236}">
                        <a16:creationId xmlns:a16="http://schemas.microsoft.com/office/drawing/2014/main" id="{75C5C5A7-E0B7-4AB4-AB1F-55E1CBCB720F}"/>
                      </a:ext>
                    </a:extLst>
                  </p:cNvPr>
                  <p:cNvGrpSpPr/>
                  <p:nvPr/>
                </p:nvGrpSpPr>
                <p:grpSpPr>
                  <a:xfrm>
                    <a:off x="6035861" y="4375429"/>
                    <a:ext cx="35961" cy="35983"/>
                    <a:chOff x="5083175" y="1780117"/>
                    <a:chExt cx="35961" cy="35983"/>
                  </a:xfrm>
                </p:grpSpPr>
                <p:cxnSp>
                  <p:nvCxnSpPr>
                    <p:cNvPr id="2024" name="Straight Connector 2023">
                      <a:extLst>
                        <a:ext uri="{FF2B5EF4-FFF2-40B4-BE49-F238E27FC236}">
                          <a16:creationId xmlns:a16="http://schemas.microsoft.com/office/drawing/2014/main" id="{6FCF9253-9C59-4938-A7F6-58D1E93FAA0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25" name="Straight Connector 2024">
                      <a:extLst>
                        <a:ext uri="{FF2B5EF4-FFF2-40B4-BE49-F238E27FC236}">
                          <a16:creationId xmlns:a16="http://schemas.microsoft.com/office/drawing/2014/main" id="{10507082-CD8B-41C7-9C27-B8BC9863AAC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26" name="Group 2025">
                    <a:extLst>
                      <a:ext uri="{FF2B5EF4-FFF2-40B4-BE49-F238E27FC236}">
                        <a16:creationId xmlns:a16="http://schemas.microsoft.com/office/drawing/2014/main" id="{E1E38B9C-7F46-40A7-A1FA-DEDAD40EA9A3}"/>
                      </a:ext>
                    </a:extLst>
                  </p:cNvPr>
                  <p:cNvGrpSpPr/>
                  <p:nvPr/>
                </p:nvGrpSpPr>
                <p:grpSpPr>
                  <a:xfrm>
                    <a:off x="5974478" y="4375429"/>
                    <a:ext cx="35961" cy="35983"/>
                    <a:chOff x="5083175" y="1780117"/>
                    <a:chExt cx="35961" cy="35983"/>
                  </a:xfrm>
                </p:grpSpPr>
                <p:cxnSp>
                  <p:nvCxnSpPr>
                    <p:cNvPr id="2027" name="Straight Connector 2026">
                      <a:extLst>
                        <a:ext uri="{FF2B5EF4-FFF2-40B4-BE49-F238E27FC236}">
                          <a16:creationId xmlns:a16="http://schemas.microsoft.com/office/drawing/2014/main" id="{493041DD-F01C-432B-97C7-C28C8D77C2B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28" name="Straight Connector 2027">
                      <a:extLst>
                        <a:ext uri="{FF2B5EF4-FFF2-40B4-BE49-F238E27FC236}">
                          <a16:creationId xmlns:a16="http://schemas.microsoft.com/office/drawing/2014/main" id="{30FDAB9D-3FFC-4B66-B88A-E171DD7718C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29" name="Group 2028">
                    <a:extLst>
                      <a:ext uri="{FF2B5EF4-FFF2-40B4-BE49-F238E27FC236}">
                        <a16:creationId xmlns:a16="http://schemas.microsoft.com/office/drawing/2014/main" id="{C132FF99-50F8-488D-AE54-8A5982C8B4F5}"/>
                      </a:ext>
                    </a:extLst>
                  </p:cNvPr>
                  <p:cNvGrpSpPr/>
                  <p:nvPr/>
                </p:nvGrpSpPr>
                <p:grpSpPr>
                  <a:xfrm>
                    <a:off x="5968128" y="4375429"/>
                    <a:ext cx="35961" cy="35983"/>
                    <a:chOff x="5083175" y="1780117"/>
                    <a:chExt cx="35961" cy="35983"/>
                  </a:xfrm>
                </p:grpSpPr>
                <p:cxnSp>
                  <p:nvCxnSpPr>
                    <p:cNvPr id="2030" name="Straight Connector 2029">
                      <a:extLst>
                        <a:ext uri="{FF2B5EF4-FFF2-40B4-BE49-F238E27FC236}">
                          <a16:creationId xmlns:a16="http://schemas.microsoft.com/office/drawing/2014/main" id="{9489C0CD-28EE-4269-AE3E-301D52527A5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31" name="Straight Connector 2030">
                      <a:extLst>
                        <a:ext uri="{FF2B5EF4-FFF2-40B4-BE49-F238E27FC236}">
                          <a16:creationId xmlns:a16="http://schemas.microsoft.com/office/drawing/2014/main" id="{A32D97F3-0823-4D26-9B21-FFF1AA55F16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32" name="Group 2031">
                    <a:extLst>
                      <a:ext uri="{FF2B5EF4-FFF2-40B4-BE49-F238E27FC236}">
                        <a16:creationId xmlns:a16="http://schemas.microsoft.com/office/drawing/2014/main" id="{31F7D373-ED4D-4C1A-9C5B-AA58A3B919EF}"/>
                      </a:ext>
                    </a:extLst>
                  </p:cNvPr>
                  <p:cNvGrpSpPr/>
                  <p:nvPr/>
                </p:nvGrpSpPr>
                <p:grpSpPr>
                  <a:xfrm>
                    <a:off x="5959662" y="4375429"/>
                    <a:ext cx="35961" cy="35983"/>
                    <a:chOff x="5083175" y="1780117"/>
                    <a:chExt cx="35961" cy="35983"/>
                  </a:xfrm>
                </p:grpSpPr>
                <p:cxnSp>
                  <p:nvCxnSpPr>
                    <p:cNvPr id="2033" name="Straight Connector 2032">
                      <a:extLst>
                        <a:ext uri="{FF2B5EF4-FFF2-40B4-BE49-F238E27FC236}">
                          <a16:creationId xmlns:a16="http://schemas.microsoft.com/office/drawing/2014/main" id="{9D564D2A-1D5E-4447-8497-C8CB1655CBEC}"/>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34" name="Straight Connector 2033">
                      <a:extLst>
                        <a:ext uri="{FF2B5EF4-FFF2-40B4-BE49-F238E27FC236}">
                          <a16:creationId xmlns:a16="http://schemas.microsoft.com/office/drawing/2014/main" id="{D007C7E7-1013-41DC-B4FF-311B1C5CCF8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35" name="Group 2034">
                    <a:extLst>
                      <a:ext uri="{FF2B5EF4-FFF2-40B4-BE49-F238E27FC236}">
                        <a16:creationId xmlns:a16="http://schemas.microsoft.com/office/drawing/2014/main" id="{13457C71-B258-4507-BEEF-133759403B39}"/>
                      </a:ext>
                    </a:extLst>
                  </p:cNvPr>
                  <p:cNvGrpSpPr/>
                  <p:nvPr/>
                </p:nvGrpSpPr>
                <p:grpSpPr>
                  <a:xfrm>
                    <a:off x="5896162" y="4375429"/>
                    <a:ext cx="35961" cy="35983"/>
                    <a:chOff x="5083175" y="1780117"/>
                    <a:chExt cx="35961" cy="35983"/>
                  </a:xfrm>
                </p:grpSpPr>
                <p:cxnSp>
                  <p:nvCxnSpPr>
                    <p:cNvPr id="2036" name="Straight Connector 2035">
                      <a:extLst>
                        <a:ext uri="{FF2B5EF4-FFF2-40B4-BE49-F238E27FC236}">
                          <a16:creationId xmlns:a16="http://schemas.microsoft.com/office/drawing/2014/main" id="{FAD4615B-D49D-4214-BA86-A1EC2FD90E4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37" name="Straight Connector 2036">
                      <a:extLst>
                        <a:ext uri="{FF2B5EF4-FFF2-40B4-BE49-F238E27FC236}">
                          <a16:creationId xmlns:a16="http://schemas.microsoft.com/office/drawing/2014/main" id="{BE2BD2CB-A7C3-4D96-95BF-BAF4447FBC5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38" name="Group 2037">
                    <a:extLst>
                      <a:ext uri="{FF2B5EF4-FFF2-40B4-BE49-F238E27FC236}">
                        <a16:creationId xmlns:a16="http://schemas.microsoft.com/office/drawing/2014/main" id="{73A06814-5ACF-43EC-8291-0995515D4219}"/>
                      </a:ext>
                    </a:extLst>
                  </p:cNvPr>
                  <p:cNvGrpSpPr/>
                  <p:nvPr/>
                </p:nvGrpSpPr>
                <p:grpSpPr>
                  <a:xfrm>
                    <a:off x="5857004" y="4375429"/>
                    <a:ext cx="35961" cy="35983"/>
                    <a:chOff x="5083175" y="1780117"/>
                    <a:chExt cx="35961" cy="35983"/>
                  </a:xfrm>
                </p:grpSpPr>
                <p:cxnSp>
                  <p:nvCxnSpPr>
                    <p:cNvPr id="2039" name="Straight Connector 2038">
                      <a:extLst>
                        <a:ext uri="{FF2B5EF4-FFF2-40B4-BE49-F238E27FC236}">
                          <a16:creationId xmlns:a16="http://schemas.microsoft.com/office/drawing/2014/main" id="{83E56178-25E6-48C2-BE2A-80F87CE75E1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40" name="Straight Connector 2039">
                      <a:extLst>
                        <a:ext uri="{FF2B5EF4-FFF2-40B4-BE49-F238E27FC236}">
                          <a16:creationId xmlns:a16="http://schemas.microsoft.com/office/drawing/2014/main" id="{28286BBA-AE7E-4BDD-943B-35F114D2AFD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41" name="Group 2040">
                    <a:extLst>
                      <a:ext uri="{FF2B5EF4-FFF2-40B4-BE49-F238E27FC236}">
                        <a16:creationId xmlns:a16="http://schemas.microsoft.com/office/drawing/2014/main" id="{30FBF5B1-DBC9-4826-A5F4-3AAFD6D888DD}"/>
                      </a:ext>
                    </a:extLst>
                  </p:cNvPr>
                  <p:cNvGrpSpPr/>
                  <p:nvPr/>
                </p:nvGrpSpPr>
                <p:grpSpPr>
                  <a:xfrm>
                    <a:off x="5814671" y="4375429"/>
                    <a:ext cx="35961" cy="35983"/>
                    <a:chOff x="5083175" y="1780117"/>
                    <a:chExt cx="35961" cy="35983"/>
                  </a:xfrm>
                </p:grpSpPr>
                <p:cxnSp>
                  <p:nvCxnSpPr>
                    <p:cNvPr id="2042" name="Straight Connector 2041">
                      <a:extLst>
                        <a:ext uri="{FF2B5EF4-FFF2-40B4-BE49-F238E27FC236}">
                          <a16:creationId xmlns:a16="http://schemas.microsoft.com/office/drawing/2014/main" id="{FA0A1E36-853E-4333-8E8B-0C47CEEA545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43" name="Straight Connector 2042">
                      <a:extLst>
                        <a:ext uri="{FF2B5EF4-FFF2-40B4-BE49-F238E27FC236}">
                          <a16:creationId xmlns:a16="http://schemas.microsoft.com/office/drawing/2014/main" id="{652E66C1-D0A6-4D0D-9D7F-D5DB0089455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51" name="Group 2050">
                    <a:extLst>
                      <a:ext uri="{FF2B5EF4-FFF2-40B4-BE49-F238E27FC236}">
                        <a16:creationId xmlns:a16="http://schemas.microsoft.com/office/drawing/2014/main" id="{975E8E51-6166-49B7-9923-2D8A0B6842CE}"/>
                      </a:ext>
                    </a:extLst>
                  </p:cNvPr>
                  <p:cNvGrpSpPr/>
                  <p:nvPr/>
                </p:nvGrpSpPr>
                <p:grpSpPr>
                  <a:xfrm>
                    <a:off x="5760696" y="4375429"/>
                    <a:ext cx="35961" cy="35983"/>
                    <a:chOff x="5083175" y="1780117"/>
                    <a:chExt cx="35961" cy="35983"/>
                  </a:xfrm>
                </p:grpSpPr>
                <p:cxnSp>
                  <p:nvCxnSpPr>
                    <p:cNvPr id="2052" name="Straight Connector 2051">
                      <a:extLst>
                        <a:ext uri="{FF2B5EF4-FFF2-40B4-BE49-F238E27FC236}">
                          <a16:creationId xmlns:a16="http://schemas.microsoft.com/office/drawing/2014/main" id="{4151D588-8DC0-474A-91E9-7837BC50C47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53" name="Straight Connector 2052">
                      <a:extLst>
                        <a:ext uri="{FF2B5EF4-FFF2-40B4-BE49-F238E27FC236}">
                          <a16:creationId xmlns:a16="http://schemas.microsoft.com/office/drawing/2014/main" id="{A63F7A8D-703A-4419-93E0-E4B0BE39378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54" name="Group 2053">
                    <a:extLst>
                      <a:ext uri="{FF2B5EF4-FFF2-40B4-BE49-F238E27FC236}">
                        <a16:creationId xmlns:a16="http://schemas.microsoft.com/office/drawing/2014/main" id="{475B6E64-9F50-448B-BEDC-71298E3DE3E7}"/>
                      </a:ext>
                    </a:extLst>
                  </p:cNvPr>
                  <p:cNvGrpSpPr/>
                  <p:nvPr/>
                </p:nvGrpSpPr>
                <p:grpSpPr>
                  <a:xfrm>
                    <a:off x="5768105" y="4375429"/>
                    <a:ext cx="35961" cy="35983"/>
                    <a:chOff x="5083175" y="1780117"/>
                    <a:chExt cx="35961" cy="35983"/>
                  </a:xfrm>
                </p:grpSpPr>
                <p:cxnSp>
                  <p:nvCxnSpPr>
                    <p:cNvPr id="2055" name="Straight Connector 2054">
                      <a:extLst>
                        <a:ext uri="{FF2B5EF4-FFF2-40B4-BE49-F238E27FC236}">
                          <a16:creationId xmlns:a16="http://schemas.microsoft.com/office/drawing/2014/main" id="{B76B9FD4-5CB9-4C59-A632-F990FB51802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56" name="Straight Connector 2055">
                      <a:extLst>
                        <a:ext uri="{FF2B5EF4-FFF2-40B4-BE49-F238E27FC236}">
                          <a16:creationId xmlns:a16="http://schemas.microsoft.com/office/drawing/2014/main" id="{0A612C2B-EA8B-44FB-8AEA-8933BF1A208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57" name="Group 2056">
                    <a:extLst>
                      <a:ext uri="{FF2B5EF4-FFF2-40B4-BE49-F238E27FC236}">
                        <a16:creationId xmlns:a16="http://schemas.microsoft.com/office/drawing/2014/main" id="{B7908AE1-25D7-46B8-9601-1599C612D895}"/>
                      </a:ext>
                    </a:extLst>
                  </p:cNvPr>
                  <p:cNvGrpSpPr/>
                  <p:nvPr/>
                </p:nvGrpSpPr>
                <p:grpSpPr>
                  <a:xfrm>
                    <a:off x="5659096" y="4350029"/>
                    <a:ext cx="35961" cy="35983"/>
                    <a:chOff x="5083175" y="1780117"/>
                    <a:chExt cx="35961" cy="35983"/>
                  </a:xfrm>
                </p:grpSpPr>
                <p:cxnSp>
                  <p:nvCxnSpPr>
                    <p:cNvPr id="2058" name="Straight Connector 2057">
                      <a:extLst>
                        <a:ext uri="{FF2B5EF4-FFF2-40B4-BE49-F238E27FC236}">
                          <a16:creationId xmlns:a16="http://schemas.microsoft.com/office/drawing/2014/main" id="{11236882-535C-491A-B40F-1DD3784B6704}"/>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D18D8C8B-1D33-4F0E-8B58-8F0E98A18A9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60" name="Group 2059">
                    <a:extLst>
                      <a:ext uri="{FF2B5EF4-FFF2-40B4-BE49-F238E27FC236}">
                        <a16:creationId xmlns:a16="http://schemas.microsoft.com/office/drawing/2014/main" id="{521D05B1-91FA-4FD1-A987-A5137B4E55EE}"/>
                      </a:ext>
                    </a:extLst>
                  </p:cNvPr>
                  <p:cNvGrpSpPr/>
                  <p:nvPr/>
                </p:nvGrpSpPr>
                <p:grpSpPr>
                  <a:xfrm>
                    <a:off x="5590305" y="4350029"/>
                    <a:ext cx="35961" cy="35983"/>
                    <a:chOff x="5083175" y="1780117"/>
                    <a:chExt cx="35961" cy="35983"/>
                  </a:xfrm>
                </p:grpSpPr>
                <p:cxnSp>
                  <p:nvCxnSpPr>
                    <p:cNvPr id="2061" name="Straight Connector 2060">
                      <a:extLst>
                        <a:ext uri="{FF2B5EF4-FFF2-40B4-BE49-F238E27FC236}">
                          <a16:creationId xmlns:a16="http://schemas.microsoft.com/office/drawing/2014/main" id="{12D22797-B47D-4A6E-B469-CA61DAA68E8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62" name="Straight Connector 2061">
                      <a:extLst>
                        <a:ext uri="{FF2B5EF4-FFF2-40B4-BE49-F238E27FC236}">
                          <a16:creationId xmlns:a16="http://schemas.microsoft.com/office/drawing/2014/main" id="{014BA884-AA5A-4D54-80C0-4BDB5B46A8E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63" name="Group 2062">
                    <a:extLst>
                      <a:ext uri="{FF2B5EF4-FFF2-40B4-BE49-F238E27FC236}">
                        <a16:creationId xmlns:a16="http://schemas.microsoft.com/office/drawing/2014/main" id="{E75BA822-4B9D-4FC3-96FA-AA918413CDE9}"/>
                      </a:ext>
                    </a:extLst>
                  </p:cNvPr>
                  <p:cNvGrpSpPr/>
                  <p:nvPr/>
                </p:nvGrpSpPr>
                <p:grpSpPr>
                  <a:xfrm>
                    <a:off x="5361705" y="4327804"/>
                    <a:ext cx="35961" cy="35983"/>
                    <a:chOff x="5083175" y="1780117"/>
                    <a:chExt cx="35961" cy="35983"/>
                  </a:xfrm>
                </p:grpSpPr>
                <p:cxnSp>
                  <p:nvCxnSpPr>
                    <p:cNvPr id="2064" name="Straight Connector 2063">
                      <a:extLst>
                        <a:ext uri="{FF2B5EF4-FFF2-40B4-BE49-F238E27FC236}">
                          <a16:creationId xmlns:a16="http://schemas.microsoft.com/office/drawing/2014/main" id="{194A5387-C8A2-4DD4-BD32-368897E66E0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65" name="Straight Connector 2064">
                      <a:extLst>
                        <a:ext uri="{FF2B5EF4-FFF2-40B4-BE49-F238E27FC236}">
                          <a16:creationId xmlns:a16="http://schemas.microsoft.com/office/drawing/2014/main" id="{209FC9C9-81C7-4223-AB70-3A0990D0942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66" name="Group 2065">
                    <a:extLst>
                      <a:ext uri="{FF2B5EF4-FFF2-40B4-BE49-F238E27FC236}">
                        <a16:creationId xmlns:a16="http://schemas.microsoft.com/office/drawing/2014/main" id="{CEB1A8E9-65DD-4648-98C5-42C25B377B0C}"/>
                      </a:ext>
                    </a:extLst>
                  </p:cNvPr>
                  <p:cNvGrpSpPr/>
                  <p:nvPr/>
                </p:nvGrpSpPr>
                <p:grpSpPr>
                  <a:xfrm>
                    <a:off x="5119346" y="4253720"/>
                    <a:ext cx="35961" cy="35983"/>
                    <a:chOff x="5083175" y="1780117"/>
                    <a:chExt cx="35961" cy="35983"/>
                  </a:xfrm>
                </p:grpSpPr>
                <p:cxnSp>
                  <p:nvCxnSpPr>
                    <p:cNvPr id="2067" name="Straight Connector 2066">
                      <a:extLst>
                        <a:ext uri="{FF2B5EF4-FFF2-40B4-BE49-F238E27FC236}">
                          <a16:creationId xmlns:a16="http://schemas.microsoft.com/office/drawing/2014/main" id="{D17C26E3-2D83-496D-AC15-8BCF311EC0F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68" name="Straight Connector 2067">
                      <a:extLst>
                        <a:ext uri="{FF2B5EF4-FFF2-40B4-BE49-F238E27FC236}">
                          <a16:creationId xmlns:a16="http://schemas.microsoft.com/office/drawing/2014/main" id="{7537EB98-235E-4823-84E3-ED42141A0A7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69" name="Group 2068">
                    <a:extLst>
                      <a:ext uri="{FF2B5EF4-FFF2-40B4-BE49-F238E27FC236}">
                        <a16:creationId xmlns:a16="http://schemas.microsoft.com/office/drawing/2014/main" id="{7861A696-892F-47F8-A9C0-ABC45148C22E}"/>
                      </a:ext>
                    </a:extLst>
                  </p:cNvPr>
                  <p:cNvGrpSpPr/>
                  <p:nvPr/>
                </p:nvGrpSpPr>
                <p:grpSpPr>
                  <a:xfrm>
                    <a:off x="5110880" y="4253720"/>
                    <a:ext cx="35961" cy="35983"/>
                    <a:chOff x="5083175" y="1780117"/>
                    <a:chExt cx="35961" cy="35983"/>
                  </a:xfrm>
                </p:grpSpPr>
                <p:cxnSp>
                  <p:nvCxnSpPr>
                    <p:cNvPr id="2070" name="Straight Connector 2069">
                      <a:extLst>
                        <a:ext uri="{FF2B5EF4-FFF2-40B4-BE49-F238E27FC236}">
                          <a16:creationId xmlns:a16="http://schemas.microsoft.com/office/drawing/2014/main" id="{D21A5613-3521-42D5-9544-D1E84495D41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71" name="Straight Connector 2070">
                      <a:extLst>
                        <a:ext uri="{FF2B5EF4-FFF2-40B4-BE49-F238E27FC236}">
                          <a16:creationId xmlns:a16="http://schemas.microsoft.com/office/drawing/2014/main" id="{9C9FACC5-E8AB-4435-895C-1990D344E6B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grpSp>
        </p:grpSp>
        <p:grpSp>
          <p:nvGrpSpPr>
            <p:cNvPr id="2075" name="Group 2074">
              <a:extLst>
                <a:ext uri="{FF2B5EF4-FFF2-40B4-BE49-F238E27FC236}">
                  <a16:creationId xmlns:a16="http://schemas.microsoft.com/office/drawing/2014/main" id="{878CA3D2-BE96-49D5-A606-0D6EEBE37061}"/>
                </a:ext>
              </a:extLst>
            </p:cNvPr>
            <p:cNvGrpSpPr/>
            <p:nvPr/>
          </p:nvGrpSpPr>
          <p:grpSpPr>
            <a:xfrm>
              <a:off x="4838699" y="4430184"/>
              <a:ext cx="35961" cy="35983"/>
              <a:chOff x="5083175" y="1780117"/>
              <a:chExt cx="35961" cy="35983"/>
            </a:xfrm>
          </p:grpSpPr>
          <p:cxnSp>
            <p:nvCxnSpPr>
              <p:cNvPr id="2076" name="Straight Connector 2075">
                <a:extLst>
                  <a:ext uri="{FF2B5EF4-FFF2-40B4-BE49-F238E27FC236}">
                    <a16:creationId xmlns:a16="http://schemas.microsoft.com/office/drawing/2014/main" id="{76DD0DAE-D5C3-45A9-B99F-3D23DE08826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77" name="Straight Connector 2076">
                <a:extLst>
                  <a:ext uri="{FF2B5EF4-FFF2-40B4-BE49-F238E27FC236}">
                    <a16:creationId xmlns:a16="http://schemas.microsoft.com/office/drawing/2014/main" id="{81234A7A-FB95-4956-8993-1F1B79040BB0}"/>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78" name="Group 2077">
              <a:extLst>
                <a:ext uri="{FF2B5EF4-FFF2-40B4-BE49-F238E27FC236}">
                  <a16:creationId xmlns:a16="http://schemas.microsoft.com/office/drawing/2014/main" id="{614679C2-DB62-446A-958B-61B08051D316}"/>
                </a:ext>
              </a:extLst>
            </p:cNvPr>
            <p:cNvGrpSpPr/>
            <p:nvPr/>
          </p:nvGrpSpPr>
          <p:grpSpPr>
            <a:xfrm>
              <a:off x="5229224" y="4479926"/>
              <a:ext cx="35961" cy="35983"/>
              <a:chOff x="5083175" y="1780117"/>
              <a:chExt cx="35961" cy="35983"/>
            </a:xfrm>
          </p:grpSpPr>
          <p:cxnSp>
            <p:nvCxnSpPr>
              <p:cNvPr id="2079" name="Straight Connector 2078">
                <a:extLst>
                  <a:ext uri="{FF2B5EF4-FFF2-40B4-BE49-F238E27FC236}">
                    <a16:creationId xmlns:a16="http://schemas.microsoft.com/office/drawing/2014/main" id="{27B688BD-E980-43DD-A1E7-A3398F8AC09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80" name="Straight Connector 2079">
                <a:extLst>
                  <a:ext uri="{FF2B5EF4-FFF2-40B4-BE49-F238E27FC236}">
                    <a16:creationId xmlns:a16="http://schemas.microsoft.com/office/drawing/2014/main" id="{0014535F-BE84-4E8B-AE97-C2367D2314C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81" name="Group 2080">
              <a:extLst>
                <a:ext uri="{FF2B5EF4-FFF2-40B4-BE49-F238E27FC236}">
                  <a16:creationId xmlns:a16="http://schemas.microsoft.com/office/drawing/2014/main" id="{3B997FAD-F3CE-4B01-B33F-2A3FAA962E06}"/>
                </a:ext>
              </a:extLst>
            </p:cNvPr>
            <p:cNvGrpSpPr/>
            <p:nvPr/>
          </p:nvGrpSpPr>
          <p:grpSpPr>
            <a:xfrm>
              <a:off x="5350933" y="4479926"/>
              <a:ext cx="35961" cy="35983"/>
              <a:chOff x="5083175" y="1780117"/>
              <a:chExt cx="35961" cy="35983"/>
            </a:xfrm>
          </p:grpSpPr>
          <p:cxnSp>
            <p:nvCxnSpPr>
              <p:cNvPr id="2082" name="Straight Connector 2081">
                <a:extLst>
                  <a:ext uri="{FF2B5EF4-FFF2-40B4-BE49-F238E27FC236}">
                    <a16:creationId xmlns:a16="http://schemas.microsoft.com/office/drawing/2014/main" id="{300517C3-8931-4903-A429-0CD74E91ECE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83" name="Straight Connector 2082">
                <a:extLst>
                  <a:ext uri="{FF2B5EF4-FFF2-40B4-BE49-F238E27FC236}">
                    <a16:creationId xmlns:a16="http://schemas.microsoft.com/office/drawing/2014/main" id="{95DB11BE-4F5D-495D-AD27-6CC188BD857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84" name="Group 2083">
              <a:extLst>
                <a:ext uri="{FF2B5EF4-FFF2-40B4-BE49-F238E27FC236}">
                  <a16:creationId xmlns:a16="http://schemas.microsoft.com/office/drawing/2014/main" id="{C48E351F-28A5-4DBA-A070-AE38115A54DC}"/>
                </a:ext>
              </a:extLst>
            </p:cNvPr>
            <p:cNvGrpSpPr/>
            <p:nvPr/>
          </p:nvGrpSpPr>
          <p:grpSpPr>
            <a:xfrm>
              <a:off x="5509683" y="4488393"/>
              <a:ext cx="35961" cy="35983"/>
              <a:chOff x="5083175" y="1780117"/>
              <a:chExt cx="35961" cy="35983"/>
            </a:xfrm>
          </p:grpSpPr>
          <p:cxnSp>
            <p:nvCxnSpPr>
              <p:cNvPr id="2085" name="Straight Connector 2084">
                <a:extLst>
                  <a:ext uri="{FF2B5EF4-FFF2-40B4-BE49-F238E27FC236}">
                    <a16:creationId xmlns:a16="http://schemas.microsoft.com/office/drawing/2014/main" id="{383B0D83-BBC0-4FED-AB86-8F2177605DF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86" name="Straight Connector 2085">
                <a:extLst>
                  <a:ext uri="{FF2B5EF4-FFF2-40B4-BE49-F238E27FC236}">
                    <a16:creationId xmlns:a16="http://schemas.microsoft.com/office/drawing/2014/main" id="{961BB1F5-2BD1-4E1F-8235-75F039A1EE1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87" name="Group 2086">
              <a:extLst>
                <a:ext uri="{FF2B5EF4-FFF2-40B4-BE49-F238E27FC236}">
                  <a16:creationId xmlns:a16="http://schemas.microsoft.com/office/drawing/2014/main" id="{B9083868-1563-4C99-B16C-FBF39834805B}"/>
                </a:ext>
              </a:extLst>
            </p:cNvPr>
            <p:cNvGrpSpPr/>
            <p:nvPr/>
          </p:nvGrpSpPr>
          <p:grpSpPr>
            <a:xfrm>
              <a:off x="5538258" y="4488393"/>
              <a:ext cx="35961" cy="35983"/>
              <a:chOff x="5083175" y="1780117"/>
              <a:chExt cx="35961" cy="35983"/>
            </a:xfrm>
          </p:grpSpPr>
          <p:cxnSp>
            <p:nvCxnSpPr>
              <p:cNvPr id="2088" name="Straight Connector 2087">
                <a:extLst>
                  <a:ext uri="{FF2B5EF4-FFF2-40B4-BE49-F238E27FC236}">
                    <a16:creationId xmlns:a16="http://schemas.microsoft.com/office/drawing/2014/main" id="{62799E2E-9003-444B-AC3F-0B15669AE98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89" name="Straight Connector 2088">
                <a:extLst>
                  <a:ext uri="{FF2B5EF4-FFF2-40B4-BE49-F238E27FC236}">
                    <a16:creationId xmlns:a16="http://schemas.microsoft.com/office/drawing/2014/main" id="{7666ACE8-58B0-4E3C-B024-BB2774BFF03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90" name="Group 2089">
              <a:extLst>
                <a:ext uri="{FF2B5EF4-FFF2-40B4-BE49-F238E27FC236}">
                  <a16:creationId xmlns:a16="http://schemas.microsoft.com/office/drawing/2014/main" id="{52585849-882C-4C8F-A166-865BF7CB55D1}"/>
                </a:ext>
              </a:extLst>
            </p:cNvPr>
            <p:cNvGrpSpPr/>
            <p:nvPr/>
          </p:nvGrpSpPr>
          <p:grpSpPr>
            <a:xfrm>
              <a:off x="5677958" y="4488393"/>
              <a:ext cx="35961" cy="35983"/>
              <a:chOff x="5083175" y="1780117"/>
              <a:chExt cx="35961" cy="35983"/>
            </a:xfrm>
          </p:grpSpPr>
          <p:cxnSp>
            <p:nvCxnSpPr>
              <p:cNvPr id="2091" name="Straight Connector 2090">
                <a:extLst>
                  <a:ext uri="{FF2B5EF4-FFF2-40B4-BE49-F238E27FC236}">
                    <a16:creationId xmlns:a16="http://schemas.microsoft.com/office/drawing/2014/main" id="{65D989D5-F02F-4C3D-8F78-F2C19BFA38B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92" name="Straight Connector 2091">
                <a:extLst>
                  <a:ext uri="{FF2B5EF4-FFF2-40B4-BE49-F238E27FC236}">
                    <a16:creationId xmlns:a16="http://schemas.microsoft.com/office/drawing/2014/main" id="{0069E542-8D4C-41BB-9201-726D2CF9B9F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93" name="Group 2092">
              <a:extLst>
                <a:ext uri="{FF2B5EF4-FFF2-40B4-BE49-F238E27FC236}">
                  <a16:creationId xmlns:a16="http://schemas.microsoft.com/office/drawing/2014/main" id="{919CA341-3150-490E-B57F-2179D69A5A8E}"/>
                </a:ext>
              </a:extLst>
            </p:cNvPr>
            <p:cNvGrpSpPr/>
            <p:nvPr/>
          </p:nvGrpSpPr>
          <p:grpSpPr>
            <a:xfrm>
              <a:off x="5745691" y="4488393"/>
              <a:ext cx="35961" cy="35983"/>
              <a:chOff x="5083175" y="1780117"/>
              <a:chExt cx="35961" cy="35983"/>
            </a:xfrm>
          </p:grpSpPr>
          <p:cxnSp>
            <p:nvCxnSpPr>
              <p:cNvPr id="2094" name="Straight Connector 2093">
                <a:extLst>
                  <a:ext uri="{FF2B5EF4-FFF2-40B4-BE49-F238E27FC236}">
                    <a16:creationId xmlns:a16="http://schemas.microsoft.com/office/drawing/2014/main" id="{25E971EC-3EA3-4397-95BD-D9105F5C66C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95" name="Straight Connector 2094">
                <a:extLst>
                  <a:ext uri="{FF2B5EF4-FFF2-40B4-BE49-F238E27FC236}">
                    <a16:creationId xmlns:a16="http://schemas.microsoft.com/office/drawing/2014/main" id="{09E19F13-A31C-47E8-BD31-8343BF7C0045}"/>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96" name="Group 2095">
              <a:extLst>
                <a:ext uri="{FF2B5EF4-FFF2-40B4-BE49-F238E27FC236}">
                  <a16:creationId xmlns:a16="http://schemas.microsoft.com/office/drawing/2014/main" id="{81A4D99F-C041-4E05-A750-F9512F232740}"/>
                </a:ext>
              </a:extLst>
            </p:cNvPr>
            <p:cNvGrpSpPr/>
            <p:nvPr/>
          </p:nvGrpSpPr>
          <p:grpSpPr>
            <a:xfrm>
              <a:off x="5748866" y="4488393"/>
              <a:ext cx="35961" cy="35983"/>
              <a:chOff x="5083175" y="1780117"/>
              <a:chExt cx="35961" cy="35983"/>
            </a:xfrm>
          </p:grpSpPr>
          <p:cxnSp>
            <p:nvCxnSpPr>
              <p:cNvPr id="2097" name="Straight Connector 2096">
                <a:extLst>
                  <a:ext uri="{FF2B5EF4-FFF2-40B4-BE49-F238E27FC236}">
                    <a16:creationId xmlns:a16="http://schemas.microsoft.com/office/drawing/2014/main" id="{5B3C94F2-8B9B-4242-8891-009468E6AB5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098" name="Straight Connector 2097">
                <a:extLst>
                  <a:ext uri="{FF2B5EF4-FFF2-40B4-BE49-F238E27FC236}">
                    <a16:creationId xmlns:a16="http://schemas.microsoft.com/office/drawing/2014/main" id="{F0AFB805-7A15-4B5E-BC6D-6FA2FFF8943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099" name="Group 2098">
              <a:extLst>
                <a:ext uri="{FF2B5EF4-FFF2-40B4-BE49-F238E27FC236}">
                  <a16:creationId xmlns:a16="http://schemas.microsoft.com/office/drawing/2014/main" id="{2B43FFFF-88AE-43B4-8088-DB61AC7D9035}"/>
                </a:ext>
              </a:extLst>
            </p:cNvPr>
            <p:cNvGrpSpPr/>
            <p:nvPr/>
          </p:nvGrpSpPr>
          <p:grpSpPr>
            <a:xfrm>
              <a:off x="5801782" y="4488393"/>
              <a:ext cx="35961" cy="35983"/>
              <a:chOff x="5083175" y="1780117"/>
              <a:chExt cx="35961" cy="35983"/>
            </a:xfrm>
          </p:grpSpPr>
          <p:cxnSp>
            <p:nvCxnSpPr>
              <p:cNvPr id="2100" name="Straight Connector 2099">
                <a:extLst>
                  <a:ext uri="{FF2B5EF4-FFF2-40B4-BE49-F238E27FC236}">
                    <a16:creationId xmlns:a16="http://schemas.microsoft.com/office/drawing/2014/main" id="{02247C0D-B68C-4503-9770-16F59483BB28}"/>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01" name="Straight Connector 2100">
                <a:extLst>
                  <a:ext uri="{FF2B5EF4-FFF2-40B4-BE49-F238E27FC236}">
                    <a16:creationId xmlns:a16="http://schemas.microsoft.com/office/drawing/2014/main" id="{95C603D1-5ABD-492E-9BBC-CAB10ECAAF7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02" name="Group 2101">
              <a:extLst>
                <a:ext uri="{FF2B5EF4-FFF2-40B4-BE49-F238E27FC236}">
                  <a16:creationId xmlns:a16="http://schemas.microsoft.com/office/drawing/2014/main" id="{10D50B62-F1BC-4339-B01F-A39DAFAEFC76}"/>
                </a:ext>
              </a:extLst>
            </p:cNvPr>
            <p:cNvGrpSpPr/>
            <p:nvPr/>
          </p:nvGrpSpPr>
          <p:grpSpPr>
            <a:xfrm>
              <a:off x="5820832" y="4488393"/>
              <a:ext cx="35961" cy="35983"/>
              <a:chOff x="5083175" y="1780117"/>
              <a:chExt cx="35961" cy="35983"/>
            </a:xfrm>
          </p:grpSpPr>
          <p:cxnSp>
            <p:nvCxnSpPr>
              <p:cNvPr id="2103" name="Straight Connector 2102">
                <a:extLst>
                  <a:ext uri="{FF2B5EF4-FFF2-40B4-BE49-F238E27FC236}">
                    <a16:creationId xmlns:a16="http://schemas.microsoft.com/office/drawing/2014/main" id="{0C06248D-4B42-41DF-90A8-BE95A430036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04" name="Straight Connector 2103">
                <a:extLst>
                  <a:ext uri="{FF2B5EF4-FFF2-40B4-BE49-F238E27FC236}">
                    <a16:creationId xmlns:a16="http://schemas.microsoft.com/office/drawing/2014/main" id="{FC867DB0-28C9-4A48-A670-BB9FB60BEBC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05" name="Group 2104">
              <a:extLst>
                <a:ext uri="{FF2B5EF4-FFF2-40B4-BE49-F238E27FC236}">
                  <a16:creationId xmlns:a16="http://schemas.microsoft.com/office/drawing/2014/main" id="{699BC68D-3B8C-4961-86DE-CDDD3786BD1B}"/>
                </a:ext>
              </a:extLst>
            </p:cNvPr>
            <p:cNvGrpSpPr/>
            <p:nvPr/>
          </p:nvGrpSpPr>
          <p:grpSpPr>
            <a:xfrm>
              <a:off x="5829299" y="4488393"/>
              <a:ext cx="35961" cy="35983"/>
              <a:chOff x="5083175" y="1780117"/>
              <a:chExt cx="35961" cy="35983"/>
            </a:xfrm>
          </p:grpSpPr>
          <p:cxnSp>
            <p:nvCxnSpPr>
              <p:cNvPr id="2106" name="Straight Connector 2105">
                <a:extLst>
                  <a:ext uri="{FF2B5EF4-FFF2-40B4-BE49-F238E27FC236}">
                    <a16:creationId xmlns:a16="http://schemas.microsoft.com/office/drawing/2014/main" id="{1ED8091A-CE60-4083-8830-B20CECBB557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07" name="Straight Connector 2106">
                <a:extLst>
                  <a:ext uri="{FF2B5EF4-FFF2-40B4-BE49-F238E27FC236}">
                    <a16:creationId xmlns:a16="http://schemas.microsoft.com/office/drawing/2014/main" id="{AA6D5A3A-8B70-4758-89B8-F76C2256739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08" name="Group 2107">
              <a:extLst>
                <a:ext uri="{FF2B5EF4-FFF2-40B4-BE49-F238E27FC236}">
                  <a16:creationId xmlns:a16="http://schemas.microsoft.com/office/drawing/2014/main" id="{E2E57F25-D9F1-44D5-BE6A-A0496EFB0233}"/>
                </a:ext>
              </a:extLst>
            </p:cNvPr>
            <p:cNvGrpSpPr/>
            <p:nvPr/>
          </p:nvGrpSpPr>
          <p:grpSpPr>
            <a:xfrm>
              <a:off x="5942541" y="4504268"/>
              <a:ext cx="35961" cy="35983"/>
              <a:chOff x="5083175" y="1780117"/>
              <a:chExt cx="35961" cy="35983"/>
            </a:xfrm>
          </p:grpSpPr>
          <p:cxnSp>
            <p:nvCxnSpPr>
              <p:cNvPr id="2109" name="Straight Connector 2108">
                <a:extLst>
                  <a:ext uri="{FF2B5EF4-FFF2-40B4-BE49-F238E27FC236}">
                    <a16:creationId xmlns:a16="http://schemas.microsoft.com/office/drawing/2014/main" id="{41C3C5D1-7DFD-43CB-96F8-25C0828263F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10" name="Straight Connector 2109">
                <a:extLst>
                  <a:ext uri="{FF2B5EF4-FFF2-40B4-BE49-F238E27FC236}">
                    <a16:creationId xmlns:a16="http://schemas.microsoft.com/office/drawing/2014/main" id="{FC059D64-6F4C-473B-B8AC-51C38D51B10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14" name="Group 2113">
              <a:extLst>
                <a:ext uri="{FF2B5EF4-FFF2-40B4-BE49-F238E27FC236}">
                  <a16:creationId xmlns:a16="http://schemas.microsoft.com/office/drawing/2014/main" id="{358C7A14-D2DB-4329-A493-FBE63E891C08}"/>
                </a:ext>
              </a:extLst>
            </p:cNvPr>
            <p:cNvGrpSpPr/>
            <p:nvPr/>
          </p:nvGrpSpPr>
          <p:grpSpPr>
            <a:xfrm>
              <a:off x="5999691" y="4504268"/>
              <a:ext cx="35961" cy="35983"/>
              <a:chOff x="5083175" y="1780117"/>
              <a:chExt cx="35961" cy="35983"/>
            </a:xfrm>
          </p:grpSpPr>
          <p:cxnSp>
            <p:nvCxnSpPr>
              <p:cNvPr id="2115" name="Straight Connector 2114">
                <a:extLst>
                  <a:ext uri="{FF2B5EF4-FFF2-40B4-BE49-F238E27FC236}">
                    <a16:creationId xmlns:a16="http://schemas.microsoft.com/office/drawing/2014/main" id="{FA5D1558-BE4F-421E-A213-6CC2FDD679E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16" name="Straight Connector 2115">
                <a:extLst>
                  <a:ext uri="{FF2B5EF4-FFF2-40B4-BE49-F238E27FC236}">
                    <a16:creationId xmlns:a16="http://schemas.microsoft.com/office/drawing/2014/main" id="{577464B8-E3D3-4F89-8B0E-9D3CF8A7A4C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17" name="Group 2116">
              <a:extLst>
                <a:ext uri="{FF2B5EF4-FFF2-40B4-BE49-F238E27FC236}">
                  <a16:creationId xmlns:a16="http://schemas.microsoft.com/office/drawing/2014/main" id="{741E7B59-89CC-42C8-82BB-747E6C18ECEE}"/>
                </a:ext>
              </a:extLst>
            </p:cNvPr>
            <p:cNvGrpSpPr/>
            <p:nvPr/>
          </p:nvGrpSpPr>
          <p:grpSpPr>
            <a:xfrm>
              <a:off x="6018741" y="4504268"/>
              <a:ext cx="35961" cy="35983"/>
              <a:chOff x="5083175" y="1780117"/>
              <a:chExt cx="35961" cy="35983"/>
            </a:xfrm>
          </p:grpSpPr>
          <p:cxnSp>
            <p:nvCxnSpPr>
              <p:cNvPr id="2118" name="Straight Connector 2117">
                <a:extLst>
                  <a:ext uri="{FF2B5EF4-FFF2-40B4-BE49-F238E27FC236}">
                    <a16:creationId xmlns:a16="http://schemas.microsoft.com/office/drawing/2014/main" id="{DA2C51E8-CF0F-4825-AE96-571E1BF8115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19" name="Straight Connector 2118">
                <a:extLst>
                  <a:ext uri="{FF2B5EF4-FFF2-40B4-BE49-F238E27FC236}">
                    <a16:creationId xmlns:a16="http://schemas.microsoft.com/office/drawing/2014/main" id="{2FA118E9-546C-4F0B-97E1-8A17E357B5A4}"/>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20" name="Group 2119">
              <a:extLst>
                <a:ext uri="{FF2B5EF4-FFF2-40B4-BE49-F238E27FC236}">
                  <a16:creationId xmlns:a16="http://schemas.microsoft.com/office/drawing/2014/main" id="{16EE0D21-1D4C-4D41-AD99-EE2BA9D2281A}"/>
                </a:ext>
              </a:extLst>
            </p:cNvPr>
            <p:cNvGrpSpPr/>
            <p:nvPr/>
          </p:nvGrpSpPr>
          <p:grpSpPr>
            <a:xfrm>
              <a:off x="6022974" y="4504268"/>
              <a:ext cx="35961" cy="35983"/>
              <a:chOff x="5083175" y="1780117"/>
              <a:chExt cx="35961" cy="35983"/>
            </a:xfrm>
          </p:grpSpPr>
          <p:cxnSp>
            <p:nvCxnSpPr>
              <p:cNvPr id="2121" name="Straight Connector 2120">
                <a:extLst>
                  <a:ext uri="{FF2B5EF4-FFF2-40B4-BE49-F238E27FC236}">
                    <a16:creationId xmlns:a16="http://schemas.microsoft.com/office/drawing/2014/main" id="{A9A39719-0898-4FC9-9262-09D62CBF823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22" name="Straight Connector 2121">
                <a:extLst>
                  <a:ext uri="{FF2B5EF4-FFF2-40B4-BE49-F238E27FC236}">
                    <a16:creationId xmlns:a16="http://schemas.microsoft.com/office/drawing/2014/main" id="{6A26100D-7220-45C8-B79C-0DA7BF5623FA}"/>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23" name="Group 2122">
              <a:extLst>
                <a:ext uri="{FF2B5EF4-FFF2-40B4-BE49-F238E27FC236}">
                  <a16:creationId xmlns:a16="http://schemas.microsoft.com/office/drawing/2014/main" id="{26E25B97-A3F4-4232-A789-09469934640C}"/>
                </a:ext>
              </a:extLst>
            </p:cNvPr>
            <p:cNvGrpSpPr/>
            <p:nvPr/>
          </p:nvGrpSpPr>
          <p:grpSpPr>
            <a:xfrm>
              <a:off x="6031440" y="4504268"/>
              <a:ext cx="35961" cy="35983"/>
              <a:chOff x="5083175" y="1780117"/>
              <a:chExt cx="35961" cy="35983"/>
            </a:xfrm>
          </p:grpSpPr>
          <p:cxnSp>
            <p:nvCxnSpPr>
              <p:cNvPr id="2124" name="Straight Connector 2123">
                <a:extLst>
                  <a:ext uri="{FF2B5EF4-FFF2-40B4-BE49-F238E27FC236}">
                    <a16:creationId xmlns:a16="http://schemas.microsoft.com/office/drawing/2014/main" id="{D35C9B90-A972-4621-B496-8E3DE6C032CB}"/>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25" name="Straight Connector 2124">
                <a:extLst>
                  <a:ext uri="{FF2B5EF4-FFF2-40B4-BE49-F238E27FC236}">
                    <a16:creationId xmlns:a16="http://schemas.microsoft.com/office/drawing/2014/main" id="{62E352B7-1536-4BFC-B55A-3407CB033A97}"/>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26" name="Group 2125">
              <a:extLst>
                <a:ext uri="{FF2B5EF4-FFF2-40B4-BE49-F238E27FC236}">
                  <a16:creationId xmlns:a16="http://schemas.microsoft.com/office/drawing/2014/main" id="{FE2CEB73-BD25-4E30-AAB1-4EC7CC470FF4}"/>
                </a:ext>
              </a:extLst>
            </p:cNvPr>
            <p:cNvGrpSpPr/>
            <p:nvPr/>
          </p:nvGrpSpPr>
          <p:grpSpPr>
            <a:xfrm>
              <a:off x="6051549" y="4504268"/>
              <a:ext cx="35961" cy="35983"/>
              <a:chOff x="5083175" y="1780117"/>
              <a:chExt cx="35961" cy="35983"/>
            </a:xfrm>
          </p:grpSpPr>
          <p:cxnSp>
            <p:nvCxnSpPr>
              <p:cNvPr id="2127" name="Straight Connector 2126">
                <a:extLst>
                  <a:ext uri="{FF2B5EF4-FFF2-40B4-BE49-F238E27FC236}">
                    <a16:creationId xmlns:a16="http://schemas.microsoft.com/office/drawing/2014/main" id="{81E96E26-C2EF-4D7D-ACBA-0053AFBFCA6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28" name="Straight Connector 2127">
                <a:extLst>
                  <a:ext uri="{FF2B5EF4-FFF2-40B4-BE49-F238E27FC236}">
                    <a16:creationId xmlns:a16="http://schemas.microsoft.com/office/drawing/2014/main" id="{71643FC4-B286-484D-91EF-D3BAD01A367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29" name="Group 2128">
              <a:extLst>
                <a:ext uri="{FF2B5EF4-FFF2-40B4-BE49-F238E27FC236}">
                  <a16:creationId xmlns:a16="http://schemas.microsoft.com/office/drawing/2014/main" id="{2AAD55DA-0E48-4C00-9FE2-ACFF72D6B109}"/>
                </a:ext>
              </a:extLst>
            </p:cNvPr>
            <p:cNvGrpSpPr/>
            <p:nvPr/>
          </p:nvGrpSpPr>
          <p:grpSpPr>
            <a:xfrm>
              <a:off x="6088591" y="4518027"/>
              <a:ext cx="35961" cy="35983"/>
              <a:chOff x="5083175" y="1780117"/>
              <a:chExt cx="35961" cy="35983"/>
            </a:xfrm>
          </p:grpSpPr>
          <p:cxnSp>
            <p:nvCxnSpPr>
              <p:cNvPr id="2130" name="Straight Connector 2129">
                <a:extLst>
                  <a:ext uri="{FF2B5EF4-FFF2-40B4-BE49-F238E27FC236}">
                    <a16:creationId xmlns:a16="http://schemas.microsoft.com/office/drawing/2014/main" id="{BF017BE9-68A5-4CF2-BB77-E95580D95C9A}"/>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31" name="Straight Connector 2130">
                <a:extLst>
                  <a:ext uri="{FF2B5EF4-FFF2-40B4-BE49-F238E27FC236}">
                    <a16:creationId xmlns:a16="http://schemas.microsoft.com/office/drawing/2014/main" id="{CDA9C1B9-A44F-4C18-B9CE-04AE42F42DF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32" name="Group 2131">
              <a:extLst>
                <a:ext uri="{FF2B5EF4-FFF2-40B4-BE49-F238E27FC236}">
                  <a16:creationId xmlns:a16="http://schemas.microsoft.com/office/drawing/2014/main" id="{7CCCDE37-A9C4-4E09-96BA-66FC2298F355}"/>
                </a:ext>
              </a:extLst>
            </p:cNvPr>
            <p:cNvGrpSpPr/>
            <p:nvPr/>
          </p:nvGrpSpPr>
          <p:grpSpPr>
            <a:xfrm>
              <a:off x="6113991" y="4518027"/>
              <a:ext cx="35961" cy="35983"/>
              <a:chOff x="5083175" y="1780117"/>
              <a:chExt cx="35961" cy="35983"/>
            </a:xfrm>
          </p:grpSpPr>
          <p:cxnSp>
            <p:nvCxnSpPr>
              <p:cNvPr id="2133" name="Straight Connector 2132">
                <a:extLst>
                  <a:ext uri="{FF2B5EF4-FFF2-40B4-BE49-F238E27FC236}">
                    <a16:creationId xmlns:a16="http://schemas.microsoft.com/office/drawing/2014/main" id="{873068D0-249A-45D7-A81B-FBDCBE79302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34" name="Straight Connector 2133">
                <a:extLst>
                  <a:ext uri="{FF2B5EF4-FFF2-40B4-BE49-F238E27FC236}">
                    <a16:creationId xmlns:a16="http://schemas.microsoft.com/office/drawing/2014/main" id="{300AD0FA-85BA-40B8-8EC5-D199D2FB30A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35" name="Group 2134">
              <a:extLst>
                <a:ext uri="{FF2B5EF4-FFF2-40B4-BE49-F238E27FC236}">
                  <a16:creationId xmlns:a16="http://schemas.microsoft.com/office/drawing/2014/main" id="{602845AE-B0E2-4C1C-9A69-D1782A9E9976}"/>
                </a:ext>
              </a:extLst>
            </p:cNvPr>
            <p:cNvGrpSpPr/>
            <p:nvPr/>
          </p:nvGrpSpPr>
          <p:grpSpPr>
            <a:xfrm>
              <a:off x="6163733" y="4518027"/>
              <a:ext cx="35961" cy="35983"/>
              <a:chOff x="5083175" y="1780117"/>
              <a:chExt cx="35961" cy="35983"/>
            </a:xfrm>
          </p:grpSpPr>
          <p:cxnSp>
            <p:nvCxnSpPr>
              <p:cNvPr id="2136" name="Straight Connector 2135">
                <a:extLst>
                  <a:ext uri="{FF2B5EF4-FFF2-40B4-BE49-F238E27FC236}">
                    <a16:creationId xmlns:a16="http://schemas.microsoft.com/office/drawing/2014/main" id="{358B0A14-66BB-4E66-B689-48D279F3859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37" name="Straight Connector 2136">
                <a:extLst>
                  <a:ext uri="{FF2B5EF4-FFF2-40B4-BE49-F238E27FC236}">
                    <a16:creationId xmlns:a16="http://schemas.microsoft.com/office/drawing/2014/main" id="{EBFFB002-9E79-4F93-87D4-A11E19E859C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38" name="Group 2137">
              <a:extLst>
                <a:ext uri="{FF2B5EF4-FFF2-40B4-BE49-F238E27FC236}">
                  <a16:creationId xmlns:a16="http://schemas.microsoft.com/office/drawing/2014/main" id="{5AD59C6B-156D-418A-B988-06F2CC9B956D}"/>
                </a:ext>
              </a:extLst>
            </p:cNvPr>
            <p:cNvGrpSpPr/>
            <p:nvPr/>
          </p:nvGrpSpPr>
          <p:grpSpPr>
            <a:xfrm>
              <a:off x="6175375" y="4518027"/>
              <a:ext cx="35961" cy="35983"/>
              <a:chOff x="5083175" y="1780117"/>
              <a:chExt cx="35961" cy="35983"/>
            </a:xfrm>
          </p:grpSpPr>
          <p:cxnSp>
            <p:nvCxnSpPr>
              <p:cNvPr id="2139" name="Straight Connector 2138">
                <a:extLst>
                  <a:ext uri="{FF2B5EF4-FFF2-40B4-BE49-F238E27FC236}">
                    <a16:creationId xmlns:a16="http://schemas.microsoft.com/office/drawing/2014/main" id="{D4443BD5-9E67-4378-ABE3-87ACC30ECB2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40" name="Straight Connector 2139">
                <a:extLst>
                  <a:ext uri="{FF2B5EF4-FFF2-40B4-BE49-F238E27FC236}">
                    <a16:creationId xmlns:a16="http://schemas.microsoft.com/office/drawing/2014/main" id="{8AE7F92E-C6F8-4E1E-A012-BDB9F299316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41" name="Group 2140">
              <a:extLst>
                <a:ext uri="{FF2B5EF4-FFF2-40B4-BE49-F238E27FC236}">
                  <a16:creationId xmlns:a16="http://schemas.microsoft.com/office/drawing/2014/main" id="{F040F5FE-7E72-451D-B201-145A41A71C35}"/>
                </a:ext>
              </a:extLst>
            </p:cNvPr>
            <p:cNvGrpSpPr/>
            <p:nvPr/>
          </p:nvGrpSpPr>
          <p:grpSpPr>
            <a:xfrm>
              <a:off x="6211359" y="4518027"/>
              <a:ext cx="35961" cy="35983"/>
              <a:chOff x="5083175" y="1780117"/>
              <a:chExt cx="35961" cy="35983"/>
            </a:xfrm>
          </p:grpSpPr>
          <p:cxnSp>
            <p:nvCxnSpPr>
              <p:cNvPr id="2142" name="Straight Connector 2141">
                <a:extLst>
                  <a:ext uri="{FF2B5EF4-FFF2-40B4-BE49-F238E27FC236}">
                    <a16:creationId xmlns:a16="http://schemas.microsoft.com/office/drawing/2014/main" id="{B9A6E81E-60A1-44EF-A005-906788CE7456}"/>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43" name="Straight Connector 2142">
                <a:extLst>
                  <a:ext uri="{FF2B5EF4-FFF2-40B4-BE49-F238E27FC236}">
                    <a16:creationId xmlns:a16="http://schemas.microsoft.com/office/drawing/2014/main" id="{B3C0EDC7-57C0-412F-960A-65FD00B0D2F6}"/>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51" name="Group 2150">
              <a:extLst>
                <a:ext uri="{FF2B5EF4-FFF2-40B4-BE49-F238E27FC236}">
                  <a16:creationId xmlns:a16="http://schemas.microsoft.com/office/drawing/2014/main" id="{AA0766B9-C22C-4385-BAED-21761228FAA1}"/>
                </a:ext>
              </a:extLst>
            </p:cNvPr>
            <p:cNvGrpSpPr/>
            <p:nvPr/>
          </p:nvGrpSpPr>
          <p:grpSpPr>
            <a:xfrm>
              <a:off x="6248400" y="4518027"/>
              <a:ext cx="35961" cy="35983"/>
              <a:chOff x="5083175" y="1780117"/>
              <a:chExt cx="35961" cy="35983"/>
            </a:xfrm>
          </p:grpSpPr>
          <p:cxnSp>
            <p:nvCxnSpPr>
              <p:cNvPr id="2152" name="Straight Connector 2151">
                <a:extLst>
                  <a:ext uri="{FF2B5EF4-FFF2-40B4-BE49-F238E27FC236}">
                    <a16:creationId xmlns:a16="http://schemas.microsoft.com/office/drawing/2014/main" id="{DD19EA81-A5A5-4C04-A69E-1C4DE75DE5A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53" name="Straight Connector 2152">
                <a:extLst>
                  <a:ext uri="{FF2B5EF4-FFF2-40B4-BE49-F238E27FC236}">
                    <a16:creationId xmlns:a16="http://schemas.microsoft.com/office/drawing/2014/main" id="{4E887571-AEFC-4C91-9998-342B40FE36B2}"/>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54" name="Group 2153">
              <a:extLst>
                <a:ext uri="{FF2B5EF4-FFF2-40B4-BE49-F238E27FC236}">
                  <a16:creationId xmlns:a16="http://schemas.microsoft.com/office/drawing/2014/main" id="{C8C4F1F8-8225-47A1-99E6-4874A5D9939C}"/>
                </a:ext>
              </a:extLst>
            </p:cNvPr>
            <p:cNvGrpSpPr/>
            <p:nvPr/>
          </p:nvGrpSpPr>
          <p:grpSpPr>
            <a:xfrm>
              <a:off x="6329891" y="4518027"/>
              <a:ext cx="35961" cy="35983"/>
              <a:chOff x="5083175" y="1780117"/>
              <a:chExt cx="35961" cy="35983"/>
            </a:xfrm>
          </p:grpSpPr>
          <p:cxnSp>
            <p:nvCxnSpPr>
              <p:cNvPr id="2155" name="Straight Connector 2154">
                <a:extLst>
                  <a:ext uri="{FF2B5EF4-FFF2-40B4-BE49-F238E27FC236}">
                    <a16:creationId xmlns:a16="http://schemas.microsoft.com/office/drawing/2014/main" id="{FB4CCE49-705A-4918-8D30-3D7FE431C2E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56" name="Straight Connector 2155">
                <a:extLst>
                  <a:ext uri="{FF2B5EF4-FFF2-40B4-BE49-F238E27FC236}">
                    <a16:creationId xmlns:a16="http://schemas.microsoft.com/office/drawing/2014/main" id="{D20E1EE5-FC67-417A-B093-925744C262FF}"/>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57" name="Group 2156">
              <a:extLst>
                <a:ext uri="{FF2B5EF4-FFF2-40B4-BE49-F238E27FC236}">
                  <a16:creationId xmlns:a16="http://schemas.microsoft.com/office/drawing/2014/main" id="{54476691-68E8-457A-9683-15C48440441A}"/>
                </a:ext>
              </a:extLst>
            </p:cNvPr>
            <p:cNvGrpSpPr/>
            <p:nvPr/>
          </p:nvGrpSpPr>
          <p:grpSpPr>
            <a:xfrm>
              <a:off x="6321425" y="4518027"/>
              <a:ext cx="35961" cy="35983"/>
              <a:chOff x="5083175" y="1780117"/>
              <a:chExt cx="35961" cy="35983"/>
            </a:xfrm>
          </p:grpSpPr>
          <p:cxnSp>
            <p:nvCxnSpPr>
              <p:cNvPr id="2158" name="Straight Connector 2157">
                <a:extLst>
                  <a:ext uri="{FF2B5EF4-FFF2-40B4-BE49-F238E27FC236}">
                    <a16:creationId xmlns:a16="http://schemas.microsoft.com/office/drawing/2014/main" id="{3705A6EC-A435-421D-8239-4F2CBF8E2189}"/>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59" name="Straight Connector 2158">
                <a:extLst>
                  <a:ext uri="{FF2B5EF4-FFF2-40B4-BE49-F238E27FC236}">
                    <a16:creationId xmlns:a16="http://schemas.microsoft.com/office/drawing/2014/main" id="{8FE3CE4A-E7D8-438F-8EA2-90068391051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60" name="Group 2159">
              <a:extLst>
                <a:ext uri="{FF2B5EF4-FFF2-40B4-BE49-F238E27FC236}">
                  <a16:creationId xmlns:a16="http://schemas.microsoft.com/office/drawing/2014/main" id="{3DA812C5-6DFC-4B35-81F3-6AA5FE3F37A8}"/>
                </a:ext>
              </a:extLst>
            </p:cNvPr>
            <p:cNvGrpSpPr/>
            <p:nvPr/>
          </p:nvGrpSpPr>
          <p:grpSpPr>
            <a:xfrm>
              <a:off x="6337300" y="4518027"/>
              <a:ext cx="35961" cy="35983"/>
              <a:chOff x="5083175" y="1780117"/>
              <a:chExt cx="35961" cy="35983"/>
            </a:xfrm>
          </p:grpSpPr>
          <p:cxnSp>
            <p:nvCxnSpPr>
              <p:cNvPr id="2161" name="Straight Connector 2160">
                <a:extLst>
                  <a:ext uri="{FF2B5EF4-FFF2-40B4-BE49-F238E27FC236}">
                    <a16:creationId xmlns:a16="http://schemas.microsoft.com/office/drawing/2014/main" id="{8C5FC11D-017F-4E29-93C8-E8E89C7D990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62" name="Straight Connector 2161">
                <a:extLst>
                  <a:ext uri="{FF2B5EF4-FFF2-40B4-BE49-F238E27FC236}">
                    <a16:creationId xmlns:a16="http://schemas.microsoft.com/office/drawing/2014/main" id="{9FBB0269-FC1B-46F8-97E5-DBE2DAF3ECE1}"/>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63" name="Group 2162">
              <a:extLst>
                <a:ext uri="{FF2B5EF4-FFF2-40B4-BE49-F238E27FC236}">
                  <a16:creationId xmlns:a16="http://schemas.microsoft.com/office/drawing/2014/main" id="{E2C00BC0-3560-47B8-8D12-2508EB215015}"/>
                </a:ext>
              </a:extLst>
            </p:cNvPr>
            <p:cNvGrpSpPr/>
            <p:nvPr/>
          </p:nvGrpSpPr>
          <p:grpSpPr>
            <a:xfrm>
              <a:off x="6376458" y="4518027"/>
              <a:ext cx="35961" cy="35983"/>
              <a:chOff x="5083175" y="1780117"/>
              <a:chExt cx="35961" cy="35983"/>
            </a:xfrm>
          </p:grpSpPr>
          <p:cxnSp>
            <p:nvCxnSpPr>
              <p:cNvPr id="2164" name="Straight Connector 2163">
                <a:extLst>
                  <a:ext uri="{FF2B5EF4-FFF2-40B4-BE49-F238E27FC236}">
                    <a16:creationId xmlns:a16="http://schemas.microsoft.com/office/drawing/2014/main" id="{61ADF837-559B-4D5B-A365-5EF978BC8780}"/>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65" name="Straight Connector 2164">
                <a:extLst>
                  <a:ext uri="{FF2B5EF4-FFF2-40B4-BE49-F238E27FC236}">
                    <a16:creationId xmlns:a16="http://schemas.microsoft.com/office/drawing/2014/main" id="{7214A292-A8EF-495F-B576-2F0404C099E3}"/>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66" name="Group 2165">
              <a:extLst>
                <a:ext uri="{FF2B5EF4-FFF2-40B4-BE49-F238E27FC236}">
                  <a16:creationId xmlns:a16="http://schemas.microsoft.com/office/drawing/2014/main" id="{1CD72B24-4641-430A-AD3F-E633AEAB049D}"/>
                </a:ext>
              </a:extLst>
            </p:cNvPr>
            <p:cNvGrpSpPr/>
            <p:nvPr/>
          </p:nvGrpSpPr>
          <p:grpSpPr>
            <a:xfrm>
              <a:off x="6391275" y="4518027"/>
              <a:ext cx="35961" cy="35983"/>
              <a:chOff x="5083175" y="1780117"/>
              <a:chExt cx="35961" cy="35983"/>
            </a:xfrm>
          </p:grpSpPr>
          <p:cxnSp>
            <p:nvCxnSpPr>
              <p:cNvPr id="2167" name="Straight Connector 2166">
                <a:extLst>
                  <a:ext uri="{FF2B5EF4-FFF2-40B4-BE49-F238E27FC236}">
                    <a16:creationId xmlns:a16="http://schemas.microsoft.com/office/drawing/2014/main" id="{45F83A43-2E41-4797-B6A1-09827FF929E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68" name="Straight Connector 2167">
                <a:extLst>
                  <a:ext uri="{FF2B5EF4-FFF2-40B4-BE49-F238E27FC236}">
                    <a16:creationId xmlns:a16="http://schemas.microsoft.com/office/drawing/2014/main" id="{BEF3DDE8-D3C2-4A12-864E-40C799F6F049}"/>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69" name="Group 2168">
              <a:extLst>
                <a:ext uri="{FF2B5EF4-FFF2-40B4-BE49-F238E27FC236}">
                  <a16:creationId xmlns:a16="http://schemas.microsoft.com/office/drawing/2014/main" id="{558DC5A4-FE20-4925-A969-6FB5070F35F9}"/>
                </a:ext>
              </a:extLst>
            </p:cNvPr>
            <p:cNvGrpSpPr/>
            <p:nvPr/>
          </p:nvGrpSpPr>
          <p:grpSpPr>
            <a:xfrm>
              <a:off x="6398683" y="4518027"/>
              <a:ext cx="35961" cy="35983"/>
              <a:chOff x="5083175" y="1780117"/>
              <a:chExt cx="35961" cy="35983"/>
            </a:xfrm>
          </p:grpSpPr>
          <p:cxnSp>
            <p:nvCxnSpPr>
              <p:cNvPr id="2170" name="Straight Connector 2169">
                <a:extLst>
                  <a:ext uri="{FF2B5EF4-FFF2-40B4-BE49-F238E27FC236}">
                    <a16:creationId xmlns:a16="http://schemas.microsoft.com/office/drawing/2014/main" id="{C0DDD089-D409-4D54-A7B8-36C027A5930D}"/>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71" name="Straight Connector 2170">
                <a:extLst>
                  <a:ext uri="{FF2B5EF4-FFF2-40B4-BE49-F238E27FC236}">
                    <a16:creationId xmlns:a16="http://schemas.microsoft.com/office/drawing/2014/main" id="{A6AFB05F-8E9A-4D9E-BBD5-F23E19A506F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72" name="Group 2171">
              <a:extLst>
                <a:ext uri="{FF2B5EF4-FFF2-40B4-BE49-F238E27FC236}">
                  <a16:creationId xmlns:a16="http://schemas.microsoft.com/office/drawing/2014/main" id="{C0C6B2A9-F403-4036-BFCC-2646C43CD8AF}"/>
                </a:ext>
              </a:extLst>
            </p:cNvPr>
            <p:cNvGrpSpPr/>
            <p:nvPr/>
          </p:nvGrpSpPr>
          <p:grpSpPr>
            <a:xfrm>
              <a:off x="6417733" y="4518027"/>
              <a:ext cx="35961" cy="35983"/>
              <a:chOff x="5083175" y="1780117"/>
              <a:chExt cx="35961" cy="35983"/>
            </a:xfrm>
          </p:grpSpPr>
          <p:cxnSp>
            <p:nvCxnSpPr>
              <p:cNvPr id="2173" name="Straight Connector 2172">
                <a:extLst>
                  <a:ext uri="{FF2B5EF4-FFF2-40B4-BE49-F238E27FC236}">
                    <a16:creationId xmlns:a16="http://schemas.microsoft.com/office/drawing/2014/main" id="{33D10805-71C2-4114-85A4-EF365A21948F}"/>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74" name="Straight Connector 2173">
                <a:extLst>
                  <a:ext uri="{FF2B5EF4-FFF2-40B4-BE49-F238E27FC236}">
                    <a16:creationId xmlns:a16="http://schemas.microsoft.com/office/drawing/2014/main" id="{6456E67F-B10F-4AEF-A1FC-47A13DB594C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75" name="Group 2174">
              <a:extLst>
                <a:ext uri="{FF2B5EF4-FFF2-40B4-BE49-F238E27FC236}">
                  <a16:creationId xmlns:a16="http://schemas.microsoft.com/office/drawing/2014/main" id="{6A9BE3C3-779F-4886-8C52-A9B8BAB03022}"/>
                </a:ext>
              </a:extLst>
            </p:cNvPr>
            <p:cNvGrpSpPr/>
            <p:nvPr/>
          </p:nvGrpSpPr>
          <p:grpSpPr>
            <a:xfrm>
              <a:off x="6432550" y="4518027"/>
              <a:ext cx="35961" cy="35983"/>
              <a:chOff x="5083175" y="1780117"/>
              <a:chExt cx="35961" cy="35983"/>
            </a:xfrm>
          </p:grpSpPr>
          <p:cxnSp>
            <p:nvCxnSpPr>
              <p:cNvPr id="2176" name="Straight Connector 2175">
                <a:extLst>
                  <a:ext uri="{FF2B5EF4-FFF2-40B4-BE49-F238E27FC236}">
                    <a16:creationId xmlns:a16="http://schemas.microsoft.com/office/drawing/2014/main" id="{1D69F35F-A6AE-4658-B087-C6A842B704A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77" name="Straight Connector 2176">
                <a:extLst>
                  <a:ext uri="{FF2B5EF4-FFF2-40B4-BE49-F238E27FC236}">
                    <a16:creationId xmlns:a16="http://schemas.microsoft.com/office/drawing/2014/main" id="{667662E8-816D-4B34-AE19-43EAE1C6566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78" name="Group 2177">
              <a:extLst>
                <a:ext uri="{FF2B5EF4-FFF2-40B4-BE49-F238E27FC236}">
                  <a16:creationId xmlns:a16="http://schemas.microsoft.com/office/drawing/2014/main" id="{2C52C109-0954-4EF6-B7BC-ACB3EFFDCDE9}"/>
                </a:ext>
              </a:extLst>
            </p:cNvPr>
            <p:cNvGrpSpPr/>
            <p:nvPr/>
          </p:nvGrpSpPr>
          <p:grpSpPr>
            <a:xfrm>
              <a:off x="6459008" y="4518027"/>
              <a:ext cx="35961" cy="35983"/>
              <a:chOff x="5083175" y="1780117"/>
              <a:chExt cx="35961" cy="35983"/>
            </a:xfrm>
          </p:grpSpPr>
          <p:cxnSp>
            <p:nvCxnSpPr>
              <p:cNvPr id="2179" name="Straight Connector 2178">
                <a:extLst>
                  <a:ext uri="{FF2B5EF4-FFF2-40B4-BE49-F238E27FC236}">
                    <a16:creationId xmlns:a16="http://schemas.microsoft.com/office/drawing/2014/main" id="{D0B5AD89-D102-4A1A-AC48-DD53EAF2E827}"/>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80" name="Straight Connector 2179">
                <a:extLst>
                  <a:ext uri="{FF2B5EF4-FFF2-40B4-BE49-F238E27FC236}">
                    <a16:creationId xmlns:a16="http://schemas.microsoft.com/office/drawing/2014/main" id="{41468DCF-0C49-4437-A88A-138D142B52EE}"/>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81" name="Group 2180">
              <a:extLst>
                <a:ext uri="{FF2B5EF4-FFF2-40B4-BE49-F238E27FC236}">
                  <a16:creationId xmlns:a16="http://schemas.microsoft.com/office/drawing/2014/main" id="{FDEA56C0-046D-40CB-9B58-831AC4F9AB1A}"/>
                </a:ext>
              </a:extLst>
            </p:cNvPr>
            <p:cNvGrpSpPr/>
            <p:nvPr/>
          </p:nvGrpSpPr>
          <p:grpSpPr>
            <a:xfrm>
              <a:off x="6536267" y="4539194"/>
              <a:ext cx="35961" cy="35983"/>
              <a:chOff x="5083175" y="1780117"/>
              <a:chExt cx="35961" cy="35983"/>
            </a:xfrm>
          </p:grpSpPr>
          <p:cxnSp>
            <p:nvCxnSpPr>
              <p:cNvPr id="2182" name="Straight Connector 2181">
                <a:extLst>
                  <a:ext uri="{FF2B5EF4-FFF2-40B4-BE49-F238E27FC236}">
                    <a16:creationId xmlns:a16="http://schemas.microsoft.com/office/drawing/2014/main" id="{FCAC7FC4-EE57-4F6B-A720-9FECEE6C7411}"/>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83" name="Straight Connector 2182">
                <a:extLst>
                  <a:ext uri="{FF2B5EF4-FFF2-40B4-BE49-F238E27FC236}">
                    <a16:creationId xmlns:a16="http://schemas.microsoft.com/office/drawing/2014/main" id="{EB2CC266-0E9E-4E43-8929-1F6E466F983D}"/>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cxnSp>
          <p:nvCxnSpPr>
            <p:cNvPr id="869" name="Straight Connector 868">
              <a:extLst>
                <a:ext uri="{FF2B5EF4-FFF2-40B4-BE49-F238E27FC236}">
                  <a16:creationId xmlns:a16="http://schemas.microsoft.com/office/drawing/2014/main" id="{17F61094-64A3-48F3-BD34-205A6C71D3EC}"/>
                </a:ext>
              </a:extLst>
            </p:cNvPr>
            <p:cNvCxnSpPr/>
            <p:nvPr/>
          </p:nvCxnSpPr>
          <p:spPr bwMode="auto">
            <a:xfrm>
              <a:off x="5165149" y="5162549"/>
              <a:ext cx="228600" cy="0"/>
            </a:xfrm>
            <a:prstGeom prst="line">
              <a:avLst/>
            </a:prstGeom>
            <a:noFill/>
            <a:ln w="28575" cap="flat" cmpd="sng" algn="ctr">
              <a:solidFill>
                <a:schemeClr val="accent1"/>
              </a:solidFill>
              <a:prstDash val="solid"/>
              <a:round/>
              <a:headEnd type="none" w="med" len="med"/>
              <a:tailEnd type="none" w="med" len="med"/>
            </a:ln>
            <a:effectLst/>
          </p:spPr>
        </p:cxnSp>
        <p:cxnSp>
          <p:nvCxnSpPr>
            <p:cNvPr id="2186" name="Straight Connector 2185">
              <a:extLst>
                <a:ext uri="{FF2B5EF4-FFF2-40B4-BE49-F238E27FC236}">
                  <a16:creationId xmlns:a16="http://schemas.microsoft.com/office/drawing/2014/main" id="{4CA390EE-35A6-4805-B41B-249F5EFD7637}"/>
                </a:ext>
              </a:extLst>
            </p:cNvPr>
            <p:cNvCxnSpPr/>
            <p:nvPr/>
          </p:nvCxnSpPr>
          <p:spPr bwMode="auto">
            <a:xfrm>
              <a:off x="5165149" y="5293253"/>
              <a:ext cx="228600" cy="0"/>
            </a:xfrm>
            <a:prstGeom prst="line">
              <a:avLst/>
            </a:prstGeom>
            <a:noFill/>
            <a:ln w="28575" cap="flat" cmpd="sng" algn="ctr">
              <a:solidFill>
                <a:schemeClr val="accent3"/>
              </a:solidFill>
              <a:prstDash val="solid"/>
              <a:round/>
              <a:headEnd type="none" w="med" len="med"/>
              <a:tailEnd type="none" w="med" len="med"/>
            </a:ln>
            <a:effectLst/>
          </p:spPr>
        </p:cxnSp>
        <p:cxnSp>
          <p:nvCxnSpPr>
            <p:cNvPr id="2187" name="Straight Connector 2186">
              <a:extLst>
                <a:ext uri="{FF2B5EF4-FFF2-40B4-BE49-F238E27FC236}">
                  <a16:creationId xmlns:a16="http://schemas.microsoft.com/office/drawing/2014/main" id="{003AEFFF-4303-43C7-B7EB-A3795AA512C1}"/>
                </a:ext>
              </a:extLst>
            </p:cNvPr>
            <p:cNvCxnSpPr/>
            <p:nvPr/>
          </p:nvCxnSpPr>
          <p:spPr bwMode="auto">
            <a:xfrm>
              <a:off x="5165149" y="5423957"/>
              <a:ext cx="228600" cy="0"/>
            </a:xfrm>
            <a:prstGeom prst="line">
              <a:avLst/>
            </a:prstGeom>
            <a:noFill/>
            <a:ln w="28575" cap="flat" cmpd="sng" algn="ctr">
              <a:solidFill>
                <a:schemeClr val="accent4"/>
              </a:solidFill>
              <a:prstDash val="solid"/>
              <a:round/>
              <a:headEnd type="none" w="med" len="med"/>
              <a:tailEnd type="none" w="med" len="med"/>
            </a:ln>
            <a:effectLst/>
          </p:spPr>
        </p:cxnSp>
        <p:sp>
          <p:nvSpPr>
            <p:cNvPr id="2188" name="TextBox 2187">
              <a:extLst>
                <a:ext uri="{FF2B5EF4-FFF2-40B4-BE49-F238E27FC236}">
                  <a16:creationId xmlns:a16="http://schemas.microsoft.com/office/drawing/2014/main" id="{E27E8E24-FCB2-4BF6-830D-1338D712D962}"/>
                </a:ext>
              </a:extLst>
            </p:cNvPr>
            <p:cNvSpPr txBox="1"/>
            <p:nvPr/>
          </p:nvSpPr>
          <p:spPr bwMode="auto">
            <a:xfrm>
              <a:off x="5339774" y="5070475"/>
              <a:ext cx="1118801" cy="48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negative</a:t>
              </a:r>
            </a:p>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DH/TH</a:t>
              </a:r>
            </a:p>
            <a:p>
              <a:pPr>
                <a:lnSpc>
                  <a:spcPts val="1000"/>
                </a:lnSpc>
                <a:spcBef>
                  <a:spcPts val="0"/>
                </a:spcBef>
                <a:spcAft>
                  <a:spcPct val="0"/>
                </a:spcAft>
                <a:buClrTx/>
                <a:buFontTx/>
                <a:buNone/>
              </a:pPr>
              <a:r>
                <a:rPr lang="en-US" sz="1200" b="0" i="1" dirty="0">
                  <a:solidFill>
                    <a:schemeClr val="bg1"/>
                  </a:solidFill>
                  <a:latin typeface="Calibri" panose="020F0502020204030204" pitchFamily="34" charset="0"/>
                </a:rPr>
                <a:t>MYC </a:t>
              </a:r>
              <a:r>
                <a:rPr lang="en-US" sz="1200" b="0" dirty="0">
                  <a:solidFill>
                    <a:schemeClr val="bg1"/>
                  </a:solidFill>
                  <a:latin typeface="Calibri" panose="020F0502020204030204" pitchFamily="34" charset="0"/>
                </a:rPr>
                <a:t>SH</a:t>
              </a:r>
            </a:p>
          </p:txBody>
        </p:sp>
        <p:grpSp>
          <p:nvGrpSpPr>
            <p:cNvPr id="888" name="Group 887">
              <a:extLst>
                <a:ext uri="{FF2B5EF4-FFF2-40B4-BE49-F238E27FC236}">
                  <a16:creationId xmlns:a16="http://schemas.microsoft.com/office/drawing/2014/main" id="{F6CDB195-F9BA-4853-9A59-C9FE1476BC0F}"/>
                </a:ext>
              </a:extLst>
            </p:cNvPr>
            <p:cNvGrpSpPr/>
            <p:nvPr/>
          </p:nvGrpSpPr>
          <p:grpSpPr>
            <a:xfrm>
              <a:off x="5258282" y="5143500"/>
              <a:ext cx="35961" cy="35983"/>
              <a:chOff x="5083175" y="1780117"/>
              <a:chExt cx="35961" cy="35983"/>
            </a:xfrm>
          </p:grpSpPr>
          <p:cxnSp>
            <p:nvCxnSpPr>
              <p:cNvPr id="889" name="Straight Connector 888">
                <a:extLst>
                  <a:ext uri="{FF2B5EF4-FFF2-40B4-BE49-F238E27FC236}">
                    <a16:creationId xmlns:a16="http://schemas.microsoft.com/office/drawing/2014/main" id="{EC902E0E-CE58-47C4-9151-49B0E3257553}"/>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860C5ADC-74A5-4458-BCAF-76F4E0768CEB}"/>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89" name="Group 2188">
              <a:extLst>
                <a:ext uri="{FF2B5EF4-FFF2-40B4-BE49-F238E27FC236}">
                  <a16:creationId xmlns:a16="http://schemas.microsoft.com/office/drawing/2014/main" id="{6ACE8205-5444-4ED1-AA3C-12B24415423C}"/>
                </a:ext>
              </a:extLst>
            </p:cNvPr>
            <p:cNvGrpSpPr/>
            <p:nvPr/>
          </p:nvGrpSpPr>
          <p:grpSpPr>
            <a:xfrm>
              <a:off x="5258282" y="5274733"/>
              <a:ext cx="35961" cy="35983"/>
              <a:chOff x="5083175" y="1780117"/>
              <a:chExt cx="35961" cy="35983"/>
            </a:xfrm>
          </p:grpSpPr>
          <p:cxnSp>
            <p:nvCxnSpPr>
              <p:cNvPr id="2190" name="Straight Connector 2189">
                <a:extLst>
                  <a:ext uri="{FF2B5EF4-FFF2-40B4-BE49-F238E27FC236}">
                    <a16:creationId xmlns:a16="http://schemas.microsoft.com/office/drawing/2014/main" id="{AE954763-FDA2-4E2A-BADC-C56641216E1E}"/>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91" name="Straight Connector 2190">
                <a:extLst>
                  <a:ext uri="{FF2B5EF4-FFF2-40B4-BE49-F238E27FC236}">
                    <a16:creationId xmlns:a16="http://schemas.microsoft.com/office/drawing/2014/main" id="{85D70B6D-088E-4251-AE57-DEA23E319358}"/>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grpSp>
          <p:nvGrpSpPr>
            <p:cNvPr id="2192" name="Group 2191">
              <a:extLst>
                <a:ext uri="{FF2B5EF4-FFF2-40B4-BE49-F238E27FC236}">
                  <a16:creationId xmlns:a16="http://schemas.microsoft.com/office/drawing/2014/main" id="{76450E42-D511-4948-954D-ED424871CEE4}"/>
                </a:ext>
              </a:extLst>
            </p:cNvPr>
            <p:cNvGrpSpPr/>
            <p:nvPr/>
          </p:nvGrpSpPr>
          <p:grpSpPr>
            <a:xfrm>
              <a:off x="5258282" y="5405966"/>
              <a:ext cx="35961" cy="35983"/>
              <a:chOff x="5083175" y="1780117"/>
              <a:chExt cx="35961" cy="35983"/>
            </a:xfrm>
          </p:grpSpPr>
          <p:cxnSp>
            <p:nvCxnSpPr>
              <p:cNvPr id="2193" name="Straight Connector 2192">
                <a:extLst>
                  <a:ext uri="{FF2B5EF4-FFF2-40B4-BE49-F238E27FC236}">
                    <a16:creationId xmlns:a16="http://schemas.microsoft.com/office/drawing/2014/main" id="{52267AC5-664F-4DE6-AD4E-787F34214AB2}"/>
                  </a:ext>
                </a:extLst>
              </p:cNvPr>
              <p:cNvCxnSpPr>
                <a:cxnSpLocks/>
              </p:cNvCxnSpPr>
              <p:nvPr/>
            </p:nvCxnSpPr>
            <p:spPr bwMode="auto">
              <a:xfrm>
                <a:off x="5083175" y="1797905"/>
                <a:ext cx="35961" cy="0"/>
              </a:xfrm>
              <a:prstGeom prst="line">
                <a:avLst/>
              </a:prstGeom>
              <a:noFill/>
              <a:ln w="9525" cap="flat" cmpd="sng" algn="ctr">
                <a:solidFill>
                  <a:schemeClr val="bg1"/>
                </a:solidFill>
                <a:prstDash val="solid"/>
                <a:round/>
                <a:headEnd type="none" w="med" len="med"/>
                <a:tailEnd type="none" w="med" len="med"/>
              </a:ln>
              <a:effectLst/>
            </p:spPr>
          </p:cxnSp>
          <p:cxnSp>
            <p:nvCxnSpPr>
              <p:cNvPr id="2194" name="Straight Connector 2193">
                <a:extLst>
                  <a:ext uri="{FF2B5EF4-FFF2-40B4-BE49-F238E27FC236}">
                    <a16:creationId xmlns:a16="http://schemas.microsoft.com/office/drawing/2014/main" id="{2A5BEDA2-7D6E-43C0-A916-3F143D757F6C}"/>
                  </a:ext>
                </a:extLst>
              </p:cNvPr>
              <p:cNvCxnSpPr>
                <a:cxnSpLocks/>
              </p:cNvCxnSpPr>
              <p:nvPr/>
            </p:nvCxnSpPr>
            <p:spPr bwMode="auto">
              <a:xfrm>
                <a:off x="5101166" y="1780117"/>
                <a:ext cx="0" cy="35983"/>
              </a:xfrm>
              <a:prstGeom prst="line">
                <a:avLst/>
              </a:prstGeom>
              <a:noFill/>
              <a:ln w="9525" cap="flat" cmpd="sng" algn="ctr">
                <a:solidFill>
                  <a:schemeClr val="bg1"/>
                </a:solidFill>
                <a:prstDash val="solid"/>
                <a:round/>
                <a:headEnd type="none" w="med" len="med"/>
                <a:tailEnd type="none" w="med" len="med"/>
              </a:ln>
              <a:effectLst/>
            </p:spPr>
          </p:cxnSp>
        </p:grpSp>
        <p:sp>
          <p:nvSpPr>
            <p:cNvPr id="870" name="TextBox 869">
              <a:extLst>
                <a:ext uri="{FF2B5EF4-FFF2-40B4-BE49-F238E27FC236}">
                  <a16:creationId xmlns:a16="http://schemas.microsoft.com/office/drawing/2014/main" id="{F903A93B-4495-4FCA-9E8C-36C23F4CCCBC}"/>
                </a:ext>
              </a:extLst>
            </p:cNvPr>
            <p:cNvSpPr txBox="1"/>
            <p:nvPr/>
          </p:nvSpPr>
          <p:spPr bwMode="auto">
            <a:xfrm rot="16200000">
              <a:off x="6036971" y="2638637"/>
              <a:ext cx="14146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PFS (Probability)</a:t>
              </a:r>
            </a:p>
          </p:txBody>
        </p:sp>
        <p:sp>
          <p:nvSpPr>
            <p:cNvPr id="2696" name="TextBox 2695">
              <a:extLst>
                <a:ext uri="{FF2B5EF4-FFF2-40B4-BE49-F238E27FC236}">
                  <a16:creationId xmlns:a16="http://schemas.microsoft.com/office/drawing/2014/main" id="{311D2A5A-89C1-4538-808E-E006206D296C}"/>
                </a:ext>
              </a:extLst>
            </p:cNvPr>
            <p:cNvSpPr txBox="1"/>
            <p:nvPr/>
          </p:nvSpPr>
          <p:spPr bwMode="auto">
            <a:xfrm>
              <a:off x="5587705" y="4476726"/>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0" dirty="0">
                  <a:solidFill>
                    <a:schemeClr val="bg1"/>
                  </a:solidFill>
                  <a:latin typeface="Calibri" panose="020F0502020204030204" pitchFamily="34" charset="0"/>
                </a:rPr>
                <a:t>DHL</a:t>
              </a:r>
            </a:p>
          </p:txBody>
        </p:sp>
      </p:grpSp>
      <p:grpSp>
        <p:nvGrpSpPr>
          <p:cNvPr id="2697" name="Group 2696">
            <a:extLst>
              <a:ext uri="{FF2B5EF4-FFF2-40B4-BE49-F238E27FC236}">
                <a16:creationId xmlns:a16="http://schemas.microsoft.com/office/drawing/2014/main" id="{0582FA6F-CD59-47E0-A323-BF44FEBB0244}"/>
              </a:ext>
            </a:extLst>
          </p:cNvPr>
          <p:cNvGrpSpPr/>
          <p:nvPr/>
        </p:nvGrpSpPr>
        <p:grpSpPr>
          <a:xfrm>
            <a:off x="9392911" y="6207927"/>
            <a:ext cx="2488502" cy="454909"/>
            <a:chOff x="9392911" y="6207927"/>
            <a:chExt cx="2488502" cy="454909"/>
          </a:xfrm>
        </p:grpSpPr>
        <p:pic>
          <p:nvPicPr>
            <p:cNvPr id="2795" name="Picture 2794" descr="A picture containing text, ax, wheel&#10;&#10;Description automatically generated">
              <a:extLst>
                <a:ext uri="{FF2B5EF4-FFF2-40B4-BE49-F238E27FC236}">
                  <a16:creationId xmlns:a16="http://schemas.microsoft.com/office/drawing/2014/main" id="{F1F36150-ED77-4123-9CDD-17A2350EC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830" name="Rectangle 2829">
              <a:extLst>
                <a:ext uri="{FF2B5EF4-FFF2-40B4-BE49-F238E27FC236}">
                  <a16:creationId xmlns:a16="http://schemas.microsoft.com/office/drawing/2014/main" id="{5E9A42C4-6721-4E46-BDB6-C910FD2999F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25785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456D0-7AF9-1946-91E4-0B3A538D6D42}"/>
              </a:ext>
            </a:extLst>
          </p:cNvPr>
          <p:cNvSpPr>
            <a:spLocks noGrp="1"/>
          </p:cNvSpPr>
          <p:nvPr>
            <p:ph type="title"/>
          </p:nvPr>
        </p:nvSpPr>
        <p:spPr/>
        <p:txBody>
          <a:bodyPr/>
          <a:lstStyle/>
          <a:p>
            <a:r>
              <a:rPr lang="en-US" dirty="0"/>
              <a:t>Initial Management of Limited-Stage DLBCL</a:t>
            </a:r>
          </a:p>
        </p:txBody>
      </p:sp>
    </p:spTree>
    <p:extLst>
      <p:ext uri="{BB962C8B-B14F-4D97-AF65-F5344CB8AC3E}">
        <p14:creationId xmlns:p14="http://schemas.microsoft.com/office/powerpoint/2010/main" val="275469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899485D-1ACE-4D9A-9FD0-FB93D6667632}"/>
              </a:ext>
            </a:extLst>
          </p:cNvPr>
          <p:cNvSpPr>
            <a:spLocks noGrp="1"/>
          </p:cNvSpPr>
          <p:nvPr>
            <p:ph type="title"/>
          </p:nvPr>
        </p:nvSpPr>
        <p:spPr/>
        <p:txBody>
          <a:bodyPr/>
          <a:lstStyle/>
          <a:p>
            <a:r>
              <a:rPr lang="en-US" dirty="0"/>
              <a:t>Historical Standards</a:t>
            </a:r>
          </a:p>
        </p:txBody>
      </p:sp>
      <p:sp>
        <p:nvSpPr>
          <p:cNvPr id="6" name="Content Placeholder 5">
            <a:extLst>
              <a:ext uri="{FF2B5EF4-FFF2-40B4-BE49-F238E27FC236}">
                <a16:creationId xmlns:a16="http://schemas.microsoft.com/office/drawing/2014/main" id="{EFB6A53A-D9EF-4399-90FE-2175306490F8}"/>
              </a:ext>
            </a:extLst>
          </p:cNvPr>
          <p:cNvSpPr>
            <a:spLocks noGrp="1"/>
          </p:cNvSpPr>
          <p:nvPr>
            <p:ph idx="1"/>
          </p:nvPr>
        </p:nvSpPr>
        <p:spPr/>
        <p:txBody>
          <a:bodyPr/>
          <a:lstStyle/>
          <a:p>
            <a:r>
              <a:rPr lang="en-US" dirty="0"/>
              <a:t>R-CHOP x 3 followed by XRT, </a:t>
            </a:r>
            <a:r>
              <a:rPr lang="en-US" i="1" dirty="0"/>
              <a:t>or</a:t>
            </a:r>
          </a:p>
          <a:p>
            <a:r>
              <a:rPr lang="en-US" dirty="0"/>
              <a:t>R-CHOP x 6 with or without XRT</a:t>
            </a:r>
          </a:p>
          <a:p>
            <a:endParaRPr lang="en-US" dirty="0"/>
          </a:p>
        </p:txBody>
      </p:sp>
    </p:spTree>
    <p:extLst>
      <p:ext uri="{BB962C8B-B14F-4D97-AF65-F5344CB8AC3E}">
        <p14:creationId xmlns:p14="http://schemas.microsoft.com/office/powerpoint/2010/main" val="3917358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TextBox 63">
            <a:extLst>
              <a:ext uri="{FF2B5EF4-FFF2-40B4-BE49-F238E27FC236}">
                <a16:creationId xmlns:a16="http://schemas.microsoft.com/office/drawing/2014/main" id="{465C510E-8B61-6D4E-9F46-29904F3ED879}"/>
              </a:ext>
            </a:extLst>
          </p:cNvPr>
          <p:cNvSpPr txBox="1"/>
          <p:nvPr/>
        </p:nvSpPr>
        <p:spPr bwMode="auto">
          <a:xfrm>
            <a:off x="9788950"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83</a:t>
            </a:r>
          </a:p>
        </p:txBody>
      </p:sp>
      <p:sp>
        <p:nvSpPr>
          <p:cNvPr id="31" name="Content Placeholder 8">
            <a:extLst>
              <a:ext uri="{FF2B5EF4-FFF2-40B4-BE49-F238E27FC236}">
                <a16:creationId xmlns:a16="http://schemas.microsoft.com/office/drawing/2014/main" id="{B2404A00-3D65-42E1-8481-B0C948BD8A9C}"/>
              </a:ext>
            </a:extLst>
          </p:cNvPr>
          <p:cNvSpPr txBox="1">
            <a:spLocks/>
          </p:cNvSpPr>
          <p:nvPr/>
        </p:nvSpPr>
        <p:spPr bwMode="auto">
          <a:xfrm>
            <a:off x="604675" y="1513047"/>
            <a:ext cx="10877529" cy="53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Multicenter, prospective, randomized phase III study</a:t>
            </a:r>
          </a:p>
          <a:p>
            <a:endParaRPr lang="en-US" sz="2400" b="0" kern="0" dirty="0"/>
          </a:p>
          <a:p>
            <a:endParaRPr lang="en-US" sz="2400" b="0" kern="0" dirty="0"/>
          </a:p>
          <a:p>
            <a:endParaRPr lang="en-US" sz="2400" b="0" kern="0" dirty="0"/>
          </a:p>
          <a:p>
            <a:endParaRPr lang="en-US" sz="2400" b="0" kern="0" dirty="0"/>
          </a:p>
          <a:p>
            <a:endParaRPr lang="en-US" sz="2400" b="0" kern="0" dirty="0"/>
          </a:p>
          <a:p>
            <a:endParaRPr lang="en-US" sz="2400" b="0" kern="0" dirty="0"/>
          </a:p>
          <a:p>
            <a:endParaRPr lang="en-US" sz="2400" b="0" kern="0" dirty="0"/>
          </a:p>
          <a:p>
            <a:r>
              <a:rPr lang="en-US" sz="2400" kern="0" dirty="0"/>
              <a:t>Primary endpoint: </a:t>
            </a:r>
            <a:r>
              <a:rPr lang="en-US" sz="2400" b="0" kern="0" dirty="0"/>
              <a:t>EFS</a:t>
            </a:r>
          </a:p>
          <a:p>
            <a:pPr marL="0" indent="0">
              <a:buFont typeface="Wingdings" panose="05000000000000000000" pitchFamily="2" charset="2"/>
              <a:buNone/>
            </a:pPr>
            <a:endParaRPr lang="en-US" b="0" kern="0" dirty="0"/>
          </a:p>
        </p:txBody>
      </p:sp>
      <p:sp>
        <p:nvSpPr>
          <p:cNvPr id="4" name="Text Box 11">
            <a:extLst>
              <a:ext uri="{FF2B5EF4-FFF2-40B4-BE49-F238E27FC236}">
                <a16:creationId xmlns:a16="http://schemas.microsoft.com/office/drawing/2014/main" id="{9F4B8FA9-00F0-4E28-AE2A-250374337BF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lnSpc>
                <a:spcPct val="100000"/>
              </a:lnSpc>
              <a:buClrTx/>
              <a:buFontTx/>
              <a:buNone/>
              <a:defRPr sz="12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r>
              <a:rPr lang="en-US" dirty="0"/>
              <a:t>Lamy. Blood 2018;131:174. NCT00841945.</a:t>
            </a:r>
          </a:p>
        </p:txBody>
      </p:sp>
      <p:grpSp>
        <p:nvGrpSpPr>
          <p:cNvPr id="5" name="Group 4">
            <a:extLst>
              <a:ext uri="{FF2B5EF4-FFF2-40B4-BE49-F238E27FC236}">
                <a16:creationId xmlns:a16="http://schemas.microsoft.com/office/drawing/2014/main" id="{6A41B16D-6BE5-4CF2-84B9-37040A258C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2BAF3697-05BB-4208-94BE-F65764CFD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BE0EB80-8066-42C1-930C-27044143C0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itle 7">
            <a:extLst>
              <a:ext uri="{FF2B5EF4-FFF2-40B4-BE49-F238E27FC236}">
                <a16:creationId xmlns:a16="http://schemas.microsoft.com/office/drawing/2014/main" id="{40CC311C-0E7A-47E3-BCC9-EEC001C9477C}"/>
              </a:ext>
            </a:extLst>
          </p:cNvPr>
          <p:cNvSpPr>
            <a:spLocks noGrp="1"/>
          </p:cNvSpPr>
          <p:nvPr>
            <p:ph type="title"/>
          </p:nvPr>
        </p:nvSpPr>
        <p:spPr/>
        <p:txBody>
          <a:bodyPr/>
          <a:lstStyle/>
          <a:p>
            <a:r>
              <a:rPr lang="en-US" dirty="0"/>
              <a:t>LYSA/GOELAMS Study of R-CHOP in Early-Stage DLBCL </a:t>
            </a:r>
          </a:p>
        </p:txBody>
      </p:sp>
      <p:sp>
        <p:nvSpPr>
          <p:cNvPr id="13" name="TextBox 12">
            <a:extLst>
              <a:ext uri="{FF2B5EF4-FFF2-40B4-BE49-F238E27FC236}">
                <a16:creationId xmlns:a16="http://schemas.microsoft.com/office/drawing/2014/main" id="{D7A73C0F-B663-4E01-A05C-4D440A970B88}"/>
              </a:ext>
            </a:extLst>
          </p:cNvPr>
          <p:cNvSpPr txBox="1"/>
          <p:nvPr/>
        </p:nvSpPr>
        <p:spPr bwMode="auto">
          <a:xfrm>
            <a:off x="223284" y="2870043"/>
            <a:ext cx="286689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Patients aged 18-75 yr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with stage I-II DLBCL;</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tumor mass &lt;7 cm;</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334)</a:t>
            </a:r>
          </a:p>
        </p:txBody>
      </p:sp>
      <p:sp>
        <p:nvSpPr>
          <p:cNvPr id="14" name="Rectangle 49">
            <a:extLst>
              <a:ext uri="{FF2B5EF4-FFF2-40B4-BE49-F238E27FC236}">
                <a16:creationId xmlns:a16="http://schemas.microsoft.com/office/drawing/2014/main" id="{EBF13E52-461A-4AA3-8637-D2F41CAA4251}"/>
              </a:ext>
            </a:extLst>
          </p:cNvPr>
          <p:cNvSpPr>
            <a:spLocks noChangeArrowheads="1"/>
          </p:cNvSpPr>
          <p:nvPr/>
        </p:nvSpPr>
        <p:spPr bwMode="auto">
          <a:xfrm>
            <a:off x="3468944" y="3669660"/>
            <a:ext cx="3246195" cy="90353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R-CHOP-14</a:t>
            </a:r>
            <a:r>
              <a:rPr kumimoji="0" lang="en-US" alt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50">
            <a:extLst>
              <a:ext uri="{FF2B5EF4-FFF2-40B4-BE49-F238E27FC236}">
                <a16:creationId xmlns:a16="http://schemas.microsoft.com/office/drawing/2014/main" id="{972601F2-631B-4E0C-9139-2C62CC16B9EB}"/>
              </a:ext>
            </a:extLst>
          </p:cNvPr>
          <p:cNvSpPr>
            <a:spLocks noChangeArrowheads="1"/>
          </p:cNvSpPr>
          <p:nvPr/>
        </p:nvSpPr>
        <p:spPr bwMode="auto">
          <a:xfrm>
            <a:off x="3503626" y="2518092"/>
            <a:ext cx="3246194" cy="90353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R-CHOP-14 </a:t>
            </a:r>
            <a:r>
              <a:rPr kumimoji="0" lang="en-US" altLang="en-US" sz="2000" b="0"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IFRT</a:t>
            </a:r>
            <a:r>
              <a:rPr kumimoji="0" lang="en-US" altLang="en-US" sz="2000" b="1" i="0" u="none" strike="noStrike" kern="1200" cap="none" spc="0" normalizeH="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6" name="Line 54">
            <a:extLst>
              <a:ext uri="{FF2B5EF4-FFF2-40B4-BE49-F238E27FC236}">
                <a16:creationId xmlns:a16="http://schemas.microsoft.com/office/drawing/2014/main" id="{BBE5157D-496C-475B-A60F-C73EC1ADFCDF}"/>
              </a:ext>
            </a:extLst>
          </p:cNvPr>
          <p:cNvSpPr>
            <a:spLocks noChangeShapeType="1"/>
          </p:cNvSpPr>
          <p:nvPr/>
        </p:nvSpPr>
        <p:spPr bwMode="auto">
          <a:xfrm flipV="1">
            <a:off x="3004904" y="2894496"/>
            <a:ext cx="378762" cy="35083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3">
            <a:extLst>
              <a:ext uri="{FF2B5EF4-FFF2-40B4-BE49-F238E27FC236}">
                <a16:creationId xmlns:a16="http://schemas.microsoft.com/office/drawing/2014/main" id="{9360B53D-27A4-44EF-A15B-B1582A40C8BB}"/>
              </a:ext>
            </a:extLst>
          </p:cNvPr>
          <p:cNvSpPr>
            <a:spLocks noChangeShapeType="1"/>
          </p:cNvSpPr>
          <p:nvPr/>
        </p:nvSpPr>
        <p:spPr bwMode="auto">
          <a:xfrm>
            <a:off x="3004903" y="3876830"/>
            <a:ext cx="359739" cy="35083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306E3454-C407-41BF-B070-3DCBA09D7866}"/>
              </a:ext>
            </a:extLst>
          </p:cNvPr>
          <p:cNvSpPr txBox="1"/>
          <p:nvPr/>
        </p:nvSpPr>
        <p:spPr bwMode="auto">
          <a:xfrm>
            <a:off x="433444" y="4890387"/>
            <a:ext cx="689654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*40 Gy in 20 fractions of 2 Gy given 5 days per wk.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4 cycles if no risk factors: stage I, normal LDH, PS 0, aged &lt;60 yr; 6 cycles if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any risk factors. If only PR after 4 cycles, then give 2 additional cycles and IFRT.</a:t>
            </a:r>
          </a:p>
        </p:txBody>
      </p:sp>
      <p:sp>
        <p:nvSpPr>
          <p:cNvPr id="32" name="TextBox 31">
            <a:extLst>
              <a:ext uri="{FF2B5EF4-FFF2-40B4-BE49-F238E27FC236}">
                <a16:creationId xmlns:a16="http://schemas.microsoft.com/office/drawing/2014/main" id="{F74291A1-D86E-4312-8232-782CD4FAF9FA}"/>
              </a:ext>
            </a:extLst>
          </p:cNvPr>
          <p:cNvSpPr txBox="1"/>
          <p:nvPr/>
        </p:nvSpPr>
        <p:spPr bwMode="auto">
          <a:xfrm>
            <a:off x="7854916" y="4606471"/>
            <a:ext cx="3764651" cy="37336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cxnSp>
        <p:nvCxnSpPr>
          <p:cNvPr id="3" name="Straight Connector 2">
            <a:extLst>
              <a:ext uri="{FF2B5EF4-FFF2-40B4-BE49-F238E27FC236}">
                <a16:creationId xmlns:a16="http://schemas.microsoft.com/office/drawing/2014/main" id="{30452F8E-A7D8-2047-A041-FE2F9BB9DC5C}"/>
              </a:ext>
            </a:extLst>
          </p:cNvPr>
          <p:cNvCxnSpPr>
            <a:cxnSpLocks/>
          </p:cNvCxnSpPr>
          <p:nvPr/>
        </p:nvCxnSpPr>
        <p:spPr bwMode="auto">
          <a:xfrm>
            <a:off x="7872759" y="2422123"/>
            <a:ext cx="0" cy="192009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012CADC-E4E8-D049-91CF-2C59B13B8030}"/>
              </a:ext>
            </a:extLst>
          </p:cNvPr>
          <p:cNvCxnSpPr>
            <a:cxnSpLocks/>
          </p:cNvCxnSpPr>
          <p:nvPr/>
        </p:nvCxnSpPr>
        <p:spPr bwMode="auto">
          <a:xfrm>
            <a:off x="7854919" y="4342213"/>
            <a:ext cx="37646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B8D9F6C-3188-3048-B948-9D9C7E3ECABD}"/>
              </a:ext>
            </a:extLst>
          </p:cNvPr>
          <p:cNvCxnSpPr>
            <a:cxnSpLocks/>
          </p:cNvCxnSpPr>
          <p:nvPr/>
        </p:nvCxnSpPr>
        <p:spPr bwMode="auto">
          <a:xfrm flipH="1">
            <a:off x="7819233" y="24310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468B7B-4827-3545-9131-56AAC26726D0}"/>
              </a:ext>
            </a:extLst>
          </p:cNvPr>
          <p:cNvCxnSpPr>
            <a:cxnSpLocks/>
          </p:cNvCxnSpPr>
          <p:nvPr/>
        </p:nvCxnSpPr>
        <p:spPr bwMode="auto">
          <a:xfrm flipH="1">
            <a:off x="7819233" y="28132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E4734FB-93A0-6846-AF83-ABCE4BB1BF0D}"/>
              </a:ext>
            </a:extLst>
          </p:cNvPr>
          <p:cNvCxnSpPr>
            <a:cxnSpLocks/>
          </p:cNvCxnSpPr>
          <p:nvPr/>
        </p:nvCxnSpPr>
        <p:spPr bwMode="auto">
          <a:xfrm flipH="1">
            <a:off x="7819233" y="31955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6E99FE6-D9D6-1348-8939-BEA576FED138}"/>
              </a:ext>
            </a:extLst>
          </p:cNvPr>
          <p:cNvCxnSpPr>
            <a:cxnSpLocks/>
          </p:cNvCxnSpPr>
          <p:nvPr/>
        </p:nvCxnSpPr>
        <p:spPr bwMode="auto">
          <a:xfrm flipH="1">
            <a:off x="7819233" y="35777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585EF0B-2827-3948-AE60-7BC779EC505C}"/>
              </a:ext>
            </a:extLst>
          </p:cNvPr>
          <p:cNvCxnSpPr>
            <a:cxnSpLocks/>
          </p:cNvCxnSpPr>
          <p:nvPr/>
        </p:nvCxnSpPr>
        <p:spPr bwMode="auto">
          <a:xfrm flipH="1">
            <a:off x="7819233" y="39599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B8E6F6D-E4E9-ED4E-AAC1-75063F0942B9}"/>
              </a:ext>
            </a:extLst>
          </p:cNvPr>
          <p:cNvCxnSpPr>
            <a:cxnSpLocks/>
          </p:cNvCxnSpPr>
          <p:nvPr/>
        </p:nvCxnSpPr>
        <p:spPr bwMode="auto">
          <a:xfrm flipH="1">
            <a:off x="7819233" y="43422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22185BC-D987-7C4C-946E-9AE6E6D1A8E5}"/>
              </a:ext>
            </a:extLst>
          </p:cNvPr>
          <p:cNvCxnSpPr>
            <a:cxnSpLocks/>
          </p:cNvCxnSpPr>
          <p:nvPr/>
        </p:nvCxnSpPr>
        <p:spPr bwMode="auto">
          <a:xfrm>
            <a:off x="7872759" y="43422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1701F5C-CBBC-164B-92BB-2AF18B851E77}"/>
              </a:ext>
            </a:extLst>
          </p:cNvPr>
          <p:cNvCxnSpPr>
            <a:cxnSpLocks/>
          </p:cNvCxnSpPr>
          <p:nvPr/>
        </p:nvCxnSpPr>
        <p:spPr bwMode="auto">
          <a:xfrm>
            <a:off x="8619296" y="43422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F71EAD2-F8E8-0E40-AF5D-69B7273541E1}"/>
              </a:ext>
            </a:extLst>
          </p:cNvPr>
          <p:cNvCxnSpPr>
            <a:cxnSpLocks/>
          </p:cNvCxnSpPr>
          <p:nvPr/>
        </p:nvCxnSpPr>
        <p:spPr bwMode="auto">
          <a:xfrm>
            <a:off x="9365833" y="43422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8C77B7-2336-FC49-A286-12590864ED05}"/>
              </a:ext>
            </a:extLst>
          </p:cNvPr>
          <p:cNvCxnSpPr>
            <a:cxnSpLocks/>
          </p:cNvCxnSpPr>
          <p:nvPr/>
        </p:nvCxnSpPr>
        <p:spPr bwMode="auto">
          <a:xfrm>
            <a:off x="10112370" y="43422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45D5F1E-F876-3846-A7E1-8D21AE5C3CE4}"/>
              </a:ext>
            </a:extLst>
          </p:cNvPr>
          <p:cNvCxnSpPr>
            <a:cxnSpLocks/>
          </p:cNvCxnSpPr>
          <p:nvPr/>
        </p:nvCxnSpPr>
        <p:spPr bwMode="auto">
          <a:xfrm>
            <a:off x="10858907" y="434221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6565B1E-DC32-3843-B22E-9C87B1678380}"/>
              </a:ext>
            </a:extLst>
          </p:cNvPr>
          <p:cNvCxnSpPr>
            <a:cxnSpLocks/>
          </p:cNvCxnSpPr>
          <p:nvPr/>
        </p:nvCxnSpPr>
        <p:spPr bwMode="auto">
          <a:xfrm>
            <a:off x="11605446" y="4342212"/>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2A06B3BC-5060-3944-BCA9-017DB554F381}"/>
              </a:ext>
            </a:extLst>
          </p:cNvPr>
          <p:cNvSpPr txBox="1"/>
          <p:nvPr/>
        </p:nvSpPr>
        <p:spPr bwMode="auto">
          <a:xfrm rot="16200000">
            <a:off x="5890675" y="3272733"/>
            <a:ext cx="2667474" cy="373367"/>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a:t>
            </a:r>
          </a:p>
        </p:txBody>
      </p:sp>
      <p:sp>
        <p:nvSpPr>
          <p:cNvPr id="24" name="TextBox 23">
            <a:extLst>
              <a:ext uri="{FF2B5EF4-FFF2-40B4-BE49-F238E27FC236}">
                <a16:creationId xmlns:a16="http://schemas.microsoft.com/office/drawing/2014/main" id="{152F6634-5BE0-1B43-9693-5676A2D1C21C}"/>
              </a:ext>
            </a:extLst>
          </p:cNvPr>
          <p:cNvSpPr txBox="1"/>
          <p:nvPr/>
        </p:nvSpPr>
        <p:spPr bwMode="auto">
          <a:xfrm>
            <a:off x="7883241" y="1955964"/>
            <a:ext cx="37323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EFS</a:t>
            </a:r>
          </a:p>
        </p:txBody>
      </p:sp>
      <p:sp>
        <p:nvSpPr>
          <p:cNvPr id="25" name="TextBox 24">
            <a:extLst>
              <a:ext uri="{FF2B5EF4-FFF2-40B4-BE49-F238E27FC236}">
                <a16:creationId xmlns:a16="http://schemas.microsoft.com/office/drawing/2014/main" id="{2DE20CDF-ADBC-B643-AF9B-4596C9BE4994}"/>
              </a:ext>
            </a:extLst>
          </p:cNvPr>
          <p:cNvSpPr txBox="1"/>
          <p:nvPr/>
        </p:nvSpPr>
        <p:spPr bwMode="auto">
          <a:xfrm>
            <a:off x="7261835" y="2246726"/>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1" name="TextBox 40">
            <a:extLst>
              <a:ext uri="{FF2B5EF4-FFF2-40B4-BE49-F238E27FC236}">
                <a16:creationId xmlns:a16="http://schemas.microsoft.com/office/drawing/2014/main" id="{3F2B663D-4111-ED4B-9212-79F861B853EF}"/>
              </a:ext>
            </a:extLst>
          </p:cNvPr>
          <p:cNvSpPr txBox="1"/>
          <p:nvPr/>
        </p:nvSpPr>
        <p:spPr bwMode="auto">
          <a:xfrm>
            <a:off x="7261835" y="262908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2" name="TextBox 41">
            <a:extLst>
              <a:ext uri="{FF2B5EF4-FFF2-40B4-BE49-F238E27FC236}">
                <a16:creationId xmlns:a16="http://schemas.microsoft.com/office/drawing/2014/main" id="{2B688588-17B3-8546-AB8F-2763C8612FA5}"/>
              </a:ext>
            </a:extLst>
          </p:cNvPr>
          <p:cNvSpPr txBox="1"/>
          <p:nvPr/>
        </p:nvSpPr>
        <p:spPr bwMode="auto">
          <a:xfrm>
            <a:off x="7261835" y="3011444"/>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3" name="TextBox 42">
            <a:extLst>
              <a:ext uri="{FF2B5EF4-FFF2-40B4-BE49-F238E27FC236}">
                <a16:creationId xmlns:a16="http://schemas.microsoft.com/office/drawing/2014/main" id="{B06468FE-D8A0-2443-9348-D414923674E6}"/>
              </a:ext>
            </a:extLst>
          </p:cNvPr>
          <p:cNvSpPr txBox="1"/>
          <p:nvPr/>
        </p:nvSpPr>
        <p:spPr bwMode="auto">
          <a:xfrm>
            <a:off x="7261835" y="3393803"/>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4" name="TextBox 43">
            <a:extLst>
              <a:ext uri="{FF2B5EF4-FFF2-40B4-BE49-F238E27FC236}">
                <a16:creationId xmlns:a16="http://schemas.microsoft.com/office/drawing/2014/main" id="{A197CACF-F574-D444-95F8-A86802E23E98}"/>
              </a:ext>
            </a:extLst>
          </p:cNvPr>
          <p:cNvSpPr txBox="1"/>
          <p:nvPr/>
        </p:nvSpPr>
        <p:spPr bwMode="auto">
          <a:xfrm>
            <a:off x="7261835" y="3776162"/>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84BB5405-632F-4148-BD8E-ABDF16C3E43D}"/>
              </a:ext>
            </a:extLst>
          </p:cNvPr>
          <p:cNvSpPr txBox="1"/>
          <p:nvPr/>
        </p:nvSpPr>
        <p:spPr bwMode="auto">
          <a:xfrm>
            <a:off x="7261835" y="4158520"/>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40D5E166-EC6A-AB49-9C4A-196361C50048}"/>
              </a:ext>
            </a:extLst>
          </p:cNvPr>
          <p:cNvSpPr txBox="1"/>
          <p:nvPr/>
        </p:nvSpPr>
        <p:spPr bwMode="auto">
          <a:xfrm>
            <a:off x="11308597"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7" name="TextBox 46">
            <a:extLst>
              <a:ext uri="{FF2B5EF4-FFF2-40B4-BE49-F238E27FC236}">
                <a16:creationId xmlns:a16="http://schemas.microsoft.com/office/drawing/2014/main" id="{D9BCEC7C-BBF3-9341-802E-C387A0CE9474}"/>
              </a:ext>
            </a:extLst>
          </p:cNvPr>
          <p:cNvSpPr txBox="1"/>
          <p:nvPr/>
        </p:nvSpPr>
        <p:spPr bwMode="auto">
          <a:xfrm>
            <a:off x="7566309"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FA9ACF31-F077-1340-8E7A-432FB99B4129}"/>
              </a:ext>
            </a:extLst>
          </p:cNvPr>
          <p:cNvSpPr txBox="1"/>
          <p:nvPr/>
        </p:nvSpPr>
        <p:spPr bwMode="auto">
          <a:xfrm>
            <a:off x="8313110"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BDBD3E28-F00A-D144-9CC6-86B888D4C375}"/>
              </a:ext>
            </a:extLst>
          </p:cNvPr>
          <p:cNvSpPr txBox="1"/>
          <p:nvPr/>
        </p:nvSpPr>
        <p:spPr bwMode="auto">
          <a:xfrm>
            <a:off x="9059911"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DD2C6CBA-74C3-A940-8B16-43F0C9CCF94A}"/>
              </a:ext>
            </a:extLst>
          </p:cNvPr>
          <p:cNvSpPr txBox="1"/>
          <p:nvPr/>
        </p:nvSpPr>
        <p:spPr bwMode="auto">
          <a:xfrm>
            <a:off x="9806712"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33F43AC6-96A8-A544-B8E3-DA46DDAB9B26}"/>
              </a:ext>
            </a:extLst>
          </p:cNvPr>
          <p:cNvSpPr txBox="1"/>
          <p:nvPr/>
        </p:nvSpPr>
        <p:spPr bwMode="auto">
          <a:xfrm>
            <a:off x="10553513" y="4352705"/>
            <a:ext cx="610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6155ABC6-9FB2-3D46-93D3-CDE6EA5C2B40}"/>
              </a:ext>
            </a:extLst>
          </p:cNvPr>
          <p:cNvSpPr txBox="1"/>
          <p:nvPr/>
        </p:nvSpPr>
        <p:spPr bwMode="auto">
          <a:xfrm>
            <a:off x="6749820" y="4770248"/>
            <a:ext cx="2121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Risk, n</a:t>
            </a:r>
          </a:p>
        </p:txBody>
      </p:sp>
      <p:sp>
        <p:nvSpPr>
          <p:cNvPr id="54" name="TextBox 53">
            <a:extLst>
              <a:ext uri="{FF2B5EF4-FFF2-40B4-BE49-F238E27FC236}">
                <a16:creationId xmlns:a16="http://schemas.microsoft.com/office/drawing/2014/main" id="{2BEA864F-8317-AB4E-8E23-9122C93C8021}"/>
              </a:ext>
            </a:extLst>
          </p:cNvPr>
          <p:cNvSpPr txBox="1"/>
          <p:nvPr/>
        </p:nvSpPr>
        <p:spPr bwMode="auto">
          <a:xfrm>
            <a:off x="7013243" y="5038494"/>
            <a:ext cx="23396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Group: R-CHOP + RT</a:t>
            </a:r>
          </a:p>
        </p:txBody>
      </p:sp>
      <p:grpSp>
        <p:nvGrpSpPr>
          <p:cNvPr id="67" name="Group 66">
            <a:extLst>
              <a:ext uri="{FF2B5EF4-FFF2-40B4-BE49-F238E27FC236}">
                <a16:creationId xmlns:a16="http://schemas.microsoft.com/office/drawing/2014/main" id="{EC78FD1E-922F-254F-A49A-AB7ECC4AD4FB}"/>
              </a:ext>
            </a:extLst>
          </p:cNvPr>
          <p:cNvGrpSpPr/>
          <p:nvPr/>
        </p:nvGrpSpPr>
        <p:grpSpPr>
          <a:xfrm>
            <a:off x="7013243" y="5512728"/>
            <a:ext cx="4927280" cy="587557"/>
            <a:chOff x="7013243" y="5098782"/>
            <a:chExt cx="4927280" cy="587557"/>
          </a:xfrm>
        </p:grpSpPr>
        <p:sp>
          <p:nvSpPr>
            <p:cNvPr id="53" name="TextBox 52">
              <a:extLst>
                <a:ext uri="{FF2B5EF4-FFF2-40B4-BE49-F238E27FC236}">
                  <a16:creationId xmlns:a16="http://schemas.microsoft.com/office/drawing/2014/main" id="{B3C5DE1E-14E1-F04F-96BF-B856202B7139}"/>
                </a:ext>
              </a:extLst>
            </p:cNvPr>
            <p:cNvSpPr txBox="1"/>
            <p:nvPr/>
          </p:nvSpPr>
          <p:spPr bwMode="auto">
            <a:xfrm>
              <a:off x="7013243" y="5098782"/>
              <a:ext cx="1675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Group: R-CHOP</a:t>
              </a:r>
            </a:p>
          </p:txBody>
        </p:sp>
        <p:sp>
          <p:nvSpPr>
            <p:cNvPr id="55" name="TextBox 54">
              <a:extLst>
                <a:ext uri="{FF2B5EF4-FFF2-40B4-BE49-F238E27FC236}">
                  <a16:creationId xmlns:a16="http://schemas.microsoft.com/office/drawing/2014/main" id="{88EFFBA1-6885-3D43-8C58-C85C3BDF0319}"/>
                </a:ext>
              </a:extLst>
            </p:cNvPr>
            <p:cNvSpPr txBox="1"/>
            <p:nvPr/>
          </p:nvSpPr>
          <p:spPr bwMode="auto">
            <a:xfrm>
              <a:off x="7556446"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159</a:t>
              </a:r>
            </a:p>
          </p:txBody>
        </p:sp>
        <p:sp>
          <p:nvSpPr>
            <p:cNvPr id="56" name="TextBox 55">
              <a:extLst>
                <a:ext uri="{FF2B5EF4-FFF2-40B4-BE49-F238E27FC236}">
                  <a16:creationId xmlns:a16="http://schemas.microsoft.com/office/drawing/2014/main" id="{9944877E-4564-3C4E-AF78-D5CE6C4CA9F5}"/>
                </a:ext>
              </a:extLst>
            </p:cNvPr>
            <p:cNvSpPr txBox="1"/>
            <p:nvPr/>
          </p:nvSpPr>
          <p:spPr bwMode="auto">
            <a:xfrm>
              <a:off x="8302543"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142</a:t>
              </a:r>
            </a:p>
          </p:txBody>
        </p:sp>
        <p:sp>
          <p:nvSpPr>
            <p:cNvPr id="57" name="TextBox 56">
              <a:extLst>
                <a:ext uri="{FF2B5EF4-FFF2-40B4-BE49-F238E27FC236}">
                  <a16:creationId xmlns:a16="http://schemas.microsoft.com/office/drawing/2014/main" id="{351EBDB4-E52E-6145-A447-3C562BC269DD}"/>
                </a:ext>
              </a:extLst>
            </p:cNvPr>
            <p:cNvSpPr txBox="1"/>
            <p:nvPr/>
          </p:nvSpPr>
          <p:spPr bwMode="auto">
            <a:xfrm>
              <a:off x="9048640"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106</a:t>
              </a:r>
            </a:p>
          </p:txBody>
        </p:sp>
        <p:sp>
          <p:nvSpPr>
            <p:cNvPr id="58" name="TextBox 57">
              <a:extLst>
                <a:ext uri="{FF2B5EF4-FFF2-40B4-BE49-F238E27FC236}">
                  <a16:creationId xmlns:a16="http://schemas.microsoft.com/office/drawing/2014/main" id="{AE56979C-F1BA-E249-A99B-281F7FF453FD}"/>
                </a:ext>
              </a:extLst>
            </p:cNvPr>
            <p:cNvSpPr txBox="1"/>
            <p:nvPr/>
          </p:nvSpPr>
          <p:spPr bwMode="auto">
            <a:xfrm>
              <a:off x="9794737"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59" name="TextBox 58">
              <a:extLst>
                <a:ext uri="{FF2B5EF4-FFF2-40B4-BE49-F238E27FC236}">
                  <a16:creationId xmlns:a16="http://schemas.microsoft.com/office/drawing/2014/main" id="{4C2D7959-D53B-DE42-96B5-80FC839CC2BD}"/>
                </a:ext>
              </a:extLst>
            </p:cNvPr>
            <p:cNvSpPr txBox="1"/>
            <p:nvPr/>
          </p:nvSpPr>
          <p:spPr bwMode="auto">
            <a:xfrm>
              <a:off x="10540834"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60" name="TextBox 59">
              <a:extLst>
                <a:ext uri="{FF2B5EF4-FFF2-40B4-BE49-F238E27FC236}">
                  <a16:creationId xmlns:a16="http://schemas.microsoft.com/office/drawing/2014/main" id="{1183BDCC-7CE0-9148-9794-2BF06ED850F7}"/>
                </a:ext>
              </a:extLst>
            </p:cNvPr>
            <p:cNvSpPr txBox="1"/>
            <p:nvPr/>
          </p:nvSpPr>
          <p:spPr bwMode="auto">
            <a:xfrm>
              <a:off x="11286933" y="5317007"/>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grpSp>
      <p:sp>
        <p:nvSpPr>
          <p:cNvPr id="61" name="TextBox 60">
            <a:extLst>
              <a:ext uri="{FF2B5EF4-FFF2-40B4-BE49-F238E27FC236}">
                <a16:creationId xmlns:a16="http://schemas.microsoft.com/office/drawing/2014/main" id="{E15398F8-004F-4D4A-8A3D-11309BFDAD72}"/>
              </a:ext>
            </a:extLst>
          </p:cNvPr>
          <p:cNvSpPr txBox="1"/>
          <p:nvPr/>
        </p:nvSpPr>
        <p:spPr bwMode="auto">
          <a:xfrm>
            <a:off x="7550659"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160</a:t>
            </a:r>
          </a:p>
        </p:txBody>
      </p:sp>
      <p:sp>
        <p:nvSpPr>
          <p:cNvPr id="62" name="TextBox 61">
            <a:extLst>
              <a:ext uri="{FF2B5EF4-FFF2-40B4-BE49-F238E27FC236}">
                <a16:creationId xmlns:a16="http://schemas.microsoft.com/office/drawing/2014/main" id="{F5583A08-2B10-874D-8B9C-4D5F294E89A9}"/>
              </a:ext>
            </a:extLst>
          </p:cNvPr>
          <p:cNvSpPr txBox="1"/>
          <p:nvPr/>
        </p:nvSpPr>
        <p:spPr bwMode="auto">
          <a:xfrm>
            <a:off x="8296756"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145</a:t>
            </a:r>
          </a:p>
        </p:txBody>
      </p:sp>
      <p:sp>
        <p:nvSpPr>
          <p:cNvPr id="63" name="TextBox 62">
            <a:extLst>
              <a:ext uri="{FF2B5EF4-FFF2-40B4-BE49-F238E27FC236}">
                <a16:creationId xmlns:a16="http://schemas.microsoft.com/office/drawing/2014/main" id="{832293F0-6B57-0B42-9CEC-926E8251EA9E}"/>
              </a:ext>
            </a:extLst>
          </p:cNvPr>
          <p:cNvSpPr txBox="1"/>
          <p:nvPr/>
        </p:nvSpPr>
        <p:spPr bwMode="auto">
          <a:xfrm>
            <a:off x="9042853"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113</a:t>
            </a:r>
          </a:p>
        </p:txBody>
      </p:sp>
      <p:sp>
        <p:nvSpPr>
          <p:cNvPr id="65" name="TextBox 64">
            <a:extLst>
              <a:ext uri="{FF2B5EF4-FFF2-40B4-BE49-F238E27FC236}">
                <a16:creationId xmlns:a16="http://schemas.microsoft.com/office/drawing/2014/main" id="{EC07FDB4-95A6-3749-9B1D-BA57C40C6F35}"/>
              </a:ext>
            </a:extLst>
          </p:cNvPr>
          <p:cNvSpPr txBox="1"/>
          <p:nvPr/>
        </p:nvSpPr>
        <p:spPr bwMode="auto">
          <a:xfrm>
            <a:off x="10535047"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37</a:t>
            </a:r>
          </a:p>
        </p:txBody>
      </p:sp>
      <p:sp>
        <p:nvSpPr>
          <p:cNvPr id="66" name="TextBox 65">
            <a:extLst>
              <a:ext uri="{FF2B5EF4-FFF2-40B4-BE49-F238E27FC236}">
                <a16:creationId xmlns:a16="http://schemas.microsoft.com/office/drawing/2014/main" id="{C15E0A7F-2ECA-CD4B-9055-1274F9E0EC45}"/>
              </a:ext>
            </a:extLst>
          </p:cNvPr>
          <p:cNvSpPr txBox="1"/>
          <p:nvPr/>
        </p:nvSpPr>
        <p:spPr bwMode="auto">
          <a:xfrm>
            <a:off x="11281146" y="5256719"/>
            <a:ext cx="6535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grpSp>
        <p:nvGrpSpPr>
          <p:cNvPr id="71" name="Group 70">
            <a:extLst>
              <a:ext uri="{FF2B5EF4-FFF2-40B4-BE49-F238E27FC236}">
                <a16:creationId xmlns:a16="http://schemas.microsoft.com/office/drawing/2014/main" id="{140DBBC2-4ADE-484F-816E-F8CACE7CAEED}"/>
              </a:ext>
            </a:extLst>
          </p:cNvPr>
          <p:cNvGrpSpPr/>
          <p:nvPr/>
        </p:nvGrpSpPr>
        <p:grpSpPr>
          <a:xfrm>
            <a:off x="7889966" y="2436584"/>
            <a:ext cx="3721048" cy="347099"/>
            <a:chOff x="7889966" y="2496872"/>
            <a:chExt cx="3721048" cy="347099"/>
          </a:xfrm>
        </p:grpSpPr>
        <p:sp>
          <p:nvSpPr>
            <p:cNvPr id="69" name="Freeform 68">
              <a:extLst>
                <a:ext uri="{FF2B5EF4-FFF2-40B4-BE49-F238E27FC236}">
                  <a16:creationId xmlns:a16="http://schemas.microsoft.com/office/drawing/2014/main" id="{B8CEA2F5-97AA-8F41-9EEB-5A26367B0C31}"/>
                </a:ext>
              </a:extLst>
            </p:cNvPr>
            <p:cNvSpPr/>
            <p:nvPr/>
          </p:nvSpPr>
          <p:spPr bwMode="auto">
            <a:xfrm>
              <a:off x="8539376" y="2586446"/>
              <a:ext cx="3071638" cy="257525"/>
            </a:xfrm>
            <a:custGeom>
              <a:avLst/>
              <a:gdLst>
                <a:gd name="connsiteX0" fmla="*/ 3071638 w 3071638"/>
                <a:gd name="connsiteY0" fmla="*/ 257525 h 257525"/>
                <a:gd name="connsiteX1" fmla="*/ 2582714 w 3071638"/>
                <a:gd name="connsiteY1" fmla="*/ 257525 h 257525"/>
                <a:gd name="connsiteX2" fmla="*/ 2582714 w 3071638"/>
                <a:gd name="connsiteY2" fmla="*/ 201541 h 257525"/>
                <a:gd name="connsiteX3" fmla="*/ 2362511 w 3071638"/>
                <a:gd name="connsiteY3" fmla="*/ 201541 h 257525"/>
                <a:gd name="connsiteX4" fmla="*/ 2362511 w 3071638"/>
                <a:gd name="connsiteY4" fmla="*/ 160486 h 257525"/>
                <a:gd name="connsiteX5" fmla="*/ 1728030 w 3071638"/>
                <a:gd name="connsiteY5" fmla="*/ 160486 h 257525"/>
                <a:gd name="connsiteX6" fmla="*/ 1728030 w 3071638"/>
                <a:gd name="connsiteY6" fmla="*/ 141825 h 257525"/>
                <a:gd name="connsiteX7" fmla="*/ 1612330 w 3071638"/>
                <a:gd name="connsiteY7" fmla="*/ 141825 h 257525"/>
                <a:gd name="connsiteX8" fmla="*/ 1612330 w 3071638"/>
                <a:gd name="connsiteY8" fmla="*/ 141825 h 257525"/>
                <a:gd name="connsiteX9" fmla="*/ 1612330 w 3071638"/>
                <a:gd name="connsiteY9" fmla="*/ 141825 h 257525"/>
                <a:gd name="connsiteX10" fmla="*/ 1612330 w 3071638"/>
                <a:gd name="connsiteY10" fmla="*/ 115699 h 257525"/>
                <a:gd name="connsiteX11" fmla="*/ 1504095 w 3071638"/>
                <a:gd name="connsiteY11" fmla="*/ 115699 h 257525"/>
                <a:gd name="connsiteX12" fmla="*/ 1504095 w 3071638"/>
                <a:gd name="connsiteY12" fmla="*/ 97038 h 257525"/>
                <a:gd name="connsiteX13" fmla="*/ 1470505 w 3071638"/>
                <a:gd name="connsiteY13" fmla="*/ 97038 h 257525"/>
                <a:gd name="connsiteX14" fmla="*/ 1470505 w 3071638"/>
                <a:gd name="connsiteY14" fmla="*/ 85841 h 257525"/>
                <a:gd name="connsiteX15" fmla="*/ 1018903 w 3071638"/>
                <a:gd name="connsiteY15" fmla="*/ 85841 h 257525"/>
                <a:gd name="connsiteX16" fmla="*/ 1018903 w 3071638"/>
                <a:gd name="connsiteY16" fmla="*/ 85841 h 257525"/>
                <a:gd name="connsiteX17" fmla="*/ 1018903 w 3071638"/>
                <a:gd name="connsiteY17" fmla="*/ 85841 h 257525"/>
                <a:gd name="connsiteX18" fmla="*/ 1018903 w 3071638"/>
                <a:gd name="connsiteY18" fmla="*/ 55983 h 257525"/>
                <a:gd name="connsiteX19" fmla="*/ 343367 w 3071638"/>
                <a:gd name="connsiteY19" fmla="*/ 55983 h 257525"/>
                <a:gd name="connsiteX20" fmla="*/ 343367 w 3071638"/>
                <a:gd name="connsiteY20" fmla="*/ 55983 h 257525"/>
                <a:gd name="connsiteX21" fmla="*/ 343367 w 3071638"/>
                <a:gd name="connsiteY21" fmla="*/ 55983 h 257525"/>
                <a:gd name="connsiteX22" fmla="*/ 343367 w 3071638"/>
                <a:gd name="connsiteY22" fmla="*/ 55983 h 257525"/>
                <a:gd name="connsiteX23" fmla="*/ 343367 w 3071638"/>
                <a:gd name="connsiteY23" fmla="*/ 26125 h 257525"/>
                <a:gd name="connsiteX24" fmla="*/ 115700 w 3071638"/>
                <a:gd name="connsiteY24" fmla="*/ 26125 h 257525"/>
                <a:gd name="connsiteX25" fmla="*/ 115700 w 3071638"/>
                <a:gd name="connsiteY25" fmla="*/ 26125 h 257525"/>
                <a:gd name="connsiteX26" fmla="*/ 115700 w 3071638"/>
                <a:gd name="connsiteY26" fmla="*/ 0 h 257525"/>
                <a:gd name="connsiteX27" fmla="*/ 0 w 3071638"/>
                <a:gd name="connsiteY27" fmla="*/ 0 h 257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071638" h="257525">
                  <a:moveTo>
                    <a:pt x="3071638" y="257525"/>
                  </a:moveTo>
                  <a:lnTo>
                    <a:pt x="2582714" y="257525"/>
                  </a:lnTo>
                  <a:lnTo>
                    <a:pt x="2582714" y="201541"/>
                  </a:lnTo>
                  <a:lnTo>
                    <a:pt x="2362511" y="201541"/>
                  </a:lnTo>
                  <a:lnTo>
                    <a:pt x="2362511" y="160486"/>
                  </a:lnTo>
                  <a:lnTo>
                    <a:pt x="1728030" y="160486"/>
                  </a:lnTo>
                  <a:lnTo>
                    <a:pt x="1728030" y="141825"/>
                  </a:lnTo>
                  <a:lnTo>
                    <a:pt x="1612330" y="141825"/>
                  </a:lnTo>
                  <a:lnTo>
                    <a:pt x="1612330" y="141825"/>
                  </a:lnTo>
                  <a:lnTo>
                    <a:pt x="1612330" y="141825"/>
                  </a:lnTo>
                  <a:lnTo>
                    <a:pt x="1612330" y="115699"/>
                  </a:lnTo>
                  <a:lnTo>
                    <a:pt x="1504095" y="115699"/>
                  </a:lnTo>
                  <a:lnTo>
                    <a:pt x="1504095" y="97038"/>
                  </a:lnTo>
                  <a:lnTo>
                    <a:pt x="1470505" y="97038"/>
                  </a:lnTo>
                  <a:lnTo>
                    <a:pt x="1470505" y="85841"/>
                  </a:lnTo>
                  <a:lnTo>
                    <a:pt x="1018903" y="85841"/>
                  </a:lnTo>
                  <a:lnTo>
                    <a:pt x="1018903" y="85841"/>
                  </a:lnTo>
                  <a:lnTo>
                    <a:pt x="1018903" y="85841"/>
                  </a:lnTo>
                  <a:lnTo>
                    <a:pt x="1018903" y="55983"/>
                  </a:lnTo>
                  <a:lnTo>
                    <a:pt x="343367" y="55983"/>
                  </a:lnTo>
                  <a:lnTo>
                    <a:pt x="343367" y="55983"/>
                  </a:lnTo>
                  <a:lnTo>
                    <a:pt x="343367" y="55983"/>
                  </a:lnTo>
                  <a:lnTo>
                    <a:pt x="343367" y="55983"/>
                  </a:lnTo>
                  <a:lnTo>
                    <a:pt x="343367" y="26125"/>
                  </a:lnTo>
                  <a:lnTo>
                    <a:pt x="115700" y="26125"/>
                  </a:lnTo>
                  <a:lnTo>
                    <a:pt x="115700" y="26125"/>
                  </a:lnTo>
                  <a:lnTo>
                    <a:pt x="1157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70" name="Freeform 69">
              <a:extLst>
                <a:ext uri="{FF2B5EF4-FFF2-40B4-BE49-F238E27FC236}">
                  <a16:creationId xmlns:a16="http://schemas.microsoft.com/office/drawing/2014/main" id="{16BA2B58-74A9-A745-9439-82092A93897B}"/>
                </a:ext>
              </a:extLst>
            </p:cNvPr>
            <p:cNvSpPr/>
            <p:nvPr/>
          </p:nvSpPr>
          <p:spPr bwMode="auto">
            <a:xfrm>
              <a:off x="7889966" y="2496872"/>
              <a:ext cx="664339" cy="74645"/>
            </a:xfrm>
            <a:custGeom>
              <a:avLst/>
              <a:gdLst>
                <a:gd name="connsiteX0" fmla="*/ 0 w 664339"/>
                <a:gd name="connsiteY0" fmla="*/ 0 h 74645"/>
                <a:gd name="connsiteX1" fmla="*/ 130628 w 664339"/>
                <a:gd name="connsiteY1" fmla="*/ 0 h 74645"/>
                <a:gd name="connsiteX2" fmla="*/ 130628 w 664339"/>
                <a:gd name="connsiteY2" fmla="*/ 26126 h 74645"/>
                <a:gd name="connsiteX3" fmla="*/ 201541 w 664339"/>
                <a:gd name="connsiteY3" fmla="*/ 26126 h 74645"/>
                <a:gd name="connsiteX4" fmla="*/ 201541 w 664339"/>
                <a:gd name="connsiteY4" fmla="*/ 52251 h 74645"/>
                <a:gd name="connsiteX5" fmla="*/ 388153 w 664339"/>
                <a:gd name="connsiteY5" fmla="*/ 52251 h 74645"/>
                <a:gd name="connsiteX6" fmla="*/ 399350 w 664339"/>
                <a:gd name="connsiteY6" fmla="*/ 52251 h 74645"/>
                <a:gd name="connsiteX7" fmla="*/ 399350 w 664339"/>
                <a:gd name="connsiteY7" fmla="*/ 67180 h 74645"/>
                <a:gd name="connsiteX8" fmla="*/ 571033 w 664339"/>
                <a:gd name="connsiteY8" fmla="*/ 67180 h 74645"/>
                <a:gd name="connsiteX9" fmla="*/ 571033 w 664339"/>
                <a:gd name="connsiteY9" fmla="*/ 74645 h 74645"/>
                <a:gd name="connsiteX10" fmla="*/ 664339 w 664339"/>
                <a:gd name="connsiteY10" fmla="*/ 74645 h 74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4339" h="74645">
                  <a:moveTo>
                    <a:pt x="0" y="0"/>
                  </a:moveTo>
                  <a:lnTo>
                    <a:pt x="130628" y="0"/>
                  </a:lnTo>
                  <a:lnTo>
                    <a:pt x="130628" y="26126"/>
                  </a:lnTo>
                  <a:lnTo>
                    <a:pt x="201541" y="26126"/>
                  </a:lnTo>
                  <a:lnTo>
                    <a:pt x="201541" y="52251"/>
                  </a:lnTo>
                  <a:lnTo>
                    <a:pt x="388153" y="52251"/>
                  </a:lnTo>
                  <a:lnTo>
                    <a:pt x="399350" y="52251"/>
                  </a:lnTo>
                  <a:lnTo>
                    <a:pt x="399350" y="67180"/>
                  </a:lnTo>
                  <a:lnTo>
                    <a:pt x="571033" y="67180"/>
                  </a:lnTo>
                  <a:lnTo>
                    <a:pt x="571033" y="74645"/>
                  </a:lnTo>
                  <a:lnTo>
                    <a:pt x="664339" y="74645"/>
                  </a:lnTo>
                </a:path>
              </a:pathLst>
            </a:custGeom>
            <a:noFill/>
            <a:ln w="28575">
              <a:solidFill>
                <a:schemeClr val="accent3"/>
              </a:solidFill>
              <a:miter lim="800000"/>
              <a:headEnd/>
              <a:tailEnd/>
            </a:ln>
          </p:spPr>
          <p:txBody>
            <a:bodyPr rtlCol="0" anchor="ctr"/>
            <a:lstStyle/>
            <a:p>
              <a:pPr algn="ctr"/>
              <a:endParaRPr lang="en-US" dirty="0"/>
            </a:p>
          </p:txBody>
        </p:sp>
      </p:grpSp>
      <p:sp>
        <p:nvSpPr>
          <p:cNvPr id="68" name="Freeform 67">
            <a:extLst>
              <a:ext uri="{FF2B5EF4-FFF2-40B4-BE49-F238E27FC236}">
                <a16:creationId xmlns:a16="http://schemas.microsoft.com/office/drawing/2014/main" id="{80352AA5-CF10-344D-82DF-E6BFE3AA71A9}"/>
              </a:ext>
            </a:extLst>
          </p:cNvPr>
          <p:cNvSpPr/>
          <p:nvPr/>
        </p:nvSpPr>
        <p:spPr bwMode="auto">
          <a:xfrm>
            <a:off x="7886233" y="2429119"/>
            <a:ext cx="3713584" cy="216471"/>
          </a:xfrm>
          <a:custGeom>
            <a:avLst/>
            <a:gdLst>
              <a:gd name="connsiteX0" fmla="*/ 0 w 3713584"/>
              <a:gd name="connsiteY0" fmla="*/ 0 h 216471"/>
              <a:gd name="connsiteX1" fmla="*/ 197809 w 3713584"/>
              <a:gd name="connsiteY1" fmla="*/ 0 h 216471"/>
              <a:gd name="connsiteX2" fmla="*/ 197809 w 3713584"/>
              <a:gd name="connsiteY2" fmla="*/ 26126 h 216471"/>
              <a:gd name="connsiteX3" fmla="*/ 518783 w 3713584"/>
              <a:gd name="connsiteY3" fmla="*/ 26126 h 216471"/>
              <a:gd name="connsiteX4" fmla="*/ 518783 w 3713584"/>
              <a:gd name="connsiteY4" fmla="*/ 48520 h 216471"/>
              <a:gd name="connsiteX5" fmla="*/ 750182 w 3713584"/>
              <a:gd name="connsiteY5" fmla="*/ 48520 h 216471"/>
              <a:gd name="connsiteX6" fmla="*/ 772575 w 3713584"/>
              <a:gd name="connsiteY6" fmla="*/ 48520 h 216471"/>
              <a:gd name="connsiteX7" fmla="*/ 1007707 w 3713584"/>
              <a:gd name="connsiteY7" fmla="*/ 48520 h 216471"/>
              <a:gd name="connsiteX8" fmla="*/ 1007707 w 3713584"/>
              <a:gd name="connsiteY8" fmla="*/ 78377 h 216471"/>
              <a:gd name="connsiteX9" fmla="*/ 1056226 w 3713584"/>
              <a:gd name="connsiteY9" fmla="*/ 78377 h 216471"/>
              <a:gd name="connsiteX10" fmla="*/ 1056226 w 3713584"/>
              <a:gd name="connsiteY10" fmla="*/ 89574 h 216471"/>
              <a:gd name="connsiteX11" fmla="*/ 1418254 w 3713584"/>
              <a:gd name="connsiteY11" fmla="*/ 89574 h 216471"/>
              <a:gd name="connsiteX12" fmla="*/ 1444379 w 3713584"/>
              <a:gd name="connsiteY12" fmla="*/ 115699 h 216471"/>
              <a:gd name="connsiteX13" fmla="*/ 1627259 w 3713584"/>
              <a:gd name="connsiteY13" fmla="*/ 115699 h 216471"/>
              <a:gd name="connsiteX14" fmla="*/ 1627259 w 3713584"/>
              <a:gd name="connsiteY14" fmla="*/ 141826 h 216471"/>
              <a:gd name="connsiteX15" fmla="*/ 2131112 w 3713584"/>
              <a:gd name="connsiteY15" fmla="*/ 141826 h 216471"/>
              <a:gd name="connsiteX16" fmla="*/ 2131112 w 3713584"/>
              <a:gd name="connsiteY16" fmla="*/ 153022 h 216471"/>
              <a:gd name="connsiteX17" fmla="*/ 3456059 w 3713584"/>
              <a:gd name="connsiteY17" fmla="*/ 153022 h 216471"/>
              <a:gd name="connsiteX18" fmla="*/ 3456059 w 3713584"/>
              <a:gd name="connsiteY18" fmla="*/ 216471 h 216471"/>
              <a:gd name="connsiteX19" fmla="*/ 3713584 w 3713584"/>
              <a:gd name="connsiteY19" fmla="*/ 216471 h 21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13584" h="216471">
                <a:moveTo>
                  <a:pt x="0" y="0"/>
                </a:moveTo>
                <a:lnTo>
                  <a:pt x="197809" y="0"/>
                </a:lnTo>
                <a:lnTo>
                  <a:pt x="197809" y="26126"/>
                </a:lnTo>
                <a:lnTo>
                  <a:pt x="518783" y="26126"/>
                </a:lnTo>
                <a:lnTo>
                  <a:pt x="518783" y="48520"/>
                </a:lnTo>
                <a:lnTo>
                  <a:pt x="750182" y="48520"/>
                </a:lnTo>
                <a:lnTo>
                  <a:pt x="772575" y="48520"/>
                </a:lnTo>
                <a:lnTo>
                  <a:pt x="1007707" y="48520"/>
                </a:lnTo>
                <a:lnTo>
                  <a:pt x="1007707" y="78377"/>
                </a:lnTo>
                <a:lnTo>
                  <a:pt x="1056226" y="78377"/>
                </a:lnTo>
                <a:lnTo>
                  <a:pt x="1056226" y="89574"/>
                </a:lnTo>
                <a:lnTo>
                  <a:pt x="1418254" y="89574"/>
                </a:lnTo>
                <a:lnTo>
                  <a:pt x="1444379" y="115699"/>
                </a:lnTo>
                <a:lnTo>
                  <a:pt x="1627259" y="115699"/>
                </a:lnTo>
                <a:lnTo>
                  <a:pt x="1627259" y="141826"/>
                </a:lnTo>
                <a:lnTo>
                  <a:pt x="2131112" y="141826"/>
                </a:lnTo>
                <a:lnTo>
                  <a:pt x="2131112" y="153022"/>
                </a:lnTo>
                <a:lnTo>
                  <a:pt x="3456059" y="153022"/>
                </a:lnTo>
                <a:lnTo>
                  <a:pt x="3456059" y="216471"/>
                </a:lnTo>
                <a:lnTo>
                  <a:pt x="3713584" y="216471"/>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813239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9F4B8FA9-00F0-4E28-AE2A-250374337BF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Poeschel. Lancet. 2019; 394:2271. NCT00278421.</a:t>
            </a:r>
          </a:p>
        </p:txBody>
      </p:sp>
      <p:grpSp>
        <p:nvGrpSpPr>
          <p:cNvPr id="5" name="Group 4">
            <a:extLst>
              <a:ext uri="{FF2B5EF4-FFF2-40B4-BE49-F238E27FC236}">
                <a16:creationId xmlns:a16="http://schemas.microsoft.com/office/drawing/2014/main" id="{6A41B16D-6BE5-4CF2-84B9-37040A258C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2BAF3697-05BB-4208-94BE-F65764CFD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BE0EB80-8066-42C1-930C-27044143C0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Content Placeholder 8">
            <a:extLst>
              <a:ext uri="{FF2B5EF4-FFF2-40B4-BE49-F238E27FC236}">
                <a16:creationId xmlns:a16="http://schemas.microsoft.com/office/drawing/2014/main" id="{66AEB34B-9486-4AC6-B8D5-5557FCBD785D}"/>
              </a:ext>
            </a:extLst>
          </p:cNvPr>
          <p:cNvSpPr>
            <a:spLocks noGrp="1"/>
          </p:cNvSpPr>
          <p:nvPr>
            <p:ph idx="1"/>
          </p:nvPr>
        </p:nvSpPr>
        <p:spPr>
          <a:xfrm>
            <a:off x="604675" y="1680099"/>
            <a:ext cx="10877529" cy="4650686"/>
          </a:xfrm>
        </p:spPr>
        <p:txBody>
          <a:bodyPr/>
          <a:lstStyle/>
          <a:p>
            <a:endParaRPr lang="en-US" dirty="0"/>
          </a:p>
          <a:p>
            <a:pPr marL="0" indent="0">
              <a:buNone/>
            </a:pPr>
            <a:endParaRPr lang="en-US" dirty="0"/>
          </a:p>
        </p:txBody>
      </p:sp>
      <p:sp>
        <p:nvSpPr>
          <p:cNvPr id="20" name="Title 1">
            <a:extLst>
              <a:ext uri="{FF2B5EF4-FFF2-40B4-BE49-F238E27FC236}">
                <a16:creationId xmlns:a16="http://schemas.microsoft.com/office/drawing/2014/main" id="{2A91C3A3-D85E-497F-AA2E-A54F87425AF3}"/>
              </a:ext>
            </a:extLst>
          </p:cNvPr>
          <p:cNvSpPr>
            <a:spLocks noGrp="1"/>
          </p:cNvSpPr>
          <p:nvPr>
            <p:ph type="title"/>
          </p:nvPr>
        </p:nvSpPr>
        <p:spPr>
          <a:xfrm>
            <a:off x="609759" y="238127"/>
            <a:ext cx="10872444" cy="1103313"/>
          </a:xfrm>
        </p:spPr>
        <p:txBody>
          <a:bodyPr/>
          <a:lstStyle/>
          <a:p>
            <a:r>
              <a:rPr lang="en-US" dirty="0"/>
              <a:t>Phase III FLYER: 4 vs 6 Cycles of R-CHOP in Aggressive </a:t>
            </a:r>
            <a:br>
              <a:rPr lang="en-US" dirty="0"/>
            </a:br>
            <a:r>
              <a:rPr lang="en-US" dirty="0"/>
              <a:t>B-Cell Lymphoma With a Favorable Prognosis</a:t>
            </a:r>
          </a:p>
        </p:txBody>
      </p:sp>
      <p:sp>
        <p:nvSpPr>
          <p:cNvPr id="21" name="Text Box 45">
            <a:extLst>
              <a:ext uri="{FF2B5EF4-FFF2-40B4-BE49-F238E27FC236}">
                <a16:creationId xmlns:a16="http://schemas.microsoft.com/office/drawing/2014/main" id="{5520FA04-474A-4D3A-AC39-DE20B0435CA2}"/>
              </a:ext>
            </a:extLst>
          </p:cNvPr>
          <p:cNvSpPr txBox="1">
            <a:spLocks noChangeArrowheads="1"/>
          </p:cNvSpPr>
          <p:nvPr/>
        </p:nvSpPr>
        <p:spPr bwMode="auto">
          <a:xfrm>
            <a:off x="2008360" y="1644432"/>
            <a:ext cx="294302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Patients aged 18-60 yr; stage I-II DLBCL; normal LDH; no bulky disease (&lt;7.5 cm)</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 = 592)</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sp>
        <p:nvSpPr>
          <p:cNvPr id="22" name="Rectangle 49">
            <a:extLst>
              <a:ext uri="{FF2B5EF4-FFF2-40B4-BE49-F238E27FC236}">
                <a16:creationId xmlns:a16="http://schemas.microsoft.com/office/drawing/2014/main" id="{A00629B2-C81B-482B-9382-D0BCA50697C4}"/>
              </a:ext>
            </a:extLst>
          </p:cNvPr>
          <p:cNvSpPr>
            <a:spLocks noChangeArrowheads="1"/>
          </p:cNvSpPr>
          <p:nvPr/>
        </p:nvSpPr>
        <p:spPr bwMode="auto">
          <a:xfrm>
            <a:off x="5621454" y="1608657"/>
            <a:ext cx="3790950" cy="57607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R-CHOP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x 4 cycles +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R</a:t>
            </a:r>
            <a:r>
              <a:rPr kumimoji="0" lang="en-US" alt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x 2 cycles</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(n = 293)</a:t>
            </a:r>
          </a:p>
        </p:txBody>
      </p:sp>
      <p:sp>
        <p:nvSpPr>
          <p:cNvPr id="23" name="Rectangle 50">
            <a:extLst>
              <a:ext uri="{FF2B5EF4-FFF2-40B4-BE49-F238E27FC236}">
                <a16:creationId xmlns:a16="http://schemas.microsoft.com/office/drawing/2014/main" id="{0425E92C-55CE-4A5C-A0CD-5F2B9739C68E}"/>
              </a:ext>
            </a:extLst>
          </p:cNvPr>
          <p:cNvSpPr>
            <a:spLocks noChangeArrowheads="1"/>
          </p:cNvSpPr>
          <p:nvPr/>
        </p:nvSpPr>
        <p:spPr bwMode="auto">
          <a:xfrm>
            <a:off x="5621454" y="2251484"/>
            <a:ext cx="3790950" cy="5776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R-CHOP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x 6 cycles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(n = 295)</a:t>
            </a:r>
          </a:p>
        </p:txBody>
      </p:sp>
      <p:sp>
        <p:nvSpPr>
          <p:cNvPr id="24" name="Freeform: Shape 23">
            <a:extLst>
              <a:ext uri="{FF2B5EF4-FFF2-40B4-BE49-F238E27FC236}">
                <a16:creationId xmlns:a16="http://schemas.microsoft.com/office/drawing/2014/main" id="{FFA44DF4-D652-435E-8303-61D7CDA75139}"/>
              </a:ext>
            </a:extLst>
          </p:cNvPr>
          <p:cNvSpPr/>
          <p:nvPr/>
        </p:nvSpPr>
        <p:spPr bwMode="auto">
          <a:xfrm>
            <a:off x="4905375" y="1737079"/>
            <a:ext cx="152400" cy="775133"/>
          </a:xfrm>
          <a:custGeom>
            <a:avLst/>
            <a:gdLst>
              <a:gd name="connsiteX0" fmla="*/ 9525 w 152400"/>
              <a:gd name="connsiteY0" fmla="*/ 0 h 600075"/>
              <a:gd name="connsiteX1" fmla="*/ 152400 w 152400"/>
              <a:gd name="connsiteY1" fmla="*/ 0 h 600075"/>
              <a:gd name="connsiteX2" fmla="*/ 152400 w 152400"/>
              <a:gd name="connsiteY2" fmla="*/ 600075 h 600075"/>
              <a:gd name="connsiteX3" fmla="*/ 0 w 152400"/>
              <a:gd name="connsiteY3" fmla="*/ 600075 h 600075"/>
            </a:gdLst>
            <a:ahLst/>
            <a:cxnLst>
              <a:cxn ang="0">
                <a:pos x="connsiteX0" y="connsiteY0"/>
              </a:cxn>
              <a:cxn ang="0">
                <a:pos x="connsiteX1" y="connsiteY1"/>
              </a:cxn>
              <a:cxn ang="0">
                <a:pos x="connsiteX2" y="connsiteY2"/>
              </a:cxn>
              <a:cxn ang="0">
                <a:pos x="connsiteX3" y="connsiteY3"/>
              </a:cxn>
            </a:cxnLst>
            <a:rect l="l" t="t" r="r" b="b"/>
            <a:pathLst>
              <a:path w="152400" h="600075">
                <a:moveTo>
                  <a:pt x="9525" y="0"/>
                </a:moveTo>
                <a:lnTo>
                  <a:pt x="152400" y="0"/>
                </a:lnTo>
                <a:lnTo>
                  <a:pt x="152400" y="600075"/>
                </a:lnTo>
                <a:lnTo>
                  <a:pt x="0" y="600075"/>
                </a:lnTo>
              </a:path>
            </a:pathLst>
          </a:custGeom>
          <a:noFill/>
          <a:ln w="28575">
            <a:solidFill>
              <a:schemeClr val="bg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5" name="Freeform: Shape 24">
            <a:extLst>
              <a:ext uri="{FF2B5EF4-FFF2-40B4-BE49-F238E27FC236}">
                <a16:creationId xmlns:a16="http://schemas.microsoft.com/office/drawing/2014/main" id="{50E28217-EA15-4C4E-BA76-C5EA955E35B3}"/>
              </a:ext>
            </a:extLst>
          </p:cNvPr>
          <p:cNvSpPr/>
          <p:nvPr/>
        </p:nvSpPr>
        <p:spPr bwMode="auto">
          <a:xfrm>
            <a:off x="5057775" y="1919652"/>
            <a:ext cx="514350" cy="0"/>
          </a:xfrm>
          <a:custGeom>
            <a:avLst/>
            <a:gdLst>
              <a:gd name="connsiteX0" fmla="*/ 0 w 514350"/>
              <a:gd name="connsiteY0" fmla="*/ 0 h 0"/>
              <a:gd name="connsiteX1" fmla="*/ 514350 w 514350"/>
              <a:gd name="connsiteY1" fmla="*/ 0 h 0"/>
            </a:gdLst>
            <a:ahLst/>
            <a:cxnLst>
              <a:cxn ang="0">
                <a:pos x="connsiteX0" y="connsiteY0"/>
              </a:cxn>
              <a:cxn ang="0">
                <a:pos x="connsiteX1" y="connsiteY1"/>
              </a:cxn>
            </a:cxnLst>
            <a:rect l="l" t="t" r="r" b="b"/>
            <a:pathLst>
              <a:path w="514350">
                <a:moveTo>
                  <a:pt x="0" y="0"/>
                </a:moveTo>
                <a:lnTo>
                  <a:pt x="514350" y="0"/>
                </a:lnTo>
              </a:path>
            </a:pathLst>
          </a:custGeom>
          <a:noFill/>
          <a:ln w="28575">
            <a:solidFill>
              <a:schemeClr val="bg2"/>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6" name="Freeform: Shape 25">
            <a:extLst>
              <a:ext uri="{FF2B5EF4-FFF2-40B4-BE49-F238E27FC236}">
                <a16:creationId xmlns:a16="http://schemas.microsoft.com/office/drawing/2014/main" id="{0DDE6385-4DE7-4ECA-9A0B-A5E69DC4E26D}"/>
              </a:ext>
            </a:extLst>
          </p:cNvPr>
          <p:cNvSpPr/>
          <p:nvPr/>
        </p:nvSpPr>
        <p:spPr bwMode="auto">
          <a:xfrm>
            <a:off x="5057775" y="2376852"/>
            <a:ext cx="514350" cy="0"/>
          </a:xfrm>
          <a:custGeom>
            <a:avLst/>
            <a:gdLst>
              <a:gd name="connsiteX0" fmla="*/ 0 w 514350"/>
              <a:gd name="connsiteY0" fmla="*/ 0 h 0"/>
              <a:gd name="connsiteX1" fmla="*/ 514350 w 514350"/>
              <a:gd name="connsiteY1" fmla="*/ 0 h 0"/>
            </a:gdLst>
            <a:ahLst/>
            <a:cxnLst>
              <a:cxn ang="0">
                <a:pos x="connsiteX0" y="connsiteY0"/>
              </a:cxn>
              <a:cxn ang="0">
                <a:pos x="connsiteX1" y="connsiteY1"/>
              </a:cxn>
            </a:cxnLst>
            <a:rect l="l" t="t" r="r" b="b"/>
            <a:pathLst>
              <a:path w="514350">
                <a:moveTo>
                  <a:pt x="0" y="0"/>
                </a:moveTo>
                <a:lnTo>
                  <a:pt x="514350" y="0"/>
                </a:lnTo>
              </a:path>
            </a:pathLst>
          </a:custGeom>
          <a:noFill/>
          <a:ln w="28575">
            <a:solidFill>
              <a:schemeClr val="bg2"/>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7" name="Group 26">
            <a:extLst>
              <a:ext uri="{FF2B5EF4-FFF2-40B4-BE49-F238E27FC236}">
                <a16:creationId xmlns:a16="http://schemas.microsoft.com/office/drawing/2014/main" id="{D575BB25-4325-49B6-96E7-84AF8875685E}"/>
              </a:ext>
            </a:extLst>
          </p:cNvPr>
          <p:cNvGrpSpPr/>
          <p:nvPr/>
        </p:nvGrpSpPr>
        <p:grpSpPr>
          <a:xfrm>
            <a:off x="424888" y="2816452"/>
            <a:ext cx="11366364" cy="3402564"/>
            <a:chOff x="850722" y="2688640"/>
            <a:chExt cx="9943669" cy="2976675"/>
          </a:xfrm>
        </p:grpSpPr>
        <p:grpSp>
          <p:nvGrpSpPr>
            <p:cNvPr id="28" name="Group 27">
              <a:extLst>
                <a:ext uri="{FF2B5EF4-FFF2-40B4-BE49-F238E27FC236}">
                  <a16:creationId xmlns:a16="http://schemas.microsoft.com/office/drawing/2014/main" id="{E313FCCD-709D-473C-A83D-EF62E50E2929}"/>
                </a:ext>
              </a:extLst>
            </p:cNvPr>
            <p:cNvGrpSpPr/>
            <p:nvPr/>
          </p:nvGrpSpPr>
          <p:grpSpPr>
            <a:xfrm>
              <a:off x="6726948" y="3089487"/>
              <a:ext cx="3681407" cy="307276"/>
              <a:chOff x="7086600" y="3089487"/>
              <a:chExt cx="3681407" cy="307276"/>
            </a:xfrm>
          </p:grpSpPr>
          <p:cxnSp>
            <p:nvCxnSpPr>
              <p:cNvPr id="540" name="Straight Connector 539">
                <a:extLst>
                  <a:ext uri="{FF2B5EF4-FFF2-40B4-BE49-F238E27FC236}">
                    <a16:creationId xmlns:a16="http://schemas.microsoft.com/office/drawing/2014/main" id="{1B4138A8-C156-4DCE-8F82-8B02AF8A830F}"/>
                  </a:ext>
                </a:extLst>
              </p:cNvPr>
              <p:cNvCxnSpPr>
                <a:cxnSpLocks/>
              </p:cNvCxnSpPr>
              <p:nvPr/>
            </p:nvCxnSpPr>
            <p:spPr bwMode="auto">
              <a:xfrm>
                <a:off x="7086600" y="30894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045ED09-FE06-45D6-9B6D-4F324F617DBA}"/>
                  </a:ext>
                </a:extLst>
              </p:cNvPr>
              <p:cNvCxnSpPr>
                <a:cxnSpLocks/>
              </p:cNvCxnSpPr>
              <p:nvPr/>
            </p:nvCxnSpPr>
            <p:spPr bwMode="auto">
              <a:xfrm>
                <a:off x="7153275" y="30894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98662F03-AF03-48A9-A43D-BA90B09A433B}"/>
                  </a:ext>
                </a:extLst>
              </p:cNvPr>
              <p:cNvCxnSpPr>
                <a:cxnSpLocks/>
              </p:cNvCxnSpPr>
              <p:nvPr/>
            </p:nvCxnSpPr>
            <p:spPr bwMode="auto">
              <a:xfrm>
                <a:off x="7248525"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AE8FB452-9E11-4C9B-AFC7-F32F92FFE273}"/>
                  </a:ext>
                </a:extLst>
              </p:cNvPr>
              <p:cNvCxnSpPr>
                <a:cxnSpLocks/>
              </p:cNvCxnSpPr>
              <p:nvPr/>
            </p:nvCxnSpPr>
            <p:spPr bwMode="auto">
              <a:xfrm>
                <a:off x="7291387"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963606CD-49EF-48F7-AE0C-FC25B5B589D1}"/>
                  </a:ext>
                </a:extLst>
              </p:cNvPr>
              <p:cNvCxnSpPr>
                <a:cxnSpLocks/>
              </p:cNvCxnSpPr>
              <p:nvPr/>
            </p:nvCxnSpPr>
            <p:spPr bwMode="auto">
              <a:xfrm>
                <a:off x="7319962"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7FD56573-AF9C-43EF-AB13-12D502D7F7CF}"/>
                  </a:ext>
                </a:extLst>
              </p:cNvPr>
              <p:cNvCxnSpPr>
                <a:cxnSpLocks/>
              </p:cNvCxnSpPr>
              <p:nvPr/>
            </p:nvCxnSpPr>
            <p:spPr bwMode="auto">
              <a:xfrm>
                <a:off x="7343774"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A7F1E96A-2423-4039-8961-7443BDA1E0CE}"/>
                  </a:ext>
                </a:extLst>
              </p:cNvPr>
              <p:cNvCxnSpPr>
                <a:cxnSpLocks/>
              </p:cNvCxnSpPr>
              <p:nvPr/>
            </p:nvCxnSpPr>
            <p:spPr bwMode="auto">
              <a:xfrm>
                <a:off x="7360443"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276CA54C-3C22-41D4-B9CD-E55D92284499}"/>
                  </a:ext>
                </a:extLst>
              </p:cNvPr>
              <p:cNvCxnSpPr>
                <a:cxnSpLocks/>
              </p:cNvCxnSpPr>
              <p:nvPr/>
            </p:nvCxnSpPr>
            <p:spPr bwMode="auto">
              <a:xfrm>
                <a:off x="7431880"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E09213BF-403C-4363-A398-6DC949730CB4}"/>
                  </a:ext>
                </a:extLst>
              </p:cNvPr>
              <p:cNvCxnSpPr>
                <a:cxnSpLocks/>
              </p:cNvCxnSpPr>
              <p:nvPr/>
            </p:nvCxnSpPr>
            <p:spPr bwMode="auto">
              <a:xfrm>
                <a:off x="7496174"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44E66FBE-B7A5-4E9C-922C-39AA1B36B4B5}"/>
                  </a:ext>
                </a:extLst>
              </p:cNvPr>
              <p:cNvCxnSpPr>
                <a:cxnSpLocks/>
              </p:cNvCxnSpPr>
              <p:nvPr/>
            </p:nvCxnSpPr>
            <p:spPr bwMode="auto">
              <a:xfrm>
                <a:off x="7536655"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0D1FD5EA-3EE8-4E3F-A311-098B6DAA72AA}"/>
                  </a:ext>
                </a:extLst>
              </p:cNvPr>
              <p:cNvCxnSpPr>
                <a:cxnSpLocks/>
              </p:cNvCxnSpPr>
              <p:nvPr/>
            </p:nvCxnSpPr>
            <p:spPr bwMode="auto">
              <a:xfrm>
                <a:off x="7572373"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E1662F19-3FBD-4F4D-905B-C7F7E835E3DC}"/>
                  </a:ext>
                </a:extLst>
              </p:cNvPr>
              <p:cNvCxnSpPr>
                <a:cxnSpLocks/>
              </p:cNvCxnSpPr>
              <p:nvPr/>
            </p:nvCxnSpPr>
            <p:spPr bwMode="auto">
              <a:xfrm>
                <a:off x="7591423" y="31061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62E3B09D-4B79-4A23-B02C-DC0FF434FCAA}"/>
                  </a:ext>
                </a:extLst>
              </p:cNvPr>
              <p:cNvCxnSpPr>
                <a:cxnSpLocks/>
              </p:cNvCxnSpPr>
              <p:nvPr/>
            </p:nvCxnSpPr>
            <p:spPr bwMode="auto">
              <a:xfrm>
                <a:off x="7641428"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0979C9F7-47D4-4111-9120-3D83DED2AD92}"/>
                  </a:ext>
                </a:extLst>
              </p:cNvPr>
              <p:cNvCxnSpPr>
                <a:cxnSpLocks/>
              </p:cNvCxnSpPr>
              <p:nvPr/>
            </p:nvCxnSpPr>
            <p:spPr bwMode="auto">
              <a:xfrm>
                <a:off x="7653334"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A8279F46-A75A-4456-93DB-680B35AEE270}"/>
                  </a:ext>
                </a:extLst>
              </p:cNvPr>
              <p:cNvCxnSpPr>
                <a:cxnSpLocks/>
              </p:cNvCxnSpPr>
              <p:nvPr/>
            </p:nvCxnSpPr>
            <p:spPr bwMode="auto">
              <a:xfrm>
                <a:off x="7670003"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E2311088-02DD-462E-A5AC-793A8F23658E}"/>
                  </a:ext>
                </a:extLst>
              </p:cNvPr>
              <p:cNvCxnSpPr>
                <a:cxnSpLocks/>
              </p:cNvCxnSpPr>
              <p:nvPr/>
            </p:nvCxnSpPr>
            <p:spPr bwMode="auto">
              <a:xfrm>
                <a:off x="7686672"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E33DE3B9-E21A-4579-8E19-BA4C46AA718C}"/>
                  </a:ext>
                </a:extLst>
              </p:cNvPr>
              <p:cNvCxnSpPr>
                <a:cxnSpLocks/>
              </p:cNvCxnSpPr>
              <p:nvPr/>
            </p:nvCxnSpPr>
            <p:spPr bwMode="auto">
              <a:xfrm>
                <a:off x="7698578"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B5C214BD-05C2-425C-8F95-A22D5568A3C8}"/>
                  </a:ext>
                </a:extLst>
              </p:cNvPr>
              <p:cNvCxnSpPr>
                <a:cxnSpLocks/>
              </p:cNvCxnSpPr>
              <p:nvPr/>
            </p:nvCxnSpPr>
            <p:spPr bwMode="auto">
              <a:xfrm>
                <a:off x="7741441"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3679310A-3686-4179-A2A2-CF4DE3F0AC9C}"/>
                  </a:ext>
                </a:extLst>
              </p:cNvPr>
              <p:cNvCxnSpPr>
                <a:cxnSpLocks/>
              </p:cNvCxnSpPr>
              <p:nvPr/>
            </p:nvCxnSpPr>
            <p:spPr bwMode="auto">
              <a:xfrm>
                <a:off x="7772397"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D62DDC10-4430-40EF-A10B-05F0BEE7D82E}"/>
                  </a:ext>
                </a:extLst>
              </p:cNvPr>
              <p:cNvCxnSpPr>
                <a:cxnSpLocks/>
              </p:cNvCxnSpPr>
              <p:nvPr/>
            </p:nvCxnSpPr>
            <p:spPr bwMode="auto">
              <a:xfrm>
                <a:off x="7803353" y="31132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07CEF9C8-79FF-445E-A9A8-7B1D89F49CE9}"/>
                  </a:ext>
                </a:extLst>
              </p:cNvPr>
              <p:cNvCxnSpPr>
                <a:cxnSpLocks/>
              </p:cNvCxnSpPr>
              <p:nvPr/>
            </p:nvCxnSpPr>
            <p:spPr bwMode="auto">
              <a:xfrm>
                <a:off x="7824784"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EFD96DB6-B96F-4BB9-9D14-253535612366}"/>
                  </a:ext>
                </a:extLst>
              </p:cNvPr>
              <p:cNvCxnSpPr>
                <a:cxnSpLocks/>
              </p:cNvCxnSpPr>
              <p:nvPr/>
            </p:nvCxnSpPr>
            <p:spPr bwMode="auto">
              <a:xfrm>
                <a:off x="7846216"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A6E9D85D-B9FB-4C60-BBD1-FC7243EA2206}"/>
                  </a:ext>
                </a:extLst>
              </p:cNvPr>
              <p:cNvCxnSpPr>
                <a:cxnSpLocks/>
              </p:cNvCxnSpPr>
              <p:nvPr/>
            </p:nvCxnSpPr>
            <p:spPr bwMode="auto">
              <a:xfrm>
                <a:off x="7872410"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1AAB2095-1709-46F4-B951-06D93DA17034}"/>
                  </a:ext>
                </a:extLst>
              </p:cNvPr>
              <p:cNvCxnSpPr>
                <a:cxnSpLocks/>
              </p:cNvCxnSpPr>
              <p:nvPr/>
            </p:nvCxnSpPr>
            <p:spPr bwMode="auto">
              <a:xfrm>
                <a:off x="7910510"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6E92C97A-1402-47B5-9387-9ADE3B8770B1}"/>
                  </a:ext>
                </a:extLst>
              </p:cNvPr>
              <p:cNvCxnSpPr>
                <a:cxnSpLocks/>
              </p:cNvCxnSpPr>
              <p:nvPr/>
            </p:nvCxnSpPr>
            <p:spPr bwMode="auto">
              <a:xfrm>
                <a:off x="7931941"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88723F4F-534E-4359-9BFE-031B58B18CF0}"/>
                  </a:ext>
                </a:extLst>
              </p:cNvPr>
              <p:cNvCxnSpPr>
                <a:cxnSpLocks/>
              </p:cNvCxnSpPr>
              <p:nvPr/>
            </p:nvCxnSpPr>
            <p:spPr bwMode="auto">
              <a:xfrm>
                <a:off x="7958135"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054CAC5-70D9-4BE2-AFB7-F0538CCD21EA}"/>
                  </a:ext>
                </a:extLst>
              </p:cNvPr>
              <p:cNvCxnSpPr>
                <a:cxnSpLocks/>
              </p:cNvCxnSpPr>
              <p:nvPr/>
            </p:nvCxnSpPr>
            <p:spPr bwMode="auto">
              <a:xfrm>
                <a:off x="7962897"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7AA1DF8D-4AEB-41DA-874C-6D75F645E910}"/>
                  </a:ext>
                </a:extLst>
              </p:cNvPr>
              <p:cNvCxnSpPr>
                <a:cxnSpLocks/>
              </p:cNvCxnSpPr>
              <p:nvPr/>
            </p:nvCxnSpPr>
            <p:spPr bwMode="auto">
              <a:xfrm>
                <a:off x="7972422"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34628B02-7FD1-495E-9AA7-1D6FA2A57522}"/>
                  </a:ext>
                </a:extLst>
              </p:cNvPr>
              <p:cNvCxnSpPr>
                <a:cxnSpLocks/>
              </p:cNvCxnSpPr>
              <p:nvPr/>
            </p:nvCxnSpPr>
            <p:spPr bwMode="auto">
              <a:xfrm>
                <a:off x="7991472"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C5E4A74D-6C63-4B18-A81C-4EF26111E346}"/>
                  </a:ext>
                </a:extLst>
              </p:cNvPr>
              <p:cNvCxnSpPr>
                <a:cxnSpLocks/>
              </p:cNvCxnSpPr>
              <p:nvPr/>
            </p:nvCxnSpPr>
            <p:spPr bwMode="auto">
              <a:xfrm>
                <a:off x="8008141"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F7E2F1E8-7C2A-4D96-AABE-831C52C8AA1E}"/>
                  </a:ext>
                </a:extLst>
              </p:cNvPr>
              <p:cNvCxnSpPr>
                <a:cxnSpLocks/>
              </p:cNvCxnSpPr>
              <p:nvPr/>
            </p:nvCxnSpPr>
            <p:spPr bwMode="auto">
              <a:xfrm>
                <a:off x="8041478"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ADC325FF-16A5-4660-93F1-E97EBEE4DEA8}"/>
                  </a:ext>
                </a:extLst>
              </p:cNvPr>
              <p:cNvCxnSpPr>
                <a:cxnSpLocks/>
              </p:cNvCxnSpPr>
              <p:nvPr/>
            </p:nvCxnSpPr>
            <p:spPr bwMode="auto">
              <a:xfrm>
                <a:off x="8084341"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975EED12-D8B1-447E-BD1F-5DA61576C834}"/>
                  </a:ext>
                </a:extLst>
              </p:cNvPr>
              <p:cNvCxnSpPr>
                <a:cxnSpLocks/>
              </p:cNvCxnSpPr>
              <p:nvPr/>
            </p:nvCxnSpPr>
            <p:spPr bwMode="auto">
              <a:xfrm>
                <a:off x="8117679"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689B40B5-84CB-4D63-A9D3-3B90FE1C581A}"/>
                  </a:ext>
                </a:extLst>
              </p:cNvPr>
              <p:cNvCxnSpPr>
                <a:cxnSpLocks/>
              </p:cNvCxnSpPr>
              <p:nvPr/>
            </p:nvCxnSpPr>
            <p:spPr bwMode="auto">
              <a:xfrm>
                <a:off x="8151017"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9E9F4891-1375-4F1A-8B5D-C03E6FD33FEC}"/>
                  </a:ext>
                </a:extLst>
              </p:cNvPr>
              <p:cNvCxnSpPr>
                <a:cxnSpLocks/>
              </p:cNvCxnSpPr>
              <p:nvPr/>
            </p:nvCxnSpPr>
            <p:spPr bwMode="auto">
              <a:xfrm>
                <a:off x="8227217"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2B731D33-99E9-470A-92E2-CDA179DECAE8}"/>
                  </a:ext>
                </a:extLst>
              </p:cNvPr>
              <p:cNvCxnSpPr>
                <a:cxnSpLocks/>
              </p:cNvCxnSpPr>
              <p:nvPr/>
            </p:nvCxnSpPr>
            <p:spPr bwMode="auto">
              <a:xfrm>
                <a:off x="8255792" y="312758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1CB6078F-04CA-457E-828B-81315C388592}"/>
                  </a:ext>
                </a:extLst>
              </p:cNvPr>
              <p:cNvCxnSpPr>
                <a:cxnSpLocks/>
              </p:cNvCxnSpPr>
              <p:nvPr/>
            </p:nvCxnSpPr>
            <p:spPr bwMode="auto">
              <a:xfrm>
                <a:off x="8291511"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BF03D0A6-355E-435E-A84D-1D012A588C80}"/>
                  </a:ext>
                </a:extLst>
              </p:cNvPr>
              <p:cNvCxnSpPr>
                <a:cxnSpLocks/>
              </p:cNvCxnSpPr>
              <p:nvPr/>
            </p:nvCxnSpPr>
            <p:spPr bwMode="auto">
              <a:xfrm>
                <a:off x="8308180"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0AB24F91-5237-4405-BB1A-2851347001B5}"/>
                  </a:ext>
                </a:extLst>
              </p:cNvPr>
              <p:cNvCxnSpPr>
                <a:cxnSpLocks/>
              </p:cNvCxnSpPr>
              <p:nvPr/>
            </p:nvCxnSpPr>
            <p:spPr bwMode="auto">
              <a:xfrm>
                <a:off x="8346280"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7A0084FF-9649-4D7D-A587-AF804DD88016}"/>
                  </a:ext>
                </a:extLst>
              </p:cNvPr>
              <p:cNvCxnSpPr>
                <a:cxnSpLocks/>
              </p:cNvCxnSpPr>
              <p:nvPr/>
            </p:nvCxnSpPr>
            <p:spPr bwMode="auto">
              <a:xfrm>
                <a:off x="8393905"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296EE0FD-7866-4030-82F1-3816BA366E69}"/>
                  </a:ext>
                </a:extLst>
              </p:cNvPr>
              <p:cNvCxnSpPr>
                <a:cxnSpLocks/>
              </p:cNvCxnSpPr>
              <p:nvPr/>
            </p:nvCxnSpPr>
            <p:spPr bwMode="auto">
              <a:xfrm>
                <a:off x="8412955"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1B708B92-926E-4CB0-AC85-3EB4F1FB2182}"/>
                  </a:ext>
                </a:extLst>
              </p:cNvPr>
              <p:cNvCxnSpPr>
                <a:cxnSpLocks/>
              </p:cNvCxnSpPr>
              <p:nvPr/>
            </p:nvCxnSpPr>
            <p:spPr bwMode="auto">
              <a:xfrm>
                <a:off x="8429624"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36A23924-CBC9-4B72-9A16-0A1E8DBFC5FB}"/>
                  </a:ext>
                </a:extLst>
              </p:cNvPr>
              <p:cNvCxnSpPr>
                <a:cxnSpLocks/>
              </p:cNvCxnSpPr>
              <p:nvPr/>
            </p:nvCxnSpPr>
            <p:spPr bwMode="auto">
              <a:xfrm>
                <a:off x="8453437"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C184F7F-3F33-4F58-86B6-68D3F88CF00B}"/>
                  </a:ext>
                </a:extLst>
              </p:cNvPr>
              <p:cNvCxnSpPr>
                <a:cxnSpLocks/>
              </p:cNvCxnSpPr>
              <p:nvPr/>
            </p:nvCxnSpPr>
            <p:spPr bwMode="auto">
              <a:xfrm>
                <a:off x="8467724"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0AF35EB0-0655-41E3-8F7A-4FE4FA6B0745}"/>
                  </a:ext>
                </a:extLst>
              </p:cNvPr>
              <p:cNvCxnSpPr>
                <a:cxnSpLocks/>
              </p:cNvCxnSpPr>
              <p:nvPr/>
            </p:nvCxnSpPr>
            <p:spPr bwMode="auto">
              <a:xfrm>
                <a:off x="8470105"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EBBB0D09-BE80-4CBE-BBB9-E27178B1E5B3}"/>
                  </a:ext>
                </a:extLst>
              </p:cNvPr>
              <p:cNvCxnSpPr>
                <a:cxnSpLocks/>
              </p:cNvCxnSpPr>
              <p:nvPr/>
            </p:nvCxnSpPr>
            <p:spPr bwMode="auto">
              <a:xfrm>
                <a:off x="8505824"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A76ACD73-95A6-48CA-ADC0-2540DCFB107B}"/>
                  </a:ext>
                </a:extLst>
              </p:cNvPr>
              <p:cNvCxnSpPr>
                <a:cxnSpLocks/>
              </p:cNvCxnSpPr>
              <p:nvPr/>
            </p:nvCxnSpPr>
            <p:spPr bwMode="auto">
              <a:xfrm>
                <a:off x="8532017"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46A84B2F-3BE0-4AFF-8C64-C95C2924AE86}"/>
                  </a:ext>
                </a:extLst>
              </p:cNvPr>
              <p:cNvCxnSpPr>
                <a:cxnSpLocks/>
              </p:cNvCxnSpPr>
              <p:nvPr/>
            </p:nvCxnSpPr>
            <p:spPr bwMode="auto">
              <a:xfrm>
                <a:off x="8539161"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82136DE8-D81C-4591-B3E0-6D701C5C5209}"/>
                  </a:ext>
                </a:extLst>
              </p:cNvPr>
              <p:cNvCxnSpPr>
                <a:cxnSpLocks/>
              </p:cNvCxnSpPr>
              <p:nvPr/>
            </p:nvCxnSpPr>
            <p:spPr bwMode="auto">
              <a:xfrm>
                <a:off x="8567736"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0611A874-640B-4E58-9331-2DCA15BA6229}"/>
                  </a:ext>
                </a:extLst>
              </p:cNvPr>
              <p:cNvCxnSpPr>
                <a:cxnSpLocks/>
              </p:cNvCxnSpPr>
              <p:nvPr/>
            </p:nvCxnSpPr>
            <p:spPr bwMode="auto">
              <a:xfrm>
                <a:off x="8589167"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8CCC6F14-0CF9-45BF-A6BD-C72C45A70F3B}"/>
                  </a:ext>
                </a:extLst>
              </p:cNvPr>
              <p:cNvCxnSpPr>
                <a:cxnSpLocks/>
              </p:cNvCxnSpPr>
              <p:nvPr/>
            </p:nvCxnSpPr>
            <p:spPr bwMode="auto">
              <a:xfrm>
                <a:off x="8598692"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BFFA2189-5DC5-45E9-B75E-759D85DB588F}"/>
                  </a:ext>
                </a:extLst>
              </p:cNvPr>
              <p:cNvCxnSpPr>
                <a:cxnSpLocks/>
              </p:cNvCxnSpPr>
              <p:nvPr/>
            </p:nvCxnSpPr>
            <p:spPr bwMode="auto">
              <a:xfrm>
                <a:off x="8596310"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DDC0414C-3B97-4340-BAF8-FE862AB31FF2}"/>
                  </a:ext>
                </a:extLst>
              </p:cNvPr>
              <p:cNvCxnSpPr>
                <a:cxnSpLocks/>
              </p:cNvCxnSpPr>
              <p:nvPr/>
            </p:nvCxnSpPr>
            <p:spPr bwMode="auto">
              <a:xfrm>
                <a:off x="8612979"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8D60F127-610C-430C-9D7E-8565C4CA0ADB}"/>
                  </a:ext>
                </a:extLst>
              </p:cNvPr>
              <p:cNvCxnSpPr>
                <a:cxnSpLocks/>
              </p:cNvCxnSpPr>
              <p:nvPr/>
            </p:nvCxnSpPr>
            <p:spPr bwMode="auto">
              <a:xfrm>
                <a:off x="8627267"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DD071D8C-8BCC-42F9-AEE1-18192A3687C7}"/>
                  </a:ext>
                </a:extLst>
              </p:cNvPr>
              <p:cNvCxnSpPr>
                <a:cxnSpLocks/>
              </p:cNvCxnSpPr>
              <p:nvPr/>
            </p:nvCxnSpPr>
            <p:spPr bwMode="auto">
              <a:xfrm>
                <a:off x="8643936"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8E2AD712-1F31-4A0F-AE6E-A5F33BDB5591}"/>
                  </a:ext>
                </a:extLst>
              </p:cNvPr>
              <p:cNvCxnSpPr>
                <a:cxnSpLocks/>
              </p:cNvCxnSpPr>
              <p:nvPr/>
            </p:nvCxnSpPr>
            <p:spPr bwMode="auto">
              <a:xfrm>
                <a:off x="8655842"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787E62B4-881B-4193-B803-3C4F323C5533}"/>
                  </a:ext>
                </a:extLst>
              </p:cNvPr>
              <p:cNvCxnSpPr>
                <a:cxnSpLocks/>
              </p:cNvCxnSpPr>
              <p:nvPr/>
            </p:nvCxnSpPr>
            <p:spPr bwMode="auto">
              <a:xfrm>
                <a:off x="8677273"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A4273347-F36C-4CEE-9836-239615B89C67}"/>
                  </a:ext>
                </a:extLst>
              </p:cNvPr>
              <p:cNvCxnSpPr>
                <a:cxnSpLocks/>
              </p:cNvCxnSpPr>
              <p:nvPr/>
            </p:nvCxnSpPr>
            <p:spPr bwMode="auto">
              <a:xfrm>
                <a:off x="8701086"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021EF71E-A9A9-4690-A50D-79BB9D0FE761}"/>
                  </a:ext>
                </a:extLst>
              </p:cNvPr>
              <p:cNvCxnSpPr>
                <a:cxnSpLocks/>
              </p:cNvCxnSpPr>
              <p:nvPr/>
            </p:nvCxnSpPr>
            <p:spPr bwMode="auto">
              <a:xfrm>
                <a:off x="8722517"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C1E233B8-6394-48C6-9A9E-54547524389C}"/>
                  </a:ext>
                </a:extLst>
              </p:cNvPr>
              <p:cNvCxnSpPr>
                <a:cxnSpLocks/>
              </p:cNvCxnSpPr>
              <p:nvPr/>
            </p:nvCxnSpPr>
            <p:spPr bwMode="auto">
              <a:xfrm>
                <a:off x="8736804" y="313234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D424F22E-1CA3-43E9-AB7A-33A18B7A9C57}"/>
                  </a:ext>
                </a:extLst>
              </p:cNvPr>
              <p:cNvCxnSpPr>
                <a:cxnSpLocks/>
              </p:cNvCxnSpPr>
              <p:nvPr/>
            </p:nvCxnSpPr>
            <p:spPr bwMode="auto">
              <a:xfrm>
                <a:off x="8791573"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8C8B1010-063C-4EE8-A2F8-D04E9CF6220D}"/>
                  </a:ext>
                </a:extLst>
              </p:cNvPr>
              <p:cNvCxnSpPr>
                <a:cxnSpLocks/>
              </p:cNvCxnSpPr>
              <p:nvPr/>
            </p:nvCxnSpPr>
            <p:spPr bwMode="auto">
              <a:xfrm>
                <a:off x="8815385"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9967DA47-8BA6-4C49-8B42-3277EDC43154}"/>
                  </a:ext>
                </a:extLst>
              </p:cNvPr>
              <p:cNvCxnSpPr>
                <a:cxnSpLocks/>
              </p:cNvCxnSpPr>
              <p:nvPr/>
            </p:nvCxnSpPr>
            <p:spPr bwMode="auto">
              <a:xfrm>
                <a:off x="8815382"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D43F08EA-AC9D-49FA-AFC0-CBD3C0ECDA51}"/>
                  </a:ext>
                </a:extLst>
              </p:cNvPr>
              <p:cNvCxnSpPr>
                <a:cxnSpLocks/>
              </p:cNvCxnSpPr>
              <p:nvPr/>
            </p:nvCxnSpPr>
            <p:spPr bwMode="auto">
              <a:xfrm>
                <a:off x="8834432"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0F7DD3DF-FFFD-4933-81A2-CA8079F7EB7F}"/>
                  </a:ext>
                </a:extLst>
              </p:cNvPr>
              <p:cNvCxnSpPr>
                <a:cxnSpLocks/>
              </p:cNvCxnSpPr>
              <p:nvPr/>
            </p:nvCxnSpPr>
            <p:spPr bwMode="auto">
              <a:xfrm>
                <a:off x="8865388"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D7AE49B5-B291-46C4-A48B-9EFBF6EFF4E8}"/>
                  </a:ext>
                </a:extLst>
              </p:cNvPr>
              <p:cNvCxnSpPr>
                <a:cxnSpLocks/>
              </p:cNvCxnSpPr>
              <p:nvPr/>
            </p:nvCxnSpPr>
            <p:spPr bwMode="auto">
              <a:xfrm>
                <a:off x="8893963"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0220950C-D544-45D8-826F-479BDC27348D}"/>
                  </a:ext>
                </a:extLst>
              </p:cNvPr>
              <p:cNvCxnSpPr>
                <a:cxnSpLocks/>
              </p:cNvCxnSpPr>
              <p:nvPr/>
            </p:nvCxnSpPr>
            <p:spPr bwMode="auto">
              <a:xfrm>
                <a:off x="8913013"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F76DA90D-6D46-4922-A2D8-FAEDCD3F118E}"/>
                  </a:ext>
                </a:extLst>
              </p:cNvPr>
              <p:cNvCxnSpPr>
                <a:cxnSpLocks/>
              </p:cNvCxnSpPr>
              <p:nvPr/>
            </p:nvCxnSpPr>
            <p:spPr bwMode="auto">
              <a:xfrm>
                <a:off x="8941588"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99547B01-CBC7-42EA-B469-B26DCA1727A9}"/>
                  </a:ext>
                </a:extLst>
              </p:cNvPr>
              <p:cNvCxnSpPr>
                <a:cxnSpLocks/>
              </p:cNvCxnSpPr>
              <p:nvPr/>
            </p:nvCxnSpPr>
            <p:spPr bwMode="auto">
              <a:xfrm>
                <a:off x="8948731"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EC192CAB-0F1B-4E27-AB15-4D0B9543B7CA}"/>
                  </a:ext>
                </a:extLst>
              </p:cNvPr>
              <p:cNvCxnSpPr>
                <a:cxnSpLocks/>
              </p:cNvCxnSpPr>
              <p:nvPr/>
            </p:nvCxnSpPr>
            <p:spPr bwMode="auto">
              <a:xfrm>
                <a:off x="8965400"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A7C674E-03CD-4EB1-9A0B-59CFF1AB7BB8}"/>
                  </a:ext>
                </a:extLst>
              </p:cNvPr>
              <p:cNvCxnSpPr>
                <a:cxnSpLocks/>
              </p:cNvCxnSpPr>
              <p:nvPr/>
            </p:nvCxnSpPr>
            <p:spPr bwMode="auto">
              <a:xfrm>
                <a:off x="9013025"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B6F4E582-821F-4D19-AEF3-0A2FC9DBA7AE}"/>
                  </a:ext>
                </a:extLst>
              </p:cNvPr>
              <p:cNvCxnSpPr>
                <a:cxnSpLocks/>
              </p:cNvCxnSpPr>
              <p:nvPr/>
            </p:nvCxnSpPr>
            <p:spPr bwMode="auto">
              <a:xfrm>
                <a:off x="9003500"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721D87C1-E019-4907-AC37-45BFE3AD47B4}"/>
                  </a:ext>
                </a:extLst>
              </p:cNvPr>
              <p:cNvCxnSpPr>
                <a:cxnSpLocks/>
              </p:cNvCxnSpPr>
              <p:nvPr/>
            </p:nvCxnSpPr>
            <p:spPr bwMode="auto">
              <a:xfrm>
                <a:off x="9048743" y="31418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CEFE5840-6AFF-4B87-8370-330289A9D000}"/>
                  </a:ext>
                </a:extLst>
              </p:cNvPr>
              <p:cNvCxnSpPr>
                <a:cxnSpLocks/>
              </p:cNvCxnSpPr>
              <p:nvPr/>
            </p:nvCxnSpPr>
            <p:spPr bwMode="auto">
              <a:xfrm>
                <a:off x="9089224"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35CAB73C-0D5A-4EE0-B743-218C7F4B8E77}"/>
                  </a:ext>
                </a:extLst>
              </p:cNvPr>
              <p:cNvCxnSpPr>
                <a:cxnSpLocks/>
              </p:cNvCxnSpPr>
              <p:nvPr/>
            </p:nvCxnSpPr>
            <p:spPr bwMode="auto">
              <a:xfrm>
                <a:off x="9113036"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321147F0-2167-4E17-A66D-6CBB9E4B046B}"/>
                  </a:ext>
                </a:extLst>
              </p:cNvPr>
              <p:cNvCxnSpPr>
                <a:cxnSpLocks/>
              </p:cNvCxnSpPr>
              <p:nvPr/>
            </p:nvCxnSpPr>
            <p:spPr bwMode="auto">
              <a:xfrm>
                <a:off x="9136848"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AD1AC6CB-10C5-4E39-B3E4-481D60E1336B}"/>
                  </a:ext>
                </a:extLst>
              </p:cNvPr>
              <p:cNvCxnSpPr>
                <a:cxnSpLocks/>
              </p:cNvCxnSpPr>
              <p:nvPr/>
            </p:nvCxnSpPr>
            <p:spPr bwMode="auto">
              <a:xfrm>
                <a:off x="9174948"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A8CEF58-9047-48D3-BD72-11959455AD27}"/>
                  </a:ext>
                </a:extLst>
              </p:cNvPr>
              <p:cNvCxnSpPr>
                <a:cxnSpLocks/>
              </p:cNvCxnSpPr>
              <p:nvPr/>
            </p:nvCxnSpPr>
            <p:spPr bwMode="auto">
              <a:xfrm>
                <a:off x="9220192"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B114FEB6-C798-4B91-85AC-AC8C8B19D7D7}"/>
                  </a:ext>
                </a:extLst>
              </p:cNvPr>
              <p:cNvCxnSpPr>
                <a:cxnSpLocks/>
              </p:cNvCxnSpPr>
              <p:nvPr/>
            </p:nvCxnSpPr>
            <p:spPr bwMode="auto">
              <a:xfrm>
                <a:off x="9260673"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57EFEBE4-5555-4268-956C-3CE05617A585}"/>
                  </a:ext>
                </a:extLst>
              </p:cNvPr>
              <p:cNvCxnSpPr>
                <a:cxnSpLocks/>
              </p:cNvCxnSpPr>
              <p:nvPr/>
            </p:nvCxnSpPr>
            <p:spPr bwMode="auto">
              <a:xfrm>
                <a:off x="9298773"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EF48ED66-DDFE-444F-81E2-8CB9A5985683}"/>
                  </a:ext>
                </a:extLst>
              </p:cNvPr>
              <p:cNvCxnSpPr>
                <a:cxnSpLocks/>
              </p:cNvCxnSpPr>
              <p:nvPr/>
            </p:nvCxnSpPr>
            <p:spPr bwMode="auto">
              <a:xfrm>
                <a:off x="9277341"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F404DBB6-B7FF-4678-8881-56F3D1175503}"/>
                  </a:ext>
                </a:extLst>
              </p:cNvPr>
              <p:cNvCxnSpPr>
                <a:cxnSpLocks/>
              </p:cNvCxnSpPr>
              <p:nvPr/>
            </p:nvCxnSpPr>
            <p:spPr bwMode="auto">
              <a:xfrm>
                <a:off x="9303535"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BD1929EB-643A-4D0C-9C4B-B03C88971EBD}"/>
                  </a:ext>
                </a:extLst>
              </p:cNvPr>
              <p:cNvCxnSpPr>
                <a:cxnSpLocks/>
              </p:cNvCxnSpPr>
              <p:nvPr/>
            </p:nvCxnSpPr>
            <p:spPr bwMode="auto">
              <a:xfrm>
                <a:off x="9317823"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BFA36412-1CBA-4E92-813C-F073821E2958}"/>
                  </a:ext>
                </a:extLst>
              </p:cNvPr>
              <p:cNvCxnSpPr>
                <a:cxnSpLocks/>
              </p:cNvCxnSpPr>
              <p:nvPr/>
            </p:nvCxnSpPr>
            <p:spPr bwMode="auto">
              <a:xfrm>
                <a:off x="9336873"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F0215E4F-F7A4-4BFE-B732-3928182140EC}"/>
                  </a:ext>
                </a:extLst>
              </p:cNvPr>
              <p:cNvCxnSpPr>
                <a:cxnSpLocks/>
              </p:cNvCxnSpPr>
              <p:nvPr/>
            </p:nvCxnSpPr>
            <p:spPr bwMode="auto">
              <a:xfrm>
                <a:off x="9439266"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303CB651-BFF8-4CAF-8E0C-18EB93E730D3}"/>
                  </a:ext>
                </a:extLst>
              </p:cNvPr>
              <p:cNvCxnSpPr>
                <a:cxnSpLocks/>
              </p:cNvCxnSpPr>
              <p:nvPr/>
            </p:nvCxnSpPr>
            <p:spPr bwMode="auto">
              <a:xfrm>
                <a:off x="9460697"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B8A75237-E777-4417-A921-310EC67B3915}"/>
                  </a:ext>
                </a:extLst>
              </p:cNvPr>
              <p:cNvCxnSpPr>
                <a:cxnSpLocks/>
              </p:cNvCxnSpPr>
              <p:nvPr/>
            </p:nvCxnSpPr>
            <p:spPr bwMode="auto">
              <a:xfrm>
                <a:off x="9489272"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95DF134E-4084-4C7B-9C0B-347684F44DFC}"/>
                  </a:ext>
                </a:extLst>
              </p:cNvPr>
              <p:cNvCxnSpPr>
                <a:cxnSpLocks/>
              </p:cNvCxnSpPr>
              <p:nvPr/>
            </p:nvCxnSpPr>
            <p:spPr bwMode="auto">
              <a:xfrm>
                <a:off x="9510703"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DABA32A1-2878-4F20-A8C9-6D8B0C11E377}"/>
                  </a:ext>
                </a:extLst>
              </p:cNvPr>
              <p:cNvCxnSpPr>
                <a:cxnSpLocks/>
              </p:cNvCxnSpPr>
              <p:nvPr/>
            </p:nvCxnSpPr>
            <p:spPr bwMode="auto">
              <a:xfrm>
                <a:off x="9544041"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F46F7C49-B806-481D-9BD2-469E6A570BBB}"/>
                  </a:ext>
                </a:extLst>
              </p:cNvPr>
              <p:cNvCxnSpPr>
                <a:cxnSpLocks/>
              </p:cNvCxnSpPr>
              <p:nvPr/>
            </p:nvCxnSpPr>
            <p:spPr bwMode="auto">
              <a:xfrm>
                <a:off x="9582141"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C2174284-9906-457C-A3B7-507D31901148}"/>
                  </a:ext>
                </a:extLst>
              </p:cNvPr>
              <p:cNvCxnSpPr>
                <a:cxnSpLocks/>
              </p:cNvCxnSpPr>
              <p:nvPr/>
            </p:nvCxnSpPr>
            <p:spPr bwMode="auto">
              <a:xfrm>
                <a:off x="9620241"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580882AF-1846-4FDC-A413-77ADE0AAC94B}"/>
                  </a:ext>
                </a:extLst>
              </p:cNvPr>
              <p:cNvCxnSpPr>
                <a:cxnSpLocks/>
              </p:cNvCxnSpPr>
              <p:nvPr/>
            </p:nvCxnSpPr>
            <p:spPr bwMode="auto">
              <a:xfrm>
                <a:off x="9641672"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5A96D6BB-F393-469F-A2B6-5D2F570E6CE6}"/>
                  </a:ext>
                </a:extLst>
              </p:cNvPr>
              <p:cNvCxnSpPr>
                <a:cxnSpLocks/>
              </p:cNvCxnSpPr>
              <p:nvPr/>
            </p:nvCxnSpPr>
            <p:spPr bwMode="auto">
              <a:xfrm>
                <a:off x="9696441" y="316806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4E0FD7B9-66B2-4EA1-A75D-EA8D0007635A}"/>
                  </a:ext>
                </a:extLst>
              </p:cNvPr>
              <p:cNvCxnSpPr>
                <a:cxnSpLocks/>
              </p:cNvCxnSpPr>
              <p:nvPr/>
            </p:nvCxnSpPr>
            <p:spPr bwMode="auto">
              <a:xfrm>
                <a:off x="9710729" y="32180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1914934E-6AA1-4421-99F5-CC5277DA04C2}"/>
                  </a:ext>
                </a:extLst>
              </p:cNvPr>
              <p:cNvCxnSpPr>
                <a:cxnSpLocks/>
              </p:cNvCxnSpPr>
              <p:nvPr/>
            </p:nvCxnSpPr>
            <p:spPr bwMode="auto">
              <a:xfrm>
                <a:off x="9727398" y="32180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61DE49D9-BEA4-4C95-9CA1-93E6027DF705}"/>
                  </a:ext>
                </a:extLst>
              </p:cNvPr>
              <p:cNvCxnSpPr>
                <a:cxnSpLocks/>
              </p:cNvCxnSpPr>
              <p:nvPr/>
            </p:nvCxnSpPr>
            <p:spPr bwMode="auto">
              <a:xfrm>
                <a:off x="9789310"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C727BF57-442C-4EEC-BB88-DE00203690E5}"/>
                  </a:ext>
                </a:extLst>
              </p:cNvPr>
              <p:cNvCxnSpPr>
                <a:cxnSpLocks/>
              </p:cNvCxnSpPr>
              <p:nvPr/>
            </p:nvCxnSpPr>
            <p:spPr bwMode="auto">
              <a:xfrm>
                <a:off x="9815504"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7C55DC3-1346-4EF0-9025-F6CAD605B720}"/>
                  </a:ext>
                </a:extLst>
              </p:cNvPr>
              <p:cNvCxnSpPr>
                <a:cxnSpLocks/>
              </p:cNvCxnSpPr>
              <p:nvPr/>
            </p:nvCxnSpPr>
            <p:spPr bwMode="auto">
              <a:xfrm>
                <a:off x="9848841"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75120490-269C-4034-B10B-F2E025C66B69}"/>
                  </a:ext>
                </a:extLst>
              </p:cNvPr>
              <p:cNvCxnSpPr>
                <a:cxnSpLocks/>
              </p:cNvCxnSpPr>
              <p:nvPr/>
            </p:nvCxnSpPr>
            <p:spPr bwMode="auto">
              <a:xfrm>
                <a:off x="9867891"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FE28A59C-5A20-45C3-82D7-CB31EF248ADF}"/>
                  </a:ext>
                </a:extLst>
              </p:cNvPr>
              <p:cNvCxnSpPr>
                <a:cxnSpLocks/>
              </p:cNvCxnSpPr>
              <p:nvPr/>
            </p:nvCxnSpPr>
            <p:spPr bwMode="auto">
              <a:xfrm>
                <a:off x="9913135"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14989CF5-7CB3-47CB-97A0-7716AAB40A10}"/>
                  </a:ext>
                </a:extLst>
              </p:cNvPr>
              <p:cNvCxnSpPr>
                <a:cxnSpLocks/>
              </p:cNvCxnSpPr>
              <p:nvPr/>
            </p:nvCxnSpPr>
            <p:spPr bwMode="auto">
              <a:xfrm>
                <a:off x="9951235"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1FD3C519-26BD-4FFB-9A14-AF9801B6A5C5}"/>
                  </a:ext>
                </a:extLst>
              </p:cNvPr>
              <p:cNvCxnSpPr>
                <a:cxnSpLocks/>
              </p:cNvCxnSpPr>
              <p:nvPr/>
            </p:nvCxnSpPr>
            <p:spPr bwMode="auto">
              <a:xfrm>
                <a:off x="10001242"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7224738B-1156-4734-86E5-88E1D2CD940A}"/>
                  </a:ext>
                </a:extLst>
              </p:cNvPr>
              <p:cNvCxnSpPr>
                <a:cxnSpLocks/>
              </p:cNvCxnSpPr>
              <p:nvPr/>
            </p:nvCxnSpPr>
            <p:spPr bwMode="auto">
              <a:xfrm>
                <a:off x="10027436"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16233482-7106-4808-8877-2A880ED51135}"/>
                  </a:ext>
                </a:extLst>
              </p:cNvPr>
              <p:cNvCxnSpPr>
                <a:cxnSpLocks/>
              </p:cNvCxnSpPr>
              <p:nvPr/>
            </p:nvCxnSpPr>
            <p:spPr bwMode="auto">
              <a:xfrm>
                <a:off x="10053630"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415D1DE2-97C6-4B6A-B77F-94C489C0BF10}"/>
                  </a:ext>
                </a:extLst>
              </p:cNvPr>
              <p:cNvCxnSpPr>
                <a:cxnSpLocks/>
              </p:cNvCxnSpPr>
              <p:nvPr/>
            </p:nvCxnSpPr>
            <p:spPr bwMode="auto">
              <a:xfrm>
                <a:off x="10122686"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8FDD5426-99C3-4C71-A1C1-A493A08D4F25}"/>
                  </a:ext>
                </a:extLst>
              </p:cNvPr>
              <p:cNvCxnSpPr>
                <a:cxnSpLocks/>
              </p:cNvCxnSpPr>
              <p:nvPr/>
            </p:nvCxnSpPr>
            <p:spPr bwMode="auto">
              <a:xfrm>
                <a:off x="10148880"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92E7C2BE-C3C9-4DDB-BA3E-C21A0632023B}"/>
                  </a:ext>
                </a:extLst>
              </p:cNvPr>
              <p:cNvCxnSpPr>
                <a:cxnSpLocks/>
              </p:cNvCxnSpPr>
              <p:nvPr/>
            </p:nvCxnSpPr>
            <p:spPr bwMode="auto">
              <a:xfrm>
                <a:off x="10160786"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281F1BC7-5B13-44D2-A01B-AF29BC6A5B34}"/>
                  </a:ext>
                </a:extLst>
              </p:cNvPr>
              <p:cNvCxnSpPr>
                <a:cxnSpLocks/>
              </p:cNvCxnSpPr>
              <p:nvPr/>
            </p:nvCxnSpPr>
            <p:spPr bwMode="auto">
              <a:xfrm>
                <a:off x="10182217"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5942B485-7FC4-4AC9-8FB3-9D7C5EBAA519}"/>
                  </a:ext>
                </a:extLst>
              </p:cNvPr>
              <p:cNvCxnSpPr>
                <a:cxnSpLocks/>
              </p:cNvCxnSpPr>
              <p:nvPr/>
            </p:nvCxnSpPr>
            <p:spPr bwMode="auto">
              <a:xfrm>
                <a:off x="10206030"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52A9EEDE-5085-4639-ADC5-9A0D73D3EE2B}"/>
                  </a:ext>
                </a:extLst>
              </p:cNvPr>
              <p:cNvCxnSpPr>
                <a:cxnSpLocks/>
              </p:cNvCxnSpPr>
              <p:nvPr/>
            </p:nvCxnSpPr>
            <p:spPr bwMode="auto">
              <a:xfrm>
                <a:off x="10244130"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7E0137BF-AE2A-44F8-AA15-8DC992C85740}"/>
                  </a:ext>
                </a:extLst>
              </p:cNvPr>
              <p:cNvCxnSpPr>
                <a:cxnSpLocks/>
              </p:cNvCxnSpPr>
              <p:nvPr/>
            </p:nvCxnSpPr>
            <p:spPr bwMode="auto">
              <a:xfrm>
                <a:off x="10279849"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D574F203-FE46-45D1-BCA1-74B238398E80}"/>
                  </a:ext>
                </a:extLst>
              </p:cNvPr>
              <p:cNvCxnSpPr>
                <a:cxnSpLocks/>
              </p:cNvCxnSpPr>
              <p:nvPr/>
            </p:nvCxnSpPr>
            <p:spPr bwMode="auto">
              <a:xfrm>
                <a:off x="10310805"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6A00BF2E-48C5-4A84-A0EC-85165FFB8218}"/>
                  </a:ext>
                </a:extLst>
              </p:cNvPr>
              <p:cNvCxnSpPr>
                <a:cxnSpLocks/>
              </p:cNvCxnSpPr>
              <p:nvPr/>
            </p:nvCxnSpPr>
            <p:spPr bwMode="auto">
              <a:xfrm>
                <a:off x="10341762" y="32656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4134588C-0F20-4D03-BC8A-B9E8B2C34E4C}"/>
                  </a:ext>
                </a:extLst>
              </p:cNvPr>
              <p:cNvCxnSpPr>
                <a:cxnSpLocks/>
              </p:cNvCxnSpPr>
              <p:nvPr/>
            </p:nvCxnSpPr>
            <p:spPr bwMode="auto">
              <a:xfrm>
                <a:off x="10363193"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304D0C2-6FFB-4C47-92EB-9EAEBBB76366}"/>
                  </a:ext>
                </a:extLst>
              </p:cNvPr>
              <p:cNvCxnSpPr>
                <a:cxnSpLocks/>
              </p:cNvCxnSpPr>
              <p:nvPr/>
            </p:nvCxnSpPr>
            <p:spPr bwMode="auto">
              <a:xfrm>
                <a:off x="10389387"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270C1688-C977-470E-9708-4CA3756D89DA}"/>
                  </a:ext>
                </a:extLst>
              </p:cNvPr>
              <p:cNvCxnSpPr>
                <a:cxnSpLocks/>
              </p:cNvCxnSpPr>
              <p:nvPr/>
            </p:nvCxnSpPr>
            <p:spPr bwMode="auto">
              <a:xfrm>
                <a:off x="10427487"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DC99A8A0-77E5-4544-BBC8-4A219E89F48B}"/>
                  </a:ext>
                </a:extLst>
              </p:cNvPr>
              <p:cNvCxnSpPr>
                <a:cxnSpLocks/>
              </p:cNvCxnSpPr>
              <p:nvPr/>
            </p:nvCxnSpPr>
            <p:spPr bwMode="auto">
              <a:xfrm>
                <a:off x="10463205"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666ED5D3-0C91-45B1-AB73-804F1FEBD308}"/>
                  </a:ext>
                </a:extLst>
              </p:cNvPr>
              <p:cNvCxnSpPr>
                <a:cxnSpLocks/>
              </p:cNvCxnSpPr>
              <p:nvPr/>
            </p:nvCxnSpPr>
            <p:spPr bwMode="auto">
              <a:xfrm>
                <a:off x="10487018"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B5ABDF05-0E2A-42D5-B0CD-4C67CDB94266}"/>
                  </a:ext>
                </a:extLst>
              </p:cNvPr>
              <p:cNvCxnSpPr>
                <a:cxnSpLocks/>
              </p:cNvCxnSpPr>
              <p:nvPr/>
            </p:nvCxnSpPr>
            <p:spPr bwMode="auto">
              <a:xfrm>
                <a:off x="10556075"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2517B3B3-B0F1-4BAA-B55B-125C06DC7127}"/>
                  </a:ext>
                </a:extLst>
              </p:cNvPr>
              <p:cNvCxnSpPr>
                <a:cxnSpLocks/>
              </p:cNvCxnSpPr>
              <p:nvPr/>
            </p:nvCxnSpPr>
            <p:spPr bwMode="auto">
              <a:xfrm>
                <a:off x="10617988"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4B6E3970-0BD2-449A-B3A8-5C0896F88AF5}"/>
                  </a:ext>
                </a:extLst>
              </p:cNvPr>
              <p:cNvCxnSpPr>
                <a:cxnSpLocks/>
              </p:cNvCxnSpPr>
              <p:nvPr/>
            </p:nvCxnSpPr>
            <p:spPr bwMode="auto">
              <a:xfrm>
                <a:off x="10644181"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D6A0F0FE-2CD1-4E6C-9655-95AF93DA0816}"/>
                  </a:ext>
                </a:extLst>
              </p:cNvPr>
              <p:cNvCxnSpPr>
                <a:cxnSpLocks/>
              </p:cNvCxnSpPr>
              <p:nvPr/>
            </p:nvCxnSpPr>
            <p:spPr bwMode="auto">
              <a:xfrm>
                <a:off x="10687044"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5C5BEC33-C8B4-46EF-B37A-AAE911F89710}"/>
                  </a:ext>
                </a:extLst>
              </p:cNvPr>
              <p:cNvCxnSpPr>
                <a:cxnSpLocks/>
              </p:cNvCxnSpPr>
              <p:nvPr/>
            </p:nvCxnSpPr>
            <p:spPr bwMode="auto">
              <a:xfrm>
                <a:off x="10720382"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251A390-8AFC-4DE3-9BA6-7D31DF2F4619}"/>
                  </a:ext>
                </a:extLst>
              </p:cNvPr>
              <p:cNvCxnSpPr>
                <a:cxnSpLocks/>
              </p:cNvCxnSpPr>
              <p:nvPr/>
            </p:nvCxnSpPr>
            <p:spPr bwMode="auto">
              <a:xfrm>
                <a:off x="10768007" y="334189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A942B4DC-1FAF-4673-943A-92D73F684522}"/>
                  </a:ext>
                </a:extLst>
              </p:cNvPr>
              <p:cNvCxnSpPr>
                <a:cxnSpLocks/>
              </p:cNvCxnSpPr>
              <p:nvPr/>
            </p:nvCxnSpPr>
            <p:spPr bwMode="auto">
              <a:xfrm rot="16200000">
                <a:off x="10356044" y="33456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A766657C-44D4-422E-805C-F03B9DE7E3F7}"/>
                  </a:ext>
                </a:extLst>
              </p:cNvPr>
              <p:cNvCxnSpPr>
                <a:cxnSpLocks/>
              </p:cNvCxnSpPr>
              <p:nvPr/>
            </p:nvCxnSpPr>
            <p:spPr bwMode="auto">
              <a:xfrm rot="16200000">
                <a:off x="10351292" y="326464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6117FBAE-5794-47AF-87EF-118DBE3986E3}"/>
                  </a:ext>
                </a:extLst>
              </p:cNvPr>
              <p:cNvCxnSpPr>
                <a:cxnSpLocks/>
              </p:cNvCxnSpPr>
              <p:nvPr/>
            </p:nvCxnSpPr>
            <p:spPr bwMode="auto">
              <a:xfrm rot="16200000">
                <a:off x="9767886" y="326464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46C85462-389C-4AA1-8E14-DC76D160C246}"/>
                  </a:ext>
                </a:extLst>
              </p:cNvPr>
              <p:cNvCxnSpPr>
                <a:cxnSpLocks/>
              </p:cNvCxnSpPr>
              <p:nvPr/>
            </p:nvCxnSpPr>
            <p:spPr bwMode="auto">
              <a:xfrm rot="16200000">
                <a:off x="9710736" y="3162254"/>
                <a:ext cx="0" cy="54864"/>
              </a:xfrm>
              <a:prstGeom prst="line">
                <a:avLst/>
              </a:prstGeom>
              <a:noFill/>
              <a:ln w="19050" cap="flat" cmpd="sng" algn="ctr">
                <a:solidFill>
                  <a:schemeClr val="accent3"/>
                </a:solidFill>
                <a:prstDash val="solid"/>
                <a:round/>
                <a:headEnd type="none" w="med" len="med"/>
                <a:tailEnd type="none" w="med" len="med"/>
              </a:ln>
              <a:effectLst/>
            </p:spPr>
          </p:cxnSp>
        </p:grpSp>
        <p:sp>
          <p:nvSpPr>
            <p:cNvPr id="29" name="Freeform: Shape 28">
              <a:extLst>
                <a:ext uri="{FF2B5EF4-FFF2-40B4-BE49-F238E27FC236}">
                  <a16:creationId xmlns:a16="http://schemas.microsoft.com/office/drawing/2014/main" id="{D723DCC6-6181-4702-84C2-BAA2219F4FE1}"/>
                </a:ext>
              </a:extLst>
            </p:cNvPr>
            <p:cNvSpPr/>
            <p:nvPr/>
          </p:nvSpPr>
          <p:spPr bwMode="auto">
            <a:xfrm>
              <a:off x="6556590" y="3104301"/>
              <a:ext cx="3878920" cy="267913"/>
            </a:xfrm>
            <a:custGeom>
              <a:avLst/>
              <a:gdLst>
                <a:gd name="connsiteX0" fmla="*/ 0 w 3878920"/>
                <a:gd name="connsiteY0" fmla="*/ 0 h 267913"/>
                <a:gd name="connsiteX1" fmla="*/ 75715 w 3878920"/>
                <a:gd name="connsiteY1" fmla="*/ 0 h 267913"/>
                <a:gd name="connsiteX2" fmla="*/ 75715 w 3878920"/>
                <a:gd name="connsiteY2" fmla="*/ 11648 h 267913"/>
                <a:gd name="connsiteX3" fmla="*/ 288298 w 3878920"/>
                <a:gd name="connsiteY3" fmla="*/ 11648 h 267913"/>
                <a:gd name="connsiteX4" fmla="*/ 288298 w 3878920"/>
                <a:gd name="connsiteY4" fmla="*/ 17472 h 267913"/>
                <a:gd name="connsiteX5" fmla="*/ 722201 w 3878920"/>
                <a:gd name="connsiteY5" fmla="*/ 29121 h 267913"/>
                <a:gd name="connsiteX6" fmla="*/ 725113 w 3878920"/>
                <a:gd name="connsiteY6" fmla="*/ 40769 h 267913"/>
                <a:gd name="connsiteX7" fmla="*/ 952257 w 3878920"/>
                <a:gd name="connsiteY7" fmla="*/ 37857 h 267913"/>
                <a:gd name="connsiteX8" fmla="*/ 958082 w 3878920"/>
                <a:gd name="connsiteY8" fmla="*/ 58242 h 267913"/>
                <a:gd name="connsiteX9" fmla="*/ 2143307 w 3878920"/>
                <a:gd name="connsiteY9" fmla="*/ 58242 h 267913"/>
                <a:gd name="connsiteX10" fmla="*/ 2140395 w 3878920"/>
                <a:gd name="connsiteY10" fmla="*/ 84451 h 267913"/>
                <a:gd name="connsiteX11" fmla="*/ 2783969 w 3878920"/>
                <a:gd name="connsiteY11" fmla="*/ 84451 h 267913"/>
                <a:gd name="connsiteX12" fmla="*/ 2789794 w 3878920"/>
                <a:gd name="connsiteY12" fmla="*/ 136868 h 267913"/>
                <a:gd name="connsiteX13" fmla="*/ 2845124 w 3878920"/>
                <a:gd name="connsiteY13" fmla="*/ 136868 h 267913"/>
                <a:gd name="connsiteX14" fmla="*/ 2845124 w 3878920"/>
                <a:gd name="connsiteY14" fmla="*/ 189286 h 267913"/>
                <a:gd name="connsiteX15" fmla="*/ 3450841 w 3878920"/>
                <a:gd name="connsiteY15" fmla="*/ 189286 h 267913"/>
                <a:gd name="connsiteX16" fmla="*/ 3450841 w 3878920"/>
                <a:gd name="connsiteY16" fmla="*/ 267913 h 267913"/>
                <a:gd name="connsiteX17" fmla="*/ 3878920 w 3878920"/>
                <a:gd name="connsiteY17" fmla="*/ 267913 h 26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878920" h="267913">
                  <a:moveTo>
                    <a:pt x="0" y="0"/>
                  </a:moveTo>
                  <a:lnTo>
                    <a:pt x="75715" y="0"/>
                  </a:lnTo>
                  <a:lnTo>
                    <a:pt x="75715" y="11648"/>
                  </a:lnTo>
                  <a:lnTo>
                    <a:pt x="288298" y="11648"/>
                  </a:lnTo>
                  <a:lnTo>
                    <a:pt x="288298" y="17472"/>
                  </a:lnTo>
                  <a:lnTo>
                    <a:pt x="722201" y="29121"/>
                  </a:lnTo>
                  <a:lnTo>
                    <a:pt x="725113" y="40769"/>
                  </a:lnTo>
                  <a:lnTo>
                    <a:pt x="952257" y="37857"/>
                  </a:lnTo>
                  <a:lnTo>
                    <a:pt x="958082" y="58242"/>
                  </a:lnTo>
                  <a:lnTo>
                    <a:pt x="2143307" y="58242"/>
                  </a:lnTo>
                  <a:lnTo>
                    <a:pt x="2140395" y="84451"/>
                  </a:lnTo>
                  <a:lnTo>
                    <a:pt x="2783969" y="84451"/>
                  </a:lnTo>
                  <a:lnTo>
                    <a:pt x="2789794" y="136868"/>
                  </a:lnTo>
                  <a:lnTo>
                    <a:pt x="2845124" y="136868"/>
                  </a:lnTo>
                  <a:lnTo>
                    <a:pt x="2845124" y="189286"/>
                  </a:lnTo>
                  <a:lnTo>
                    <a:pt x="3450841" y="189286"/>
                  </a:lnTo>
                  <a:lnTo>
                    <a:pt x="3450841" y="267913"/>
                  </a:lnTo>
                  <a:lnTo>
                    <a:pt x="3878920" y="26791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30" name="Group 29">
              <a:extLst>
                <a:ext uri="{FF2B5EF4-FFF2-40B4-BE49-F238E27FC236}">
                  <a16:creationId xmlns:a16="http://schemas.microsoft.com/office/drawing/2014/main" id="{CB5D08DD-9F86-4F79-8236-AE6545499EF0}"/>
                </a:ext>
              </a:extLst>
            </p:cNvPr>
            <p:cNvGrpSpPr/>
            <p:nvPr/>
          </p:nvGrpSpPr>
          <p:grpSpPr>
            <a:xfrm>
              <a:off x="6748377" y="3079962"/>
              <a:ext cx="3702847" cy="201358"/>
              <a:chOff x="7108029" y="3079962"/>
              <a:chExt cx="3702847" cy="201358"/>
            </a:xfrm>
          </p:grpSpPr>
          <p:cxnSp>
            <p:nvCxnSpPr>
              <p:cNvPr id="408" name="Straight Connector 407">
                <a:extLst>
                  <a:ext uri="{FF2B5EF4-FFF2-40B4-BE49-F238E27FC236}">
                    <a16:creationId xmlns:a16="http://schemas.microsoft.com/office/drawing/2014/main" id="{20A33306-E2B3-4C02-BDC9-9D7185E27E7E}"/>
                  </a:ext>
                </a:extLst>
              </p:cNvPr>
              <p:cNvCxnSpPr>
                <a:cxnSpLocks/>
              </p:cNvCxnSpPr>
              <p:nvPr/>
            </p:nvCxnSpPr>
            <p:spPr bwMode="auto">
              <a:xfrm>
                <a:off x="7108029"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E69B05A0-FA70-4A6B-B3AB-75B4CB8E9A12}"/>
                  </a:ext>
                </a:extLst>
              </p:cNvPr>
              <p:cNvCxnSpPr>
                <a:cxnSpLocks/>
              </p:cNvCxnSpPr>
              <p:nvPr/>
            </p:nvCxnSpPr>
            <p:spPr bwMode="auto">
              <a:xfrm>
                <a:off x="7138985"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B8FFF397-9AAD-4223-B97F-37386CFD1D26}"/>
                  </a:ext>
                </a:extLst>
              </p:cNvPr>
              <p:cNvCxnSpPr>
                <a:cxnSpLocks/>
              </p:cNvCxnSpPr>
              <p:nvPr/>
            </p:nvCxnSpPr>
            <p:spPr bwMode="auto">
              <a:xfrm>
                <a:off x="7186610"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3D30B655-15C6-4C28-8C71-9D48B8FAFBB1}"/>
                  </a:ext>
                </a:extLst>
              </p:cNvPr>
              <p:cNvCxnSpPr>
                <a:cxnSpLocks/>
              </p:cNvCxnSpPr>
              <p:nvPr/>
            </p:nvCxnSpPr>
            <p:spPr bwMode="auto">
              <a:xfrm>
                <a:off x="7296147"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D812F1DD-BF23-4023-9242-3E7FD3A70851}"/>
                  </a:ext>
                </a:extLst>
              </p:cNvPr>
              <p:cNvCxnSpPr>
                <a:cxnSpLocks/>
              </p:cNvCxnSpPr>
              <p:nvPr/>
            </p:nvCxnSpPr>
            <p:spPr bwMode="auto">
              <a:xfrm>
                <a:off x="7358060"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77B1AC00-C591-446B-A45E-AEDB281D23DB}"/>
                  </a:ext>
                </a:extLst>
              </p:cNvPr>
              <p:cNvCxnSpPr>
                <a:cxnSpLocks/>
              </p:cNvCxnSpPr>
              <p:nvPr/>
            </p:nvCxnSpPr>
            <p:spPr bwMode="auto">
              <a:xfrm>
                <a:off x="7369967" y="30799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44FA3F50-4966-4524-A9DB-12DEDEC24695}"/>
                  </a:ext>
                </a:extLst>
              </p:cNvPr>
              <p:cNvCxnSpPr>
                <a:cxnSpLocks/>
              </p:cNvCxnSpPr>
              <p:nvPr/>
            </p:nvCxnSpPr>
            <p:spPr bwMode="auto">
              <a:xfrm>
                <a:off x="7403304"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C7650B81-6306-4A7B-A21E-650337BDDC51}"/>
                  </a:ext>
                </a:extLst>
              </p:cNvPr>
              <p:cNvCxnSpPr>
                <a:cxnSpLocks/>
              </p:cNvCxnSpPr>
              <p:nvPr/>
            </p:nvCxnSpPr>
            <p:spPr bwMode="auto">
              <a:xfrm>
                <a:off x="7436642"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671CE81C-A123-4EE6-BEB6-03E54122B7E3}"/>
                  </a:ext>
                </a:extLst>
              </p:cNvPr>
              <p:cNvCxnSpPr>
                <a:cxnSpLocks/>
              </p:cNvCxnSpPr>
              <p:nvPr/>
            </p:nvCxnSpPr>
            <p:spPr bwMode="auto">
              <a:xfrm>
                <a:off x="7467598"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6BC4B52-0FA7-404D-B147-D9E84219D1BA}"/>
                  </a:ext>
                </a:extLst>
              </p:cNvPr>
              <p:cNvCxnSpPr>
                <a:cxnSpLocks/>
              </p:cNvCxnSpPr>
              <p:nvPr/>
            </p:nvCxnSpPr>
            <p:spPr bwMode="auto">
              <a:xfrm>
                <a:off x="7493791"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95A7786B-A412-44E9-9036-0591E812B23E}"/>
                  </a:ext>
                </a:extLst>
              </p:cNvPr>
              <p:cNvCxnSpPr>
                <a:cxnSpLocks/>
              </p:cNvCxnSpPr>
              <p:nvPr/>
            </p:nvCxnSpPr>
            <p:spPr bwMode="auto">
              <a:xfrm>
                <a:off x="7524747"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6E2A5157-9EB8-4C54-A222-2B555FB1FF70}"/>
                  </a:ext>
                </a:extLst>
              </p:cNvPr>
              <p:cNvCxnSpPr>
                <a:cxnSpLocks/>
              </p:cNvCxnSpPr>
              <p:nvPr/>
            </p:nvCxnSpPr>
            <p:spPr bwMode="auto">
              <a:xfrm>
                <a:off x="7534272"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5DF4305-123A-4A2F-BF08-C344689C2F79}"/>
                  </a:ext>
                </a:extLst>
              </p:cNvPr>
              <p:cNvCxnSpPr>
                <a:cxnSpLocks/>
              </p:cNvCxnSpPr>
              <p:nvPr/>
            </p:nvCxnSpPr>
            <p:spPr bwMode="auto">
              <a:xfrm>
                <a:off x="7548559"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C5F790CD-EE32-438E-9501-DD515B73E4C6}"/>
                  </a:ext>
                </a:extLst>
              </p:cNvPr>
              <p:cNvCxnSpPr>
                <a:cxnSpLocks/>
              </p:cNvCxnSpPr>
              <p:nvPr/>
            </p:nvCxnSpPr>
            <p:spPr bwMode="auto">
              <a:xfrm>
                <a:off x="7562847"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92DA6146-D321-4EEE-A2D2-52E5E6BF9FD2}"/>
                  </a:ext>
                </a:extLst>
              </p:cNvPr>
              <p:cNvCxnSpPr>
                <a:cxnSpLocks/>
              </p:cNvCxnSpPr>
              <p:nvPr/>
            </p:nvCxnSpPr>
            <p:spPr bwMode="auto">
              <a:xfrm>
                <a:off x="7589041"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94763B22-DBE1-465A-8F0A-6FED3DA2FD8D}"/>
                  </a:ext>
                </a:extLst>
              </p:cNvPr>
              <p:cNvCxnSpPr>
                <a:cxnSpLocks/>
              </p:cNvCxnSpPr>
              <p:nvPr/>
            </p:nvCxnSpPr>
            <p:spPr bwMode="auto">
              <a:xfrm>
                <a:off x="7600947"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CFC35085-F5F5-465C-8C0D-0A1E974BAF6A}"/>
                  </a:ext>
                </a:extLst>
              </p:cNvPr>
              <p:cNvCxnSpPr>
                <a:cxnSpLocks/>
              </p:cNvCxnSpPr>
              <p:nvPr/>
            </p:nvCxnSpPr>
            <p:spPr bwMode="auto">
              <a:xfrm>
                <a:off x="7627141"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E0D6827F-2DBB-44B9-9A52-0ACF4A4D615C}"/>
                  </a:ext>
                </a:extLst>
              </p:cNvPr>
              <p:cNvCxnSpPr>
                <a:cxnSpLocks/>
              </p:cNvCxnSpPr>
              <p:nvPr/>
            </p:nvCxnSpPr>
            <p:spPr bwMode="auto">
              <a:xfrm>
                <a:off x="7641428"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0C33A7C1-C19C-4C78-B64E-3212B1186DC4}"/>
                  </a:ext>
                </a:extLst>
              </p:cNvPr>
              <p:cNvCxnSpPr>
                <a:cxnSpLocks/>
              </p:cNvCxnSpPr>
              <p:nvPr/>
            </p:nvCxnSpPr>
            <p:spPr bwMode="auto">
              <a:xfrm>
                <a:off x="7648572"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565CA113-E02F-41FE-931F-82ACD34891C6}"/>
                  </a:ext>
                </a:extLst>
              </p:cNvPr>
              <p:cNvCxnSpPr>
                <a:cxnSpLocks/>
              </p:cNvCxnSpPr>
              <p:nvPr/>
            </p:nvCxnSpPr>
            <p:spPr bwMode="auto">
              <a:xfrm>
                <a:off x="7681909"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2247C221-37C2-42E3-95E3-05E6E8758814}"/>
                  </a:ext>
                </a:extLst>
              </p:cNvPr>
              <p:cNvCxnSpPr>
                <a:cxnSpLocks/>
              </p:cNvCxnSpPr>
              <p:nvPr/>
            </p:nvCxnSpPr>
            <p:spPr bwMode="auto">
              <a:xfrm>
                <a:off x="7684290"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8B7EC8D6-BDB6-4B3A-A6B3-97FE6B7DB17D}"/>
                  </a:ext>
                </a:extLst>
              </p:cNvPr>
              <p:cNvCxnSpPr>
                <a:cxnSpLocks/>
              </p:cNvCxnSpPr>
              <p:nvPr/>
            </p:nvCxnSpPr>
            <p:spPr bwMode="auto">
              <a:xfrm>
                <a:off x="7712865"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6394021C-5249-4011-9144-047E56F22912}"/>
                  </a:ext>
                </a:extLst>
              </p:cNvPr>
              <p:cNvCxnSpPr>
                <a:cxnSpLocks/>
              </p:cNvCxnSpPr>
              <p:nvPr/>
            </p:nvCxnSpPr>
            <p:spPr bwMode="auto">
              <a:xfrm>
                <a:off x="7746202"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9FB51C4E-8575-4821-A977-094D282F54EB}"/>
                  </a:ext>
                </a:extLst>
              </p:cNvPr>
              <p:cNvCxnSpPr>
                <a:cxnSpLocks/>
              </p:cNvCxnSpPr>
              <p:nvPr/>
            </p:nvCxnSpPr>
            <p:spPr bwMode="auto">
              <a:xfrm>
                <a:off x="7767634" y="30894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D3F6396A-AA41-47FC-9845-44D7963034D1}"/>
                  </a:ext>
                </a:extLst>
              </p:cNvPr>
              <p:cNvCxnSpPr>
                <a:cxnSpLocks/>
              </p:cNvCxnSpPr>
              <p:nvPr/>
            </p:nvCxnSpPr>
            <p:spPr bwMode="auto">
              <a:xfrm>
                <a:off x="7796209"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B6352816-72F0-45AD-BC4D-3CABD34DAC22}"/>
                  </a:ext>
                </a:extLst>
              </p:cNvPr>
              <p:cNvCxnSpPr>
                <a:cxnSpLocks/>
              </p:cNvCxnSpPr>
              <p:nvPr/>
            </p:nvCxnSpPr>
            <p:spPr bwMode="auto">
              <a:xfrm>
                <a:off x="7815259"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C36C91D8-D28E-4040-80A0-5FE3BA3C73FA}"/>
                  </a:ext>
                </a:extLst>
              </p:cNvPr>
              <p:cNvCxnSpPr>
                <a:cxnSpLocks/>
              </p:cNvCxnSpPr>
              <p:nvPr/>
            </p:nvCxnSpPr>
            <p:spPr bwMode="auto">
              <a:xfrm>
                <a:off x="7841452"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F1D2544C-EF78-413B-BC86-4D5D4888D4FA}"/>
                  </a:ext>
                </a:extLst>
              </p:cNvPr>
              <p:cNvCxnSpPr>
                <a:cxnSpLocks/>
              </p:cNvCxnSpPr>
              <p:nvPr/>
            </p:nvCxnSpPr>
            <p:spPr bwMode="auto">
              <a:xfrm>
                <a:off x="7860502"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CB4ED51-780A-464E-B68C-FF38619D3207}"/>
                  </a:ext>
                </a:extLst>
              </p:cNvPr>
              <p:cNvCxnSpPr>
                <a:cxnSpLocks/>
              </p:cNvCxnSpPr>
              <p:nvPr/>
            </p:nvCxnSpPr>
            <p:spPr bwMode="auto">
              <a:xfrm>
                <a:off x="7886696"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0D9EB4F1-9830-464B-880D-3F21DE276C77}"/>
                  </a:ext>
                </a:extLst>
              </p:cNvPr>
              <p:cNvCxnSpPr>
                <a:cxnSpLocks/>
              </p:cNvCxnSpPr>
              <p:nvPr/>
            </p:nvCxnSpPr>
            <p:spPr bwMode="auto">
              <a:xfrm>
                <a:off x="7912890"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425BAD26-358B-44AB-A0A5-AE281ABDE81B}"/>
                  </a:ext>
                </a:extLst>
              </p:cNvPr>
              <p:cNvCxnSpPr>
                <a:cxnSpLocks/>
              </p:cNvCxnSpPr>
              <p:nvPr/>
            </p:nvCxnSpPr>
            <p:spPr bwMode="auto">
              <a:xfrm>
                <a:off x="7929559" y="31061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FAF7639B-79C3-483C-9BF9-0A7A61BDE9BB}"/>
                  </a:ext>
                </a:extLst>
              </p:cNvPr>
              <p:cNvCxnSpPr>
                <a:cxnSpLocks/>
              </p:cNvCxnSpPr>
              <p:nvPr/>
            </p:nvCxnSpPr>
            <p:spPr bwMode="auto">
              <a:xfrm>
                <a:off x="7953372"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5EEC527F-2CA4-4DD1-9A7C-7376C5B6893F}"/>
                  </a:ext>
                </a:extLst>
              </p:cNvPr>
              <p:cNvCxnSpPr>
                <a:cxnSpLocks/>
              </p:cNvCxnSpPr>
              <p:nvPr/>
            </p:nvCxnSpPr>
            <p:spPr bwMode="auto">
              <a:xfrm>
                <a:off x="7965278"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4E3B6A3B-F775-4BC9-B3A1-CBD104EAD1BA}"/>
                  </a:ext>
                </a:extLst>
              </p:cNvPr>
              <p:cNvCxnSpPr>
                <a:cxnSpLocks/>
              </p:cNvCxnSpPr>
              <p:nvPr/>
            </p:nvCxnSpPr>
            <p:spPr bwMode="auto">
              <a:xfrm>
                <a:off x="7977184"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9708099B-EA9C-4B36-95A8-3D55BC1F7780}"/>
                  </a:ext>
                </a:extLst>
              </p:cNvPr>
              <p:cNvCxnSpPr>
                <a:cxnSpLocks/>
              </p:cNvCxnSpPr>
              <p:nvPr/>
            </p:nvCxnSpPr>
            <p:spPr bwMode="auto">
              <a:xfrm>
                <a:off x="8008140"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661E50DD-A2F0-4A1C-8994-35DE06ED2505}"/>
                  </a:ext>
                </a:extLst>
              </p:cNvPr>
              <p:cNvCxnSpPr>
                <a:cxnSpLocks/>
              </p:cNvCxnSpPr>
              <p:nvPr/>
            </p:nvCxnSpPr>
            <p:spPr bwMode="auto">
              <a:xfrm>
                <a:off x="8027190"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DF3CFBFE-65ED-413D-ADB7-2DE10FFF6F12}"/>
                  </a:ext>
                </a:extLst>
              </p:cNvPr>
              <p:cNvCxnSpPr>
                <a:cxnSpLocks/>
              </p:cNvCxnSpPr>
              <p:nvPr/>
            </p:nvCxnSpPr>
            <p:spPr bwMode="auto">
              <a:xfrm>
                <a:off x="8039097" y="310139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FEC9071F-8526-46B1-8EFA-3AE413C0EC48}"/>
                  </a:ext>
                </a:extLst>
              </p:cNvPr>
              <p:cNvCxnSpPr>
                <a:cxnSpLocks/>
              </p:cNvCxnSpPr>
              <p:nvPr/>
            </p:nvCxnSpPr>
            <p:spPr bwMode="auto">
              <a:xfrm>
                <a:off x="8101009" y="310853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B4B51CCA-0016-4F58-BFF6-778478D9CF44}"/>
                  </a:ext>
                </a:extLst>
              </p:cNvPr>
              <p:cNvCxnSpPr>
                <a:cxnSpLocks/>
              </p:cNvCxnSpPr>
              <p:nvPr/>
            </p:nvCxnSpPr>
            <p:spPr bwMode="auto">
              <a:xfrm>
                <a:off x="8134346" y="310853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1764342F-890D-471D-80F7-6B85F667E04C}"/>
                  </a:ext>
                </a:extLst>
              </p:cNvPr>
              <p:cNvCxnSpPr>
                <a:cxnSpLocks/>
              </p:cNvCxnSpPr>
              <p:nvPr/>
            </p:nvCxnSpPr>
            <p:spPr bwMode="auto">
              <a:xfrm>
                <a:off x="8155777" y="310853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356CED5D-D87E-4031-8785-F4A38213CD15}"/>
                  </a:ext>
                </a:extLst>
              </p:cNvPr>
              <p:cNvCxnSpPr>
                <a:cxnSpLocks/>
              </p:cNvCxnSpPr>
              <p:nvPr/>
            </p:nvCxnSpPr>
            <p:spPr bwMode="auto">
              <a:xfrm>
                <a:off x="8181970" y="310853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E4646B0A-A909-483A-BF41-A8E9C49100D0}"/>
                  </a:ext>
                </a:extLst>
              </p:cNvPr>
              <p:cNvCxnSpPr>
                <a:cxnSpLocks/>
              </p:cNvCxnSpPr>
              <p:nvPr/>
            </p:nvCxnSpPr>
            <p:spPr bwMode="auto">
              <a:xfrm>
                <a:off x="8203401" y="310853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AE152D17-9754-4328-BCD0-35F6204CCF9F}"/>
                  </a:ext>
                </a:extLst>
              </p:cNvPr>
              <p:cNvCxnSpPr>
                <a:cxnSpLocks/>
              </p:cNvCxnSpPr>
              <p:nvPr/>
            </p:nvCxnSpPr>
            <p:spPr bwMode="auto">
              <a:xfrm>
                <a:off x="8227214" y="312282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A0E30CB0-7B5F-4A18-A542-7FCA910A1B0F}"/>
                  </a:ext>
                </a:extLst>
              </p:cNvPr>
              <p:cNvCxnSpPr>
                <a:cxnSpLocks/>
              </p:cNvCxnSpPr>
              <p:nvPr/>
            </p:nvCxnSpPr>
            <p:spPr bwMode="auto">
              <a:xfrm>
                <a:off x="8248645" y="312758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75C55C2-078C-45C7-A6FC-C3853F8F0D3C}"/>
                  </a:ext>
                </a:extLst>
              </p:cNvPr>
              <p:cNvCxnSpPr>
                <a:cxnSpLocks/>
              </p:cNvCxnSpPr>
              <p:nvPr/>
            </p:nvCxnSpPr>
            <p:spPr bwMode="auto">
              <a:xfrm>
                <a:off x="8284364" y="3129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D0D112CB-353C-429F-9858-2057FC007A12}"/>
                  </a:ext>
                </a:extLst>
              </p:cNvPr>
              <p:cNvCxnSpPr>
                <a:cxnSpLocks/>
              </p:cNvCxnSpPr>
              <p:nvPr/>
            </p:nvCxnSpPr>
            <p:spPr bwMode="auto">
              <a:xfrm>
                <a:off x="8303414" y="3129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5DF7B10D-1F9B-4459-B17A-1F706613AC4D}"/>
                  </a:ext>
                </a:extLst>
              </p:cNvPr>
              <p:cNvCxnSpPr>
                <a:cxnSpLocks/>
              </p:cNvCxnSpPr>
              <p:nvPr/>
            </p:nvCxnSpPr>
            <p:spPr bwMode="auto">
              <a:xfrm>
                <a:off x="8336751" y="3129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AFA5286B-3710-46DE-8370-E7E6C0495E47}"/>
                  </a:ext>
                </a:extLst>
              </p:cNvPr>
              <p:cNvCxnSpPr>
                <a:cxnSpLocks/>
              </p:cNvCxnSpPr>
              <p:nvPr/>
            </p:nvCxnSpPr>
            <p:spPr bwMode="auto">
              <a:xfrm>
                <a:off x="8351039" y="3129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BB0E91A1-B165-4945-9ED5-3CF47C7DB4A2}"/>
                  </a:ext>
                </a:extLst>
              </p:cNvPr>
              <p:cNvCxnSpPr>
                <a:cxnSpLocks/>
              </p:cNvCxnSpPr>
              <p:nvPr/>
            </p:nvCxnSpPr>
            <p:spPr bwMode="auto">
              <a:xfrm>
                <a:off x="8382000"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7310DF94-4123-4AFB-A353-7F07A48AD036}"/>
                  </a:ext>
                </a:extLst>
              </p:cNvPr>
              <p:cNvCxnSpPr>
                <a:cxnSpLocks/>
              </p:cNvCxnSpPr>
              <p:nvPr/>
            </p:nvCxnSpPr>
            <p:spPr bwMode="auto">
              <a:xfrm>
                <a:off x="8417718"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EDBED498-D073-4FFA-A950-F674B04B8154}"/>
                  </a:ext>
                </a:extLst>
              </p:cNvPr>
              <p:cNvCxnSpPr>
                <a:cxnSpLocks/>
              </p:cNvCxnSpPr>
              <p:nvPr/>
            </p:nvCxnSpPr>
            <p:spPr bwMode="auto">
              <a:xfrm>
                <a:off x="8434387"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D34609AF-F890-402D-95D3-49700CE3D696}"/>
                  </a:ext>
                </a:extLst>
              </p:cNvPr>
              <p:cNvCxnSpPr>
                <a:cxnSpLocks/>
              </p:cNvCxnSpPr>
              <p:nvPr/>
            </p:nvCxnSpPr>
            <p:spPr bwMode="auto">
              <a:xfrm>
                <a:off x="8460580"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5411CB2F-23FF-42AA-9DAC-12D709928F30}"/>
                  </a:ext>
                </a:extLst>
              </p:cNvPr>
              <p:cNvCxnSpPr>
                <a:cxnSpLocks/>
              </p:cNvCxnSpPr>
              <p:nvPr/>
            </p:nvCxnSpPr>
            <p:spPr bwMode="auto">
              <a:xfrm>
                <a:off x="8477248"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C891F34F-5E71-4044-B107-53381FE7D34F}"/>
                  </a:ext>
                </a:extLst>
              </p:cNvPr>
              <p:cNvCxnSpPr>
                <a:cxnSpLocks/>
              </p:cNvCxnSpPr>
              <p:nvPr/>
            </p:nvCxnSpPr>
            <p:spPr bwMode="auto">
              <a:xfrm>
                <a:off x="8508205"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E9910321-A868-4881-9F5A-C5B5D9E6A663}"/>
                  </a:ext>
                </a:extLst>
              </p:cNvPr>
              <p:cNvCxnSpPr>
                <a:cxnSpLocks/>
              </p:cNvCxnSpPr>
              <p:nvPr/>
            </p:nvCxnSpPr>
            <p:spPr bwMode="auto">
              <a:xfrm>
                <a:off x="8541542"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9392131F-AE0F-405B-B861-692C45016460}"/>
                  </a:ext>
                </a:extLst>
              </p:cNvPr>
              <p:cNvCxnSpPr>
                <a:cxnSpLocks/>
              </p:cNvCxnSpPr>
              <p:nvPr/>
            </p:nvCxnSpPr>
            <p:spPr bwMode="auto">
              <a:xfrm>
                <a:off x="8565355"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3C00C325-3717-461F-BE1E-DB067D94EA06}"/>
                  </a:ext>
                </a:extLst>
              </p:cNvPr>
              <p:cNvCxnSpPr>
                <a:cxnSpLocks/>
              </p:cNvCxnSpPr>
              <p:nvPr/>
            </p:nvCxnSpPr>
            <p:spPr bwMode="auto">
              <a:xfrm>
                <a:off x="8582024"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18AC074F-3FE8-4B16-B7EC-8F7127708DBA}"/>
                  </a:ext>
                </a:extLst>
              </p:cNvPr>
              <p:cNvCxnSpPr>
                <a:cxnSpLocks/>
              </p:cNvCxnSpPr>
              <p:nvPr/>
            </p:nvCxnSpPr>
            <p:spPr bwMode="auto">
              <a:xfrm>
                <a:off x="8608218"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BFA3FBFC-80B9-4F7A-9F5B-0DD107877C84}"/>
                  </a:ext>
                </a:extLst>
              </p:cNvPr>
              <p:cNvCxnSpPr>
                <a:cxnSpLocks/>
              </p:cNvCxnSpPr>
              <p:nvPr/>
            </p:nvCxnSpPr>
            <p:spPr bwMode="auto">
              <a:xfrm>
                <a:off x="8634412" y="313596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09A80DEA-F839-4C13-A650-9D581E6987C0}"/>
                  </a:ext>
                </a:extLst>
              </p:cNvPr>
              <p:cNvCxnSpPr>
                <a:cxnSpLocks/>
              </p:cNvCxnSpPr>
              <p:nvPr/>
            </p:nvCxnSpPr>
            <p:spPr bwMode="auto">
              <a:xfrm>
                <a:off x="8665368"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C2442E26-86C8-4A3D-8C53-A1DDD6F5D36A}"/>
                  </a:ext>
                </a:extLst>
              </p:cNvPr>
              <p:cNvCxnSpPr>
                <a:cxnSpLocks/>
              </p:cNvCxnSpPr>
              <p:nvPr/>
            </p:nvCxnSpPr>
            <p:spPr bwMode="auto">
              <a:xfrm>
                <a:off x="8674893"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B0E175E9-4465-4E13-AAB7-AC401EAACD96}"/>
                  </a:ext>
                </a:extLst>
              </p:cNvPr>
              <p:cNvCxnSpPr>
                <a:cxnSpLocks/>
              </p:cNvCxnSpPr>
              <p:nvPr/>
            </p:nvCxnSpPr>
            <p:spPr bwMode="auto">
              <a:xfrm>
                <a:off x="8682037"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2D0FCF97-D3B0-4397-B76E-6F6B232661AD}"/>
                  </a:ext>
                </a:extLst>
              </p:cNvPr>
              <p:cNvCxnSpPr>
                <a:cxnSpLocks/>
              </p:cNvCxnSpPr>
              <p:nvPr/>
            </p:nvCxnSpPr>
            <p:spPr bwMode="auto">
              <a:xfrm>
                <a:off x="8715374"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58F8F933-EA63-428E-88EC-72F61026B13B}"/>
                  </a:ext>
                </a:extLst>
              </p:cNvPr>
              <p:cNvCxnSpPr>
                <a:cxnSpLocks/>
              </p:cNvCxnSpPr>
              <p:nvPr/>
            </p:nvCxnSpPr>
            <p:spPr bwMode="auto">
              <a:xfrm>
                <a:off x="8729661"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45C48723-8249-4F86-888E-B66F2A87CF8A}"/>
                  </a:ext>
                </a:extLst>
              </p:cNvPr>
              <p:cNvCxnSpPr>
                <a:cxnSpLocks/>
              </p:cNvCxnSpPr>
              <p:nvPr/>
            </p:nvCxnSpPr>
            <p:spPr bwMode="auto">
              <a:xfrm>
                <a:off x="8743948" y="314073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4E5F9C90-8787-424C-BD24-7CF3A2D27585}"/>
                  </a:ext>
                </a:extLst>
              </p:cNvPr>
              <p:cNvCxnSpPr>
                <a:cxnSpLocks/>
              </p:cNvCxnSpPr>
              <p:nvPr/>
            </p:nvCxnSpPr>
            <p:spPr bwMode="auto">
              <a:xfrm>
                <a:off x="8827292" y="313835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378F3003-2CB5-4722-9A18-F6F23C942C0C}"/>
                  </a:ext>
                </a:extLst>
              </p:cNvPr>
              <p:cNvCxnSpPr>
                <a:cxnSpLocks/>
              </p:cNvCxnSpPr>
              <p:nvPr/>
            </p:nvCxnSpPr>
            <p:spPr bwMode="auto">
              <a:xfrm>
                <a:off x="8836817" y="313835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520CB660-094F-4C99-9B48-71FD309A044B}"/>
                  </a:ext>
                </a:extLst>
              </p:cNvPr>
              <p:cNvCxnSpPr>
                <a:cxnSpLocks/>
              </p:cNvCxnSpPr>
              <p:nvPr/>
            </p:nvCxnSpPr>
            <p:spPr bwMode="auto">
              <a:xfrm>
                <a:off x="8879680" y="313835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B9AFDA2-B8F5-418E-AE08-DB254E05B895}"/>
                  </a:ext>
                </a:extLst>
              </p:cNvPr>
              <p:cNvCxnSpPr>
                <a:cxnSpLocks/>
              </p:cNvCxnSpPr>
              <p:nvPr/>
            </p:nvCxnSpPr>
            <p:spPr bwMode="auto">
              <a:xfrm>
                <a:off x="8917780" y="313835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4828D128-B553-47FE-93FE-4DEF26ADD687}"/>
                  </a:ext>
                </a:extLst>
              </p:cNvPr>
              <p:cNvCxnSpPr>
                <a:cxnSpLocks/>
              </p:cNvCxnSpPr>
              <p:nvPr/>
            </p:nvCxnSpPr>
            <p:spPr bwMode="auto">
              <a:xfrm>
                <a:off x="8946355" y="313835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18FB5855-114F-4F04-99B9-9E47C26419C8}"/>
                  </a:ext>
                </a:extLst>
              </p:cNvPr>
              <p:cNvCxnSpPr>
                <a:cxnSpLocks/>
              </p:cNvCxnSpPr>
              <p:nvPr/>
            </p:nvCxnSpPr>
            <p:spPr bwMode="auto">
              <a:xfrm>
                <a:off x="8986836"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B3D1050-028B-4863-A4A9-48871B071CBC}"/>
                  </a:ext>
                </a:extLst>
              </p:cNvPr>
              <p:cNvCxnSpPr>
                <a:cxnSpLocks/>
              </p:cNvCxnSpPr>
              <p:nvPr/>
            </p:nvCxnSpPr>
            <p:spPr bwMode="auto">
              <a:xfrm>
                <a:off x="9017792"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6B477B56-C48E-4025-AE0E-C08BB9676C22}"/>
                  </a:ext>
                </a:extLst>
              </p:cNvPr>
              <p:cNvCxnSpPr>
                <a:cxnSpLocks/>
              </p:cNvCxnSpPr>
              <p:nvPr/>
            </p:nvCxnSpPr>
            <p:spPr bwMode="auto">
              <a:xfrm>
                <a:off x="9051129"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BB70CAA-82ED-4745-B66F-A2799AA7E3A8}"/>
                  </a:ext>
                </a:extLst>
              </p:cNvPr>
              <p:cNvCxnSpPr>
                <a:cxnSpLocks/>
              </p:cNvCxnSpPr>
              <p:nvPr/>
            </p:nvCxnSpPr>
            <p:spPr bwMode="auto">
              <a:xfrm>
                <a:off x="9074941"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0085FDDA-D02E-4242-9CD5-484FA99DFF83}"/>
                  </a:ext>
                </a:extLst>
              </p:cNvPr>
              <p:cNvCxnSpPr>
                <a:cxnSpLocks/>
              </p:cNvCxnSpPr>
              <p:nvPr/>
            </p:nvCxnSpPr>
            <p:spPr bwMode="auto">
              <a:xfrm>
                <a:off x="9093991"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D21F84F7-EB5C-4E04-B58E-2E960D1E50C5}"/>
                  </a:ext>
                </a:extLst>
              </p:cNvPr>
              <p:cNvCxnSpPr>
                <a:cxnSpLocks/>
              </p:cNvCxnSpPr>
              <p:nvPr/>
            </p:nvCxnSpPr>
            <p:spPr bwMode="auto">
              <a:xfrm>
                <a:off x="9143997"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53FEAA1-024C-4BFA-8160-C6288E3433B2}"/>
                  </a:ext>
                </a:extLst>
              </p:cNvPr>
              <p:cNvCxnSpPr>
                <a:cxnSpLocks/>
              </p:cNvCxnSpPr>
              <p:nvPr/>
            </p:nvCxnSpPr>
            <p:spPr bwMode="auto">
              <a:xfrm>
                <a:off x="9174953"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5B9CDA78-BBF0-4EE5-B944-A7B99F8FE72D}"/>
                  </a:ext>
                </a:extLst>
              </p:cNvPr>
              <p:cNvCxnSpPr>
                <a:cxnSpLocks/>
              </p:cNvCxnSpPr>
              <p:nvPr/>
            </p:nvCxnSpPr>
            <p:spPr bwMode="auto">
              <a:xfrm>
                <a:off x="9213053"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CAF72A75-19E9-4C91-B9A2-209B32696F93}"/>
                  </a:ext>
                </a:extLst>
              </p:cNvPr>
              <p:cNvCxnSpPr>
                <a:cxnSpLocks/>
              </p:cNvCxnSpPr>
              <p:nvPr/>
            </p:nvCxnSpPr>
            <p:spPr bwMode="auto">
              <a:xfrm>
                <a:off x="9239246" y="316216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247F38D0-45AD-4371-98C9-8E2A5FF0AED2}"/>
                  </a:ext>
                </a:extLst>
              </p:cNvPr>
              <p:cNvCxnSpPr>
                <a:cxnSpLocks/>
              </p:cNvCxnSpPr>
              <p:nvPr/>
            </p:nvCxnSpPr>
            <p:spPr bwMode="auto">
              <a:xfrm>
                <a:off x="9279727" y="31859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208A998C-0A0D-464E-ACC6-68EF6A439855}"/>
                  </a:ext>
                </a:extLst>
              </p:cNvPr>
              <p:cNvCxnSpPr>
                <a:cxnSpLocks/>
              </p:cNvCxnSpPr>
              <p:nvPr/>
            </p:nvCxnSpPr>
            <p:spPr bwMode="auto">
              <a:xfrm>
                <a:off x="9315446" y="31859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9A3B1748-E6B8-4B54-AEBC-EFFEDEABFF61}"/>
                  </a:ext>
                </a:extLst>
              </p:cNvPr>
              <p:cNvCxnSpPr>
                <a:cxnSpLocks/>
              </p:cNvCxnSpPr>
              <p:nvPr/>
            </p:nvCxnSpPr>
            <p:spPr bwMode="auto">
              <a:xfrm>
                <a:off x="9341640"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0214EC8D-7812-4EFB-B5EA-7689F326168C}"/>
                  </a:ext>
                </a:extLst>
              </p:cNvPr>
              <p:cNvCxnSpPr>
                <a:cxnSpLocks/>
              </p:cNvCxnSpPr>
              <p:nvPr/>
            </p:nvCxnSpPr>
            <p:spPr bwMode="auto">
              <a:xfrm>
                <a:off x="9367833"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197C0185-947F-4476-86E2-99D4564C89A8}"/>
                  </a:ext>
                </a:extLst>
              </p:cNvPr>
              <p:cNvCxnSpPr>
                <a:cxnSpLocks/>
              </p:cNvCxnSpPr>
              <p:nvPr/>
            </p:nvCxnSpPr>
            <p:spPr bwMode="auto">
              <a:xfrm>
                <a:off x="9391646"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4DF8B93D-D414-4278-A345-B1F73E3A32E9}"/>
                  </a:ext>
                </a:extLst>
              </p:cNvPr>
              <p:cNvCxnSpPr>
                <a:cxnSpLocks/>
              </p:cNvCxnSpPr>
              <p:nvPr/>
            </p:nvCxnSpPr>
            <p:spPr bwMode="auto">
              <a:xfrm>
                <a:off x="9410696"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BE01AC6A-717D-4886-8FF3-9B7C8331F761}"/>
                  </a:ext>
                </a:extLst>
              </p:cNvPr>
              <p:cNvCxnSpPr>
                <a:cxnSpLocks/>
              </p:cNvCxnSpPr>
              <p:nvPr/>
            </p:nvCxnSpPr>
            <p:spPr bwMode="auto">
              <a:xfrm>
                <a:off x="9436890"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F8582FD-985A-4B9B-B842-E782BCE8DC4E}"/>
                  </a:ext>
                </a:extLst>
              </p:cNvPr>
              <p:cNvCxnSpPr>
                <a:cxnSpLocks/>
              </p:cNvCxnSpPr>
              <p:nvPr/>
            </p:nvCxnSpPr>
            <p:spPr bwMode="auto">
              <a:xfrm>
                <a:off x="9451178"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9718A64E-B6B1-4F89-9679-4955E7367209}"/>
                  </a:ext>
                </a:extLst>
              </p:cNvPr>
              <p:cNvCxnSpPr>
                <a:cxnSpLocks/>
              </p:cNvCxnSpPr>
              <p:nvPr/>
            </p:nvCxnSpPr>
            <p:spPr bwMode="auto">
              <a:xfrm>
                <a:off x="9494041"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82D9890A-D27E-4596-971F-4C890A751150}"/>
                  </a:ext>
                </a:extLst>
              </p:cNvPr>
              <p:cNvCxnSpPr>
                <a:cxnSpLocks/>
              </p:cNvCxnSpPr>
              <p:nvPr/>
            </p:nvCxnSpPr>
            <p:spPr bwMode="auto">
              <a:xfrm>
                <a:off x="9508329"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6331815C-DD43-4755-AEAF-39FFBC36E1A6}"/>
                  </a:ext>
                </a:extLst>
              </p:cNvPr>
              <p:cNvCxnSpPr>
                <a:cxnSpLocks/>
              </p:cNvCxnSpPr>
              <p:nvPr/>
            </p:nvCxnSpPr>
            <p:spPr bwMode="auto">
              <a:xfrm>
                <a:off x="9541666"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DA6338B2-B49A-44A8-9862-CED4CE2F3767}"/>
                  </a:ext>
                </a:extLst>
              </p:cNvPr>
              <p:cNvCxnSpPr>
                <a:cxnSpLocks/>
              </p:cNvCxnSpPr>
              <p:nvPr/>
            </p:nvCxnSpPr>
            <p:spPr bwMode="auto">
              <a:xfrm>
                <a:off x="9565479"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618B34D5-AE92-4124-9917-3D6627C98962}"/>
                  </a:ext>
                </a:extLst>
              </p:cNvPr>
              <p:cNvCxnSpPr>
                <a:cxnSpLocks/>
              </p:cNvCxnSpPr>
              <p:nvPr/>
            </p:nvCxnSpPr>
            <p:spPr bwMode="auto">
              <a:xfrm>
                <a:off x="9594054"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14FDB4A-C1B8-4CC1-AF02-461D9077824E}"/>
                  </a:ext>
                </a:extLst>
              </p:cNvPr>
              <p:cNvCxnSpPr>
                <a:cxnSpLocks/>
              </p:cNvCxnSpPr>
              <p:nvPr/>
            </p:nvCxnSpPr>
            <p:spPr bwMode="auto">
              <a:xfrm>
                <a:off x="9610722"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A939C8E9-8422-425D-A293-D2E836A13CFE}"/>
                  </a:ext>
                </a:extLst>
              </p:cNvPr>
              <p:cNvCxnSpPr>
                <a:cxnSpLocks/>
              </p:cNvCxnSpPr>
              <p:nvPr/>
            </p:nvCxnSpPr>
            <p:spPr bwMode="auto">
              <a:xfrm>
                <a:off x="9660728" y="320264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7E992FB1-A9F0-49E8-8615-620DBFA7DA6F}"/>
                  </a:ext>
                </a:extLst>
              </p:cNvPr>
              <p:cNvCxnSpPr>
                <a:cxnSpLocks/>
              </p:cNvCxnSpPr>
              <p:nvPr/>
            </p:nvCxnSpPr>
            <p:spPr bwMode="auto">
              <a:xfrm>
                <a:off x="9694065"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9FB0A02D-77E1-402C-B362-14D004D1E3EA}"/>
                  </a:ext>
                </a:extLst>
              </p:cNvPr>
              <p:cNvCxnSpPr>
                <a:cxnSpLocks/>
              </p:cNvCxnSpPr>
              <p:nvPr/>
            </p:nvCxnSpPr>
            <p:spPr bwMode="auto">
              <a:xfrm>
                <a:off x="9727403"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3DB5C71D-7109-432D-925D-6534FC9DF619}"/>
                  </a:ext>
                </a:extLst>
              </p:cNvPr>
              <p:cNvCxnSpPr>
                <a:cxnSpLocks/>
              </p:cNvCxnSpPr>
              <p:nvPr/>
            </p:nvCxnSpPr>
            <p:spPr bwMode="auto">
              <a:xfrm>
                <a:off x="9748835"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470A1219-9F9C-465C-A2B6-FE706C4ADBCF}"/>
                  </a:ext>
                </a:extLst>
              </p:cNvPr>
              <p:cNvCxnSpPr>
                <a:cxnSpLocks/>
              </p:cNvCxnSpPr>
              <p:nvPr/>
            </p:nvCxnSpPr>
            <p:spPr bwMode="auto">
              <a:xfrm>
                <a:off x="9779791"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319090DC-C58B-4054-8A80-FBA6CF0CDFC4}"/>
                  </a:ext>
                </a:extLst>
              </p:cNvPr>
              <p:cNvCxnSpPr>
                <a:cxnSpLocks/>
              </p:cNvCxnSpPr>
              <p:nvPr/>
            </p:nvCxnSpPr>
            <p:spPr bwMode="auto">
              <a:xfrm>
                <a:off x="9817891"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B050FD78-9596-417B-BF52-02DFEF83913A}"/>
                  </a:ext>
                </a:extLst>
              </p:cNvPr>
              <p:cNvCxnSpPr>
                <a:cxnSpLocks/>
              </p:cNvCxnSpPr>
              <p:nvPr/>
            </p:nvCxnSpPr>
            <p:spPr bwMode="auto">
              <a:xfrm>
                <a:off x="9860753"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884EAF78-015A-422D-B437-3676D54164E6}"/>
                  </a:ext>
                </a:extLst>
              </p:cNvPr>
              <p:cNvCxnSpPr>
                <a:cxnSpLocks/>
              </p:cNvCxnSpPr>
              <p:nvPr/>
            </p:nvCxnSpPr>
            <p:spPr bwMode="auto">
              <a:xfrm>
                <a:off x="9886947"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87E7E541-9123-4D06-967A-756CE954170B}"/>
                  </a:ext>
                </a:extLst>
              </p:cNvPr>
              <p:cNvCxnSpPr>
                <a:cxnSpLocks/>
              </p:cNvCxnSpPr>
              <p:nvPr/>
            </p:nvCxnSpPr>
            <p:spPr bwMode="auto">
              <a:xfrm>
                <a:off x="9920285"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985276F5-0ED5-445D-ACCC-5552CE01C867}"/>
                  </a:ext>
                </a:extLst>
              </p:cNvPr>
              <p:cNvCxnSpPr>
                <a:cxnSpLocks/>
              </p:cNvCxnSpPr>
              <p:nvPr/>
            </p:nvCxnSpPr>
            <p:spPr bwMode="auto">
              <a:xfrm>
                <a:off x="995362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B0005F5-1202-4377-9ADB-7C8CBA7C43BB}"/>
                  </a:ext>
                </a:extLst>
              </p:cNvPr>
              <p:cNvCxnSpPr>
                <a:cxnSpLocks/>
              </p:cNvCxnSpPr>
              <p:nvPr/>
            </p:nvCxnSpPr>
            <p:spPr bwMode="auto">
              <a:xfrm>
                <a:off x="9979816"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B225E5E0-FCB1-45B6-A1C1-151B6D248FD6}"/>
                  </a:ext>
                </a:extLst>
              </p:cNvPr>
              <p:cNvCxnSpPr>
                <a:cxnSpLocks/>
              </p:cNvCxnSpPr>
              <p:nvPr/>
            </p:nvCxnSpPr>
            <p:spPr bwMode="auto">
              <a:xfrm>
                <a:off x="10015535"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21632F2C-671F-4EC8-B27C-EF88B19F03F5}"/>
                  </a:ext>
                </a:extLst>
              </p:cNvPr>
              <p:cNvCxnSpPr>
                <a:cxnSpLocks/>
              </p:cNvCxnSpPr>
              <p:nvPr/>
            </p:nvCxnSpPr>
            <p:spPr bwMode="auto">
              <a:xfrm>
                <a:off x="10051254"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04EFFB6F-8D84-4AF5-9A55-7CB905CF4EB8}"/>
                  </a:ext>
                </a:extLst>
              </p:cNvPr>
              <p:cNvCxnSpPr>
                <a:cxnSpLocks/>
              </p:cNvCxnSpPr>
              <p:nvPr/>
            </p:nvCxnSpPr>
            <p:spPr bwMode="auto">
              <a:xfrm>
                <a:off x="10096498"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20B4C583-5BA9-490A-8253-2845FA3A05F4}"/>
                  </a:ext>
                </a:extLst>
              </p:cNvPr>
              <p:cNvCxnSpPr>
                <a:cxnSpLocks/>
              </p:cNvCxnSpPr>
              <p:nvPr/>
            </p:nvCxnSpPr>
            <p:spPr bwMode="auto">
              <a:xfrm>
                <a:off x="10125073"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CC6618AA-71D6-4099-B0F4-85F612DF0624}"/>
                  </a:ext>
                </a:extLst>
              </p:cNvPr>
              <p:cNvCxnSpPr>
                <a:cxnSpLocks/>
              </p:cNvCxnSpPr>
              <p:nvPr/>
            </p:nvCxnSpPr>
            <p:spPr bwMode="auto">
              <a:xfrm>
                <a:off x="10144123"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48DE3D8F-FE55-4D3E-9AD4-ADA0752522DF}"/>
                  </a:ext>
                </a:extLst>
              </p:cNvPr>
              <p:cNvCxnSpPr>
                <a:cxnSpLocks/>
              </p:cNvCxnSpPr>
              <p:nvPr/>
            </p:nvCxnSpPr>
            <p:spPr bwMode="auto">
              <a:xfrm>
                <a:off x="10167936"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66CA568F-98BB-4789-921F-D179375B43AF}"/>
                  </a:ext>
                </a:extLst>
              </p:cNvPr>
              <p:cNvCxnSpPr>
                <a:cxnSpLocks/>
              </p:cNvCxnSpPr>
              <p:nvPr/>
            </p:nvCxnSpPr>
            <p:spPr bwMode="auto">
              <a:xfrm>
                <a:off x="10191749"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D951F550-F742-4E4A-B39B-79E906C6B8EF}"/>
                  </a:ext>
                </a:extLst>
              </p:cNvPr>
              <p:cNvCxnSpPr>
                <a:cxnSpLocks/>
              </p:cNvCxnSpPr>
              <p:nvPr/>
            </p:nvCxnSpPr>
            <p:spPr bwMode="auto">
              <a:xfrm>
                <a:off x="1021556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B94727D4-61D3-424D-87D6-01CCF1A9BFBD}"/>
                  </a:ext>
                </a:extLst>
              </p:cNvPr>
              <p:cNvCxnSpPr>
                <a:cxnSpLocks/>
              </p:cNvCxnSpPr>
              <p:nvPr/>
            </p:nvCxnSpPr>
            <p:spPr bwMode="auto">
              <a:xfrm>
                <a:off x="10246518"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EEB63D26-0F48-4B7F-9457-6D6F574528BA}"/>
                  </a:ext>
                </a:extLst>
              </p:cNvPr>
              <p:cNvCxnSpPr>
                <a:cxnSpLocks/>
              </p:cNvCxnSpPr>
              <p:nvPr/>
            </p:nvCxnSpPr>
            <p:spPr bwMode="auto">
              <a:xfrm>
                <a:off x="10251280"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751711AF-5B90-4629-937F-DDF8D47D0E09}"/>
                  </a:ext>
                </a:extLst>
              </p:cNvPr>
              <p:cNvCxnSpPr>
                <a:cxnSpLocks/>
              </p:cNvCxnSpPr>
              <p:nvPr/>
            </p:nvCxnSpPr>
            <p:spPr bwMode="auto">
              <a:xfrm>
                <a:off x="10284617"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9BC7F3AC-4693-4A45-85F3-A754E74E570C}"/>
                  </a:ext>
                </a:extLst>
              </p:cNvPr>
              <p:cNvCxnSpPr>
                <a:cxnSpLocks/>
              </p:cNvCxnSpPr>
              <p:nvPr/>
            </p:nvCxnSpPr>
            <p:spPr bwMode="auto">
              <a:xfrm>
                <a:off x="1029414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BA7D3B1C-35AD-4DE1-96A2-6A2279C55630}"/>
                  </a:ext>
                </a:extLst>
              </p:cNvPr>
              <p:cNvCxnSpPr>
                <a:cxnSpLocks/>
              </p:cNvCxnSpPr>
              <p:nvPr/>
            </p:nvCxnSpPr>
            <p:spPr bwMode="auto">
              <a:xfrm>
                <a:off x="1035129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DC9910EE-FE7A-44E5-A8E4-AC6A44B8597D}"/>
                  </a:ext>
                </a:extLst>
              </p:cNvPr>
              <p:cNvCxnSpPr>
                <a:cxnSpLocks/>
              </p:cNvCxnSpPr>
              <p:nvPr/>
            </p:nvCxnSpPr>
            <p:spPr bwMode="auto">
              <a:xfrm>
                <a:off x="1037034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5355D10A-F140-4DB2-AD11-497EF8F4D2D9}"/>
                  </a:ext>
                </a:extLst>
              </p:cNvPr>
              <p:cNvCxnSpPr>
                <a:cxnSpLocks/>
              </p:cNvCxnSpPr>
              <p:nvPr/>
            </p:nvCxnSpPr>
            <p:spPr bwMode="auto">
              <a:xfrm>
                <a:off x="10403680"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228016C8-AAB8-4E87-9E40-51BC54C29C2E}"/>
                  </a:ext>
                </a:extLst>
              </p:cNvPr>
              <p:cNvCxnSpPr>
                <a:cxnSpLocks/>
              </p:cNvCxnSpPr>
              <p:nvPr/>
            </p:nvCxnSpPr>
            <p:spPr bwMode="auto">
              <a:xfrm>
                <a:off x="1044416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54646E99-D73F-4920-9040-9E5A60330ABB}"/>
                  </a:ext>
                </a:extLst>
              </p:cNvPr>
              <p:cNvCxnSpPr>
                <a:cxnSpLocks/>
              </p:cNvCxnSpPr>
              <p:nvPr/>
            </p:nvCxnSpPr>
            <p:spPr bwMode="auto">
              <a:xfrm>
                <a:off x="10479881"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6F680318-55A1-4669-ACFC-26DA09B78A32}"/>
                  </a:ext>
                </a:extLst>
              </p:cNvPr>
              <p:cNvCxnSpPr>
                <a:cxnSpLocks/>
              </p:cNvCxnSpPr>
              <p:nvPr/>
            </p:nvCxnSpPr>
            <p:spPr bwMode="auto">
              <a:xfrm>
                <a:off x="10501312"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09F5749F-6DC3-4E46-B6A1-E29D313D20E1}"/>
                  </a:ext>
                </a:extLst>
              </p:cNvPr>
              <p:cNvCxnSpPr>
                <a:cxnSpLocks/>
              </p:cNvCxnSpPr>
              <p:nvPr/>
            </p:nvCxnSpPr>
            <p:spPr bwMode="auto">
              <a:xfrm>
                <a:off x="10548937"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6730ED5F-08B2-4A1F-83CF-2F3C201A8A12}"/>
                  </a:ext>
                </a:extLst>
              </p:cNvPr>
              <p:cNvCxnSpPr>
                <a:cxnSpLocks/>
              </p:cNvCxnSpPr>
              <p:nvPr/>
            </p:nvCxnSpPr>
            <p:spPr bwMode="auto">
              <a:xfrm>
                <a:off x="10567987"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23E286A1-1327-4942-B203-0334AF2AFF2B}"/>
                  </a:ext>
                </a:extLst>
              </p:cNvPr>
              <p:cNvCxnSpPr>
                <a:cxnSpLocks/>
              </p:cNvCxnSpPr>
              <p:nvPr/>
            </p:nvCxnSpPr>
            <p:spPr bwMode="auto">
              <a:xfrm>
                <a:off x="10637043"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40F9BDB8-3E95-4F4A-B688-2D900729508B}"/>
                  </a:ext>
                </a:extLst>
              </p:cNvPr>
              <p:cNvCxnSpPr>
                <a:cxnSpLocks/>
              </p:cNvCxnSpPr>
              <p:nvPr/>
            </p:nvCxnSpPr>
            <p:spPr bwMode="auto">
              <a:xfrm>
                <a:off x="10670381"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3F2DEF23-149F-41DD-8EFF-09C9D163A920}"/>
                  </a:ext>
                </a:extLst>
              </p:cNvPr>
              <p:cNvCxnSpPr>
                <a:cxnSpLocks/>
              </p:cNvCxnSpPr>
              <p:nvPr/>
            </p:nvCxnSpPr>
            <p:spPr bwMode="auto">
              <a:xfrm>
                <a:off x="10694194"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93F6BC5C-60B2-463D-A6D3-1D5D4DEB5E3E}"/>
                  </a:ext>
                </a:extLst>
              </p:cNvPr>
              <p:cNvCxnSpPr>
                <a:cxnSpLocks/>
              </p:cNvCxnSpPr>
              <p:nvPr/>
            </p:nvCxnSpPr>
            <p:spPr bwMode="auto">
              <a:xfrm>
                <a:off x="10715626"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4305A086-1934-4223-B2D1-ACB1759C289D}"/>
                  </a:ext>
                </a:extLst>
              </p:cNvPr>
              <p:cNvCxnSpPr>
                <a:cxnSpLocks/>
              </p:cNvCxnSpPr>
              <p:nvPr/>
            </p:nvCxnSpPr>
            <p:spPr bwMode="auto">
              <a:xfrm>
                <a:off x="10758488"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230C1640-1C9E-4D1B-AC11-C8E1158DC94C}"/>
                  </a:ext>
                </a:extLst>
              </p:cNvPr>
              <p:cNvCxnSpPr>
                <a:cxnSpLocks/>
              </p:cNvCxnSpPr>
              <p:nvPr/>
            </p:nvCxnSpPr>
            <p:spPr bwMode="auto">
              <a:xfrm>
                <a:off x="10810876" y="322645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E106D43F-F61B-4DD0-A20D-EB2FF8CE83AB}"/>
                  </a:ext>
                </a:extLst>
              </p:cNvPr>
              <p:cNvCxnSpPr>
                <a:cxnSpLocks/>
              </p:cNvCxnSpPr>
              <p:nvPr/>
            </p:nvCxnSpPr>
            <p:spPr bwMode="auto">
              <a:xfrm rot="5400000">
                <a:off x="9694065" y="322511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50C70B31-767C-4EB9-A95D-0517027D0B84}"/>
                  </a:ext>
                </a:extLst>
              </p:cNvPr>
              <p:cNvCxnSpPr>
                <a:cxnSpLocks/>
              </p:cNvCxnSpPr>
              <p:nvPr/>
            </p:nvCxnSpPr>
            <p:spPr bwMode="auto">
              <a:xfrm rot="5400000">
                <a:off x="9239246" y="3156062"/>
                <a:ext cx="0" cy="54864"/>
              </a:xfrm>
              <a:prstGeom prst="line">
                <a:avLst/>
              </a:prstGeom>
              <a:noFill/>
              <a:ln w="19050" cap="flat" cmpd="sng" algn="ctr">
                <a:solidFill>
                  <a:schemeClr val="accent1"/>
                </a:solidFill>
                <a:prstDash val="solid"/>
                <a:round/>
                <a:headEnd type="none" w="med" len="med"/>
                <a:tailEnd type="none" w="med" len="med"/>
              </a:ln>
              <a:effectLst/>
            </p:spPr>
          </p:cxnSp>
        </p:grpSp>
        <p:sp>
          <p:nvSpPr>
            <p:cNvPr id="31" name="Freeform: Shape 30">
              <a:extLst>
                <a:ext uri="{FF2B5EF4-FFF2-40B4-BE49-F238E27FC236}">
                  <a16:creationId xmlns:a16="http://schemas.microsoft.com/office/drawing/2014/main" id="{AEBDA8C0-97D3-4EAA-BAD7-41D50323C96B}"/>
                </a:ext>
              </a:extLst>
            </p:cNvPr>
            <p:cNvSpPr/>
            <p:nvPr/>
          </p:nvSpPr>
          <p:spPr bwMode="auto">
            <a:xfrm>
              <a:off x="6547686" y="3105013"/>
              <a:ext cx="3937183" cy="151304"/>
            </a:xfrm>
            <a:custGeom>
              <a:avLst/>
              <a:gdLst>
                <a:gd name="connsiteX0" fmla="*/ 0 w 3937183"/>
                <a:gd name="connsiteY0" fmla="*/ 0 h 151304"/>
                <a:gd name="connsiteX1" fmla="*/ 463779 w 3937183"/>
                <a:gd name="connsiteY1" fmla="*/ 0 h 151304"/>
                <a:gd name="connsiteX2" fmla="*/ 463779 w 3937183"/>
                <a:gd name="connsiteY2" fmla="*/ 16446 h 151304"/>
                <a:gd name="connsiteX3" fmla="*/ 888086 w 3937183"/>
                <a:gd name="connsiteY3" fmla="*/ 16446 h 151304"/>
                <a:gd name="connsiteX4" fmla="*/ 888086 w 3937183"/>
                <a:gd name="connsiteY4" fmla="*/ 29603 h 151304"/>
                <a:gd name="connsiteX5" fmla="*/ 1134777 w 3937183"/>
                <a:gd name="connsiteY5" fmla="*/ 29603 h 151304"/>
                <a:gd name="connsiteX6" fmla="*/ 1134777 w 3937183"/>
                <a:gd name="connsiteY6" fmla="*/ 32892 h 151304"/>
                <a:gd name="connsiteX7" fmla="*/ 1170958 w 3937183"/>
                <a:gd name="connsiteY7" fmla="*/ 32892 h 151304"/>
                <a:gd name="connsiteX8" fmla="*/ 1170958 w 3937183"/>
                <a:gd name="connsiteY8" fmla="*/ 32892 h 151304"/>
                <a:gd name="connsiteX9" fmla="*/ 1341997 w 3937183"/>
                <a:gd name="connsiteY9" fmla="*/ 32892 h 151304"/>
                <a:gd name="connsiteX10" fmla="*/ 1341997 w 3937183"/>
                <a:gd name="connsiteY10" fmla="*/ 52627 h 151304"/>
                <a:gd name="connsiteX11" fmla="*/ 2082069 w 3937183"/>
                <a:gd name="connsiteY11" fmla="*/ 52627 h 151304"/>
                <a:gd name="connsiteX12" fmla="*/ 2082069 w 3937183"/>
                <a:gd name="connsiteY12" fmla="*/ 82230 h 151304"/>
                <a:gd name="connsiteX13" fmla="*/ 2318892 w 3937183"/>
                <a:gd name="connsiteY13" fmla="*/ 82230 h 151304"/>
                <a:gd name="connsiteX14" fmla="*/ 2318892 w 3937183"/>
                <a:gd name="connsiteY14" fmla="*/ 108544 h 151304"/>
                <a:gd name="connsiteX15" fmla="*/ 2374809 w 3937183"/>
                <a:gd name="connsiteY15" fmla="*/ 108544 h 151304"/>
                <a:gd name="connsiteX16" fmla="*/ 2374809 w 3937183"/>
                <a:gd name="connsiteY16" fmla="*/ 121701 h 151304"/>
                <a:gd name="connsiteX17" fmla="*/ 2766225 w 3937183"/>
                <a:gd name="connsiteY17" fmla="*/ 121701 h 151304"/>
                <a:gd name="connsiteX18" fmla="*/ 2766225 w 3937183"/>
                <a:gd name="connsiteY18" fmla="*/ 151304 h 151304"/>
                <a:gd name="connsiteX19" fmla="*/ 3937183 w 3937183"/>
                <a:gd name="connsiteY19" fmla="*/ 151304 h 15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7183" h="151304">
                  <a:moveTo>
                    <a:pt x="0" y="0"/>
                  </a:moveTo>
                  <a:lnTo>
                    <a:pt x="463779" y="0"/>
                  </a:lnTo>
                  <a:lnTo>
                    <a:pt x="463779" y="16446"/>
                  </a:lnTo>
                  <a:lnTo>
                    <a:pt x="888086" y="16446"/>
                  </a:lnTo>
                  <a:lnTo>
                    <a:pt x="888086" y="29603"/>
                  </a:lnTo>
                  <a:lnTo>
                    <a:pt x="1134777" y="29603"/>
                  </a:lnTo>
                  <a:lnTo>
                    <a:pt x="1134777" y="32892"/>
                  </a:lnTo>
                  <a:lnTo>
                    <a:pt x="1170958" y="32892"/>
                  </a:lnTo>
                  <a:lnTo>
                    <a:pt x="1170958" y="32892"/>
                  </a:lnTo>
                  <a:lnTo>
                    <a:pt x="1341997" y="32892"/>
                  </a:lnTo>
                  <a:lnTo>
                    <a:pt x="1341997" y="52627"/>
                  </a:lnTo>
                  <a:lnTo>
                    <a:pt x="2082069" y="52627"/>
                  </a:lnTo>
                  <a:lnTo>
                    <a:pt x="2082069" y="82230"/>
                  </a:lnTo>
                  <a:lnTo>
                    <a:pt x="2318892" y="82230"/>
                  </a:lnTo>
                  <a:lnTo>
                    <a:pt x="2318892" y="108544"/>
                  </a:lnTo>
                  <a:lnTo>
                    <a:pt x="2374809" y="108544"/>
                  </a:lnTo>
                  <a:lnTo>
                    <a:pt x="2374809" y="121701"/>
                  </a:lnTo>
                  <a:lnTo>
                    <a:pt x="2766225" y="121701"/>
                  </a:lnTo>
                  <a:lnTo>
                    <a:pt x="2766225" y="151304"/>
                  </a:lnTo>
                  <a:lnTo>
                    <a:pt x="3937183" y="15130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32" name="Freeform: Shape 31">
              <a:extLst>
                <a:ext uri="{FF2B5EF4-FFF2-40B4-BE49-F238E27FC236}">
                  <a16:creationId xmlns:a16="http://schemas.microsoft.com/office/drawing/2014/main" id="{F81BF1FC-FA4C-4E9A-92EA-713784E976A6}"/>
                </a:ext>
              </a:extLst>
            </p:cNvPr>
            <p:cNvSpPr/>
            <p:nvPr/>
          </p:nvSpPr>
          <p:spPr bwMode="auto">
            <a:xfrm>
              <a:off x="1431636" y="3124970"/>
              <a:ext cx="3870037" cy="397163"/>
            </a:xfrm>
            <a:custGeom>
              <a:avLst/>
              <a:gdLst>
                <a:gd name="connsiteX0" fmla="*/ 0 w 3870037"/>
                <a:gd name="connsiteY0" fmla="*/ 0 h 397163"/>
                <a:gd name="connsiteX1" fmla="*/ 24630 w 3870037"/>
                <a:gd name="connsiteY1" fmla="*/ 24630 h 397163"/>
                <a:gd name="connsiteX2" fmla="*/ 86206 w 3870037"/>
                <a:gd name="connsiteY2" fmla="*/ 24630 h 397163"/>
                <a:gd name="connsiteX3" fmla="*/ 89285 w 3870037"/>
                <a:gd name="connsiteY3" fmla="*/ 33866 h 397163"/>
                <a:gd name="connsiteX4" fmla="*/ 113916 w 3870037"/>
                <a:gd name="connsiteY4" fmla="*/ 33866 h 397163"/>
                <a:gd name="connsiteX5" fmla="*/ 116994 w 3870037"/>
                <a:gd name="connsiteY5" fmla="*/ 43103 h 397163"/>
                <a:gd name="connsiteX6" fmla="*/ 166255 w 3870037"/>
                <a:gd name="connsiteY6" fmla="*/ 43103 h 397163"/>
                <a:gd name="connsiteX7" fmla="*/ 163176 w 3870037"/>
                <a:gd name="connsiteY7" fmla="*/ 49260 h 397163"/>
                <a:gd name="connsiteX8" fmla="*/ 332509 w 3870037"/>
                <a:gd name="connsiteY8" fmla="*/ 49260 h 397163"/>
                <a:gd name="connsiteX9" fmla="*/ 344825 w 3870037"/>
                <a:gd name="connsiteY9" fmla="*/ 76969 h 397163"/>
                <a:gd name="connsiteX10" fmla="*/ 544946 w 3870037"/>
                <a:gd name="connsiteY10" fmla="*/ 76969 h 397163"/>
                <a:gd name="connsiteX11" fmla="*/ 551103 w 3870037"/>
                <a:gd name="connsiteY11" fmla="*/ 86206 h 397163"/>
                <a:gd name="connsiteX12" fmla="*/ 831273 w 3870037"/>
                <a:gd name="connsiteY12" fmla="*/ 86206 h 397163"/>
                <a:gd name="connsiteX13" fmla="*/ 831273 w 3870037"/>
                <a:gd name="connsiteY13" fmla="*/ 107757 h 397163"/>
                <a:gd name="connsiteX14" fmla="*/ 979055 w 3870037"/>
                <a:gd name="connsiteY14" fmla="*/ 107757 h 397163"/>
                <a:gd name="connsiteX15" fmla="*/ 979055 w 3870037"/>
                <a:gd name="connsiteY15" fmla="*/ 132388 h 397163"/>
                <a:gd name="connsiteX16" fmla="*/ 1148388 w 3870037"/>
                <a:gd name="connsiteY16" fmla="*/ 132388 h 397163"/>
                <a:gd name="connsiteX17" fmla="*/ 1148388 w 3870037"/>
                <a:gd name="connsiteY17" fmla="*/ 144703 h 397163"/>
                <a:gd name="connsiteX18" fmla="*/ 1881140 w 3870037"/>
                <a:gd name="connsiteY18" fmla="*/ 144703 h 397163"/>
                <a:gd name="connsiteX19" fmla="*/ 1881140 w 3870037"/>
                <a:gd name="connsiteY19" fmla="*/ 169333 h 397163"/>
                <a:gd name="connsiteX20" fmla="*/ 2142837 w 3870037"/>
                <a:gd name="connsiteY20" fmla="*/ 169333 h 397163"/>
                <a:gd name="connsiteX21" fmla="*/ 2142837 w 3870037"/>
                <a:gd name="connsiteY21" fmla="*/ 187806 h 397163"/>
                <a:gd name="connsiteX22" fmla="*/ 2429164 w 3870037"/>
                <a:gd name="connsiteY22" fmla="*/ 187806 h 397163"/>
                <a:gd name="connsiteX23" fmla="*/ 2438400 w 3870037"/>
                <a:gd name="connsiteY23" fmla="*/ 197042 h 397163"/>
                <a:gd name="connsiteX24" fmla="*/ 2543079 w 3870037"/>
                <a:gd name="connsiteY24" fmla="*/ 197042 h 397163"/>
                <a:gd name="connsiteX25" fmla="*/ 2543079 w 3870037"/>
                <a:gd name="connsiteY25" fmla="*/ 233988 h 397163"/>
                <a:gd name="connsiteX26" fmla="*/ 2777067 w 3870037"/>
                <a:gd name="connsiteY26" fmla="*/ 233988 h 397163"/>
                <a:gd name="connsiteX27" fmla="*/ 2777067 w 3870037"/>
                <a:gd name="connsiteY27" fmla="*/ 274012 h 397163"/>
                <a:gd name="connsiteX28" fmla="*/ 3094182 w 3870037"/>
                <a:gd name="connsiteY28" fmla="*/ 274012 h 397163"/>
                <a:gd name="connsiteX29" fmla="*/ 3094182 w 3870037"/>
                <a:gd name="connsiteY29" fmla="*/ 307878 h 397163"/>
                <a:gd name="connsiteX30" fmla="*/ 3448243 w 3870037"/>
                <a:gd name="connsiteY30" fmla="*/ 307878 h 397163"/>
                <a:gd name="connsiteX31" fmla="*/ 3448243 w 3870037"/>
                <a:gd name="connsiteY31" fmla="*/ 397163 h 397163"/>
                <a:gd name="connsiteX32" fmla="*/ 3870037 w 3870037"/>
                <a:gd name="connsiteY32" fmla="*/ 397163 h 39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70037" h="397163">
                  <a:moveTo>
                    <a:pt x="0" y="0"/>
                  </a:moveTo>
                  <a:lnTo>
                    <a:pt x="24630" y="24630"/>
                  </a:lnTo>
                  <a:lnTo>
                    <a:pt x="86206" y="24630"/>
                  </a:lnTo>
                  <a:lnTo>
                    <a:pt x="89285" y="33866"/>
                  </a:lnTo>
                  <a:lnTo>
                    <a:pt x="113916" y="33866"/>
                  </a:lnTo>
                  <a:lnTo>
                    <a:pt x="116994" y="43103"/>
                  </a:lnTo>
                  <a:lnTo>
                    <a:pt x="166255" y="43103"/>
                  </a:lnTo>
                  <a:lnTo>
                    <a:pt x="163176" y="49260"/>
                  </a:lnTo>
                  <a:lnTo>
                    <a:pt x="332509" y="49260"/>
                  </a:lnTo>
                  <a:lnTo>
                    <a:pt x="344825" y="76969"/>
                  </a:lnTo>
                  <a:lnTo>
                    <a:pt x="544946" y="76969"/>
                  </a:lnTo>
                  <a:lnTo>
                    <a:pt x="551103" y="86206"/>
                  </a:lnTo>
                  <a:lnTo>
                    <a:pt x="831273" y="86206"/>
                  </a:lnTo>
                  <a:lnTo>
                    <a:pt x="831273" y="107757"/>
                  </a:lnTo>
                  <a:lnTo>
                    <a:pt x="979055" y="107757"/>
                  </a:lnTo>
                  <a:lnTo>
                    <a:pt x="979055" y="132388"/>
                  </a:lnTo>
                  <a:lnTo>
                    <a:pt x="1148388" y="132388"/>
                  </a:lnTo>
                  <a:lnTo>
                    <a:pt x="1148388" y="144703"/>
                  </a:lnTo>
                  <a:lnTo>
                    <a:pt x="1881140" y="144703"/>
                  </a:lnTo>
                  <a:lnTo>
                    <a:pt x="1881140" y="169333"/>
                  </a:lnTo>
                  <a:lnTo>
                    <a:pt x="2142837" y="169333"/>
                  </a:lnTo>
                  <a:lnTo>
                    <a:pt x="2142837" y="187806"/>
                  </a:lnTo>
                  <a:lnTo>
                    <a:pt x="2429164" y="187806"/>
                  </a:lnTo>
                  <a:lnTo>
                    <a:pt x="2438400" y="197042"/>
                  </a:lnTo>
                  <a:lnTo>
                    <a:pt x="2543079" y="197042"/>
                  </a:lnTo>
                  <a:lnTo>
                    <a:pt x="2543079" y="233988"/>
                  </a:lnTo>
                  <a:lnTo>
                    <a:pt x="2777067" y="233988"/>
                  </a:lnTo>
                  <a:lnTo>
                    <a:pt x="2777067" y="274012"/>
                  </a:lnTo>
                  <a:lnTo>
                    <a:pt x="3094182" y="274012"/>
                  </a:lnTo>
                  <a:lnTo>
                    <a:pt x="3094182" y="307878"/>
                  </a:lnTo>
                  <a:lnTo>
                    <a:pt x="3448243" y="307878"/>
                  </a:lnTo>
                  <a:lnTo>
                    <a:pt x="3448243" y="397163"/>
                  </a:lnTo>
                  <a:lnTo>
                    <a:pt x="3870037" y="39716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33" name="TextBox 32">
              <a:extLst>
                <a:ext uri="{FF2B5EF4-FFF2-40B4-BE49-F238E27FC236}">
                  <a16:creationId xmlns:a16="http://schemas.microsoft.com/office/drawing/2014/main" id="{C9F69557-667F-4D5F-A1A1-E7734375FAD5}"/>
                </a:ext>
              </a:extLst>
            </p:cNvPr>
            <p:cNvSpPr txBox="1"/>
            <p:nvPr/>
          </p:nvSpPr>
          <p:spPr bwMode="auto">
            <a:xfrm>
              <a:off x="1828800" y="2688686"/>
              <a:ext cx="29615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a:t>
              </a:r>
            </a:p>
          </p:txBody>
        </p:sp>
        <p:sp>
          <p:nvSpPr>
            <p:cNvPr id="34" name="TextBox 33">
              <a:extLst>
                <a:ext uri="{FF2B5EF4-FFF2-40B4-BE49-F238E27FC236}">
                  <a16:creationId xmlns:a16="http://schemas.microsoft.com/office/drawing/2014/main" id="{CEE70D4D-2C61-41AB-9F4B-3E228E829D44}"/>
                </a:ext>
              </a:extLst>
            </p:cNvPr>
            <p:cNvSpPr txBox="1"/>
            <p:nvPr/>
          </p:nvSpPr>
          <p:spPr bwMode="auto">
            <a:xfrm>
              <a:off x="7330184" y="2688640"/>
              <a:ext cx="29615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a:t>
              </a:r>
            </a:p>
          </p:txBody>
        </p:sp>
        <p:sp>
          <p:nvSpPr>
            <p:cNvPr id="35" name="TextBox 34">
              <a:extLst>
                <a:ext uri="{FF2B5EF4-FFF2-40B4-BE49-F238E27FC236}">
                  <a16:creationId xmlns:a16="http://schemas.microsoft.com/office/drawing/2014/main" id="{D4800E55-21BE-49E4-B23D-80D5C03E47B7}"/>
                </a:ext>
              </a:extLst>
            </p:cNvPr>
            <p:cNvSpPr txBox="1"/>
            <p:nvPr/>
          </p:nvSpPr>
          <p:spPr bwMode="auto">
            <a:xfrm>
              <a:off x="1431637" y="3844522"/>
              <a:ext cx="3848355" cy="29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ea typeface="ＭＳ Ｐゴシック" pitchFamily="34" charset="-128"/>
                  <a:cs typeface="+mn-cs"/>
                </a:rPr>
                <a:t>PFS difference at 3 yr (primary endpoint): 3%</a:t>
              </a:r>
            </a:p>
          </p:txBody>
        </p:sp>
        <p:sp>
          <p:nvSpPr>
            <p:cNvPr id="36" name="Rectangle 35">
              <a:extLst>
                <a:ext uri="{FF2B5EF4-FFF2-40B4-BE49-F238E27FC236}">
                  <a16:creationId xmlns:a16="http://schemas.microsoft.com/office/drawing/2014/main" id="{8A6F69A4-4F89-4747-A07A-BBB2B98052F8}"/>
                </a:ext>
              </a:extLst>
            </p:cNvPr>
            <p:cNvSpPr/>
            <p:nvPr/>
          </p:nvSpPr>
          <p:spPr bwMode="auto">
            <a:xfrm>
              <a:off x="1520852" y="4495800"/>
              <a:ext cx="2365348" cy="288371"/>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nvGrpSpPr>
            <p:cNvPr id="37" name="Group 36">
              <a:extLst>
                <a:ext uri="{FF2B5EF4-FFF2-40B4-BE49-F238E27FC236}">
                  <a16:creationId xmlns:a16="http://schemas.microsoft.com/office/drawing/2014/main" id="{53AE5E41-42F1-4967-8A32-3A6F3DB38C5F}"/>
                </a:ext>
              </a:extLst>
            </p:cNvPr>
            <p:cNvGrpSpPr/>
            <p:nvPr/>
          </p:nvGrpSpPr>
          <p:grpSpPr>
            <a:xfrm>
              <a:off x="990625" y="2982498"/>
              <a:ext cx="4686540" cy="2536422"/>
              <a:chOff x="208988" y="2036357"/>
              <a:chExt cx="4370063" cy="2512084"/>
            </a:xfrm>
          </p:grpSpPr>
          <p:sp>
            <p:nvSpPr>
              <p:cNvPr id="359" name="Freeform: Shape 358">
                <a:extLst>
                  <a:ext uri="{FF2B5EF4-FFF2-40B4-BE49-F238E27FC236}">
                    <a16:creationId xmlns:a16="http://schemas.microsoft.com/office/drawing/2014/main" id="{59626FE0-9C78-42F3-A12C-0506B0AB1CD8}"/>
                  </a:ext>
                </a:extLst>
              </p:cNvPr>
              <p:cNvSpPr/>
              <p:nvPr/>
            </p:nvSpPr>
            <p:spPr bwMode="auto">
              <a:xfrm>
                <a:off x="610832" y="2160830"/>
                <a:ext cx="3765947" cy="2095857"/>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360" name="Group 359">
                <a:extLst>
                  <a:ext uri="{FF2B5EF4-FFF2-40B4-BE49-F238E27FC236}">
                    <a16:creationId xmlns:a16="http://schemas.microsoft.com/office/drawing/2014/main" id="{A938A57B-5360-4164-B7E7-20E9F2047F74}"/>
                  </a:ext>
                </a:extLst>
              </p:cNvPr>
              <p:cNvGrpSpPr/>
              <p:nvPr/>
            </p:nvGrpSpPr>
            <p:grpSpPr>
              <a:xfrm>
                <a:off x="208988" y="2036357"/>
                <a:ext cx="420308" cy="2351479"/>
                <a:chOff x="605278" y="-493607"/>
                <a:chExt cx="420308" cy="5911198"/>
              </a:xfrm>
            </p:grpSpPr>
            <p:sp>
              <p:nvSpPr>
                <p:cNvPr id="402" name="TextBox 401">
                  <a:extLst>
                    <a:ext uri="{FF2B5EF4-FFF2-40B4-BE49-F238E27FC236}">
                      <a16:creationId xmlns:a16="http://schemas.microsoft.com/office/drawing/2014/main" id="{EF2ED572-2B2F-4600-8D0B-2A9D13F44DB1}"/>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403" name="TextBox 402">
                  <a:extLst>
                    <a:ext uri="{FF2B5EF4-FFF2-40B4-BE49-F238E27FC236}">
                      <a16:creationId xmlns:a16="http://schemas.microsoft.com/office/drawing/2014/main" id="{5B12A4EE-EE4C-4777-9F03-3B7D5182689F}"/>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404" name="TextBox 403">
                  <a:extLst>
                    <a:ext uri="{FF2B5EF4-FFF2-40B4-BE49-F238E27FC236}">
                      <a16:creationId xmlns:a16="http://schemas.microsoft.com/office/drawing/2014/main" id="{2561B89E-3611-4280-8166-E2C2A9CF84E4}"/>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405" name="TextBox 404">
                  <a:extLst>
                    <a:ext uri="{FF2B5EF4-FFF2-40B4-BE49-F238E27FC236}">
                      <a16:creationId xmlns:a16="http://schemas.microsoft.com/office/drawing/2014/main" id="{D0FD7598-6560-4AC3-A037-D7BD56817A28}"/>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406" name="TextBox 405">
                  <a:extLst>
                    <a:ext uri="{FF2B5EF4-FFF2-40B4-BE49-F238E27FC236}">
                      <a16:creationId xmlns:a16="http://schemas.microsoft.com/office/drawing/2014/main" id="{F38281C5-29F9-4816-810E-B79A4FFC21D8}"/>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407" name="TextBox 406">
                  <a:extLst>
                    <a:ext uri="{FF2B5EF4-FFF2-40B4-BE49-F238E27FC236}">
                      <a16:creationId xmlns:a16="http://schemas.microsoft.com/office/drawing/2014/main" id="{C394EE77-CEFF-4FED-ADCA-CA077A7EA3DA}"/>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361" name="Group 360">
                <a:extLst>
                  <a:ext uri="{FF2B5EF4-FFF2-40B4-BE49-F238E27FC236}">
                    <a16:creationId xmlns:a16="http://schemas.microsoft.com/office/drawing/2014/main" id="{3851EFD5-0940-4FB9-ABC8-FBF50F670104}"/>
                  </a:ext>
                </a:extLst>
              </p:cNvPr>
              <p:cNvGrpSpPr/>
              <p:nvPr/>
            </p:nvGrpSpPr>
            <p:grpSpPr>
              <a:xfrm>
                <a:off x="551731" y="2174774"/>
                <a:ext cx="53541" cy="2081920"/>
                <a:chOff x="830646" y="-321578"/>
                <a:chExt cx="914400" cy="5257535"/>
              </a:xfrm>
            </p:grpSpPr>
            <p:cxnSp>
              <p:nvCxnSpPr>
                <p:cNvPr id="396" name="Straight Connector 395">
                  <a:extLst>
                    <a:ext uri="{FF2B5EF4-FFF2-40B4-BE49-F238E27FC236}">
                      <a16:creationId xmlns:a16="http://schemas.microsoft.com/office/drawing/2014/main" id="{D62E862A-D065-4478-A1BD-ECE09308474A}"/>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C88878E-FF06-40AE-A177-16601B85B5EA}"/>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344F785C-B98B-4AEF-91FC-E1F0925AD630}"/>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72FCC420-F515-4893-98FF-1E66B731945A}"/>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897E9A72-6304-477F-A04B-29663DF69C6E}"/>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C93E0186-9375-48EE-86CE-3990D679CE52}"/>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DF105759-82AC-4C35-B5AF-C0BDBEB5945C}"/>
                  </a:ext>
                </a:extLst>
              </p:cNvPr>
              <p:cNvGrpSpPr/>
              <p:nvPr/>
            </p:nvGrpSpPr>
            <p:grpSpPr>
              <a:xfrm>
                <a:off x="506250" y="4289909"/>
                <a:ext cx="4072801" cy="258532"/>
                <a:chOff x="2228333" y="4208547"/>
                <a:chExt cx="5413066" cy="258532"/>
              </a:xfrm>
            </p:grpSpPr>
            <p:sp>
              <p:nvSpPr>
                <p:cNvPr id="380" name="TextBox 379">
                  <a:extLst>
                    <a:ext uri="{FF2B5EF4-FFF2-40B4-BE49-F238E27FC236}">
                      <a16:creationId xmlns:a16="http://schemas.microsoft.com/office/drawing/2014/main" id="{1DB4C81E-B59A-42CD-9DBB-5E329D004FDB}"/>
                    </a:ext>
                  </a:extLst>
                </p:cNvPr>
                <p:cNvSpPr txBox="1"/>
                <p:nvPr/>
              </p:nvSpPr>
              <p:spPr bwMode="auto">
                <a:xfrm>
                  <a:off x="2228333"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381" name="TextBox 380">
                  <a:extLst>
                    <a:ext uri="{FF2B5EF4-FFF2-40B4-BE49-F238E27FC236}">
                      <a16:creationId xmlns:a16="http://schemas.microsoft.com/office/drawing/2014/main" id="{F6A3CBB9-0337-4F00-ACE3-5776256A7499}"/>
                    </a:ext>
                  </a:extLst>
                </p:cNvPr>
                <p:cNvSpPr txBox="1"/>
                <p:nvPr/>
              </p:nvSpPr>
              <p:spPr bwMode="auto">
                <a:xfrm>
                  <a:off x="2474915"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382" name="TextBox 381">
                  <a:extLst>
                    <a:ext uri="{FF2B5EF4-FFF2-40B4-BE49-F238E27FC236}">
                      <a16:creationId xmlns:a16="http://schemas.microsoft.com/office/drawing/2014/main" id="{98A24413-FC38-4FDB-BDF8-B7B167EC52E7}"/>
                    </a:ext>
                  </a:extLst>
                </p:cNvPr>
                <p:cNvSpPr txBox="1"/>
                <p:nvPr/>
              </p:nvSpPr>
              <p:spPr bwMode="auto">
                <a:xfrm>
                  <a:off x="2818196"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383" name="TextBox 382">
                  <a:extLst>
                    <a:ext uri="{FF2B5EF4-FFF2-40B4-BE49-F238E27FC236}">
                      <a16:creationId xmlns:a16="http://schemas.microsoft.com/office/drawing/2014/main" id="{22DC413E-7D98-4D8E-A601-ACD937EF5747}"/>
                    </a:ext>
                  </a:extLst>
                </p:cNvPr>
                <p:cNvSpPr txBox="1"/>
                <p:nvPr/>
              </p:nvSpPr>
              <p:spPr bwMode="auto">
                <a:xfrm>
                  <a:off x="3144933"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30</a:t>
                  </a:r>
                </a:p>
              </p:txBody>
            </p:sp>
            <p:sp>
              <p:nvSpPr>
                <p:cNvPr id="384" name="TextBox 383">
                  <a:extLst>
                    <a:ext uri="{FF2B5EF4-FFF2-40B4-BE49-F238E27FC236}">
                      <a16:creationId xmlns:a16="http://schemas.microsoft.com/office/drawing/2014/main" id="{73E109DF-1FD1-41BD-8F99-7A5E9CBE4C79}"/>
                    </a:ext>
                  </a:extLst>
                </p:cNvPr>
                <p:cNvSpPr txBox="1"/>
                <p:nvPr/>
              </p:nvSpPr>
              <p:spPr bwMode="auto">
                <a:xfrm>
                  <a:off x="3475805"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385" name="TextBox 384">
                  <a:extLst>
                    <a:ext uri="{FF2B5EF4-FFF2-40B4-BE49-F238E27FC236}">
                      <a16:creationId xmlns:a16="http://schemas.microsoft.com/office/drawing/2014/main" id="{37808C05-F309-4403-B1D7-6244265A14A9}"/>
                    </a:ext>
                  </a:extLst>
                </p:cNvPr>
                <p:cNvSpPr txBox="1"/>
                <p:nvPr/>
              </p:nvSpPr>
              <p:spPr bwMode="auto">
                <a:xfrm>
                  <a:off x="3814950"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50</a:t>
                  </a:r>
                </a:p>
              </p:txBody>
            </p:sp>
            <p:sp>
              <p:nvSpPr>
                <p:cNvPr id="386" name="TextBox 385">
                  <a:extLst>
                    <a:ext uri="{FF2B5EF4-FFF2-40B4-BE49-F238E27FC236}">
                      <a16:creationId xmlns:a16="http://schemas.microsoft.com/office/drawing/2014/main" id="{46575B1E-2657-44C7-A3BB-58FA9D9823FF}"/>
                    </a:ext>
                  </a:extLst>
                </p:cNvPr>
                <p:cNvSpPr txBox="1"/>
                <p:nvPr/>
              </p:nvSpPr>
              <p:spPr bwMode="auto">
                <a:xfrm>
                  <a:off x="4158231"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387" name="TextBox 386">
                  <a:extLst>
                    <a:ext uri="{FF2B5EF4-FFF2-40B4-BE49-F238E27FC236}">
                      <a16:creationId xmlns:a16="http://schemas.microsoft.com/office/drawing/2014/main" id="{8BCC401F-FF4E-452C-B40B-BAB00975FDFC}"/>
                    </a:ext>
                  </a:extLst>
                </p:cNvPr>
                <p:cNvSpPr txBox="1"/>
                <p:nvPr/>
              </p:nvSpPr>
              <p:spPr bwMode="auto">
                <a:xfrm>
                  <a:off x="4480831"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70</a:t>
                  </a:r>
                </a:p>
              </p:txBody>
            </p:sp>
            <p:sp>
              <p:nvSpPr>
                <p:cNvPr id="388" name="TextBox 387">
                  <a:extLst>
                    <a:ext uri="{FF2B5EF4-FFF2-40B4-BE49-F238E27FC236}">
                      <a16:creationId xmlns:a16="http://schemas.microsoft.com/office/drawing/2014/main" id="{79AA4E70-4D8B-41D9-947C-D97F881DC0B3}"/>
                    </a:ext>
                  </a:extLst>
                </p:cNvPr>
                <p:cNvSpPr txBox="1"/>
                <p:nvPr/>
              </p:nvSpPr>
              <p:spPr bwMode="auto">
                <a:xfrm>
                  <a:off x="4824112"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389" name="TextBox 388">
                  <a:extLst>
                    <a:ext uri="{FF2B5EF4-FFF2-40B4-BE49-F238E27FC236}">
                      <a16:creationId xmlns:a16="http://schemas.microsoft.com/office/drawing/2014/main" id="{D310CA65-2642-4CA1-8C24-1F5EFDFF0A81}"/>
                    </a:ext>
                  </a:extLst>
                </p:cNvPr>
                <p:cNvSpPr txBox="1"/>
                <p:nvPr/>
              </p:nvSpPr>
              <p:spPr bwMode="auto">
                <a:xfrm>
                  <a:off x="5150849"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90</a:t>
                  </a:r>
                </a:p>
              </p:txBody>
            </p:sp>
            <p:sp>
              <p:nvSpPr>
                <p:cNvPr id="390" name="TextBox 389">
                  <a:extLst>
                    <a:ext uri="{FF2B5EF4-FFF2-40B4-BE49-F238E27FC236}">
                      <a16:creationId xmlns:a16="http://schemas.microsoft.com/office/drawing/2014/main" id="{1BC17C69-6C6B-4173-AF07-063D6F3828E8}"/>
                    </a:ext>
                  </a:extLst>
                </p:cNvPr>
                <p:cNvSpPr txBox="1"/>
                <p:nvPr/>
              </p:nvSpPr>
              <p:spPr bwMode="auto">
                <a:xfrm>
                  <a:off x="5433047"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391" name="TextBox 390">
                  <a:extLst>
                    <a:ext uri="{FF2B5EF4-FFF2-40B4-BE49-F238E27FC236}">
                      <a16:creationId xmlns:a16="http://schemas.microsoft.com/office/drawing/2014/main" id="{16962687-3BD7-4D73-B751-C7A898222230}"/>
                    </a:ext>
                  </a:extLst>
                </p:cNvPr>
                <p:cNvSpPr txBox="1"/>
                <p:nvPr/>
              </p:nvSpPr>
              <p:spPr bwMode="auto">
                <a:xfrm>
                  <a:off x="5772193"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110</a:t>
                  </a:r>
                </a:p>
              </p:txBody>
            </p:sp>
            <p:sp>
              <p:nvSpPr>
                <p:cNvPr id="392" name="TextBox 391">
                  <a:extLst>
                    <a:ext uri="{FF2B5EF4-FFF2-40B4-BE49-F238E27FC236}">
                      <a16:creationId xmlns:a16="http://schemas.microsoft.com/office/drawing/2014/main" id="{9D5DF173-FC77-4276-9803-1E1C48533A41}"/>
                    </a:ext>
                  </a:extLst>
                </p:cNvPr>
                <p:cNvSpPr txBox="1"/>
                <p:nvPr/>
              </p:nvSpPr>
              <p:spPr bwMode="auto">
                <a:xfrm>
                  <a:off x="6115473"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120</a:t>
                  </a:r>
                </a:p>
              </p:txBody>
            </p:sp>
            <p:sp>
              <p:nvSpPr>
                <p:cNvPr id="393" name="TextBox 392">
                  <a:extLst>
                    <a:ext uri="{FF2B5EF4-FFF2-40B4-BE49-F238E27FC236}">
                      <a16:creationId xmlns:a16="http://schemas.microsoft.com/office/drawing/2014/main" id="{F7FF35DD-5CB8-4B85-BC08-7D091DEFC71D}"/>
                    </a:ext>
                  </a:extLst>
                </p:cNvPr>
                <p:cNvSpPr txBox="1"/>
                <p:nvPr/>
              </p:nvSpPr>
              <p:spPr bwMode="auto">
                <a:xfrm>
                  <a:off x="6438074"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130</a:t>
                  </a:r>
                </a:p>
              </p:txBody>
            </p:sp>
            <p:sp>
              <p:nvSpPr>
                <p:cNvPr id="394" name="TextBox 393">
                  <a:extLst>
                    <a:ext uri="{FF2B5EF4-FFF2-40B4-BE49-F238E27FC236}">
                      <a16:creationId xmlns:a16="http://schemas.microsoft.com/office/drawing/2014/main" id="{4E789C62-11AD-47B4-8663-3ACC0851FDFD}"/>
                    </a:ext>
                  </a:extLst>
                </p:cNvPr>
                <p:cNvSpPr txBox="1"/>
                <p:nvPr/>
              </p:nvSpPr>
              <p:spPr bwMode="auto">
                <a:xfrm>
                  <a:off x="6777219"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140</a:t>
                  </a:r>
                </a:p>
              </p:txBody>
            </p:sp>
            <p:sp>
              <p:nvSpPr>
                <p:cNvPr id="395" name="TextBox 394">
                  <a:extLst>
                    <a:ext uri="{FF2B5EF4-FFF2-40B4-BE49-F238E27FC236}">
                      <a16:creationId xmlns:a16="http://schemas.microsoft.com/office/drawing/2014/main" id="{32960866-9731-4546-BDEC-018211B16B28}"/>
                    </a:ext>
                  </a:extLst>
                </p:cNvPr>
                <p:cNvSpPr txBox="1"/>
                <p:nvPr/>
              </p:nvSpPr>
              <p:spPr bwMode="auto">
                <a:xfrm>
                  <a:off x="7120500"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150</a:t>
                  </a:r>
                </a:p>
              </p:txBody>
            </p:sp>
          </p:grpSp>
          <p:grpSp>
            <p:nvGrpSpPr>
              <p:cNvPr id="363" name="Group 362">
                <a:extLst>
                  <a:ext uri="{FF2B5EF4-FFF2-40B4-BE49-F238E27FC236}">
                    <a16:creationId xmlns:a16="http://schemas.microsoft.com/office/drawing/2014/main" id="{F1F2F8E1-4CB3-4EA1-B463-DD456A60B36E}"/>
                  </a:ext>
                </a:extLst>
              </p:cNvPr>
              <p:cNvGrpSpPr/>
              <p:nvPr/>
            </p:nvGrpSpPr>
            <p:grpSpPr>
              <a:xfrm rot="5400000">
                <a:off x="2451959" y="2414328"/>
                <a:ext cx="82476" cy="3767193"/>
                <a:chOff x="830601" y="-1293130"/>
                <a:chExt cx="914497" cy="6180472"/>
              </a:xfrm>
            </p:grpSpPr>
            <p:cxnSp>
              <p:nvCxnSpPr>
                <p:cNvPr id="364" name="Straight Connector 363">
                  <a:extLst>
                    <a:ext uri="{FF2B5EF4-FFF2-40B4-BE49-F238E27FC236}">
                      <a16:creationId xmlns:a16="http://schemas.microsoft.com/office/drawing/2014/main" id="{16B0097C-9942-4707-A407-D26D8D4AAB05}"/>
                    </a:ext>
                  </a:extLst>
                </p:cNvPr>
                <p:cNvCxnSpPr>
                  <a:cxnSpLocks/>
                </p:cNvCxnSpPr>
                <p:nvPr/>
              </p:nvCxnSpPr>
              <p:spPr bwMode="auto">
                <a:xfrm>
                  <a:off x="830661" y="2419394"/>
                  <a:ext cx="914394"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7E390359-E002-4C80-9EEA-F088B1AC6061}"/>
                    </a:ext>
                  </a:extLst>
                </p:cNvPr>
                <p:cNvCxnSpPr>
                  <a:cxnSpLocks/>
                </p:cNvCxnSpPr>
                <p:nvPr/>
              </p:nvCxnSpPr>
              <p:spPr bwMode="auto">
                <a:xfrm>
                  <a:off x="830601" y="4469955"/>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9BDDF862-FEF2-4EBA-81BE-E54F2A529ED7}"/>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A77266B5-6C88-4EFA-B867-AE8064503147}"/>
                    </a:ext>
                  </a:extLst>
                </p:cNvPr>
                <p:cNvCxnSpPr>
                  <a:cxnSpLocks/>
                </p:cNvCxnSpPr>
                <p:nvPr/>
              </p:nvCxnSpPr>
              <p:spPr bwMode="auto">
                <a:xfrm>
                  <a:off x="830650" y="765181"/>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08826AD-8399-49F7-9115-B75C5AB34932}"/>
                    </a:ext>
                  </a:extLst>
                </p:cNvPr>
                <p:cNvCxnSpPr>
                  <a:cxnSpLocks/>
                </p:cNvCxnSpPr>
                <p:nvPr/>
              </p:nvCxnSpPr>
              <p:spPr bwMode="auto">
                <a:xfrm>
                  <a:off x="830617" y="-481380"/>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C365300E-E689-4B87-83AD-F5519CB13FF9}"/>
                    </a:ext>
                  </a:extLst>
                </p:cNvPr>
                <p:cNvCxnSpPr>
                  <a:cxnSpLocks/>
                </p:cNvCxnSpPr>
                <p:nvPr/>
              </p:nvCxnSpPr>
              <p:spPr bwMode="auto">
                <a:xfrm>
                  <a:off x="830601" y="4061528"/>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CAF67FE5-785D-44D8-B6C6-C02FD2EB5789}"/>
                    </a:ext>
                  </a:extLst>
                </p:cNvPr>
                <p:cNvCxnSpPr>
                  <a:cxnSpLocks/>
                </p:cNvCxnSpPr>
                <p:nvPr/>
              </p:nvCxnSpPr>
              <p:spPr bwMode="auto">
                <a:xfrm>
                  <a:off x="830601" y="3647996"/>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CF23ED49-B936-44D5-BE7D-19ABF1648B2E}"/>
                    </a:ext>
                  </a:extLst>
                </p:cNvPr>
                <p:cNvCxnSpPr>
                  <a:cxnSpLocks/>
                </p:cNvCxnSpPr>
                <p:nvPr/>
              </p:nvCxnSpPr>
              <p:spPr bwMode="auto">
                <a:xfrm>
                  <a:off x="830601" y="3234464"/>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8D8EC58-15D9-4872-9EFD-3347DC150CA3}"/>
                    </a:ext>
                  </a:extLst>
                </p:cNvPr>
                <p:cNvCxnSpPr>
                  <a:cxnSpLocks/>
                </p:cNvCxnSpPr>
                <p:nvPr/>
              </p:nvCxnSpPr>
              <p:spPr bwMode="auto">
                <a:xfrm>
                  <a:off x="830601" y="2820932"/>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2B72DE29-ED8A-47E3-9383-FA2CA1658EC1}"/>
                    </a:ext>
                  </a:extLst>
                </p:cNvPr>
                <p:cNvCxnSpPr>
                  <a:cxnSpLocks/>
                </p:cNvCxnSpPr>
                <p:nvPr/>
              </p:nvCxnSpPr>
              <p:spPr bwMode="auto">
                <a:xfrm>
                  <a:off x="830672" y="2000757"/>
                  <a:ext cx="914399"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6382A25D-2755-49BE-B983-5B2256CF4581}"/>
                    </a:ext>
                  </a:extLst>
                </p:cNvPr>
                <p:cNvCxnSpPr>
                  <a:cxnSpLocks/>
                </p:cNvCxnSpPr>
                <p:nvPr/>
              </p:nvCxnSpPr>
              <p:spPr bwMode="auto">
                <a:xfrm>
                  <a:off x="830678" y="1597435"/>
                  <a:ext cx="914404"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F41D52E6-BA0B-4560-A98D-83AD78953686}"/>
                    </a:ext>
                  </a:extLst>
                </p:cNvPr>
                <p:cNvCxnSpPr>
                  <a:cxnSpLocks/>
                </p:cNvCxnSpPr>
                <p:nvPr/>
              </p:nvCxnSpPr>
              <p:spPr bwMode="auto">
                <a:xfrm>
                  <a:off x="830689" y="1199219"/>
                  <a:ext cx="914409"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93296744-0DC0-4F5D-AF64-18ED578F027C}"/>
                    </a:ext>
                  </a:extLst>
                </p:cNvPr>
                <p:cNvCxnSpPr>
                  <a:cxnSpLocks/>
                </p:cNvCxnSpPr>
                <p:nvPr/>
              </p:nvCxnSpPr>
              <p:spPr bwMode="auto">
                <a:xfrm>
                  <a:off x="830650" y="356754"/>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8A7EDF94-9B4F-4985-A195-04EF27750CCD}"/>
                    </a:ext>
                  </a:extLst>
                </p:cNvPr>
                <p:cNvCxnSpPr>
                  <a:cxnSpLocks/>
                </p:cNvCxnSpPr>
                <p:nvPr/>
              </p:nvCxnSpPr>
              <p:spPr bwMode="auto">
                <a:xfrm>
                  <a:off x="830650" y="-46568"/>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0B9C03B-6C81-4CD6-A669-E906622CAD99}"/>
                    </a:ext>
                  </a:extLst>
                </p:cNvPr>
                <p:cNvCxnSpPr>
                  <a:cxnSpLocks/>
                </p:cNvCxnSpPr>
                <p:nvPr/>
              </p:nvCxnSpPr>
              <p:spPr bwMode="auto">
                <a:xfrm>
                  <a:off x="830617" y="-1293130"/>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4530CC5-AFC8-4E21-892E-B07BB770BC1C}"/>
                    </a:ext>
                  </a:extLst>
                </p:cNvPr>
                <p:cNvCxnSpPr>
                  <a:cxnSpLocks/>
                </p:cNvCxnSpPr>
                <p:nvPr/>
              </p:nvCxnSpPr>
              <p:spPr bwMode="auto">
                <a:xfrm>
                  <a:off x="830645" y="-858317"/>
                  <a:ext cx="91439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8" name="Text Box 45">
              <a:extLst>
                <a:ext uri="{FF2B5EF4-FFF2-40B4-BE49-F238E27FC236}">
                  <a16:creationId xmlns:a16="http://schemas.microsoft.com/office/drawing/2014/main" id="{8CB3F320-FE10-4BDE-B5FA-B51FF2C45722}"/>
                </a:ext>
              </a:extLst>
            </p:cNvPr>
            <p:cNvSpPr txBox="1">
              <a:spLocks noChangeArrowheads="1"/>
            </p:cNvSpPr>
            <p:nvPr/>
          </p:nvSpPr>
          <p:spPr bwMode="auto">
            <a:xfrm rot="16200000">
              <a:off x="-197858" y="3966516"/>
              <a:ext cx="2404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a:t>
              </a:r>
            </a:p>
          </p:txBody>
        </p:sp>
        <p:grpSp>
          <p:nvGrpSpPr>
            <p:cNvPr id="39" name="Group 38">
              <a:extLst>
                <a:ext uri="{FF2B5EF4-FFF2-40B4-BE49-F238E27FC236}">
                  <a16:creationId xmlns:a16="http://schemas.microsoft.com/office/drawing/2014/main" id="{2EC9C8E3-3E7A-4FEF-B59C-60F8DAB9A68A}"/>
                </a:ext>
              </a:extLst>
            </p:cNvPr>
            <p:cNvGrpSpPr/>
            <p:nvPr/>
          </p:nvGrpSpPr>
          <p:grpSpPr>
            <a:xfrm>
              <a:off x="1621633" y="3147679"/>
              <a:ext cx="3658359" cy="400145"/>
              <a:chOff x="1621633" y="3147679"/>
              <a:chExt cx="3658359" cy="400145"/>
            </a:xfrm>
          </p:grpSpPr>
          <p:cxnSp>
            <p:nvCxnSpPr>
              <p:cNvPr id="242" name="Straight Connector 241">
                <a:extLst>
                  <a:ext uri="{FF2B5EF4-FFF2-40B4-BE49-F238E27FC236}">
                    <a16:creationId xmlns:a16="http://schemas.microsoft.com/office/drawing/2014/main" id="{9ECCB3DE-19BD-4781-94E9-355DFD024F87}"/>
                  </a:ext>
                </a:extLst>
              </p:cNvPr>
              <p:cNvCxnSpPr>
                <a:cxnSpLocks/>
              </p:cNvCxnSpPr>
              <p:nvPr/>
            </p:nvCxnSpPr>
            <p:spPr bwMode="auto">
              <a:xfrm>
                <a:off x="1621633" y="314767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ACD58A14-948F-4412-9477-ABF4D1CA37AE}"/>
                  </a:ext>
                </a:extLst>
              </p:cNvPr>
              <p:cNvCxnSpPr>
                <a:cxnSpLocks/>
              </p:cNvCxnSpPr>
              <p:nvPr/>
            </p:nvCxnSpPr>
            <p:spPr bwMode="auto">
              <a:xfrm>
                <a:off x="1681164" y="3147679"/>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9BA087F-4C2A-4120-9565-336C1AF5270D}"/>
                  </a:ext>
                </a:extLst>
              </p:cNvPr>
              <p:cNvCxnSpPr>
                <a:cxnSpLocks/>
              </p:cNvCxnSpPr>
              <p:nvPr/>
            </p:nvCxnSpPr>
            <p:spPr bwMode="auto">
              <a:xfrm>
                <a:off x="1783558"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5073BA1-AE91-4323-9D69-1767649D1F3B}"/>
                  </a:ext>
                </a:extLst>
              </p:cNvPr>
              <p:cNvCxnSpPr>
                <a:cxnSpLocks/>
              </p:cNvCxnSpPr>
              <p:nvPr/>
            </p:nvCxnSpPr>
            <p:spPr bwMode="auto">
              <a:xfrm>
                <a:off x="1821658"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CF7F5776-C245-40A6-98B7-52DC4613071B}"/>
                  </a:ext>
                </a:extLst>
              </p:cNvPr>
              <p:cNvCxnSpPr>
                <a:cxnSpLocks/>
              </p:cNvCxnSpPr>
              <p:nvPr/>
            </p:nvCxnSpPr>
            <p:spPr bwMode="auto">
              <a:xfrm>
                <a:off x="1838327"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16B63361-6767-4C5F-B30B-FF2B284C32A9}"/>
                  </a:ext>
                </a:extLst>
              </p:cNvPr>
              <p:cNvCxnSpPr>
                <a:cxnSpLocks/>
              </p:cNvCxnSpPr>
              <p:nvPr/>
            </p:nvCxnSpPr>
            <p:spPr bwMode="auto">
              <a:xfrm>
                <a:off x="1876427"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D614CECA-AFC5-4B3A-BB7B-1039E419D73E}"/>
                  </a:ext>
                </a:extLst>
              </p:cNvPr>
              <p:cNvCxnSpPr>
                <a:cxnSpLocks/>
              </p:cNvCxnSpPr>
              <p:nvPr/>
            </p:nvCxnSpPr>
            <p:spPr bwMode="auto">
              <a:xfrm>
                <a:off x="1895477"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DB7DE64-DFB1-4BA3-8B70-F6F9CB59838E}"/>
                  </a:ext>
                </a:extLst>
              </p:cNvPr>
              <p:cNvCxnSpPr>
                <a:cxnSpLocks/>
              </p:cNvCxnSpPr>
              <p:nvPr/>
            </p:nvCxnSpPr>
            <p:spPr bwMode="auto">
              <a:xfrm>
                <a:off x="1955008"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4E416DAC-4FDC-4217-AE52-C7F3EDCA5083}"/>
                  </a:ext>
                </a:extLst>
              </p:cNvPr>
              <p:cNvCxnSpPr>
                <a:cxnSpLocks/>
              </p:cNvCxnSpPr>
              <p:nvPr/>
            </p:nvCxnSpPr>
            <p:spPr bwMode="auto">
              <a:xfrm>
                <a:off x="1976439"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722D3CFA-C378-4DD4-BCC3-24DC8E6B7753}"/>
                  </a:ext>
                </a:extLst>
              </p:cNvPr>
              <p:cNvCxnSpPr>
                <a:cxnSpLocks/>
              </p:cNvCxnSpPr>
              <p:nvPr/>
            </p:nvCxnSpPr>
            <p:spPr bwMode="auto">
              <a:xfrm>
                <a:off x="1995489" y="316911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BDAE0C2-D8CF-4804-84D8-35D5E197C33B}"/>
                  </a:ext>
                </a:extLst>
              </p:cNvPr>
              <p:cNvCxnSpPr>
                <a:cxnSpLocks/>
              </p:cNvCxnSpPr>
              <p:nvPr/>
            </p:nvCxnSpPr>
            <p:spPr bwMode="auto">
              <a:xfrm>
                <a:off x="2033589" y="319054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76758656-DEFE-45F4-A730-A576C70DCAA7}"/>
                  </a:ext>
                </a:extLst>
              </p:cNvPr>
              <p:cNvCxnSpPr>
                <a:cxnSpLocks/>
              </p:cNvCxnSpPr>
              <p:nvPr/>
            </p:nvCxnSpPr>
            <p:spPr bwMode="auto">
              <a:xfrm>
                <a:off x="2062164" y="319054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73A5841-D04D-46BC-887D-45B5E485D8A1}"/>
                  </a:ext>
                </a:extLst>
              </p:cNvPr>
              <p:cNvCxnSpPr>
                <a:cxnSpLocks/>
              </p:cNvCxnSpPr>
              <p:nvPr/>
            </p:nvCxnSpPr>
            <p:spPr bwMode="auto">
              <a:xfrm>
                <a:off x="2095501" y="319054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83A47BA-3B1D-4A1B-B098-BBD0C2B3E3EF}"/>
                  </a:ext>
                </a:extLst>
              </p:cNvPr>
              <p:cNvCxnSpPr>
                <a:cxnSpLocks/>
              </p:cNvCxnSpPr>
              <p:nvPr/>
            </p:nvCxnSpPr>
            <p:spPr bwMode="auto">
              <a:xfrm>
                <a:off x="2126457" y="319054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5424025-A941-43C8-BF6E-5CEF8332550B}"/>
                  </a:ext>
                </a:extLst>
              </p:cNvPr>
              <p:cNvCxnSpPr>
                <a:cxnSpLocks/>
              </p:cNvCxnSpPr>
              <p:nvPr/>
            </p:nvCxnSpPr>
            <p:spPr bwMode="auto">
              <a:xfrm>
                <a:off x="2190751" y="31976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6CAC911A-C883-4620-AADF-99261F387F69}"/>
                  </a:ext>
                </a:extLst>
              </p:cNvPr>
              <p:cNvCxnSpPr>
                <a:cxnSpLocks/>
              </p:cNvCxnSpPr>
              <p:nvPr/>
            </p:nvCxnSpPr>
            <p:spPr bwMode="auto">
              <a:xfrm>
                <a:off x="2228851" y="31976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4E074BC9-0831-479E-A8AF-AAFF3D13F21E}"/>
                  </a:ext>
                </a:extLst>
              </p:cNvPr>
              <p:cNvCxnSpPr>
                <a:cxnSpLocks/>
              </p:cNvCxnSpPr>
              <p:nvPr/>
            </p:nvCxnSpPr>
            <p:spPr bwMode="auto">
              <a:xfrm>
                <a:off x="2274094" y="32143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CF96CC02-320E-4051-999C-07B515881C39}"/>
                  </a:ext>
                </a:extLst>
              </p:cNvPr>
              <p:cNvCxnSpPr>
                <a:cxnSpLocks/>
              </p:cNvCxnSpPr>
              <p:nvPr/>
            </p:nvCxnSpPr>
            <p:spPr bwMode="auto">
              <a:xfrm>
                <a:off x="2307431" y="32143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6D4920B-5A44-435E-B628-D2445CA31419}"/>
                  </a:ext>
                </a:extLst>
              </p:cNvPr>
              <p:cNvCxnSpPr>
                <a:cxnSpLocks/>
              </p:cNvCxnSpPr>
              <p:nvPr/>
            </p:nvCxnSpPr>
            <p:spPr bwMode="auto">
              <a:xfrm>
                <a:off x="2328863" y="321435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DC25CF0-588B-4790-A58C-BF20EF555451}"/>
                  </a:ext>
                </a:extLst>
              </p:cNvPr>
              <p:cNvCxnSpPr>
                <a:cxnSpLocks/>
              </p:cNvCxnSpPr>
              <p:nvPr/>
            </p:nvCxnSpPr>
            <p:spPr bwMode="auto">
              <a:xfrm>
                <a:off x="2362200" y="321673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08E09B7E-73F2-4AA8-A4EF-FA2B3A28E6CF}"/>
                  </a:ext>
                </a:extLst>
              </p:cNvPr>
              <p:cNvCxnSpPr>
                <a:cxnSpLocks/>
              </p:cNvCxnSpPr>
              <p:nvPr/>
            </p:nvCxnSpPr>
            <p:spPr bwMode="auto">
              <a:xfrm>
                <a:off x="2376487" y="32238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D5B7BED1-C64A-4451-B30B-FA0E1B76DEB8}"/>
                  </a:ext>
                </a:extLst>
              </p:cNvPr>
              <p:cNvCxnSpPr>
                <a:cxnSpLocks/>
              </p:cNvCxnSpPr>
              <p:nvPr/>
            </p:nvCxnSpPr>
            <p:spPr bwMode="auto">
              <a:xfrm>
                <a:off x="2388393" y="32238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770B1BD0-C0E8-4606-8F43-6812185C1EA2}"/>
                  </a:ext>
                </a:extLst>
              </p:cNvPr>
              <p:cNvCxnSpPr>
                <a:cxnSpLocks/>
              </p:cNvCxnSpPr>
              <p:nvPr/>
            </p:nvCxnSpPr>
            <p:spPr bwMode="auto">
              <a:xfrm>
                <a:off x="2419349" y="32238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DA1FB24A-C02B-4029-AC35-FD482E60B348}"/>
                  </a:ext>
                </a:extLst>
              </p:cNvPr>
              <p:cNvCxnSpPr>
                <a:cxnSpLocks/>
              </p:cNvCxnSpPr>
              <p:nvPr/>
            </p:nvCxnSpPr>
            <p:spPr bwMode="auto">
              <a:xfrm>
                <a:off x="2445542" y="32238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4FB6F79F-0637-41F7-B7D7-C92DAA2F73F0}"/>
                  </a:ext>
                </a:extLst>
              </p:cNvPr>
              <p:cNvCxnSpPr>
                <a:cxnSpLocks/>
              </p:cNvCxnSpPr>
              <p:nvPr/>
            </p:nvCxnSpPr>
            <p:spPr bwMode="auto">
              <a:xfrm>
                <a:off x="2469354" y="32238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E5AEC538-963D-4873-B7BD-05AE0B2B1585}"/>
                  </a:ext>
                </a:extLst>
              </p:cNvPr>
              <p:cNvCxnSpPr>
                <a:cxnSpLocks/>
              </p:cNvCxnSpPr>
              <p:nvPr/>
            </p:nvCxnSpPr>
            <p:spPr bwMode="auto">
              <a:xfrm>
                <a:off x="2493167"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6BF6A56-A9B0-4BCC-A5C7-9B7D607805FE}"/>
                  </a:ext>
                </a:extLst>
              </p:cNvPr>
              <p:cNvCxnSpPr>
                <a:cxnSpLocks/>
              </p:cNvCxnSpPr>
              <p:nvPr/>
            </p:nvCxnSpPr>
            <p:spPr bwMode="auto">
              <a:xfrm>
                <a:off x="2502692"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8E3954B-AA1F-45AB-BA05-6808EF8A5CBC}"/>
                  </a:ext>
                </a:extLst>
              </p:cNvPr>
              <p:cNvCxnSpPr>
                <a:cxnSpLocks/>
              </p:cNvCxnSpPr>
              <p:nvPr/>
            </p:nvCxnSpPr>
            <p:spPr bwMode="auto">
              <a:xfrm>
                <a:off x="2512217"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E3CC813-D692-48B6-9853-23078908EAA6}"/>
                  </a:ext>
                </a:extLst>
              </p:cNvPr>
              <p:cNvCxnSpPr>
                <a:cxnSpLocks/>
              </p:cNvCxnSpPr>
              <p:nvPr/>
            </p:nvCxnSpPr>
            <p:spPr bwMode="auto">
              <a:xfrm>
                <a:off x="2528885"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9005D5E0-367C-41AB-ADC0-F80D64700FA7}"/>
                  </a:ext>
                </a:extLst>
              </p:cNvPr>
              <p:cNvCxnSpPr>
                <a:cxnSpLocks/>
              </p:cNvCxnSpPr>
              <p:nvPr/>
            </p:nvCxnSpPr>
            <p:spPr bwMode="auto">
              <a:xfrm>
                <a:off x="2533647"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F94479E4-3A03-423E-8ABE-F3CC41F36C45}"/>
                  </a:ext>
                </a:extLst>
              </p:cNvPr>
              <p:cNvCxnSpPr>
                <a:cxnSpLocks/>
              </p:cNvCxnSpPr>
              <p:nvPr/>
            </p:nvCxnSpPr>
            <p:spPr bwMode="auto">
              <a:xfrm>
                <a:off x="2564604"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53C33E66-B6FC-42DB-A9DA-8161ADC9D8EF}"/>
                  </a:ext>
                </a:extLst>
              </p:cNvPr>
              <p:cNvCxnSpPr>
                <a:cxnSpLocks/>
              </p:cNvCxnSpPr>
              <p:nvPr/>
            </p:nvCxnSpPr>
            <p:spPr bwMode="auto">
              <a:xfrm>
                <a:off x="2569366"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6FD478A-1799-47A5-8474-D76975C6E53E}"/>
                  </a:ext>
                </a:extLst>
              </p:cNvPr>
              <p:cNvCxnSpPr>
                <a:cxnSpLocks/>
              </p:cNvCxnSpPr>
              <p:nvPr/>
            </p:nvCxnSpPr>
            <p:spPr bwMode="auto">
              <a:xfrm>
                <a:off x="2597941"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970B4BC-F03C-422A-9A21-FAC33A4504D6}"/>
                  </a:ext>
                </a:extLst>
              </p:cNvPr>
              <p:cNvCxnSpPr>
                <a:cxnSpLocks/>
              </p:cNvCxnSpPr>
              <p:nvPr/>
            </p:nvCxnSpPr>
            <p:spPr bwMode="auto">
              <a:xfrm>
                <a:off x="2638422"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8F42E6F-D399-409A-8020-E3E4C1B98C62}"/>
                  </a:ext>
                </a:extLst>
              </p:cNvPr>
              <p:cNvCxnSpPr>
                <a:cxnSpLocks/>
              </p:cNvCxnSpPr>
              <p:nvPr/>
            </p:nvCxnSpPr>
            <p:spPr bwMode="auto">
              <a:xfrm>
                <a:off x="2655091"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2732BB79-1F09-42AB-8EBC-2420340AF8E8}"/>
                  </a:ext>
                </a:extLst>
              </p:cNvPr>
              <p:cNvCxnSpPr>
                <a:cxnSpLocks/>
              </p:cNvCxnSpPr>
              <p:nvPr/>
            </p:nvCxnSpPr>
            <p:spPr bwMode="auto">
              <a:xfrm>
                <a:off x="2676522"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5DD5B6FC-7FC2-4242-B7D2-3EDD36911198}"/>
                  </a:ext>
                </a:extLst>
              </p:cNvPr>
              <p:cNvCxnSpPr>
                <a:cxnSpLocks/>
              </p:cNvCxnSpPr>
              <p:nvPr/>
            </p:nvCxnSpPr>
            <p:spPr bwMode="auto">
              <a:xfrm>
                <a:off x="2750341" y="32500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4652CA5C-7D61-4686-8EED-7A90F553CDDB}"/>
                  </a:ext>
                </a:extLst>
              </p:cNvPr>
              <p:cNvCxnSpPr>
                <a:cxnSpLocks/>
              </p:cNvCxnSpPr>
              <p:nvPr/>
            </p:nvCxnSpPr>
            <p:spPr bwMode="auto">
              <a:xfrm>
                <a:off x="2790822" y="3250074"/>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7A194382-EEB8-4CC6-8D5F-811BCFE35686}"/>
                  </a:ext>
                </a:extLst>
              </p:cNvPr>
              <p:cNvCxnSpPr>
                <a:cxnSpLocks/>
              </p:cNvCxnSpPr>
              <p:nvPr/>
            </p:nvCxnSpPr>
            <p:spPr bwMode="auto">
              <a:xfrm>
                <a:off x="2817016"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B248BC3-1082-419A-9092-8EF2ED8182BF}"/>
                  </a:ext>
                </a:extLst>
              </p:cNvPr>
              <p:cNvCxnSpPr>
                <a:cxnSpLocks/>
              </p:cNvCxnSpPr>
              <p:nvPr/>
            </p:nvCxnSpPr>
            <p:spPr bwMode="auto">
              <a:xfrm>
                <a:off x="2838447"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58331E41-25CA-4AC4-B388-1B343CB5C8A5}"/>
                  </a:ext>
                </a:extLst>
              </p:cNvPr>
              <p:cNvCxnSpPr>
                <a:cxnSpLocks/>
              </p:cNvCxnSpPr>
              <p:nvPr/>
            </p:nvCxnSpPr>
            <p:spPr bwMode="auto">
              <a:xfrm>
                <a:off x="2857497"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E08CE98D-199F-4A33-80F5-EF1F39BF92B0}"/>
                  </a:ext>
                </a:extLst>
              </p:cNvPr>
              <p:cNvCxnSpPr>
                <a:cxnSpLocks/>
              </p:cNvCxnSpPr>
              <p:nvPr/>
            </p:nvCxnSpPr>
            <p:spPr bwMode="auto">
              <a:xfrm>
                <a:off x="2869403"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007E29E8-54E2-4487-8D20-884E1EF35E3F}"/>
                  </a:ext>
                </a:extLst>
              </p:cNvPr>
              <p:cNvCxnSpPr>
                <a:cxnSpLocks/>
              </p:cNvCxnSpPr>
              <p:nvPr/>
            </p:nvCxnSpPr>
            <p:spPr bwMode="auto">
              <a:xfrm>
                <a:off x="2881309"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2C1648E-1D54-4319-8F2A-6C3A4CF0E2CB}"/>
                  </a:ext>
                </a:extLst>
              </p:cNvPr>
              <p:cNvCxnSpPr>
                <a:cxnSpLocks/>
              </p:cNvCxnSpPr>
              <p:nvPr/>
            </p:nvCxnSpPr>
            <p:spPr bwMode="auto">
              <a:xfrm>
                <a:off x="2919409"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9171BD73-1710-4ED5-A474-F5461BECC726}"/>
                  </a:ext>
                </a:extLst>
              </p:cNvPr>
              <p:cNvCxnSpPr>
                <a:cxnSpLocks/>
              </p:cNvCxnSpPr>
              <p:nvPr/>
            </p:nvCxnSpPr>
            <p:spPr bwMode="auto">
              <a:xfrm>
                <a:off x="2936078"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256F1335-8BB9-48BB-80E6-0D5C5921065D}"/>
                  </a:ext>
                </a:extLst>
              </p:cNvPr>
              <p:cNvCxnSpPr>
                <a:cxnSpLocks/>
              </p:cNvCxnSpPr>
              <p:nvPr/>
            </p:nvCxnSpPr>
            <p:spPr bwMode="auto">
              <a:xfrm>
                <a:off x="2962272"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8C209F6B-DE20-4A39-BD78-A6EDE87390F2}"/>
                  </a:ext>
                </a:extLst>
              </p:cNvPr>
              <p:cNvCxnSpPr>
                <a:cxnSpLocks/>
              </p:cNvCxnSpPr>
              <p:nvPr/>
            </p:nvCxnSpPr>
            <p:spPr bwMode="auto">
              <a:xfrm>
                <a:off x="3036090"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6E04B341-71E2-452E-A0DF-DD475E3ECE5C}"/>
                  </a:ext>
                </a:extLst>
              </p:cNvPr>
              <p:cNvCxnSpPr>
                <a:cxnSpLocks/>
              </p:cNvCxnSpPr>
              <p:nvPr/>
            </p:nvCxnSpPr>
            <p:spPr bwMode="auto">
              <a:xfrm>
                <a:off x="3059903" y="323578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9B866C8A-A8C0-43A9-A54E-A5ABBF3DC9F2}"/>
                  </a:ext>
                </a:extLst>
              </p:cNvPr>
              <p:cNvCxnSpPr>
                <a:cxnSpLocks/>
              </p:cNvCxnSpPr>
              <p:nvPr/>
            </p:nvCxnSpPr>
            <p:spPr bwMode="auto">
              <a:xfrm>
                <a:off x="3119435"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BE190304-58B7-4CE0-8D99-9EDE30B1EB7D}"/>
                  </a:ext>
                </a:extLst>
              </p:cNvPr>
              <p:cNvCxnSpPr>
                <a:cxnSpLocks/>
              </p:cNvCxnSpPr>
              <p:nvPr/>
            </p:nvCxnSpPr>
            <p:spPr bwMode="auto">
              <a:xfrm>
                <a:off x="3138485"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E6222282-CCEE-48F6-BB30-6D509F32459E}"/>
                  </a:ext>
                </a:extLst>
              </p:cNvPr>
              <p:cNvCxnSpPr>
                <a:cxnSpLocks/>
              </p:cNvCxnSpPr>
              <p:nvPr/>
            </p:nvCxnSpPr>
            <p:spPr bwMode="auto">
              <a:xfrm>
                <a:off x="3167060"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EFF9FFCE-C735-47C7-903B-4046E798F795}"/>
                  </a:ext>
                </a:extLst>
              </p:cNvPr>
              <p:cNvCxnSpPr>
                <a:cxnSpLocks/>
              </p:cNvCxnSpPr>
              <p:nvPr/>
            </p:nvCxnSpPr>
            <p:spPr bwMode="auto">
              <a:xfrm>
                <a:off x="3198017" y="324531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3BA5614-06BF-4BF3-B1A0-18304E0FC8E4}"/>
                  </a:ext>
                </a:extLst>
              </p:cNvPr>
              <p:cNvCxnSpPr>
                <a:cxnSpLocks/>
              </p:cNvCxnSpPr>
              <p:nvPr/>
            </p:nvCxnSpPr>
            <p:spPr bwMode="auto">
              <a:xfrm>
                <a:off x="3219449" y="32429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0923AAC-F3BC-4536-97D3-1FA4BAECFDA7}"/>
                  </a:ext>
                </a:extLst>
              </p:cNvPr>
              <p:cNvCxnSpPr>
                <a:cxnSpLocks/>
              </p:cNvCxnSpPr>
              <p:nvPr/>
            </p:nvCxnSpPr>
            <p:spPr bwMode="auto">
              <a:xfrm>
                <a:off x="3250405" y="32429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EF0E0F7-D904-4C18-AEC8-4B47BE3CF878}"/>
                  </a:ext>
                </a:extLst>
              </p:cNvPr>
              <p:cNvCxnSpPr>
                <a:cxnSpLocks/>
              </p:cNvCxnSpPr>
              <p:nvPr/>
            </p:nvCxnSpPr>
            <p:spPr bwMode="auto">
              <a:xfrm>
                <a:off x="3274217" y="32429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FAD9AE84-FAE7-472E-AEA7-2B4094AA7A0F}"/>
                  </a:ext>
                </a:extLst>
              </p:cNvPr>
              <p:cNvCxnSpPr>
                <a:cxnSpLocks/>
              </p:cNvCxnSpPr>
              <p:nvPr/>
            </p:nvCxnSpPr>
            <p:spPr bwMode="auto">
              <a:xfrm>
                <a:off x="3314698" y="326436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47DC6D32-2E1D-4091-9EBA-0DAB9B4C55A4}"/>
                  </a:ext>
                </a:extLst>
              </p:cNvPr>
              <p:cNvCxnSpPr>
                <a:cxnSpLocks/>
              </p:cNvCxnSpPr>
              <p:nvPr/>
            </p:nvCxnSpPr>
            <p:spPr bwMode="auto">
              <a:xfrm>
                <a:off x="3331366" y="3264361"/>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1E8D3845-6CCF-45C6-95A3-C32E43F660D3}"/>
                  </a:ext>
                </a:extLst>
              </p:cNvPr>
              <p:cNvCxnSpPr>
                <a:cxnSpLocks/>
              </p:cNvCxnSpPr>
              <p:nvPr/>
            </p:nvCxnSpPr>
            <p:spPr bwMode="auto">
              <a:xfrm>
                <a:off x="3364704"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B5F9F47C-6A7B-49D8-9C7B-56B92D836B81}"/>
                  </a:ext>
                </a:extLst>
              </p:cNvPr>
              <p:cNvCxnSpPr>
                <a:cxnSpLocks/>
              </p:cNvCxnSpPr>
              <p:nvPr/>
            </p:nvCxnSpPr>
            <p:spPr bwMode="auto">
              <a:xfrm>
                <a:off x="3393279"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1E0F67E9-292C-46BC-8FBF-998DEFF8F61B}"/>
                  </a:ext>
                </a:extLst>
              </p:cNvPr>
              <p:cNvCxnSpPr>
                <a:cxnSpLocks/>
              </p:cNvCxnSpPr>
              <p:nvPr/>
            </p:nvCxnSpPr>
            <p:spPr bwMode="auto">
              <a:xfrm>
                <a:off x="3424235"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6DCA6B18-EB42-4FA0-BE83-C1D0B50803C1}"/>
                  </a:ext>
                </a:extLst>
              </p:cNvPr>
              <p:cNvCxnSpPr>
                <a:cxnSpLocks/>
              </p:cNvCxnSpPr>
              <p:nvPr/>
            </p:nvCxnSpPr>
            <p:spPr bwMode="auto">
              <a:xfrm>
                <a:off x="3464717"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FF31890-4DA5-406F-A6A9-3BEF57238133}"/>
                  </a:ext>
                </a:extLst>
              </p:cNvPr>
              <p:cNvCxnSpPr>
                <a:cxnSpLocks/>
              </p:cNvCxnSpPr>
              <p:nvPr/>
            </p:nvCxnSpPr>
            <p:spPr bwMode="auto">
              <a:xfrm>
                <a:off x="3488530"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69A59E8-D00A-4636-AFCC-D9D6767B40C1}"/>
                  </a:ext>
                </a:extLst>
              </p:cNvPr>
              <p:cNvCxnSpPr>
                <a:cxnSpLocks/>
              </p:cNvCxnSpPr>
              <p:nvPr/>
            </p:nvCxnSpPr>
            <p:spPr bwMode="auto">
              <a:xfrm>
                <a:off x="3526630"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4D8791CD-A6DB-40A2-A80E-14F65ECC83FF}"/>
                  </a:ext>
                </a:extLst>
              </p:cNvPr>
              <p:cNvCxnSpPr>
                <a:cxnSpLocks/>
              </p:cNvCxnSpPr>
              <p:nvPr/>
            </p:nvCxnSpPr>
            <p:spPr bwMode="auto">
              <a:xfrm>
                <a:off x="3557586" y="32619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FE4EBF47-8F6D-4C1B-AAC1-D61F18DDE579}"/>
                  </a:ext>
                </a:extLst>
              </p:cNvPr>
              <p:cNvCxnSpPr>
                <a:cxnSpLocks/>
              </p:cNvCxnSpPr>
              <p:nvPr/>
            </p:nvCxnSpPr>
            <p:spPr bwMode="auto">
              <a:xfrm>
                <a:off x="3607592"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1B1F09FD-2D79-490E-A01A-382D2D00978B}"/>
                  </a:ext>
                </a:extLst>
              </p:cNvPr>
              <p:cNvCxnSpPr>
                <a:cxnSpLocks/>
              </p:cNvCxnSpPr>
              <p:nvPr/>
            </p:nvCxnSpPr>
            <p:spPr bwMode="auto">
              <a:xfrm>
                <a:off x="3643311"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81C4C71-BEA3-48D3-AAD8-CEACF705E3B3}"/>
                  </a:ext>
                </a:extLst>
              </p:cNvPr>
              <p:cNvCxnSpPr>
                <a:cxnSpLocks/>
              </p:cNvCxnSpPr>
              <p:nvPr/>
            </p:nvCxnSpPr>
            <p:spPr bwMode="auto">
              <a:xfrm>
                <a:off x="3657599"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C74980E5-829A-4AA2-A96A-CED16479D533}"/>
                  </a:ext>
                </a:extLst>
              </p:cNvPr>
              <p:cNvCxnSpPr>
                <a:cxnSpLocks/>
              </p:cNvCxnSpPr>
              <p:nvPr/>
            </p:nvCxnSpPr>
            <p:spPr bwMode="auto">
              <a:xfrm>
                <a:off x="3688555"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01253E6C-AEB6-4FE5-A7BE-F6E96B523C9B}"/>
                  </a:ext>
                </a:extLst>
              </p:cNvPr>
              <p:cNvCxnSpPr>
                <a:cxnSpLocks/>
              </p:cNvCxnSpPr>
              <p:nvPr/>
            </p:nvCxnSpPr>
            <p:spPr bwMode="auto">
              <a:xfrm>
                <a:off x="3700462"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E5BBCD63-0893-4BAE-8BBD-44BDEEEF25E7}"/>
                  </a:ext>
                </a:extLst>
              </p:cNvPr>
              <p:cNvCxnSpPr>
                <a:cxnSpLocks/>
              </p:cNvCxnSpPr>
              <p:nvPr/>
            </p:nvCxnSpPr>
            <p:spPr bwMode="auto">
              <a:xfrm>
                <a:off x="3729037"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9F0C6DE-FF7F-4888-9ACF-EB61098F4428}"/>
                  </a:ext>
                </a:extLst>
              </p:cNvPr>
              <p:cNvCxnSpPr>
                <a:cxnSpLocks/>
              </p:cNvCxnSpPr>
              <p:nvPr/>
            </p:nvCxnSpPr>
            <p:spPr bwMode="auto">
              <a:xfrm>
                <a:off x="3757612" y="328103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1E61E377-404C-4371-973F-9F55E7E03270}"/>
                  </a:ext>
                </a:extLst>
              </p:cNvPr>
              <p:cNvCxnSpPr>
                <a:cxnSpLocks/>
              </p:cNvCxnSpPr>
              <p:nvPr/>
            </p:nvCxnSpPr>
            <p:spPr bwMode="auto">
              <a:xfrm>
                <a:off x="3783806"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558A36F0-66FF-4622-AB7A-A1930C29D79E}"/>
                  </a:ext>
                </a:extLst>
              </p:cNvPr>
              <p:cNvCxnSpPr>
                <a:cxnSpLocks/>
              </p:cNvCxnSpPr>
              <p:nvPr/>
            </p:nvCxnSpPr>
            <p:spPr bwMode="auto">
              <a:xfrm>
                <a:off x="3800474"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C1E264D2-66E2-4978-A56A-BBD3AF6D0A25}"/>
                  </a:ext>
                </a:extLst>
              </p:cNvPr>
              <p:cNvCxnSpPr>
                <a:cxnSpLocks/>
              </p:cNvCxnSpPr>
              <p:nvPr/>
            </p:nvCxnSpPr>
            <p:spPr bwMode="auto">
              <a:xfrm>
                <a:off x="3812380"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DD75662F-CCD0-47B2-9D04-472705A3FFD3}"/>
                  </a:ext>
                </a:extLst>
              </p:cNvPr>
              <p:cNvCxnSpPr>
                <a:cxnSpLocks/>
              </p:cNvCxnSpPr>
              <p:nvPr/>
            </p:nvCxnSpPr>
            <p:spPr bwMode="auto">
              <a:xfrm>
                <a:off x="3829048"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A441976A-70F6-49D3-8A98-4A227CF20B1D}"/>
                  </a:ext>
                </a:extLst>
              </p:cNvPr>
              <p:cNvCxnSpPr>
                <a:cxnSpLocks/>
              </p:cNvCxnSpPr>
              <p:nvPr/>
            </p:nvCxnSpPr>
            <p:spPr bwMode="auto">
              <a:xfrm>
                <a:off x="3845717"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22908679-1306-4162-84A1-05F6B6D24CAD}"/>
                  </a:ext>
                </a:extLst>
              </p:cNvPr>
              <p:cNvCxnSpPr>
                <a:cxnSpLocks/>
              </p:cNvCxnSpPr>
              <p:nvPr/>
            </p:nvCxnSpPr>
            <p:spPr bwMode="auto">
              <a:xfrm>
                <a:off x="3862386" y="330008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55CB754-5D03-447C-A1F3-F5BF73C1F6F5}"/>
                  </a:ext>
                </a:extLst>
              </p:cNvPr>
              <p:cNvCxnSpPr>
                <a:cxnSpLocks/>
              </p:cNvCxnSpPr>
              <p:nvPr/>
            </p:nvCxnSpPr>
            <p:spPr bwMode="auto">
              <a:xfrm>
                <a:off x="3969543" y="333103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BBD5494-E04E-4791-AFBB-4119607282C3}"/>
                  </a:ext>
                </a:extLst>
              </p:cNvPr>
              <p:cNvCxnSpPr>
                <a:cxnSpLocks/>
              </p:cNvCxnSpPr>
              <p:nvPr/>
            </p:nvCxnSpPr>
            <p:spPr bwMode="auto">
              <a:xfrm>
                <a:off x="3998118" y="333103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5A10C6E-4F1B-42AC-A165-81C8F99EC49E}"/>
                  </a:ext>
                </a:extLst>
              </p:cNvPr>
              <p:cNvCxnSpPr>
                <a:cxnSpLocks/>
              </p:cNvCxnSpPr>
              <p:nvPr/>
            </p:nvCxnSpPr>
            <p:spPr bwMode="auto">
              <a:xfrm>
                <a:off x="4014787" y="333103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CCD78DC-92EC-452F-8ED3-09BCF89FBF3A}"/>
                  </a:ext>
                </a:extLst>
              </p:cNvPr>
              <p:cNvCxnSpPr>
                <a:cxnSpLocks/>
              </p:cNvCxnSpPr>
              <p:nvPr/>
            </p:nvCxnSpPr>
            <p:spPr bwMode="auto">
              <a:xfrm>
                <a:off x="4024312" y="3331036"/>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CD1DFFCC-F491-4817-9B98-80CA6A004B78}"/>
                  </a:ext>
                </a:extLst>
              </p:cNvPr>
              <p:cNvCxnSpPr>
                <a:cxnSpLocks/>
              </p:cNvCxnSpPr>
              <p:nvPr/>
            </p:nvCxnSpPr>
            <p:spPr bwMode="auto">
              <a:xfrm>
                <a:off x="4069556" y="332389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4C75F0AA-DCF6-40BE-A409-46D1346BB36E}"/>
                  </a:ext>
                </a:extLst>
              </p:cNvPr>
              <p:cNvCxnSpPr>
                <a:cxnSpLocks/>
              </p:cNvCxnSpPr>
              <p:nvPr/>
            </p:nvCxnSpPr>
            <p:spPr bwMode="auto">
              <a:xfrm>
                <a:off x="4100512" y="332389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D4434601-A782-4BFA-B191-54C103BF1939}"/>
                  </a:ext>
                </a:extLst>
              </p:cNvPr>
              <p:cNvCxnSpPr>
                <a:cxnSpLocks/>
              </p:cNvCxnSpPr>
              <p:nvPr/>
            </p:nvCxnSpPr>
            <p:spPr bwMode="auto">
              <a:xfrm>
                <a:off x="4136230" y="332389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0F64A31-F49A-46A5-BC90-73480087CD6E}"/>
                  </a:ext>
                </a:extLst>
              </p:cNvPr>
              <p:cNvCxnSpPr>
                <a:cxnSpLocks/>
              </p:cNvCxnSpPr>
              <p:nvPr/>
            </p:nvCxnSpPr>
            <p:spPr bwMode="auto">
              <a:xfrm>
                <a:off x="4205286" y="3323892"/>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EE583F62-98B9-491A-B5CD-A55EBB7AC872}"/>
                  </a:ext>
                </a:extLst>
              </p:cNvPr>
              <p:cNvCxnSpPr>
                <a:cxnSpLocks/>
              </p:cNvCxnSpPr>
              <p:nvPr/>
            </p:nvCxnSpPr>
            <p:spPr bwMode="auto">
              <a:xfrm>
                <a:off x="4210048"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6D5F77C8-0ECB-4876-90F5-195FD9FDDE91}"/>
                  </a:ext>
                </a:extLst>
              </p:cNvPr>
              <p:cNvCxnSpPr>
                <a:cxnSpLocks/>
              </p:cNvCxnSpPr>
              <p:nvPr/>
            </p:nvCxnSpPr>
            <p:spPr bwMode="auto">
              <a:xfrm>
                <a:off x="4221954"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79BD85E8-F058-4FFA-8358-AC733B6E996E}"/>
                  </a:ext>
                </a:extLst>
              </p:cNvPr>
              <p:cNvCxnSpPr>
                <a:cxnSpLocks/>
              </p:cNvCxnSpPr>
              <p:nvPr/>
            </p:nvCxnSpPr>
            <p:spPr bwMode="auto">
              <a:xfrm>
                <a:off x="4231479"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0ABDC8AD-F5C9-42AB-9A92-3739DF00F13E}"/>
                  </a:ext>
                </a:extLst>
              </p:cNvPr>
              <p:cNvCxnSpPr>
                <a:cxnSpLocks/>
              </p:cNvCxnSpPr>
              <p:nvPr/>
            </p:nvCxnSpPr>
            <p:spPr bwMode="auto">
              <a:xfrm>
                <a:off x="4257673"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F8F73FF1-A683-4B9C-B310-7B0F65B5964D}"/>
                  </a:ext>
                </a:extLst>
              </p:cNvPr>
              <p:cNvCxnSpPr>
                <a:cxnSpLocks/>
              </p:cNvCxnSpPr>
              <p:nvPr/>
            </p:nvCxnSpPr>
            <p:spPr bwMode="auto">
              <a:xfrm>
                <a:off x="4307679"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BAAA522-E0E2-4213-8D97-A503D1D94A1C}"/>
                  </a:ext>
                </a:extLst>
              </p:cNvPr>
              <p:cNvCxnSpPr>
                <a:cxnSpLocks/>
              </p:cNvCxnSpPr>
              <p:nvPr/>
            </p:nvCxnSpPr>
            <p:spPr bwMode="auto">
              <a:xfrm>
                <a:off x="4350542"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F96F649-21FA-4B51-8842-BE1D5A01209B}"/>
                  </a:ext>
                </a:extLst>
              </p:cNvPr>
              <p:cNvCxnSpPr>
                <a:cxnSpLocks/>
              </p:cNvCxnSpPr>
              <p:nvPr/>
            </p:nvCxnSpPr>
            <p:spPr bwMode="auto">
              <a:xfrm>
                <a:off x="4374355"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A7D8B3D5-8CB9-4ADA-9DB1-489804CE7635}"/>
                  </a:ext>
                </a:extLst>
              </p:cNvPr>
              <p:cNvCxnSpPr>
                <a:cxnSpLocks/>
              </p:cNvCxnSpPr>
              <p:nvPr/>
            </p:nvCxnSpPr>
            <p:spPr bwMode="auto">
              <a:xfrm>
                <a:off x="4388642"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B9CF7104-DD6A-45BE-9FB4-7789A6F4DAC8}"/>
                  </a:ext>
                </a:extLst>
              </p:cNvPr>
              <p:cNvCxnSpPr>
                <a:cxnSpLocks/>
              </p:cNvCxnSpPr>
              <p:nvPr/>
            </p:nvCxnSpPr>
            <p:spPr bwMode="auto">
              <a:xfrm>
                <a:off x="4431504"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A9C7833-6002-4E3F-8554-7F014C83F56E}"/>
                  </a:ext>
                </a:extLst>
              </p:cNvPr>
              <p:cNvCxnSpPr>
                <a:cxnSpLocks/>
              </p:cNvCxnSpPr>
              <p:nvPr/>
            </p:nvCxnSpPr>
            <p:spPr bwMode="auto">
              <a:xfrm>
                <a:off x="4488654" y="337389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5F9FF0E4-2E10-42DE-ADD7-77ECEAD94063}"/>
                  </a:ext>
                </a:extLst>
              </p:cNvPr>
              <p:cNvCxnSpPr>
                <a:cxnSpLocks/>
              </p:cNvCxnSpPr>
              <p:nvPr/>
            </p:nvCxnSpPr>
            <p:spPr bwMode="auto">
              <a:xfrm>
                <a:off x="4538660"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A05DB9B6-91E8-4C4A-B696-4865B306871E}"/>
                  </a:ext>
                </a:extLst>
              </p:cNvPr>
              <p:cNvCxnSpPr>
                <a:cxnSpLocks/>
              </p:cNvCxnSpPr>
              <p:nvPr/>
            </p:nvCxnSpPr>
            <p:spPr bwMode="auto">
              <a:xfrm>
                <a:off x="4564854"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511D05A2-4253-49EA-89DD-3A7E0EA563F9}"/>
                  </a:ext>
                </a:extLst>
              </p:cNvPr>
              <p:cNvCxnSpPr>
                <a:cxnSpLocks/>
              </p:cNvCxnSpPr>
              <p:nvPr/>
            </p:nvCxnSpPr>
            <p:spPr bwMode="auto">
              <a:xfrm>
                <a:off x="4650579"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662AF275-916D-42FE-BFCB-AC873E7839A6}"/>
                  </a:ext>
                </a:extLst>
              </p:cNvPr>
              <p:cNvCxnSpPr>
                <a:cxnSpLocks/>
              </p:cNvCxnSpPr>
              <p:nvPr/>
            </p:nvCxnSpPr>
            <p:spPr bwMode="auto">
              <a:xfrm>
                <a:off x="4681536"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01A42F9-7C27-429C-959C-E0F316F9D26B}"/>
                  </a:ext>
                </a:extLst>
              </p:cNvPr>
              <p:cNvCxnSpPr>
                <a:cxnSpLocks/>
              </p:cNvCxnSpPr>
              <p:nvPr/>
            </p:nvCxnSpPr>
            <p:spPr bwMode="auto">
              <a:xfrm>
                <a:off x="4726780"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9A55CA42-4332-4FB6-8221-5FD5374EA50A}"/>
                  </a:ext>
                </a:extLst>
              </p:cNvPr>
              <p:cNvCxnSpPr>
                <a:cxnSpLocks/>
              </p:cNvCxnSpPr>
              <p:nvPr/>
            </p:nvCxnSpPr>
            <p:spPr bwMode="auto">
              <a:xfrm>
                <a:off x="4748211"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E2A93647-96F5-4F73-81A2-EEBB20D1515E}"/>
                  </a:ext>
                </a:extLst>
              </p:cNvPr>
              <p:cNvCxnSpPr>
                <a:cxnSpLocks/>
              </p:cNvCxnSpPr>
              <p:nvPr/>
            </p:nvCxnSpPr>
            <p:spPr bwMode="auto">
              <a:xfrm>
                <a:off x="4819649"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EBC79FB-8CA1-4A59-92CD-F72BA0F67F36}"/>
                  </a:ext>
                </a:extLst>
              </p:cNvPr>
              <p:cNvCxnSpPr>
                <a:cxnSpLocks/>
              </p:cNvCxnSpPr>
              <p:nvPr/>
            </p:nvCxnSpPr>
            <p:spPr bwMode="auto">
              <a:xfrm>
                <a:off x="4852986" y="3407235"/>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EDE4B30A-4F35-4B82-89DF-8B4DB94FF17B}"/>
                  </a:ext>
                </a:extLst>
              </p:cNvPr>
              <p:cNvCxnSpPr>
                <a:cxnSpLocks/>
              </p:cNvCxnSpPr>
              <p:nvPr/>
            </p:nvCxnSpPr>
            <p:spPr bwMode="auto">
              <a:xfrm>
                <a:off x="4879180"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5181405-E9F9-4C85-95C0-77AF68D06DF5}"/>
                  </a:ext>
                </a:extLst>
              </p:cNvPr>
              <p:cNvCxnSpPr>
                <a:cxnSpLocks/>
              </p:cNvCxnSpPr>
              <p:nvPr/>
            </p:nvCxnSpPr>
            <p:spPr bwMode="auto">
              <a:xfrm>
                <a:off x="4917280"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AB9F821F-D25E-4EBF-89F2-A9D3407B5526}"/>
                  </a:ext>
                </a:extLst>
              </p:cNvPr>
              <p:cNvCxnSpPr>
                <a:cxnSpLocks/>
              </p:cNvCxnSpPr>
              <p:nvPr/>
            </p:nvCxnSpPr>
            <p:spPr bwMode="auto">
              <a:xfrm>
                <a:off x="4946617"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47018D7-736F-4FDE-9290-EE913ED9E20F}"/>
                  </a:ext>
                </a:extLst>
              </p:cNvPr>
              <p:cNvCxnSpPr>
                <a:cxnSpLocks/>
              </p:cNvCxnSpPr>
              <p:nvPr/>
            </p:nvCxnSpPr>
            <p:spPr bwMode="auto">
              <a:xfrm>
                <a:off x="4982336"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1F730EA5-FE32-45E2-B542-175E8D6F1B2F}"/>
                  </a:ext>
                </a:extLst>
              </p:cNvPr>
              <p:cNvCxnSpPr>
                <a:cxnSpLocks/>
              </p:cNvCxnSpPr>
              <p:nvPr/>
            </p:nvCxnSpPr>
            <p:spPr bwMode="auto">
              <a:xfrm>
                <a:off x="5010911"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F0D9F28-B52A-4156-B7CE-E1D3EA59BF87}"/>
                  </a:ext>
                </a:extLst>
              </p:cNvPr>
              <p:cNvCxnSpPr>
                <a:cxnSpLocks/>
              </p:cNvCxnSpPr>
              <p:nvPr/>
            </p:nvCxnSpPr>
            <p:spPr bwMode="auto">
              <a:xfrm>
                <a:off x="5082348"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2BAB258-DEC8-471E-9E2C-3A9923370A8A}"/>
                  </a:ext>
                </a:extLst>
              </p:cNvPr>
              <p:cNvCxnSpPr>
                <a:cxnSpLocks/>
              </p:cNvCxnSpPr>
              <p:nvPr/>
            </p:nvCxnSpPr>
            <p:spPr bwMode="auto">
              <a:xfrm>
                <a:off x="5132354"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39D08B73-6DA3-4905-9438-92D798EA192A}"/>
                  </a:ext>
                </a:extLst>
              </p:cNvPr>
              <p:cNvCxnSpPr>
                <a:cxnSpLocks/>
              </p:cNvCxnSpPr>
              <p:nvPr/>
            </p:nvCxnSpPr>
            <p:spPr bwMode="auto">
              <a:xfrm>
                <a:off x="5158548"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13F56013-2507-4B73-86D2-BDB50ED05126}"/>
                  </a:ext>
                </a:extLst>
              </p:cNvPr>
              <p:cNvCxnSpPr>
                <a:cxnSpLocks/>
              </p:cNvCxnSpPr>
              <p:nvPr/>
            </p:nvCxnSpPr>
            <p:spPr bwMode="auto">
              <a:xfrm>
                <a:off x="5213317"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B6BDAD36-504B-498E-98ED-B40E452D19A8}"/>
                  </a:ext>
                </a:extLst>
              </p:cNvPr>
              <p:cNvCxnSpPr>
                <a:cxnSpLocks/>
              </p:cNvCxnSpPr>
              <p:nvPr/>
            </p:nvCxnSpPr>
            <p:spPr bwMode="auto">
              <a:xfrm>
                <a:off x="5246654"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89C65DDA-464A-4C54-B928-6932D3CDF1B5}"/>
                  </a:ext>
                </a:extLst>
              </p:cNvPr>
              <p:cNvCxnSpPr>
                <a:cxnSpLocks/>
              </p:cNvCxnSpPr>
              <p:nvPr/>
            </p:nvCxnSpPr>
            <p:spPr bwMode="auto">
              <a:xfrm>
                <a:off x="5279992" y="3492960"/>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FB3BE092-20EC-4025-8EE0-18C395A3FE2C}"/>
                  </a:ext>
                </a:extLst>
              </p:cNvPr>
              <p:cNvCxnSpPr>
                <a:cxnSpLocks/>
              </p:cNvCxnSpPr>
              <p:nvPr/>
            </p:nvCxnSpPr>
            <p:spPr bwMode="auto">
              <a:xfrm rot="16200000" flipH="1">
                <a:off x="4866979" y="3498627"/>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17A69F1A-092C-485F-B879-8DA36CC0979A}"/>
                  </a:ext>
                </a:extLst>
              </p:cNvPr>
              <p:cNvCxnSpPr>
                <a:cxnSpLocks/>
              </p:cNvCxnSpPr>
              <p:nvPr/>
            </p:nvCxnSpPr>
            <p:spPr bwMode="auto">
              <a:xfrm rot="16200000" flipH="1">
                <a:off x="4507410" y="3405758"/>
                <a:ext cx="0" cy="54864"/>
              </a:xfrm>
              <a:prstGeom prst="line">
                <a:avLst/>
              </a:prstGeom>
              <a:noFill/>
              <a:ln w="19050"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92943B85-1531-4417-8A6A-9069932BD899}"/>
                  </a:ext>
                </a:extLst>
              </p:cNvPr>
              <p:cNvCxnSpPr>
                <a:cxnSpLocks/>
              </p:cNvCxnSpPr>
              <p:nvPr/>
            </p:nvCxnSpPr>
            <p:spPr bwMode="auto">
              <a:xfrm rot="16200000" flipH="1">
                <a:off x="4197848" y="3370039"/>
                <a:ext cx="0" cy="54864"/>
              </a:xfrm>
              <a:prstGeom prst="line">
                <a:avLst/>
              </a:prstGeom>
              <a:noFill/>
              <a:ln w="19050" cap="flat" cmpd="sng" algn="ctr">
                <a:solidFill>
                  <a:schemeClr val="accent3"/>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A0F026CE-AFAE-4AD3-A900-798C904CFBBE}"/>
                </a:ext>
              </a:extLst>
            </p:cNvPr>
            <p:cNvGrpSpPr/>
            <p:nvPr/>
          </p:nvGrpSpPr>
          <p:grpSpPr>
            <a:xfrm>
              <a:off x="1440445" y="3117433"/>
              <a:ext cx="3929448" cy="340330"/>
              <a:chOff x="1440445" y="3117433"/>
              <a:chExt cx="3929448" cy="340330"/>
            </a:xfrm>
          </p:grpSpPr>
          <p:sp>
            <p:nvSpPr>
              <p:cNvPr id="101" name="Freeform: Shape 100">
                <a:extLst>
                  <a:ext uri="{FF2B5EF4-FFF2-40B4-BE49-F238E27FC236}">
                    <a16:creationId xmlns:a16="http://schemas.microsoft.com/office/drawing/2014/main" id="{B832CBEC-DE64-490C-8C47-0755F27A8BEB}"/>
                  </a:ext>
                </a:extLst>
              </p:cNvPr>
              <p:cNvSpPr/>
              <p:nvPr/>
            </p:nvSpPr>
            <p:spPr bwMode="auto">
              <a:xfrm>
                <a:off x="1440445" y="3117433"/>
                <a:ext cx="3929448" cy="317745"/>
              </a:xfrm>
              <a:custGeom>
                <a:avLst/>
                <a:gdLst>
                  <a:gd name="connsiteX0" fmla="*/ 0 w 3929448"/>
                  <a:gd name="connsiteY0" fmla="*/ 0 h 317745"/>
                  <a:gd name="connsiteX1" fmla="*/ 56488 w 3929448"/>
                  <a:gd name="connsiteY1" fmla="*/ 0 h 317745"/>
                  <a:gd name="connsiteX2" fmla="*/ 56488 w 3929448"/>
                  <a:gd name="connsiteY2" fmla="*/ 17653 h 317745"/>
                  <a:gd name="connsiteX3" fmla="*/ 109445 w 3929448"/>
                  <a:gd name="connsiteY3" fmla="*/ 17653 h 317745"/>
                  <a:gd name="connsiteX4" fmla="*/ 109445 w 3929448"/>
                  <a:gd name="connsiteY4" fmla="*/ 42366 h 317745"/>
                  <a:gd name="connsiteX5" fmla="*/ 169464 w 3929448"/>
                  <a:gd name="connsiteY5" fmla="*/ 42366 h 317745"/>
                  <a:gd name="connsiteX6" fmla="*/ 169464 w 3929448"/>
                  <a:gd name="connsiteY6" fmla="*/ 49427 h 317745"/>
                  <a:gd name="connsiteX7" fmla="*/ 480148 w 3929448"/>
                  <a:gd name="connsiteY7" fmla="*/ 49427 h 317745"/>
                  <a:gd name="connsiteX8" fmla="*/ 480148 w 3929448"/>
                  <a:gd name="connsiteY8" fmla="*/ 77671 h 317745"/>
                  <a:gd name="connsiteX9" fmla="*/ 875564 w 3929448"/>
                  <a:gd name="connsiteY9" fmla="*/ 77671 h 317745"/>
                  <a:gd name="connsiteX10" fmla="*/ 875564 w 3929448"/>
                  <a:gd name="connsiteY10" fmla="*/ 91793 h 317745"/>
                  <a:gd name="connsiteX11" fmla="*/ 1161535 w 3929448"/>
                  <a:gd name="connsiteY11" fmla="*/ 91793 h 317745"/>
                  <a:gd name="connsiteX12" fmla="*/ 1161535 w 3929448"/>
                  <a:gd name="connsiteY12" fmla="*/ 112976 h 317745"/>
                  <a:gd name="connsiteX13" fmla="*/ 1172126 w 3929448"/>
                  <a:gd name="connsiteY13" fmla="*/ 112976 h 317745"/>
                  <a:gd name="connsiteX14" fmla="*/ 1172126 w 3929448"/>
                  <a:gd name="connsiteY14" fmla="*/ 123568 h 317745"/>
                  <a:gd name="connsiteX15" fmla="*/ 1641683 w 3929448"/>
                  <a:gd name="connsiteY15" fmla="*/ 123568 h 317745"/>
                  <a:gd name="connsiteX16" fmla="*/ 1641683 w 3929448"/>
                  <a:gd name="connsiteY16" fmla="*/ 176525 h 317745"/>
                  <a:gd name="connsiteX17" fmla="*/ 1804086 w 3929448"/>
                  <a:gd name="connsiteY17" fmla="*/ 176525 h 317745"/>
                  <a:gd name="connsiteX18" fmla="*/ 1804086 w 3929448"/>
                  <a:gd name="connsiteY18" fmla="*/ 204769 h 317745"/>
                  <a:gd name="connsiteX19" fmla="*/ 1846452 w 3929448"/>
                  <a:gd name="connsiteY19" fmla="*/ 204769 h 317745"/>
                  <a:gd name="connsiteX20" fmla="*/ 1846452 w 3929448"/>
                  <a:gd name="connsiteY20" fmla="*/ 215361 h 317745"/>
                  <a:gd name="connsiteX21" fmla="*/ 1895879 w 3929448"/>
                  <a:gd name="connsiteY21" fmla="*/ 215361 h 317745"/>
                  <a:gd name="connsiteX22" fmla="*/ 1895879 w 3929448"/>
                  <a:gd name="connsiteY22" fmla="*/ 233013 h 317745"/>
                  <a:gd name="connsiteX23" fmla="*/ 2750261 w 3929448"/>
                  <a:gd name="connsiteY23" fmla="*/ 233013 h 317745"/>
                  <a:gd name="connsiteX24" fmla="*/ 2750261 w 3929448"/>
                  <a:gd name="connsiteY24" fmla="*/ 264788 h 317745"/>
                  <a:gd name="connsiteX25" fmla="*/ 3233940 w 3929448"/>
                  <a:gd name="connsiteY25" fmla="*/ 264788 h 317745"/>
                  <a:gd name="connsiteX26" fmla="*/ 3219818 w 3929448"/>
                  <a:gd name="connsiteY26" fmla="*/ 317745 h 317745"/>
                  <a:gd name="connsiteX27" fmla="*/ 3929448 w 3929448"/>
                  <a:gd name="connsiteY27" fmla="*/ 317745 h 317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929448" h="317745">
                    <a:moveTo>
                      <a:pt x="0" y="0"/>
                    </a:moveTo>
                    <a:lnTo>
                      <a:pt x="56488" y="0"/>
                    </a:lnTo>
                    <a:lnTo>
                      <a:pt x="56488" y="17653"/>
                    </a:lnTo>
                    <a:lnTo>
                      <a:pt x="109445" y="17653"/>
                    </a:lnTo>
                    <a:lnTo>
                      <a:pt x="109445" y="42366"/>
                    </a:lnTo>
                    <a:lnTo>
                      <a:pt x="169464" y="42366"/>
                    </a:lnTo>
                    <a:lnTo>
                      <a:pt x="169464" y="49427"/>
                    </a:lnTo>
                    <a:lnTo>
                      <a:pt x="480148" y="49427"/>
                    </a:lnTo>
                    <a:lnTo>
                      <a:pt x="480148" y="77671"/>
                    </a:lnTo>
                    <a:lnTo>
                      <a:pt x="875564" y="77671"/>
                    </a:lnTo>
                    <a:lnTo>
                      <a:pt x="875564" y="91793"/>
                    </a:lnTo>
                    <a:lnTo>
                      <a:pt x="1161535" y="91793"/>
                    </a:lnTo>
                    <a:lnTo>
                      <a:pt x="1161535" y="112976"/>
                    </a:lnTo>
                    <a:lnTo>
                      <a:pt x="1172126" y="112976"/>
                    </a:lnTo>
                    <a:lnTo>
                      <a:pt x="1172126" y="123568"/>
                    </a:lnTo>
                    <a:lnTo>
                      <a:pt x="1641683" y="123568"/>
                    </a:lnTo>
                    <a:lnTo>
                      <a:pt x="1641683" y="176525"/>
                    </a:lnTo>
                    <a:lnTo>
                      <a:pt x="1804086" y="176525"/>
                    </a:lnTo>
                    <a:lnTo>
                      <a:pt x="1804086" y="204769"/>
                    </a:lnTo>
                    <a:lnTo>
                      <a:pt x="1846452" y="204769"/>
                    </a:lnTo>
                    <a:lnTo>
                      <a:pt x="1846452" y="215361"/>
                    </a:lnTo>
                    <a:lnTo>
                      <a:pt x="1895879" y="215361"/>
                    </a:lnTo>
                    <a:lnTo>
                      <a:pt x="1895879" y="233013"/>
                    </a:lnTo>
                    <a:lnTo>
                      <a:pt x="2750261" y="233013"/>
                    </a:lnTo>
                    <a:lnTo>
                      <a:pt x="2750261" y="264788"/>
                    </a:lnTo>
                    <a:lnTo>
                      <a:pt x="3233940" y="264788"/>
                    </a:lnTo>
                    <a:lnTo>
                      <a:pt x="3219818" y="317745"/>
                    </a:lnTo>
                    <a:lnTo>
                      <a:pt x="3929448" y="31774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02" name="Straight Connector 101">
                <a:extLst>
                  <a:ext uri="{FF2B5EF4-FFF2-40B4-BE49-F238E27FC236}">
                    <a16:creationId xmlns:a16="http://schemas.microsoft.com/office/drawing/2014/main" id="{F6FCFB6C-7ABC-46CB-A955-B34A1A006812}"/>
                  </a:ext>
                </a:extLst>
              </p:cNvPr>
              <p:cNvCxnSpPr>
                <a:cxnSpLocks/>
              </p:cNvCxnSpPr>
              <p:nvPr/>
            </p:nvCxnSpPr>
            <p:spPr bwMode="auto">
              <a:xfrm>
                <a:off x="1600200"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445016A-06F3-4CB6-A77C-E3ADDAA2477C}"/>
                  </a:ext>
                </a:extLst>
              </p:cNvPr>
              <p:cNvCxnSpPr>
                <a:cxnSpLocks/>
              </p:cNvCxnSpPr>
              <p:nvPr/>
            </p:nvCxnSpPr>
            <p:spPr bwMode="auto">
              <a:xfrm>
                <a:off x="1638300"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4916306-DC6B-4B7A-B360-EBA8DE8B6715}"/>
                  </a:ext>
                </a:extLst>
              </p:cNvPr>
              <p:cNvCxnSpPr>
                <a:cxnSpLocks/>
              </p:cNvCxnSpPr>
              <p:nvPr/>
            </p:nvCxnSpPr>
            <p:spPr bwMode="auto">
              <a:xfrm>
                <a:off x="1666875"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C2F1930-8BD8-4D83-8D6A-7D4F732F95EE}"/>
                  </a:ext>
                </a:extLst>
              </p:cNvPr>
              <p:cNvCxnSpPr>
                <a:cxnSpLocks/>
              </p:cNvCxnSpPr>
              <p:nvPr/>
            </p:nvCxnSpPr>
            <p:spPr bwMode="auto">
              <a:xfrm>
                <a:off x="1712118"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B22C05C-449C-4199-9B93-FF90F286FE20}"/>
                  </a:ext>
                </a:extLst>
              </p:cNvPr>
              <p:cNvCxnSpPr>
                <a:cxnSpLocks/>
              </p:cNvCxnSpPr>
              <p:nvPr/>
            </p:nvCxnSpPr>
            <p:spPr bwMode="auto">
              <a:xfrm>
                <a:off x="1835943"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5B2EF17-9928-4F20-9DE3-1DA11B7C1ECB}"/>
                  </a:ext>
                </a:extLst>
              </p:cNvPr>
              <p:cNvCxnSpPr>
                <a:cxnSpLocks/>
              </p:cNvCxnSpPr>
              <p:nvPr/>
            </p:nvCxnSpPr>
            <p:spPr bwMode="auto">
              <a:xfrm>
                <a:off x="1883568"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64C353A-0326-426A-88F5-901D1C58A36C}"/>
                  </a:ext>
                </a:extLst>
              </p:cNvPr>
              <p:cNvCxnSpPr>
                <a:cxnSpLocks/>
              </p:cNvCxnSpPr>
              <p:nvPr/>
            </p:nvCxnSpPr>
            <p:spPr bwMode="auto">
              <a:xfrm>
                <a:off x="1909762" y="31361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0BCE1C5-CD29-4B9C-9F7E-F433AE86C663}"/>
                  </a:ext>
                </a:extLst>
              </p:cNvPr>
              <p:cNvCxnSpPr>
                <a:cxnSpLocks/>
              </p:cNvCxnSpPr>
              <p:nvPr/>
            </p:nvCxnSpPr>
            <p:spPr bwMode="auto">
              <a:xfrm>
                <a:off x="1928812"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181A77B-CAE7-4180-922E-253F1D56DFBC}"/>
                  </a:ext>
                </a:extLst>
              </p:cNvPr>
              <p:cNvCxnSpPr>
                <a:cxnSpLocks/>
              </p:cNvCxnSpPr>
              <p:nvPr/>
            </p:nvCxnSpPr>
            <p:spPr bwMode="auto">
              <a:xfrm>
                <a:off x="1971674"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4E03E230-C26D-44C8-9652-B2C34F6C0C19}"/>
                  </a:ext>
                </a:extLst>
              </p:cNvPr>
              <p:cNvCxnSpPr>
                <a:cxnSpLocks/>
              </p:cNvCxnSpPr>
              <p:nvPr/>
            </p:nvCxnSpPr>
            <p:spPr bwMode="auto">
              <a:xfrm>
                <a:off x="1981199"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F46F7E5-4D76-4F97-B823-D50783C523E5}"/>
                  </a:ext>
                </a:extLst>
              </p:cNvPr>
              <p:cNvCxnSpPr>
                <a:cxnSpLocks/>
              </p:cNvCxnSpPr>
              <p:nvPr/>
            </p:nvCxnSpPr>
            <p:spPr bwMode="auto">
              <a:xfrm>
                <a:off x="1993106"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AD68305-D542-45CA-B764-7F7F2A49637C}"/>
                  </a:ext>
                </a:extLst>
              </p:cNvPr>
              <p:cNvCxnSpPr>
                <a:cxnSpLocks/>
              </p:cNvCxnSpPr>
              <p:nvPr/>
            </p:nvCxnSpPr>
            <p:spPr bwMode="auto">
              <a:xfrm>
                <a:off x="2026444"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7BC7F5E-A99E-40E1-946B-721122B03C22}"/>
                  </a:ext>
                </a:extLst>
              </p:cNvPr>
              <p:cNvCxnSpPr>
                <a:cxnSpLocks/>
              </p:cNvCxnSpPr>
              <p:nvPr/>
            </p:nvCxnSpPr>
            <p:spPr bwMode="auto">
              <a:xfrm>
                <a:off x="2052638"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CF105CD-3BF2-4600-8DA5-DBFD94B4115A}"/>
                  </a:ext>
                </a:extLst>
              </p:cNvPr>
              <p:cNvCxnSpPr>
                <a:cxnSpLocks/>
              </p:cNvCxnSpPr>
              <p:nvPr/>
            </p:nvCxnSpPr>
            <p:spPr bwMode="auto">
              <a:xfrm>
                <a:off x="2064544"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8505C44E-B9EB-4FC8-8ECB-16645952D610}"/>
                  </a:ext>
                </a:extLst>
              </p:cNvPr>
              <p:cNvCxnSpPr>
                <a:cxnSpLocks/>
              </p:cNvCxnSpPr>
              <p:nvPr/>
            </p:nvCxnSpPr>
            <p:spPr bwMode="auto">
              <a:xfrm>
                <a:off x="2078832"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ACA3F74-A470-4616-B80A-42F8581DF487}"/>
                  </a:ext>
                </a:extLst>
              </p:cNvPr>
              <p:cNvCxnSpPr>
                <a:cxnSpLocks/>
              </p:cNvCxnSpPr>
              <p:nvPr/>
            </p:nvCxnSpPr>
            <p:spPr bwMode="auto">
              <a:xfrm>
                <a:off x="2090738"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05C941B-172A-475B-B482-0B81FE0EF6F4}"/>
                  </a:ext>
                </a:extLst>
              </p:cNvPr>
              <p:cNvCxnSpPr>
                <a:cxnSpLocks/>
              </p:cNvCxnSpPr>
              <p:nvPr/>
            </p:nvCxnSpPr>
            <p:spPr bwMode="auto">
              <a:xfrm>
                <a:off x="2121694"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8418B12-92FF-4189-A1CD-276A5535B648}"/>
                  </a:ext>
                </a:extLst>
              </p:cNvPr>
              <p:cNvCxnSpPr>
                <a:cxnSpLocks/>
              </p:cNvCxnSpPr>
              <p:nvPr/>
            </p:nvCxnSpPr>
            <p:spPr bwMode="auto">
              <a:xfrm>
                <a:off x="2131219"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FBBB4F60-66BA-4F69-BA03-D459A56C7028}"/>
                  </a:ext>
                </a:extLst>
              </p:cNvPr>
              <p:cNvCxnSpPr>
                <a:cxnSpLocks/>
              </p:cNvCxnSpPr>
              <p:nvPr/>
            </p:nvCxnSpPr>
            <p:spPr bwMode="auto">
              <a:xfrm>
                <a:off x="2157413"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53ADED6-79A5-40F3-A03A-EE084961113E}"/>
                  </a:ext>
                </a:extLst>
              </p:cNvPr>
              <p:cNvCxnSpPr>
                <a:cxnSpLocks/>
              </p:cNvCxnSpPr>
              <p:nvPr/>
            </p:nvCxnSpPr>
            <p:spPr bwMode="auto">
              <a:xfrm>
                <a:off x="2159795"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5EC54BF-1C22-48EE-B702-3A904C9A7DEB}"/>
                  </a:ext>
                </a:extLst>
              </p:cNvPr>
              <p:cNvCxnSpPr>
                <a:cxnSpLocks/>
              </p:cNvCxnSpPr>
              <p:nvPr/>
            </p:nvCxnSpPr>
            <p:spPr bwMode="auto">
              <a:xfrm>
                <a:off x="2169320"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78D53BF0-31DA-436E-A3A9-F4C0F7499385}"/>
                  </a:ext>
                </a:extLst>
              </p:cNvPr>
              <p:cNvCxnSpPr>
                <a:cxnSpLocks/>
              </p:cNvCxnSpPr>
              <p:nvPr/>
            </p:nvCxnSpPr>
            <p:spPr bwMode="auto">
              <a:xfrm>
                <a:off x="2171701"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5C0F857-26EF-4549-B627-307D94D66818}"/>
                  </a:ext>
                </a:extLst>
              </p:cNvPr>
              <p:cNvCxnSpPr>
                <a:cxnSpLocks/>
              </p:cNvCxnSpPr>
              <p:nvPr/>
            </p:nvCxnSpPr>
            <p:spPr bwMode="auto">
              <a:xfrm>
                <a:off x="2212182"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828DDBE-8DCA-4357-9A3E-F015F23FFC7F}"/>
                  </a:ext>
                </a:extLst>
              </p:cNvPr>
              <p:cNvCxnSpPr>
                <a:cxnSpLocks/>
              </p:cNvCxnSpPr>
              <p:nvPr/>
            </p:nvCxnSpPr>
            <p:spPr bwMode="auto">
              <a:xfrm>
                <a:off x="2235995"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78FEE74-4AB4-4E4D-A504-4204E5CD406E}"/>
                  </a:ext>
                </a:extLst>
              </p:cNvPr>
              <p:cNvCxnSpPr>
                <a:cxnSpLocks/>
              </p:cNvCxnSpPr>
              <p:nvPr/>
            </p:nvCxnSpPr>
            <p:spPr bwMode="auto">
              <a:xfrm>
                <a:off x="2247901"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52E4722-7891-402F-8FD4-12BB6D21E570}"/>
                  </a:ext>
                </a:extLst>
              </p:cNvPr>
              <p:cNvCxnSpPr>
                <a:cxnSpLocks/>
              </p:cNvCxnSpPr>
              <p:nvPr/>
            </p:nvCxnSpPr>
            <p:spPr bwMode="auto">
              <a:xfrm>
                <a:off x="2278858"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4206EE7-18E8-4BDB-88C8-5253D9A2D2B7}"/>
                  </a:ext>
                </a:extLst>
              </p:cNvPr>
              <p:cNvCxnSpPr>
                <a:cxnSpLocks/>
              </p:cNvCxnSpPr>
              <p:nvPr/>
            </p:nvCxnSpPr>
            <p:spPr bwMode="auto">
              <a:xfrm>
                <a:off x="2295527" y="3169442"/>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FF9AD47-75BE-4464-BCAE-8D1E4F67301D}"/>
                  </a:ext>
                </a:extLst>
              </p:cNvPr>
              <p:cNvCxnSpPr>
                <a:cxnSpLocks/>
              </p:cNvCxnSpPr>
              <p:nvPr/>
            </p:nvCxnSpPr>
            <p:spPr bwMode="auto">
              <a:xfrm>
                <a:off x="2319340"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7E1B1C8-A2F1-4A28-80AF-7B865D0AEAA4}"/>
                  </a:ext>
                </a:extLst>
              </p:cNvPr>
              <p:cNvCxnSpPr>
                <a:cxnSpLocks/>
              </p:cNvCxnSpPr>
              <p:nvPr/>
            </p:nvCxnSpPr>
            <p:spPr bwMode="auto">
              <a:xfrm>
                <a:off x="2331246"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A04DCE4-D01D-44E0-8F5B-ABB872B660CC}"/>
                  </a:ext>
                </a:extLst>
              </p:cNvPr>
              <p:cNvCxnSpPr>
                <a:cxnSpLocks/>
              </p:cNvCxnSpPr>
              <p:nvPr/>
            </p:nvCxnSpPr>
            <p:spPr bwMode="auto">
              <a:xfrm>
                <a:off x="2366965"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0152173D-DB7A-4BD5-9D78-A6654FE2BB57}"/>
                  </a:ext>
                </a:extLst>
              </p:cNvPr>
              <p:cNvCxnSpPr>
                <a:cxnSpLocks/>
              </p:cNvCxnSpPr>
              <p:nvPr/>
            </p:nvCxnSpPr>
            <p:spPr bwMode="auto">
              <a:xfrm>
                <a:off x="2395540"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9106B9C-C20F-4E7C-A810-9FA6A374E2E5}"/>
                  </a:ext>
                </a:extLst>
              </p:cNvPr>
              <p:cNvCxnSpPr>
                <a:cxnSpLocks/>
              </p:cNvCxnSpPr>
              <p:nvPr/>
            </p:nvCxnSpPr>
            <p:spPr bwMode="auto">
              <a:xfrm>
                <a:off x="2414590"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571BE47-7455-451A-A978-BD24D185A918}"/>
                  </a:ext>
                </a:extLst>
              </p:cNvPr>
              <p:cNvCxnSpPr>
                <a:cxnSpLocks/>
              </p:cNvCxnSpPr>
              <p:nvPr/>
            </p:nvCxnSpPr>
            <p:spPr bwMode="auto">
              <a:xfrm>
                <a:off x="2438402"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C9E1A427-04E1-4BBF-BB1E-179A103BD84F}"/>
                  </a:ext>
                </a:extLst>
              </p:cNvPr>
              <p:cNvCxnSpPr>
                <a:cxnSpLocks/>
              </p:cNvCxnSpPr>
              <p:nvPr/>
            </p:nvCxnSpPr>
            <p:spPr bwMode="auto">
              <a:xfrm>
                <a:off x="2452690"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F5542B0-0C82-490A-87EE-30834DA3D954}"/>
                  </a:ext>
                </a:extLst>
              </p:cNvPr>
              <p:cNvCxnSpPr>
                <a:cxnSpLocks/>
              </p:cNvCxnSpPr>
              <p:nvPr/>
            </p:nvCxnSpPr>
            <p:spPr bwMode="auto">
              <a:xfrm>
                <a:off x="2483646"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ED416BB-CD1D-4643-AA04-730E33BE11C3}"/>
                  </a:ext>
                </a:extLst>
              </p:cNvPr>
              <p:cNvCxnSpPr>
                <a:cxnSpLocks/>
              </p:cNvCxnSpPr>
              <p:nvPr/>
            </p:nvCxnSpPr>
            <p:spPr bwMode="auto">
              <a:xfrm>
                <a:off x="2500315"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77266978-C7E4-4477-BC51-0E5318D6DDFA}"/>
                  </a:ext>
                </a:extLst>
              </p:cNvPr>
              <p:cNvCxnSpPr>
                <a:cxnSpLocks/>
              </p:cNvCxnSpPr>
              <p:nvPr/>
            </p:nvCxnSpPr>
            <p:spPr bwMode="auto">
              <a:xfrm>
                <a:off x="2507459"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E0BC617-8229-41F3-A619-DDDFB8D81B73}"/>
                  </a:ext>
                </a:extLst>
              </p:cNvPr>
              <p:cNvCxnSpPr>
                <a:cxnSpLocks/>
              </p:cNvCxnSpPr>
              <p:nvPr/>
            </p:nvCxnSpPr>
            <p:spPr bwMode="auto">
              <a:xfrm>
                <a:off x="2540797"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A1AD805-D71C-402A-BB2B-1971A01EFF24}"/>
                  </a:ext>
                </a:extLst>
              </p:cNvPr>
              <p:cNvCxnSpPr>
                <a:cxnSpLocks/>
              </p:cNvCxnSpPr>
              <p:nvPr/>
            </p:nvCxnSpPr>
            <p:spPr bwMode="auto">
              <a:xfrm>
                <a:off x="2562228" y="317658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347D272-40A8-4054-8EFB-37AC2A47C97C}"/>
                  </a:ext>
                </a:extLst>
              </p:cNvPr>
              <p:cNvCxnSpPr>
                <a:cxnSpLocks/>
              </p:cNvCxnSpPr>
              <p:nvPr/>
            </p:nvCxnSpPr>
            <p:spPr bwMode="auto">
              <a:xfrm>
                <a:off x="2574134" y="319563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9F55563-1614-4BC9-8EF1-F4A7D6D3D306}"/>
                  </a:ext>
                </a:extLst>
              </p:cNvPr>
              <p:cNvCxnSpPr>
                <a:cxnSpLocks/>
              </p:cNvCxnSpPr>
              <p:nvPr/>
            </p:nvCxnSpPr>
            <p:spPr bwMode="auto">
              <a:xfrm>
                <a:off x="2624140" y="3195636"/>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30F0BBE-6ADB-4F5E-8820-4702D71696C2}"/>
                  </a:ext>
                </a:extLst>
              </p:cNvPr>
              <p:cNvCxnSpPr>
                <a:cxnSpLocks/>
              </p:cNvCxnSpPr>
              <p:nvPr/>
            </p:nvCxnSpPr>
            <p:spPr bwMode="auto">
              <a:xfrm>
                <a:off x="2640809" y="321230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8CF36DA-0318-4137-AB1B-EB59CFB70A77}"/>
                  </a:ext>
                </a:extLst>
              </p:cNvPr>
              <p:cNvCxnSpPr>
                <a:cxnSpLocks/>
              </p:cNvCxnSpPr>
              <p:nvPr/>
            </p:nvCxnSpPr>
            <p:spPr bwMode="auto">
              <a:xfrm>
                <a:off x="2662241" y="321230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5318DA77-0273-42E9-82EE-7DC34CF9B9A2}"/>
                  </a:ext>
                </a:extLst>
              </p:cNvPr>
              <p:cNvCxnSpPr>
                <a:cxnSpLocks/>
              </p:cNvCxnSpPr>
              <p:nvPr/>
            </p:nvCxnSpPr>
            <p:spPr bwMode="auto">
              <a:xfrm>
                <a:off x="2678909" y="321230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149FABC-D565-45EE-937A-F666C9EE604A}"/>
                  </a:ext>
                </a:extLst>
              </p:cNvPr>
              <p:cNvCxnSpPr>
                <a:cxnSpLocks/>
              </p:cNvCxnSpPr>
              <p:nvPr/>
            </p:nvCxnSpPr>
            <p:spPr bwMode="auto">
              <a:xfrm>
                <a:off x="2693196" y="321230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8B47127-B11B-41A9-811F-B6A51F6C8BF1}"/>
                  </a:ext>
                </a:extLst>
              </p:cNvPr>
              <p:cNvCxnSpPr>
                <a:cxnSpLocks/>
              </p:cNvCxnSpPr>
              <p:nvPr/>
            </p:nvCxnSpPr>
            <p:spPr bwMode="auto">
              <a:xfrm>
                <a:off x="2717008" y="321230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17D6F27-6DD7-451A-9F78-01BBFE904913}"/>
                  </a:ext>
                </a:extLst>
              </p:cNvPr>
              <p:cNvCxnSpPr>
                <a:cxnSpLocks/>
              </p:cNvCxnSpPr>
              <p:nvPr/>
            </p:nvCxnSpPr>
            <p:spPr bwMode="auto">
              <a:xfrm>
                <a:off x="2759871"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4BDE3C6-FDD8-4A58-B8D6-89BFDE16882D}"/>
                  </a:ext>
                </a:extLst>
              </p:cNvPr>
              <p:cNvCxnSpPr>
                <a:cxnSpLocks/>
              </p:cNvCxnSpPr>
              <p:nvPr/>
            </p:nvCxnSpPr>
            <p:spPr bwMode="auto">
              <a:xfrm>
                <a:off x="2783683"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F156D9C-833B-4DD7-A57E-6BE06191965C}"/>
                  </a:ext>
                </a:extLst>
              </p:cNvPr>
              <p:cNvCxnSpPr>
                <a:cxnSpLocks/>
              </p:cNvCxnSpPr>
              <p:nvPr/>
            </p:nvCxnSpPr>
            <p:spPr bwMode="auto">
              <a:xfrm>
                <a:off x="2809877"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2A5F3C64-9EFC-4020-8A8E-467C1C9218ED}"/>
                  </a:ext>
                </a:extLst>
              </p:cNvPr>
              <p:cNvCxnSpPr>
                <a:cxnSpLocks/>
              </p:cNvCxnSpPr>
              <p:nvPr/>
            </p:nvCxnSpPr>
            <p:spPr bwMode="auto">
              <a:xfrm>
                <a:off x="2850358"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84CD4E74-69E0-433F-BC01-FD0148A8C198}"/>
                  </a:ext>
                </a:extLst>
              </p:cNvPr>
              <p:cNvCxnSpPr>
                <a:cxnSpLocks/>
              </p:cNvCxnSpPr>
              <p:nvPr/>
            </p:nvCxnSpPr>
            <p:spPr bwMode="auto">
              <a:xfrm>
                <a:off x="2857501"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405550CD-695E-4F11-9AE4-756D16B11688}"/>
                  </a:ext>
                </a:extLst>
              </p:cNvPr>
              <p:cNvCxnSpPr>
                <a:cxnSpLocks/>
              </p:cNvCxnSpPr>
              <p:nvPr/>
            </p:nvCxnSpPr>
            <p:spPr bwMode="auto">
              <a:xfrm>
                <a:off x="2902745"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F53AF66-177F-4892-B8D6-49D1E24FE739}"/>
                  </a:ext>
                </a:extLst>
              </p:cNvPr>
              <p:cNvCxnSpPr>
                <a:cxnSpLocks/>
              </p:cNvCxnSpPr>
              <p:nvPr/>
            </p:nvCxnSpPr>
            <p:spPr bwMode="auto">
              <a:xfrm>
                <a:off x="2943226"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76A776B-59D9-4D80-A263-C5DD9A9F68A4}"/>
                  </a:ext>
                </a:extLst>
              </p:cNvPr>
              <p:cNvCxnSpPr>
                <a:cxnSpLocks/>
              </p:cNvCxnSpPr>
              <p:nvPr/>
            </p:nvCxnSpPr>
            <p:spPr bwMode="auto">
              <a:xfrm>
                <a:off x="2962276" y="322182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B48DF86-FDAA-4228-B0CB-6399B0428F59}"/>
                  </a:ext>
                </a:extLst>
              </p:cNvPr>
              <p:cNvCxnSpPr>
                <a:cxnSpLocks/>
              </p:cNvCxnSpPr>
              <p:nvPr/>
            </p:nvCxnSpPr>
            <p:spPr bwMode="auto">
              <a:xfrm>
                <a:off x="2983708" y="323611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801EE3C1-092B-4B1F-BE2B-C7ECDC03045B}"/>
                  </a:ext>
                </a:extLst>
              </p:cNvPr>
              <p:cNvCxnSpPr>
                <a:cxnSpLocks/>
              </p:cNvCxnSpPr>
              <p:nvPr/>
            </p:nvCxnSpPr>
            <p:spPr bwMode="auto">
              <a:xfrm>
                <a:off x="3005139" y="323611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0DBAFB9-528B-4F0C-AAA2-DCAEE0916A92}"/>
                  </a:ext>
                </a:extLst>
              </p:cNvPr>
              <p:cNvCxnSpPr>
                <a:cxnSpLocks/>
              </p:cNvCxnSpPr>
              <p:nvPr/>
            </p:nvCxnSpPr>
            <p:spPr bwMode="auto">
              <a:xfrm>
                <a:off x="3036095" y="323611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26B062F-962F-44E8-A906-9E888F669EE3}"/>
                  </a:ext>
                </a:extLst>
              </p:cNvPr>
              <p:cNvCxnSpPr>
                <a:cxnSpLocks/>
              </p:cNvCxnSpPr>
              <p:nvPr/>
            </p:nvCxnSpPr>
            <p:spPr bwMode="auto">
              <a:xfrm>
                <a:off x="3045620" y="323611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B7A7DC10-8223-4E59-9E52-58C3E158ED90}"/>
                  </a:ext>
                </a:extLst>
              </p:cNvPr>
              <p:cNvCxnSpPr>
                <a:cxnSpLocks/>
              </p:cNvCxnSpPr>
              <p:nvPr/>
            </p:nvCxnSpPr>
            <p:spPr bwMode="auto">
              <a:xfrm>
                <a:off x="3069433" y="323611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1429677-FEBA-4E18-B35E-E204748C2695}"/>
                  </a:ext>
                </a:extLst>
              </p:cNvPr>
              <p:cNvCxnSpPr>
                <a:cxnSpLocks/>
              </p:cNvCxnSpPr>
              <p:nvPr/>
            </p:nvCxnSpPr>
            <p:spPr bwMode="auto">
              <a:xfrm>
                <a:off x="3098008" y="3250405"/>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589692AC-1504-494C-9517-714F32490C41}"/>
                  </a:ext>
                </a:extLst>
              </p:cNvPr>
              <p:cNvCxnSpPr>
                <a:cxnSpLocks/>
              </p:cNvCxnSpPr>
              <p:nvPr/>
            </p:nvCxnSpPr>
            <p:spPr bwMode="auto">
              <a:xfrm>
                <a:off x="3098008" y="323849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3A0B1083-BC0B-4C2D-B5EA-E6DBA5E45F31}"/>
                  </a:ext>
                </a:extLst>
              </p:cNvPr>
              <p:cNvCxnSpPr>
                <a:cxnSpLocks/>
              </p:cNvCxnSpPr>
              <p:nvPr/>
            </p:nvCxnSpPr>
            <p:spPr bwMode="auto">
              <a:xfrm>
                <a:off x="3117058" y="325754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D324263-F105-4517-89AB-CE26B07C1B7D}"/>
                  </a:ext>
                </a:extLst>
              </p:cNvPr>
              <p:cNvCxnSpPr>
                <a:cxnSpLocks/>
              </p:cNvCxnSpPr>
              <p:nvPr/>
            </p:nvCxnSpPr>
            <p:spPr bwMode="auto">
              <a:xfrm>
                <a:off x="3152777" y="325754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CA97B72D-471A-4819-B0A7-E7AC8157A1C3}"/>
                  </a:ext>
                </a:extLst>
              </p:cNvPr>
              <p:cNvCxnSpPr>
                <a:cxnSpLocks/>
              </p:cNvCxnSpPr>
              <p:nvPr/>
            </p:nvCxnSpPr>
            <p:spPr bwMode="auto">
              <a:xfrm>
                <a:off x="3171827" y="325754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FD0A085-02BF-49A5-B04B-22AC00EAB353}"/>
                  </a:ext>
                </a:extLst>
              </p:cNvPr>
              <p:cNvCxnSpPr>
                <a:cxnSpLocks/>
              </p:cNvCxnSpPr>
              <p:nvPr/>
            </p:nvCxnSpPr>
            <p:spPr bwMode="auto">
              <a:xfrm>
                <a:off x="3183734" y="3257548"/>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37007C0-8B6E-41CC-BD9C-EDC6432D1461}"/>
                  </a:ext>
                </a:extLst>
              </p:cNvPr>
              <p:cNvCxnSpPr>
                <a:cxnSpLocks/>
              </p:cNvCxnSpPr>
              <p:nvPr/>
            </p:nvCxnSpPr>
            <p:spPr bwMode="auto">
              <a:xfrm>
                <a:off x="3214690" y="3267073"/>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585FF72-93FD-4713-A195-5569378B7641}"/>
                  </a:ext>
                </a:extLst>
              </p:cNvPr>
              <p:cNvCxnSpPr>
                <a:cxnSpLocks/>
              </p:cNvCxnSpPr>
              <p:nvPr/>
            </p:nvCxnSpPr>
            <p:spPr bwMode="auto">
              <a:xfrm>
                <a:off x="3240884" y="327897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D6CB2046-FD07-4D84-98F1-7B317605A953}"/>
                  </a:ext>
                </a:extLst>
              </p:cNvPr>
              <p:cNvCxnSpPr>
                <a:cxnSpLocks/>
              </p:cNvCxnSpPr>
              <p:nvPr/>
            </p:nvCxnSpPr>
            <p:spPr bwMode="auto">
              <a:xfrm>
                <a:off x="3255171" y="327897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954B0A4D-6023-46F1-9E7F-99239BB9FC5B}"/>
                  </a:ext>
                </a:extLst>
              </p:cNvPr>
              <p:cNvCxnSpPr>
                <a:cxnSpLocks/>
              </p:cNvCxnSpPr>
              <p:nvPr/>
            </p:nvCxnSpPr>
            <p:spPr bwMode="auto">
              <a:xfrm>
                <a:off x="3338088"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09B1751-521B-4D52-890F-6EE3F1E5FA58}"/>
                  </a:ext>
                </a:extLst>
              </p:cNvPr>
              <p:cNvCxnSpPr>
                <a:cxnSpLocks/>
              </p:cNvCxnSpPr>
              <p:nvPr/>
            </p:nvCxnSpPr>
            <p:spPr bwMode="auto">
              <a:xfrm>
                <a:off x="3369044"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27EA6A5-D401-4C78-9771-28FFBC5C24FA}"/>
                  </a:ext>
                </a:extLst>
              </p:cNvPr>
              <p:cNvCxnSpPr>
                <a:cxnSpLocks/>
              </p:cNvCxnSpPr>
              <p:nvPr/>
            </p:nvCxnSpPr>
            <p:spPr bwMode="auto">
              <a:xfrm>
                <a:off x="3397619"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08CAF90A-0D34-4410-9566-DBC52634E826}"/>
                  </a:ext>
                </a:extLst>
              </p:cNvPr>
              <p:cNvCxnSpPr>
                <a:cxnSpLocks/>
              </p:cNvCxnSpPr>
              <p:nvPr/>
            </p:nvCxnSpPr>
            <p:spPr bwMode="auto">
              <a:xfrm>
                <a:off x="3433338"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DDE7C17-955F-4289-9F02-8E70033F29FE}"/>
                  </a:ext>
                </a:extLst>
              </p:cNvPr>
              <p:cNvCxnSpPr>
                <a:cxnSpLocks/>
              </p:cNvCxnSpPr>
              <p:nvPr/>
            </p:nvCxnSpPr>
            <p:spPr bwMode="auto">
              <a:xfrm>
                <a:off x="3461913"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44567BA-2C41-4B9C-902B-2B6DF78CBFDC}"/>
                  </a:ext>
                </a:extLst>
              </p:cNvPr>
              <p:cNvCxnSpPr>
                <a:cxnSpLocks/>
              </p:cNvCxnSpPr>
              <p:nvPr/>
            </p:nvCxnSpPr>
            <p:spPr bwMode="auto">
              <a:xfrm>
                <a:off x="3509538"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1A42F2E4-B55E-45F6-A603-AE3ACA57F867}"/>
                  </a:ext>
                </a:extLst>
              </p:cNvPr>
              <p:cNvCxnSpPr>
                <a:cxnSpLocks/>
              </p:cNvCxnSpPr>
              <p:nvPr/>
            </p:nvCxnSpPr>
            <p:spPr bwMode="auto">
              <a:xfrm>
                <a:off x="3523825"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9ADE30B-B244-4771-A61E-214B6A6C1C3C}"/>
                  </a:ext>
                </a:extLst>
              </p:cNvPr>
              <p:cNvCxnSpPr>
                <a:cxnSpLocks/>
              </p:cNvCxnSpPr>
              <p:nvPr/>
            </p:nvCxnSpPr>
            <p:spPr bwMode="auto">
              <a:xfrm>
                <a:off x="3533350"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AC24C54-89C7-42B7-B6A5-6AEB29626507}"/>
                  </a:ext>
                </a:extLst>
              </p:cNvPr>
              <p:cNvCxnSpPr>
                <a:cxnSpLocks/>
              </p:cNvCxnSpPr>
              <p:nvPr/>
            </p:nvCxnSpPr>
            <p:spPr bwMode="auto">
              <a:xfrm>
                <a:off x="3559544"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024F763-F873-4354-BF50-6A074C562134}"/>
                  </a:ext>
                </a:extLst>
              </p:cNvPr>
              <p:cNvCxnSpPr>
                <a:cxnSpLocks/>
              </p:cNvCxnSpPr>
              <p:nvPr/>
            </p:nvCxnSpPr>
            <p:spPr bwMode="auto">
              <a:xfrm>
                <a:off x="3564306"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4B68C0C-CCDF-45EA-A2CA-7B906366BE10}"/>
                  </a:ext>
                </a:extLst>
              </p:cNvPr>
              <p:cNvCxnSpPr>
                <a:cxnSpLocks/>
              </p:cNvCxnSpPr>
              <p:nvPr/>
            </p:nvCxnSpPr>
            <p:spPr bwMode="auto">
              <a:xfrm>
                <a:off x="3590500"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BDF017A-BD76-4C5F-B099-457D655B2DFA}"/>
                  </a:ext>
                </a:extLst>
              </p:cNvPr>
              <p:cNvCxnSpPr>
                <a:cxnSpLocks/>
              </p:cNvCxnSpPr>
              <p:nvPr/>
            </p:nvCxnSpPr>
            <p:spPr bwMode="auto">
              <a:xfrm>
                <a:off x="3659557"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CED5040-48B3-48E5-9759-465953C7166C}"/>
                  </a:ext>
                </a:extLst>
              </p:cNvPr>
              <p:cNvCxnSpPr>
                <a:cxnSpLocks/>
              </p:cNvCxnSpPr>
              <p:nvPr/>
            </p:nvCxnSpPr>
            <p:spPr bwMode="auto">
              <a:xfrm>
                <a:off x="3690514"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67D8467-B40D-4669-87BA-B07DFCF1A2F6}"/>
                  </a:ext>
                </a:extLst>
              </p:cNvPr>
              <p:cNvCxnSpPr>
                <a:cxnSpLocks/>
              </p:cNvCxnSpPr>
              <p:nvPr/>
            </p:nvCxnSpPr>
            <p:spPr bwMode="auto">
              <a:xfrm>
                <a:off x="3726232"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7B329881-0654-4F40-B88D-7CD8F3ED95B8}"/>
                  </a:ext>
                </a:extLst>
              </p:cNvPr>
              <p:cNvCxnSpPr>
                <a:cxnSpLocks/>
              </p:cNvCxnSpPr>
              <p:nvPr/>
            </p:nvCxnSpPr>
            <p:spPr bwMode="auto">
              <a:xfrm>
                <a:off x="3757189"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B94EEDC8-CA90-47B1-A129-40FDD12D04DE}"/>
                  </a:ext>
                </a:extLst>
              </p:cNvPr>
              <p:cNvCxnSpPr>
                <a:cxnSpLocks/>
              </p:cNvCxnSpPr>
              <p:nvPr/>
            </p:nvCxnSpPr>
            <p:spPr bwMode="auto">
              <a:xfrm>
                <a:off x="3802432"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5FE8DBF-1EEA-4FC8-B7EA-BFD226EC7D05}"/>
                  </a:ext>
                </a:extLst>
              </p:cNvPr>
              <p:cNvCxnSpPr>
                <a:cxnSpLocks/>
              </p:cNvCxnSpPr>
              <p:nvPr/>
            </p:nvCxnSpPr>
            <p:spPr bwMode="auto">
              <a:xfrm>
                <a:off x="3828625"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94C8B3F-4920-4057-A8EE-553866A75245}"/>
                  </a:ext>
                </a:extLst>
              </p:cNvPr>
              <p:cNvCxnSpPr>
                <a:cxnSpLocks/>
              </p:cNvCxnSpPr>
              <p:nvPr/>
            </p:nvCxnSpPr>
            <p:spPr bwMode="auto">
              <a:xfrm>
                <a:off x="3857200" y="331717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F28FCD5-929C-4775-BA7F-8C3E737169DD}"/>
                  </a:ext>
                </a:extLst>
              </p:cNvPr>
              <p:cNvCxnSpPr>
                <a:cxnSpLocks/>
              </p:cNvCxnSpPr>
              <p:nvPr/>
            </p:nvCxnSpPr>
            <p:spPr bwMode="auto">
              <a:xfrm>
                <a:off x="3883393"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FC1E5F1-986C-41FF-8340-67620C301591}"/>
                  </a:ext>
                </a:extLst>
              </p:cNvPr>
              <p:cNvCxnSpPr>
                <a:cxnSpLocks/>
              </p:cNvCxnSpPr>
              <p:nvPr/>
            </p:nvCxnSpPr>
            <p:spPr bwMode="auto">
              <a:xfrm>
                <a:off x="3907206"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2563736-7AF3-4598-80AB-D6A9FFC65E37}"/>
                  </a:ext>
                </a:extLst>
              </p:cNvPr>
              <p:cNvCxnSpPr>
                <a:cxnSpLocks/>
              </p:cNvCxnSpPr>
              <p:nvPr/>
            </p:nvCxnSpPr>
            <p:spPr bwMode="auto">
              <a:xfrm>
                <a:off x="3933400"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485850B-AF2E-49CD-BBB2-ECA82D09EEFD}"/>
                  </a:ext>
                </a:extLst>
              </p:cNvPr>
              <p:cNvCxnSpPr>
                <a:cxnSpLocks/>
              </p:cNvCxnSpPr>
              <p:nvPr/>
            </p:nvCxnSpPr>
            <p:spPr bwMode="auto">
              <a:xfrm>
                <a:off x="3959594"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6C807925-B71F-4089-9181-C74659396A96}"/>
                  </a:ext>
                </a:extLst>
              </p:cNvPr>
              <p:cNvCxnSpPr>
                <a:cxnSpLocks/>
              </p:cNvCxnSpPr>
              <p:nvPr/>
            </p:nvCxnSpPr>
            <p:spPr bwMode="auto">
              <a:xfrm>
                <a:off x="4016744"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B3B13C07-E6FB-4F52-BA78-3DCB9A094772}"/>
                  </a:ext>
                </a:extLst>
              </p:cNvPr>
              <p:cNvCxnSpPr>
                <a:cxnSpLocks/>
              </p:cNvCxnSpPr>
              <p:nvPr/>
            </p:nvCxnSpPr>
            <p:spPr bwMode="auto">
              <a:xfrm>
                <a:off x="4040557"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33A4B8B-28B5-4857-985A-0B6CFB457C6F}"/>
                  </a:ext>
                </a:extLst>
              </p:cNvPr>
              <p:cNvCxnSpPr>
                <a:cxnSpLocks/>
              </p:cNvCxnSpPr>
              <p:nvPr/>
            </p:nvCxnSpPr>
            <p:spPr bwMode="auto">
              <a:xfrm>
                <a:off x="4061988"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992FA94-AACD-4C0A-A73E-94ED6C7A4CDA}"/>
                  </a:ext>
                </a:extLst>
              </p:cNvPr>
              <p:cNvCxnSpPr>
                <a:cxnSpLocks/>
              </p:cNvCxnSpPr>
              <p:nvPr/>
            </p:nvCxnSpPr>
            <p:spPr bwMode="auto">
              <a:xfrm>
                <a:off x="4095325"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4A33827-9CE9-47A0-94C0-543CF50BD3B6}"/>
                  </a:ext>
                </a:extLst>
              </p:cNvPr>
              <p:cNvCxnSpPr>
                <a:cxnSpLocks/>
              </p:cNvCxnSpPr>
              <p:nvPr/>
            </p:nvCxnSpPr>
            <p:spPr bwMode="auto">
              <a:xfrm>
                <a:off x="4128663"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08A2AEA-37DF-43CA-82A2-8902653D97DC}"/>
                  </a:ext>
                </a:extLst>
              </p:cNvPr>
              <p:cNvCxnSpPr>
                <a:cxnSpLocks/>
              </p:cNvCxnSpPr>
              <p:nvPr/>
            </p:nvCxnSpPr>
            <p:spPr bwMode="auto">
              <a:xfrm>
                <a:off x="4133425"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B0C10CAF-4E36-4C7F-ACEE-BDF39F448AF1}"/>
                  </a:ext>
                </a:extLst>
              </p:cNvPr>
              <p:cNvCxnSpPr>
                <a:cxnSpLocks/>
              </p:cNvCxnSpPr>
              <p:nvPr/>
            </p:nvCxnSpPr>
            <p:spPr bwMode="auto">
              <a:xfrm>
                <a:off x="4190575" y="332908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F85C0C0-51E7-424B-8224-25A1233086E1}"/>
                  </a:ext>
                </a:extLst>
              </p:cNvPr>
              <p:cNvCxnSpPr>
                <a:cxnSpLocks/>
              </p:cNvCxnSpPr>
              <p:nvPr/>
            </p:nvCxnSpPr>
            <p:spPr bwMode="auto">
              <a:xfrm>
                <a:off x="4214388"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A600C34-4136-42F0-86A7-0C9F11D60EAA}"/>
                  </a:ext>
                </a:extLst>
              </p:cNvPr>
              <p:cNvCxnSpPr>
                <a:cxnSpLocks/>
              </p:cNvCxnSpPr>
              <p:nvPr/>
            </p:nvCxnSpPr>
            <p:spPr bwMode="auto">
              <a:xfrm>
                <a:off x="4257251"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9BCE0FF-4232-4FB6-BE5B-7A167E4FBAAD}"/>
                  </a:ext>
                </a:extLst>
              </p:cNvPr>
              <p:cNvCxnSpPr>
                <a:cxnSpLocks/>
              </p:cNvCxnSpPr>
              <p:nvPr/>
            </p:nvCxnSpPr>
            <p:spPr bwMode="auto">
              <a:xfrm>
                <a:off x="4288207"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9AF6837-1392-4FF2-B8F6-9AC918D084D5}"/>
                  </a:ext>
                </a:extLst>
              </p:cNvPr>
              <p:cNvCxnSpPr>
                <a:cxnSpLocks/>
              </p:cNvCxnSpPr>
              <p:nvPr/>
            </p:nvCxnSpPr>
            <p:spPr bwMode="auto">
              <a:xfrm>
                <a:off x="4347739"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3757690-D306-4FCB-B0AD-2C484C10EAB6}"/>
                  </a:ext>
                </a:extLst>
              </p:cNvPr>
              <p:cNvCxnSpPr>
                <a:cxnSpLocks/>
              </p:cNvCxnSpPr>
              <p:nvPr/>
            </p:nvCxnSpPr>
            <p:spPr bwMode="auto">
              <a:xfrm>
                <a:off x="4381076"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43B3D8D-1025-4593-8E8B-4DD6AAF7E0EB}"/>
                  </a:ext>
                </a:extLst>
              </p:cNvPr>
              <p:cNvCxnSpPr>
                <a:cxnSpLocks/>
              </p:cNvCxnSpPr>
              <p:nvPr/>
            </p:nvCxnSpPr>
            <p:spPr bwMode="auto">
              <a:xfrm>
                <a:off x="4407270"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09C22C9-CA42-42E6-A6AA-FB8AC1921EC4}"/>
                  </a:ext>
                </a:extLst>
              </p:cNvPr>
              <p:cNvCxnSpPr>
                <a:cxnSpLocks/>
              </p:cNvCxnSpPr>
              <p:nvPr/>
            </p:nvCxnSpPr>
            <p:spPr bwMode="auto">
              <a:xfrm>
                <a:off x="4431082"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99FFC1C-7A43-4083-867B-A0593AE12D03}"/>
                  </a:ext>
                </a:extLst>
              </p:cNvPr>
              <p:cNvCxnSpPr>
                <a:cxnSpLocks/>
              </p:cNvCxnSpPr>
              <p:nvPr/>
            </p:nvCxnSpPr>
            <p:spPr bwMode="auto">
              <a:xfrm>
                <a:off x="4471564"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8D96905-0FA1-4651-B3E6-CB45B629AD56}"/>
                  </a:ext>
                </a:extLst>
              </p:cNvPr>
              <p:cNvCxnSpPr>
                <a:cxnSpLocks/>
              </p:cNvCxnSpPr>
              <p:nvPr/>
            </p:nvCxnSpPr>
            <p:spPr bwMode="auto">
              <a:xfrm>
                <a:off x="4481089"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58A60C7-F106-45BD-B76E-6202F4152FCA}"/>
                  </a:ext>
                </a:extLst>
              </p:cNvPr>
              <p:cNvCxnSpPr>
                <a:cxnSpLocks/>
              </p:cNvCxnSpPr>
              <p:nvPr/>
            </p:nvCxnSpPr>
            <p:spPr bwMode="auto">
              <a:xfrm>
                <a:off x="4497758"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F71C141-A108-48D8-A426-1DE89D4B7749}"/>
                  </a:ext>
                </a:extLst>
              </p:cNvPr>
              <p:cNvCxnSpPr>
                <a:cxnSpLocks/>
              </p:cNvCxnSpPr>
              <p:nvPr/>
            </p:nvCxnSpPr>
            <p:spPr bwMode="auto">
              <a:xfrm>
                <a:off x="4526333"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A929A85B-17B0-4F46-9A11-4235FEC54341}"/>
                  </a:ext>
                </a:extLst>
              </p:cNvPr>
              <p:cNvCxnSpPr>
                <a:cxnSpLocks/>
              </p:cNvCxnSpPr>
              <p:nvPr/>
            </p:nvCxnSpPr>
            <p:spPr bwMode="auto">
              <a:xfrm>
                <a:off x="4569196"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1558BCE6-C405-4251-B518-2F04145C8C15}"/>
                  </a:ext>
                </a:extLst>
              </p:cNvPr>
              <p:cNvCxnSpPr>
                <a:cxnSpLocks/>
              </p:cNvCxnSpPr>
              <p:nvPr/>
            </p:nvCxnSpPr>
            <p:spPr bwMode="auto">
              <a:xfrm>
                <a:off x="4607296"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1573EB5-FEE7-49AD-9A77-C80AD6C88174}"/>
                  </a:ext>
                </a:extLst>
              </p:cNvPr>
              <p:cNvCxnSpPr>
                <a:cxnSpLocks/>
              </p:cNvCxnSpPr>
              <p:nvPr/>
            </p:nvCxnSpPr>
            <p:spPr bwMode="auto">
              <a:xfrm>
                <a:off x="4643014"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D23296E6-D39C-479C-A31F-1AA0B8176C89}"/>
                  </a:ext>
                </a:extLst>
              </p:cNvPr>
              <p:cNvCxnSpPr>
                <a:cxnSpLocks/>
              </p:cNvCxnSpPr>
              <p:nvPr/>
            </p:nvCxnSpPr>
            <p:spPr bwMode="auto">
              <a:xfrm>
                <a:off x="4652539" y="3350511"/>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D186393-D64E-4C01-AF39-20A66261B809}"/>
                  </a:ext>
                </a:extLst>
              </p:cNvPr>
              <p:cNvCxnSpPr>
                <a:cxnSpLocks/>
              </p:cNvCxnSpPr>
              <p:nvPr/>
            </p:nvCxnSpPr>
            <p:spPr bwMode="auto">
              <a:xfrm>
                <a:off x="4666827"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246D6724-5F76-4947-92EC-0BF23471B228}"/>
                  </a:ext>
                </a:extLst>
              </p:cNvPr>
              <p:cNvCxnSpPr>
                <a:cxnSpLocks/>
              </p:cNvCxnSpPr>
              <p:nvPr/>
            </p:nvCxnSpPr>
            <p:spPr bwMode="auto">
              <a:xfrm>
                <a:off x="4693020"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5DD3F5A1-EDC5-44AC-BB11-7C4B797E6B9B}"/>
                  </a:ext>
                </a:extLst>
              </p:cNvPr>
              <p:cNvCxnSpPr>
                <a:cxnSpLocks/>
              </p:cNvCxnSpPr>
              <p:nvPr/>
            </p:nvCxnSpPr>
            <p:spPr bwMode="auto">
              <a:xfrm>
                <a:off x="4719214"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3D62DBF-AB44-47F1-9D4C-46EE3CEEE70E}"/>
                  </a:ext>
                </a:extLst>
              </p:cNvPr>
              <p:cNvCxnSpPr>
                <a:cxnSpLocks/>
              </p:cNvCxnSpPr>
              <p:nvPr/>
            </p:nvCxnSpPr>
            <p:spPr bwMode="auto">
              <a:xfrm>
                <a:off x="4740645"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DC8366BF-B7AE-4300-A4EE-22EE209F9BC1}"/>
                  </a:ext>
                </a:extLst>
              </p:cNvPr>
              <p:cNvCxnSpPr>
                <a:cxnSpLocks/>
              </p:cNvCxnSpPr>
              <p:nvPr/>
            </p:nvCxnSpPr>
            <p:spPr bwMode="auto">
              <a:xfrm>
                <a:off x="4771602"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99B7FCE-1383-4B3F-B513-45AA052E5764}"/>
                  </a:ext>
                </a:extLst>
              </p:cNvPr>
              <p:cNvCxnSpPr>
                <a:cxnSpLocks/>
              </p:cNvCxnSpPr>
              <p:nvPr/>
            </p:nvCxnSpPr>
            <p:spPr bwMode="auto">
              <a:xfrm>
                <a:off x="4778745"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93925ED-50A2-47A0-9799-471ADA922C3A}"/>
                  </a:ext>
                </a:extLst>
              </p:cNvPr>
              <p:cNvCxnSpPr>
                <a:cxnSpLocks/>
              </p:cNvCxnSpPr>
              <p:nvPr/>
            </p:nvCxnSpPr>
            <p:spPr bwMode="auto">
              <a:xfrm>
                <a:off x="4804939"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8B73E8A-E10B-42FA-AD51-3E00FE2A2E1D}"/>
                  </a:ext>
                </a:extLst>
              </p:cNvPr>
              <p:cNvCxnSpPr>
                <a:cxnSpLocks/>
              </p:cNvCxnSpPr>
              <p:nvPr/>
            </p:nvCxnSpPr>
            <p:spPr bwMode="auto">
              <a:xfrm>
                <a:off x="4812083"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E8D51D3C-38E3-4EC5-BDEA-DFF857ED70DD}"/>
                  </a:ext>
                </a:extLst>
              </p:cNvPr>
              <p:cNvCxnSpPr>
                <a:cxnSpLocks/>
              </p:cNvCxnSpPr>
              <p:nvPr/>
            </p:nvCxnSpPr>
            <p:spPr bwMode="auto">
              <a:xfrm>
                <a:off x="4873995"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74A78C4-D752-46BF-9780-1144AF100191}"/>
                  </a:ext>
                </a:extLst>
              </p:cNvPr>
              <p:cNvCxnSpPr>
                <a:cxnSpLocks/>
              </p:cNvCxnSpPr>
              <p:nvPr/>
            </p:nvCxnSpPr>
            <p:spPr bwMode="auto">
              <a:xfrm>
                <a:off x="4893045"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C48153FD-23B5-42C7-829A-7C0E0C9C85E2}"/>
                  </a:ext>
                </a:extLst>
              </p:cNvPr>
              <p:cNvCxnSpPr>
                <a:cxnSpLocks/>
              </p:cNvCxnSpPr>
              <p:nvPr/>
            </p:nvCxnSpPr>
            <p:spPr bwMode="auto">
              <a:xfrm>
                <a:off x="4940670"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7D094955-6537-4ED9-8053-E38E69D79F6A}"/>
                  </a:ext>
                </a:extLst>
              </p:cNvPr>
              <p:cNvCxnSpPr>
                <a:cxnSpLocks/>
              </p:cNvCxnSpPr>
              <p:nvPr/>
            </p:nvCxnSpPr>
            <p:spPr bwMode="auto">
              <a:xfrm>
                <a:off x="4957339"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F7314969-A9F0-4ECB-9603-C8CA44613157}"/>
                  </a:ext>
                </a:extLst>
              </p:cNvPr>
              <p:cNvCxnSpPr>
                <a:cxnSpLocks/>
              </p:cNvCxnSpPr>
              <p:nvPr/>
            </p:nvCxnSpPr>
            <p:spPr bwMode="auto">
              <a:xfrm>
                <a:off x="4990677"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1479933-342E-4664-9B4A-43B98AFB0DB1}"/>
                  </a:ext>
                </a:extLst>
              </p:cNvPr>
              <p:cNvCxnSpPr>
                <a:cxnSpLocks/>
              </p:cNvCxnSpPr>
              <p:nvPr/>
            </p:nvCxnSpPr>
            <p:spPr bwMode="auto">
              <a:xfrm>
                <a:off x="5007346"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B1DD7293-7817-4CDA-809E-505FB58FFF56}"/>
                  </a:ext>
                </a:extLst>
              </p:cNvPr>
              <p:cNvCxnSpPr>
                <a:cxnSpLocks/>
              </p:cNvCxnSpPr>
              <p:nvPr/>
            </p:nvCxnSpPr>
            <p:spPr bwMode="auto">
              <a:xfrm>
                <a:off x="5021634"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4D52EC2-4433-44E8-87DC-C10CE0D39E6C}"/>
                  </a:ext>
                </a:extLst>
              </p:cNvPr>
              <p:cNvCxnSpPr>
                <a:cxnSpLocks/>
              </p:cNvCxnSpPr>
              <p:nvPr/>
            </p:nvCxnSpPr>
            <p:spPr bwMode="auto">
              <a:xfrm>
                <a:off x="5062116"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C6C9EA0A-B260-48AF-B0E6-00337A36F591}"/>
                  </a:ext>
                </a:extLst>
              </p:cNvPr>
              <p:cNvCxnSpPr>
                <a:cxnSpLocks/>
              </p:cNvCxnSpPr>
              <p:nvPr/>
            </p:nvCxnSpPr>
            <p:spPr bwMode="auto">
              <a:xfrm>
                <a:off x="5085928"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D07F4E4-1E59-4FFB-A632-B0626ED02467}"/>
                  </a:ext>
                </a:extLst>
              </p:cNvPr>
              <p:cNvCxnSpPr>
                <a:cxnSpLocks/>
              </p:cNvCxnSpPr>
              <p:nvPr/>
            </p:nvCxnSpPr>
            <p:spPr bwMode="auto">
              <a:xfrm>
                <a:off x="5109740"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F3483A2-EF57-416F-964B-C86CDA0127C0}"/>
                  </a:ext>
                </a:extLst>
              </p:cNvPr>
              <p:cNvCxnSpPr>
                <a:cxnSpLocks/>
              </p:cNvCxnSpPr>
              <p:nvPr/>
            </p:nvCxnSpPr>
            <p:spPr bwMode="auto">
              <a:xfrm>
                <a:off x="5143077"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480B9FD-8DDA-4B4F-AA5C-4E2F21F76A37}"/>
                  </a:ext>
                </a:extLst>
              </p:cNvPr>
              <p:cNvCxnSpPr>
                <a:cxnSpLocks/>
              </p:cNvCxnSpPr>
              <p:nvPr/>
            </p:nvCxnSpPr>
            <p:spPr bwMode="auto">
              <a:xfrm>
                <a:off x="5169271"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FFA09DC-BF95-4B6D-89ED-9A02679B3BD6}"/>
                  </a:ext>
                </a:extLst>
              </p:cNvPr>
              <p:cNvCxnSpPr>
                <a:cxnSpLocks/>
              </p:cNvCxnSpPr>
              <p:nvPr/>
            </p:nvCxnSpPr>
            <p:spPr bwMode="auto">
              <a:xfrm>
                <a:off x="5202608"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4E98DEE-4CC0-4A41-8128-030DC743AE65}"/>
                  </a:ext>
                </a:extLst>
              </p:cNvPr>
              <p:cNvCxnSpPr>
                <a:cxnSpLocks/>
              </p:cNvCxnSpPr>
              <p:nvPr/>
            </p:nvCxnSpPr>
            <p:spPr bwMode="auto">
              <a:xfrm>
                <a:off x="5240708"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C5C8A40-C969-4076-ABE8-85D01AABE516}"/>
                  </a:ext>
                </a:extLst>
              </p:cNvPr>
              <p:cNvCxnSpPr>
                <a:cxnSpLocks/>
              </p:cNvCxnSpPr>
              <p:nvPr/>
            </p:nvCxnSpPr>
            <p:spPr bwMode="auto">
              <a:xfrm>
                <a:off x="5274045"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1A30960F-9490-4D2F-AE73-8F55182FC426}"/>
                  </a:ext>
                </a:extLst>
              </p:cNvPr>
              <p:cNvCxnSpPr>
                <a:cxnSpLocks/>
              </p:cNvCxnSpPr>
              <p:nvPr/>
            </p:nvCxnSpPr>
            <p:spPr bwMode="auto">
              <a:xfrm>
                <a:off x="5333576" y="3402899"/>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DFC57DE-6494-46E2-BBFB-FE5DACBA2496}"/>
                  </a:ext>
                </a:extLst>
              </p:cNvPr>
              <p:cNvCxnSpPr>
                <a:cxnSpLocks/>
              </p:cNvCxnSpPr>
              <p:nvPr/>
            </p:nvCxnSpPr>
            <p:spPr bwMode="auto">
              <a:xfrm rot="16200000">
                <a:off x="4662063" y="3406330"/>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76D9B771-EA61-493D-89FA-AC0772E42257}"/>
                  </a:ext>
                </a:extLst>
              </p:cNvPr>
              <p:cNvCxnSpPr>
                <a:cxnSpLocks/>
              </p:cNvCxnSpPr>
              <p:nvPr/>
            </p:nvCxnSpPr>
            <p:spPr bwMode="auto">
              <a:xfrm rot="16200000">
                <a:off x="4666825" y="3356324"/>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7CD8A2E-BA3A-4BDD-BFAE-13E88914EA66}"/>
                  </a:ext>
                </a:extLst>
              </p:cNvPr>
              <p:cNvCxnSpPr>
                <a:cxnSpLocks/>
              </p:cNvCxnSpPr>
              <p:nvPr/>
            </p:nvCxnSpPr>
            <p:spPr bwMode="auto">
              <a:xfrm rot="16200000">
                <a:off x="3321419" y="3322987"/>
                <a:ext cx="0" cy="54864"/>
              </a:xfrm>
              <a:prstGeom prst="line">
                <a:avLst/>
              </a:prstGeom>
              <a:noFill/>
              <a:ln w="19050"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0319A02-460C-46F5-AEC5-8299B94F5AFE}"/>
                  </a:ext>
                </a:extLst>
              </p:cNvPr>
              <p:cNvCxnSpPr>
                <a:cxnSpLocks/>
              </p:cNvCxnSpPr>
              <p:nvPr/>
            </p:nvCxnSpPr>
            <p:spPr bwMode="auto">
              <a:xfrm rot="16200000">
                <a:off x="3280938" y="3272981"/>
                <a:ext cx="0" cy="54864"/>
              </a:xfrm>
              <a:prstGeom prst="line">
                <a:avLst/>
              </a:prstGeom>
              <a:noFill/>
              <a:ln w="19050" cap="flat" cmpd="sng" algn="ctr">
                <a:solidFill>
                  <a:schemeClr val="accent1"/>
                </a:solidFill>
                <a:prstDash val="solid"/>
                <a:round/>
                <a:headEnd type="none" w="med" len="med"/>
                <a:tailEnd type="none" w="med" len="med"/>
              </a:ln>
              <a:effectLst/>
            </p:spPr>
          </p:cxnSp>
        </p:grpSp>
        <p:sp>
          <p:nvSpPr>
            <p:cNvPr id="41" name="Text Box 45">
              <a:extLst>
                <a:ext uri="{FF2B5EF4-FFF2-40B4-BE49-F238E27FC236}">
                  <a16:creationId xmlns:a16="http://schemas.microsoft.com/office/drawing/2014/main" id="{5684635B-C16D-499B-8793-4A7F69807F16}"/>
                </a:ext>
              </a:extLst>
            </p:cNvPr>
            <p:cNvSpPr txBox="1">
              <a:spLocks noChangeArrowheads="1"/>
            </p:cNvSpPr>
            <p:nvPr/>
          </p:nvSpPr>
          <p:spPr bwMode="auto">
            <a:xfrm>
              <a:off x="1739068" y="4726623"/>
              <a:ext cx="3808485" cy="3769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 cycles of R-CHOP (n = 295)</a:t>
              </a:r>
              <a:b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 cycles of R-CHOP + 2 cycles of rituximab (n = 293)</a:t>
              </a:r>
            </a:p>
          </p:txBody>
        </p:sp>
        <p:cxnSp>
          <p:nvCxnSpPr>
            <p:cNvPr id="42" name="Straight Connector 41">
              <a:extLst>
                <a:ext uri="{FF2B5EF4-FFF2-40B4-BE49-F238E27FC236}">
                  <a16:creationId xmlns:a16="http://schemas.microsoft.com/office/drawing/2014/main" id="{2C9438B5-441C-4507-88C3-AE345AEEB8C8}"/>
                </a:ext>
              </a:extLst>
            </p:cNvPr>
            <p:cNvCxnSpPr/>
            <p:nvPr/>
          </p:nvCxnSpPr>
          <p:spPr bwMode="auto">
            <a:xfrm>
              <a:off x="1478950" y="4991393"/>
              <a:ext cx="291358" cy="0"/>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5FB1D2B-20C2-4CAF-A77A-825A27F8690D}"/>
                </a:ext>
              </a:extLst>
            </p:cNvPr>
            <p:cNvCxnSpPr/>
            <p:nvPr/>
          </p:nvCxnSpPr>
          <p:spPr bwMode="auto">
            <a:xfrm>
              <a:off x="1478950" y="4858069"/>
              <a:ext cx="291358" cy="0"/>
            </a:xfrm>
            <a:prstGeom prst="line">
              <a:avLst/>
            </a:prstGeom>
            <a:noFill/>
            <a:ln w="28575" cap="flat" cmpd="sng" algn="ctr">
              <a:solidFill>
                <a:schemeClr val="accent3"/>
              </a:solidFill>
              <a:prstDash val="solid"/>
              <a:round/>
              <a:headEnd type="none" w="med" len="med"/>
              <a:tailEnd type="none" w="med" len="med"/>
            </a:ln>
            <a:effectLst/>
          </p:spPr>
        </p:cxnSp>
        <p:grpSp>
          <p:nvGrpSpPr>
            <p:cNvPr id="44" name="Group 43">
              <a:extLst>
                <a:ext uri="{FF2B5EF4-FFF2-40B4-BE49-F238E27FC236}">
                  <a16:creationId xmlns:a16="http://schemas.microsoft.com/office/drawing/2014/main" id="{3FF6D6C2-3F1C-4B89-B4B3-0689C31A1A94}"/>
                </a:ext>
              </a:extLst>
            </p:cNvPr>
            <p:cNvGrpSpPr/>
            <p:nvPr/>
          </p:nvGrpSpPr>
          <p:grpSpPr>
            <a:xfrm>
              <a:off x="6107851" y="2982498"/>
              <a:ext cx="4686540" cy="2536422"/>
              <a:chOff x="208988" y="2036357"/>
              <a:chExt cx="4370063" cy="2512084"/>
            </a:xfrm>
          </p:grpSpPr>
          <p:sp>
            <p:nvSpPr>
              <p:cNvPr id="52" name="Freeform: Shape 51">
                <a:extLst>
                  <a:ext uri="{FF2B5EF4-FFF2-40B4-BE49-F238E27FC236}">
                    <a16:creationId xmlns:a16="http://schemas.microsoft.com/office/drawing/2014/main" id="{9525D0A0-AD13-4ADC-914B-0104B6FE2572}"/>
                  </a:ext>
                </a:extLst>
              </p:cNvPr>
              <p:cNvSpPr/>
              <p:nvPr/>
            </p:nvSpPr>
            <p:spPr bwMode="auto">
              <a:xfrm>
                <a:off x="610832" y="2160830"/>
                <a:ext cx="3765947" cy="2095857"/>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53" name="Group 52">
                <a:extLst>
                  <a:ext uri="{FF2B5EF4-FFF2-40B4-BE49-F238E27FC236}">
                    <a16:creationId xmlns:a16="http://schemas.microsoft.com/office/drawing/2014/main" id="{97C630E8-D64E-470E-972E-BDC1CDAA5F89}"/>
                  </a:ext>
                </a:extLst>
              </p:cNvPr>
              <p:cNvGrpSpPr/>
              <p:nvPr/>
            </p:nvGrpSpPr>
            <p:grpSpPr>
              <a:xfrm>
                <a:off x="208988" y="2036357"/>
                <a:ext cx="420308" cy="2351479"/>
                <a:chOff x="605278" y="-493607"/>
                <a:chExt cx="420308" cy="5911198"/>
              </a:xfrm>
            </p:grpSpPr>
            <p:sp>
              <p:nvSpPr>
                <p:cNvPr id="95" name="TextBox 94">
                  <a:extLst>
                    <a:ext uri="{FF2B5EF4-FFF2-40B4-BE49-F238E27FC236}">
                      <a16:creationId xmlns:a16="http://schemas.microsoft.com/office/drawing/2014/main" id="{71CCB065-DD66-4B75-B86C-D152A65F026A}"/>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96" name="TextBox 95">
                  <a:extLst>
                    <a:ext uri="{FF2B5EF4-FFF2-40B4-BE49-F238E27FC236}">
                      <a16:creationId xmlns:a16="http://schemas.microsoft.com/office/drawing/2014/main" id="{C8C3BD64-F73D-4F10-9103-F6B44C077010}"/>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97" name="TextBox 96">
                  <a:extLst>
                    <a:ext uri="{FF2B5EF4-FFF2-40B4-BE49-F238E27FC236}">
                      <a16:creationId xmlns:a16="http://schemas.microsoft.com/office/drawing/2014/main" id="{159F2C8C-47E8-4A46-8527-E8136795A8B4}"/>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98" name="TextBox 97">
                  <a:extLst>
                    <a:ext uri="{FF2B5EF4-FFF2-40B4-BE49-F238E27FC236}">
                      <a16:creationId xmlns:a16="http://schemas.microsoft.com/office/drawing/2014/main" id="{88D416DA-E8B2-4480-9695-5D6D302C917C}"/>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99" name="TextBox 98">
                  <a:extLst>
                    <a:ext uri="{FF2B5EF4-FFF2-40B4-BE49-F238E27FC236}">
                      <a16:creationId xmlns:a16="http://schemas.microsoft.com/office/drawing/2014/main" id="{861EC0CF-9EA0-4779-9765-4BD79C3CE337}"/>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100" name="TextBox 99">
                  <a:extLst>
                    <a:ext uri="{FF2B5EF4-FFF2-40B4-BE49-F238E27FC236}">
                      <a16:creationId xmlns:a16="http://schemas.microsoft.com/office/drawing/2014/main" id="{0C2A6BC6-6D6E-49D1-80BB-95D39D0D5257}"/>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54" name="Group 53">
                <a:extLst>
                  <a:ext uri="{FF2B5EF4-FFF2-40B4-BE49-F238E27FC236}">
                    <a16:creationId xmlns:a16="http://schemas.microsoft.com/office/drawing/2014/main" id="{9E74558D-9B59-4DD3-9FC4-80A6B26EEC5C}"/>
                  </a:ext>
                </a:extLst>
              </p:cNvPr>
              <p:cNvGrpSpPr/>
              <p:nvPr/>
            </p:nvGrpSpPr>
            <p:grpSpPr>
              <a:xfrm>
                <a:off x="551731" y="2174774"/>
                <a:ext cx="53541" cy="2081920"/>
                <a:chOff x="830646" y="-321578"/>
                <a:chExt cx="914400" cy="5257535"/>
              </a:xfrm>
            </p:grpSpPr>
            <p:cxnSp>
              <p:nvCxnSpPr>
                <p:cNvPr id="89" name="Straight Connector 88">
                  <a:extLst>
                    <a:ext uri="{FF2B5EF4-FFF2-40B4-BE49-F238E27FC236}">
                      <a16:creationId xmlns:a16="http://schemas.microsoft.com/office/drawing/2014/main" id="{52057064-6887-4FB8-B5A3-B940C4023C47}"/>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522FC16A-A99B-4276-BE9C-5F24EF05D272}"/>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2EDFD65-14E5-43A8-82D8-263B2AFFA417}"/>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5D7505B-AFD4-4E2D-B7D7-253574ED6010}"/>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3920E48-C811-408E-815F-29D201DA0780}"/>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0871BAE-888B-4D4B-B6D2-4812553B1BBE}"/>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94348A89-9586-4B1E-952A-2ADD557956A0}"/>
                  </a:ext>
                </a:extLst>
              </p:cNvPr>
              <p:cNvGrpSpPr/>
              <p:nvPr/>
            </p:nvGrpSpPr>
            <p:grpSpPr>
              <a:xfrm>
                <a:off x="506250" y="4289909"/>
                <a:ext cx="4072801" cy="258532"/>
                <a:chOff x="2228333" y="4208547"/>
                <a:chExt cx="5413066" cy="258532"/>
              </a:xfrm>
            </p:grpSpPr>
            <p:sp>
              <p:nvSpPr>
                <p:cNvPr id="73" name="TextBox 72">
                  <a:extLst>
                    <a:ext uri="{FF2B5EF4-FFF2-40B4-BE49-F238E27FC236}">
                      <a16:creationId xmlns:a16="http://schemas.microsoft.com/office/drawing/2014/main" id="{4C763710-ECAE-4221-AB1F-B237906E01BF}"/>
                    </a:ext>
                  </a:extLst>
                </p:cNvPr>
                <p:cNvSpPr txBox="1"/>
                <p:nvPr/>
              </p:nvSpPr>
              <p:spPr bwMode="auto">
                <a:xfrm>
                  <a:off x="2228333"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74" name="TextBox 73">
                  <a:extLst>
                    <a:ext uri="{FF2B5EF4-FFF2-40B4-BE49-F238E27FC236}">
                      <a16:creationId xmlns:a16="http://schemas.microsoft.com/office/drawing/2014/main" id="{E250E19F-B987-4F53-8288-6F3371267697}"/>
                    </a:ext>
                  </a:extLst>
                </p:cNvPr>
                <p:cNvSpPr txBox="1"/>
                <p:nvPr/>
              </p:nvSpPr>
              <p:spPr bwMode="auto">
                <a:xfrm>
                  <a:off x="2474915"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75" name="TextBox 74">
                  <a:extLst>
                    <a:ext uri="{FF2B5EF4-FFF2-40B4-BE49-F238E27FC236}">
                      <a16:creationId xmlns:a16="http://schemas.microsoft.com/office/drawing/2014/main" id="{10B0E920-C2AF-44BA-8782-706E43786304}"/>
                    </a:ext>
                  </a:extLst>
                </p:cNvPr>
                <p:cNvSpPr txBox="1"/>
                <p:nvPr/>
              </p:nvSpPr>
              <p:spPr bwMode="auto">
                <a:xfrm>
                  <a:off x="2818196"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76" name="TextBox 75">
                  <a:extLst>
                    <a:ext uri="{FF2B5EF4-FFF2-40B4-BE49-F238E27FC236}">
                      <a16:creationId xmlns:a16="http://schemas.microsoft.com/office/drawing/2014/main" id="{B564D44E-86C5-4883-A69B-A6634D614A49}"/>
                    </a:ext>
                  </a:extLst>
                </p:cNvPr>
                <p:cNvSpPr txBox="1"/>
                <p:nvPr/>
              </p:nvSpPr>
              <p:spPr bwMode="auto">
                <a:xfrm>
                  <a:off x="3144933"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30</a:t>
                  </a:r>
                </a:p>
              </p:txBody>
            </p:sp>
            <p:sp>
              <p:nvSpPr>
                <p:cNvPr id="77" name="TextBox 76">
                  <a:extLst>
                    <a:ext uri="{FF2B5EF4-FFF2-40B4-BE49-F238E27FC236}">
                      <a16:creationId xmlns:a16="http://schemas.microsoft.com/office/drawing/2014/main" id="{2D426012-B44A-43F3-B877-391C6F00D307}"/>
                    </a:ext>
                  </a:extLst>
                </p:cNvPr>
                <p:cNvSpPr txBox="1"/>
                <p:nvPr/>
              </p:nvSpPr>
              <p:spPr bwMode="auto">
                <a:xfrm>
                  <a:off x="3475805"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78" name="TextBox 77">
                  <a:extLst>
                    <a:ext uri="{FF2B5EF4-FFF2-40B4-BE49-F238E27FC236}">
                      <a16:creationId xmlns:a16="http://schemas.microsoft.com/office/drawing/2014/main" id="{16F90942-FD73-4ABC-BF0C-18992E93BFF7}"/>
                    </a:ext>
                  </a:extLst>
                </p:cNvPr>
                <p:cNvSpPr txBox="1"/>
                <p:nvPr/>
              </p:nvSpPr>
              <p:spPr bwMode="auto">
                <a:xfrm>
                  <a:off x="3814950"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50</a:t>
                  </a:r>
                </a:p>
              </p:txBody>
            </p:sp>
            <p:sp>
              <p:nvSpPr>
                <p:cNvPr id="79" name="TextBox 78">
                  <a:extLst>
                    <a:ext uri="{FF2B5EF4-FFF2-40B4-BE49-F238E27FC236}">
                      <a16:creationId xmlns:a16="http://schemas.microsoft.com/office/drawing/2014/main" id="{11D3B75D-54C1-4529-A5B1-3355E21647DC}"/>
                    </a:ext>
                  </a:extLst>
                </p:cNvPr>
                <p:cNvSpPr txBox="1"/>
                <p:nvPr/>
              </p:nvSpPr>
              <p:spPr bwMode="auto">
                <a:xfrm>
                  <a:off x="4158231"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80" name="TextBox 79">
                  <a:extLst>
                    <a:ext uri="{FF2B5EF4-FFF2-40B4-BE49-F238E27FC236}">
                      <a16:creationId xmlns:a16="http://schemas.microsoft.com/office/drawing/2014/main" id="{C99FB55D-4F8A-48F9-A4F8-2840160F6EC9}"/>
                    </a:ext>
                  </a:extLst>
                </p:cNvPr>
                <p:cNvSpPr txBox="1"/>
                <p:nvPr/>
              </p:nvSpPr>
              <p:spPr bwMode="auto">
                <a:xfrm>
                  <a:off x="4480831"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70</a:t>
                  </a:r>
                </a:p>
              </p:txBody>
            </p:sp>
            <p:sp>
              <p:nvSpPr>
                <p:cNvPr id="81" name="TextBox 80">
                  <a:extLst>
                    <a:ext uri="{FF2B5EF4-FFF2-40B4-BE49-F238E27FC236}">
                      <a16:creationId xmlns:a16="http://schemas.microsoft.com/office/drawing/2014/main" id="{5A2A23A3-15BF-40A9-9E0D-CD46E8774996}"/>
                    </a:ext>
                  </a:extLst>
                </p:cNvPr>
                <p:cNvSpPr txBox="1"/>
                <p:nvPr/>
              </p:nvSpPr>
              <p:spPr bwMode="auto">
                <a:xfrm>
                  <a:off x="4824112"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82" name="TextBox 81">
                  <a:extLst>
                    <a:ext uri="{FF2B5EF4-FFF2-40B4-BE49-F238E27FC236}">
                      <a16:creationId xmlns:a16="http://schemas.microsoft.com/office/drawing/2014/main" id="{211064AD-5F31-4291-BA94-74AAB20995CF}"/>
                    </a:ext>
                  </a:extLst>
                </p:cNvPr>
                <p:cNvSpPr txBox="1"/>
                <p:nvPr/>
              </p:nvSpPr>
              <p:spPr bwMode="auto">
                <a:xfrm>
                  <a:off x="5150849" y="4208547"/>
                  <a:ext cx="423552"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90</a:t>
                  </a:r>
                </a:p>
              </p:txBody>
            </p:sp>
            <p:sp>
              <p:nvSpPr>
                <p:cNvPr id="83" name="TextBox 82">
                  <a:extLst>
                    <a:ext uri="{FF2B5EF4-FFF2-40B4-BE49-F238E27FC236}">
                      <a16:creationId xmlns:a16="http://schemas.microsoft.com/office/drawing/2014/main" id="{62333B2A-E3A8-4041-A7C1-32C4B85E09C3}"/>
                    </a:ext>
                  </a:extLst>
                </p:cNvPr>
                <p:cNvSpPr txBox="1"/>
                <p:nvPr/>
              </p:nvSpPr>
              <p:spPr bwMode="auto">
                <a:xfrm>
                  <a:off x="5433047"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84" name="TextBox 83">
                  <a:extLst>
                    <a:ext uri="{FF2B5EF4-FFF2-40B4-BE49-F238E27FC236}">
                      <a16:creationId xmlns:a16="http://schemas.microsoft.com/office/drawing/2014/main" id="{37C5F533-FA8C-4287-91CC-B3E402B9795C}"/>
                    </a:ext>
                  </a:extLst>
                </p:cNvPr>
                <p:cNvSpPr txBox="1"/>
                <p:nvPr/>
              </p:nvSpPr>
              <p:spPr bwMode="auto">
                <a:xfrm>
                  <a:off x="5772193"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110</a:t>
                  </a:r>
                </a:p>
              </p:txBody>
            </p:sp>
            <p:sp>
              <p:nvSpPr>
                <p:cNvPr id="85" name="TextBox 84">
                  <a:extLst>
                    <a:ext uri="{FF2B5EF4-FFF2-40B4-BE49-F238E27FC236}">
                      <a16:creationId xmlns:a16="http://schemas.microsoft.com/office/drawing/2014/main" id="{E0E805DA-3168-44A3-8F2A-9E39085A7503}"/>
                    </a:ext>
                  </a:extLst>
                </p:cNvPr>
                <p:cNvSpPr txBox="1"/>
                <p:nvPr/>
              </p:nvSpPr>
              <p:spPr bwMode="auto">
                <a:xfrm>
                  <a:off x="6115473"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120</a:t>
                  </a:r>
                </a:p>
              </p:txBody>
            </p:sp>
            <p:sp>
              <p:nvSpPr>
                <p:cNvPr id="86" name="TextBox 85">
                  <a:extLst>
                    <a:ext uri="{FF2B5EF4-FFF2-40B4-BE49-F238E27FC236}">
                      <a16:creationId xmlns:a16="http://schemas.microsoft.com/office/drawing/2014/main" id="{F7FBECF6-4CA4-451E-B64E-E2BB42231102}"/>
                    </a:ext>
                  </a:extLst>
                </p:cNvPr>
                <p:cNvSpPr txBox="1"/>
                <p:nvPr/>
              </p:nvSpPr>
              <p:spPr bwMode="auto">
                <a:xfrm>
                  <a:off x="6438074"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130</a:t>
                  </a:r>
                </a:p>
              </p:txBody>
            </p:sp>
            <p:sp>
              <p:nvSpPr>
                <p:cNvPr id="87" name="TextBox 86">
                  <a:extLst>
                    <a:ext uri="{FF2B5EF4-FFF2-40B4-BE49-F238E27FC236}">
                      <a16:creationId xmlns:a16="http://schemas.microsoft.com/office/drawing/2014/main" id="{D82310B2-B3C0-43CF-868A-6EBBC5F6EE1B}"/>
                    </a:ext>
                  </a:extLst>
                </p:cNvPr>
                <p:cNvSpPr txBox="1"/>
                <p:nvPr/>
              </p:nvSpPr>
              <p:spPr bwMode="auto">
                <a:xfrm>
                  <a:off x="6777219"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140</a:t>
                  </a:r>
                </a:p>
              </p:txBody>
            </p:sp>
            <p:sp>
              <p:nvSpPr>
                <p:cNvPr id="88" name="TextBox 87">
                  <a:extLst>
                    <a:ext uri="{FF2B5EF4-FFF2-40B4-BE49-F238E27FC236}">
                      <a16:creationId xmlns:a16="http://schemas.microsoft.com/office/drawing/2014/main" id="{FACCB4DF-62AB-426D-9FF6-45DEBA52436E}"/>
                    </a:ext>
                  </a:extLst>
                </p:cNvPr>
                <p:cNvSpPr txBox="1"/>
                <p:nvPr/>
              </p:nvSpPr>
              <p:spPr bwMode="auto">
                <a:xfrm>
                  <a:off x="7120500" y="4208547"/>
                  <a:ext cx="520899" cy="25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150</a:t>
                  </a:r>
                </a:p>
              </p:txBody>
            </p:sp>
          </p:grpSp>
          <p:grpSp>
            <p:nvGrpSpPr>
              <p:cNvPr id="56" name="Group 55">
                <a:extLst>
                  <a:ext uri="{FF2B5EF4-FFF2-40B4-BE49-F238E27FC236}">
                    <a16:creationId xmlns:a16="http://schemas.microsoft.com/office/drawing/2014/main" id="{1309D839-2EB3-47C6-818B-4B807964E588}"/>
                  </a:ext>
                </a:extLst>
              </p:cNvPr>
              <p:cNvGrpSpPr/>
              <p:nvPr/>
            </p:nvGrpSpPr>
            <p:grpSpPr>
              <a:xfrm rot="5400000">
                <a:off x="2451959" y="2414328"/>
                <a:ext cx="82476" cy="3767193"/>
                <a:chOff x="830601" y="-1293130"/>
                <a:chExt cx="914497" cy="6180472"/>
              </a:xfrm>
            </p:grpSpPr>
            <p:cxnSp>
              <p:nvCxnSpPr>
                <p:cNvPr id="57" name="Straight Connector 56">
                  <a:extLst>
                    <a:ext uri="{FF2B5EF4-FFF2-40B4-BE49-F238E27FC236}">
                      <a16:creationId xmlns:a16="http://schemas.microsoft.com/office/drawing/2014/main" id="{8C033DEB-B137-4803-966E-DF6C7BBA333F}"/>
                    </a:ext>
                  </a:extLst>
                </p:cNvPr>
                <p:cNvCxnSpPr>
                  <a:cxnSpLocks/>
                </p:cNvCxnSpPr>
                <p:nvPr/>
              </p:nvCxnSpPr>
              <p:spPr bwMode="auto">
                <a:xfrm>
                  <a:off x="830661" y="2419394"/>
                  <a:ext cx="914394"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3A01BF8-4404-49D9-9D0A-A4D082052B9F}"/>
                    </a:ext>
                  </a:extLst>
                </p:cNvPr>
                <p:cNvCxnSpPr>
                  <a:cxnSpLocks/>
                </p:cNvCxnSpPr>
                <p:nvPr/>
              </p:nvCxnSpPr>
              <p:spPr bwMode="auto">
                <a:xfrm>
                  <a:off x="830601" y="4469955"/>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A7B5A83-5D30-4DBF-A1C1-FBFF3DE60156}"/>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2A53A11-E497-41D8-8255-974F5E25EC12}"/>
                    </a:ext>
                  </a:extLst>
                </p:cNvPr>
                <p:cNvCxnSpPr>
                  <a:cxnSpLocks/>
                </p:cNvCxnSpPr>
                <p:nvPr/>
              </p:nvCxnSpPr>
              <p:spPr bwMode="auto">
                <a:xfrm>
                  <a:off x="830650" y="765181"/>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FB5278C-384B-42AE-8C76-0FC5A1A04CDE}"/>
                    </a:ext>
                  </a:extLst>
                </p:cNvPr>
                <p:cNvCxnSpPr>
                  <a:cxnSpLocks/>
                </p:cNvCxnSpPr>
                <p:nvPr/>
              </p:nvCxnSpPr>
              <p:spPr bwMode="auto">
                <a:xfrm>
                  <a:off x="830617" y="-481380"/>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2BF278C-4438-4CBD-A823-FBC861DB0468}"/>
                    </a:ext>
                  </a:extLst>
                </p:cNvPr>
                <p:cNvCxnSpPr>
                  <a:cxnSpLocks/>
                </p:cNvCxnSpPr>
                <p:nvPr/>
              </p:nvCxnSpPr>
              <p:spPr bwMode="auto">
                <a:xfrm>
                  <a:off x="830601" y="4061528"/>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6DB99CC-D705-4CE9-A753-C6C20B0E4C0F}"/>
                    </a:ext>
                  </a:extLst>
                </p:cNvPr>
                <p:cNvCxnSpPr>
                  <a:cxnSpLocks/>
                </p:cNvCxnSpPr>
                <p:nvPr/>
              </p:nvCxnSpPr>
              <p:spPr bwMode="auto">
                <a:xfrm>
                  <a:off x="830601" y="3647996"/>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2138672-97FF-4CB2-9B7F-0C29F69874D6}"/>
                    </a:ext>
                  </a:extLst>
                </p:cNvPr>
                <p:cNvCxnSpPr>
                  <a:cxnSpLocks/>
                </p:cNvCxnSpPr>
                <p:nvPr/>
              </p:nvCxnSpPr>
              <p:spPr bwMode="auto">
                <a:xfrm>
                  <a:off x="830601" y="3234464"/>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25BA6FD-A46C-45F7-848D-4CC97286CF6E}"/>
                    </a:ext>
                  </a:extLst>
                </p:cNvPr>
                <p:cNvCxnSpPr>
                  <a:cxnSpLocks/>
                </p:cNvCxnSpPr>
                <p:nvPr/>
              </p:nvCxnSpPr>
              <p:spPr bwMode="auto">
                <a:xfrm>
                  <a:off x="830601" y="2820932"/>
                  <a:ext cx="914449"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B060297B-8D6C-4B69-8E8D-4F75DA1845F4}"/>
                    </a:ext>
                  </a:extLst>
                </p:cNvPr>
                <p:cNvCxnSpPr>
                  <a:cxnSpLocks/>
                </p:cNvCxnSpPr>
                <p:nvPr/>
              </p:nvCxnSpPr>
              <p:spPr bwMode="auto">
                <a:xfrm>
                  <a:off x="830672" y="2000757"/>
                  <a:ext cx="91439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EC23F8F-E997-49AC-B0CF-74CAE5A18D82}"/>
                    </a:ext>
                  </a:extLst>
                </p:cNvPr>
                <p:cNvCxnSpPr>
                  <a:cxnSpLocks/>
                </p:cNvCxnSpPr>
                <p:nvPr/>
              </p:nvCxnSpPr>
              <p:spPr bwMode="auto">
                <a:xfrm>
                  <a:off x="830678" y="1597435"/>
                  <a:ext cx="914404"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63FCE86A-32AD-4350-9A93-EC89C814C47B}"/>
                    </a:ext>
                  </a:extLst>
                </p:cNvPr>
                <p:cNvCxnSpPr>
                  <a:cxnSpLocks/>
                </p:cNvCxnSpPr>
                <p:nvPr/>
              </p:nvCxnSpPr>
              <p:spPr bwMode="auto">
                <a:xfrm>
                  <a:off x="830689" y="1199219"/>
                  <a:ext cx="914409"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6855806-F7DE-45E7-A016-63B10B6D81AB}"/>
                    </a:ext>
                  </a:extLst>
                </p:cNvPr>
                <p:cNvCxnSpPr>
                  <a:cxnSpLocks/>
                </p:cNvCxnSpPr>
                <p:nvPr/>
              </p:nvCxnSpPr>
              <p:spPr bwMode="auto">
                <a:xfrm>
                  <a:off x="830650" y="356754"/>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E5E72B1-7A6D-435F-BCCB-CA88157478E3}"/>
                    </a:ext>
                  </a:extLst>
                </p:cNvPr>
                <p:cNvCxnSpPr>
                  <a:cxnSpLocks/>
                </p:cNvCxnSpPr>
                <p:nvPr/>
              </p:nvCxnSpPr>
              <p:spPr bwMode="auto">
                <a:xfrm>
                  <a:off x="830650" y="-46568"/>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A4154A4-8B99-4472-8ED6-AA7210FB75CD}"/>
                    </a:ext>
                  </a:extLst>
                </p:cNvPr>
                <p:cNvCxnSpPr>
                  <a:cxnSpLocks/>
                </p:cNvCxnSpPr>
                <p:nvPr/>
              </p:nvCxnSpPr>
              <p:spPr bwMode="auto">
                <a:xfrm>
                  <a:off x="830617" y="-1293130"/>
                  <a:ext cx="91439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6C2445B-F52E-4979-9244-99A76499C512}"/>
                    </a:ext>
                  </a:extLst>
                </p:cNvPr>
                <p:cNvCxnSpPr>
                  <a:cxnSpLocks/>
                </p:cNvCxnSpPr>
                <p:nvPr/>
              </p:nvCxnSpPr>
              <p:spPr bwMode="auto">
                <a:xfrm>
                  <a:off x="830645" y="-858317"/>
                  <a:ext cx="91439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5" name="Text Box 45">
              <a:extLst>
                <a:ext uri="{FF2B5EF4-FFF2-40B4-BE49-F238E27FC236}">
                  <a16:creationId xmlns:a16="http://schemas.microsoft.com/office/drawing/2014/main" id="{CA0F9C3D-3D5E-4348-8000-93C2D2D725B7}"/>
                </a:ext>
              </a:extLst>
            </p:cNvPr>
            <p:cNvSpPr txBox="1">
              <a:spLocks noChangeArrowheads="1"/>
            </p:cNvSpPr>
            <p:nvPr/>
          </p:nvSpPr>
          <p:spPr bwMode="auto">
            <a:xfrm rot="16200000">
              <a:off x="4919368" y="3966516"/>
              <a:ext cx="24049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a:t>
              </a:r>
            </a:p>
          </p:txBody>
        </p:sp>
        <p:cxnSp>
          <p:nvCxnSpPr>
            <p:cNvPr id="46" name="Straight Connector 45">
              <a:extLst>
                <a:ext uri="{FF2B5EF4-FFF2-40B4-BE49-F238E27FC236}">
                  <a16:creationId xmlns:a16="http://schemas.microsoft.com/office/drawing/2014/main" id="{38BC3FBA-222B-43C5-A5CF-1C9E5889A4F1}"/>
                </a:ext>
              </a:extLst>
            </p:cNvPr>
            <p:cNvCxnSpPr>
              <a:cxnSpLocks/>
            </p:cNvCxnSpPr>
            <p:nvPr/>
          </p:nvCxnSpPr>
          <p:spPr bwMode="auto">
            <a:xfrm rot="16200000">
              <a:off x="10413110" y="3347992"/>
              <a:ext cx="0" cy="54864"/>
            </a:xfrm>
            <a:prstGeom prst="line">
              <a:avLst/>
            </a:prstGeom>
            <a:noFill/>
            <a:ln w="19050" cap="flat" cmpd="sng" algn="ctr">
              <a:solidFill>
                <a:schemeClr val="accent3"/>
              </a:solidFill>
              <a:prstDash val="solid"/>
              <a:round/>
              <a:headEnd type="none" w="med" len="med"/>
              <a:tailEnd type="none" w="med" len="med"/>
            </a:ln>
            <a:effectLst/>
          </p:spPr>
        </p:cxnSp>
        <p:sp>
          <p:nvSpPr>
            <p:cNvPr id="47" name="Text Box 45">
              <a:extLst>
                <a:ext uri="{FF2B5EF4-FFF2-40B4-BE49-F238E27FC236}">
                  <a16:creationId xmlns:a16="http://schemas.microsoft.com/office/drawing/2014/main" id="{84499A15-1CCF-4182-8005-A9FF59B8DC0C}"/>
                </a:ext>
              </a:extLst>
            </p:cNvPr>
            <p:cNvSpPr txBox="1">
              <a:spLocks noChangeArrowheads="1"/>
            </p:cNvSpPr>
            <p:nvPr/>
          </p:nvSpPr>
          <p:spPr bwMode="auto">
            <a:xfrm>
              <a:off x="6967366" y="5396062"/>
              <a:ext cx="3202356" cy="26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sp>
          <p:nvSpPr>
            <p:cNvPr id="48" name="Text Box 45">
              <a:extLst>
                <a:ext uri="{FF2B5EF4-FFF2-40B4-BE49-F238E27FC236}">
                  <a16:creationId xmlns:a16="http://schemas.microsoft.com/office/drawing/2014/main" id="{10EBEB0B-0073-45A0-A7F5-3B7343FC18D5}"/>
                </a:ext>
              </a:extLst>
            </p:cNvPr>
            <p:cNvSpPr txBox="1">
              <a:spLocks noChangeArrowheads="1"/>
            </p:cNvSpPr>
            <p:nvPr/>
          </p:nvSpPr>
          <p:spPr bwMode="auto">
            <a:xfrm>
              <a:off x="1828800" y="5394271"/>
              <a:ext cx="3202356" cy="26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sp>
          <p:nvSpPr>
            <p:cNvPr id="49" name="Text Box 45">
              <a:extLst>
                <a:ext uri="{FF2B5EF4-FFF2-40B4-BE49-F238E27FC236}">
                  <a16:creationId xmlns:a16="http://schemas.microsoft.com/office/drawing/2014/main" id="{822A06CB-0965-4639-95CC-919A1419ED85}"/>
                </a:ext>
              </a:extLst>
            </p:cNvPr>
            <p:cNvSpPr txBox="1">
              <a:spLocks noChangeArrowheads="1"/>
            </p:cNvSpPr>
            <p:nvPr/>
          </p:nvSpPr>
          <p:spPr bwMode="auto">
            <a:xfrm>
              <a:off x="6873994" y="4771281"/>
              <a:ext cx="3808485" cy="3769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sz="1100" b="0" dirty="0">
                  <a:solidFill>
                    <a:srgbClr val="000000"/>
                  </a:solidFill>
                  <a:latin typeface="Calibri" panose="020F0502020204030204" pitchFamily="34" charset="0"/>
                  <a:ea typeface="ＭＳ Ｐゴシック" pitchFamily="34" charset="-128"/>
                  <a:cs typeface="+mn-cs"/>
                </a:rPr>
                <a:t>6</a:t>
              </a: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cycles of R-CHOP (n = 295)</a:t>
              </a:r>
              <a:b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lang="en-GB" altLang="en-US" sz="1100" b="0" dirty="0">
                  <a:solidFill>
                    <a:srgbClr val="000000"/>
                  </a:solidFill>
                  <a:latin typeface="Calibri" panose="020F0502020204030204" pitchFamily="34" charset="0"/>
                  <a:ea typeface="ＭＳ Ｐゴシック" pitchFamily="34" charset="-128"/>
                  <a:cs typeface="+mn-cs"/>
                </a:rPr>
                <a:t>4</a:t>
              </a:r>
              <a:r>
                <a:rPr kumimoji="0" lang="en-GB" altLang="en-US" sz="11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cycles of R-CHOP + 2 cycles of rituximab (n = 293)</a:t>
              </a:r>
            </a:p>
          </p:txBody>
        </p:sp>
        <p:cxnSp>
          <p:nvCxnSpPr>
            <p:cNvPr id="50" name="Straight Connector 49">
              <a:extLst>
                <a:ext uri="{FF2B5EF4-FFF2-40B4-BE49-F238E27FC236}">
                  <a16:creationId xmlns:a16="http://schemas.microsoft.com/office/drawing/2014/main" id="{6C4269D8-2E1A-457C-84A9-316CA226316D}"/>
                </a:ext>
              </a:extLst>
            </p:cNvPr>
            <p:cNvCxnSpPr/>
            <p:nvPr/>
          </p:nvCxnSpPr>
          <p:spPr bwMode="auto">
            <a:xfrm>
              <a:off x="6631623" y="5037216"/>
              <a:ext cx="291358"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8B3D271-55AB-47E5-B931-6E253DCD373D}"/>
                </a:ext>
              </a:extLst>
            </p:cNvPr>
            <p:cNvCxnSpPr/>
            <p:nvPr/>
          </p:nvCxnSpPr>
          <p:spPr bwMode="auto">
            <a:xfrm>
              <a:off x="6631623" y="4891400"/>
              <a:ext cx="291358" cy="0"/>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615859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1">
            <a:extLst>
              <a:ext uri="{FF2B5EF4-FFF2-40B4-BE49-F238E27FC236}">
                <a16:creationId xmlns:a16="http://schemas.microsoft.com/office/drawing/2014/main" id="{9F4B8FA9-00F0-4E28-AE2A-250374337BF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Persky. JCO. 2020;38:3003. NCT01359592.</a:t>
            </a:r>
          </a:p>
        </p:txBody>
      </p:sp>
      <p:grpSp>
        <p:nvGrpSpPr>
          <p:cNvPr id="5" name="Group 4">
            <a:extLst>
              <a:ext uri="{FF2B5EF4-FFF2-40B4-BE49-F238E27FC236}">
                <a16:creationId xmlns:a16="http://schemas.microsoft.com/office/drawing/2014/main" id="{6A41B16D-6BE5-4CF2-84B9-37040A258C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2BAF3697-05BB-4208-94BE-F65764CFD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BE0EB80-8066-42C1-930C-27044143C0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itle 7">
            <a:extLst>
              <a:ext uri="{FF2B5EF4-FFF2-40B4-BE49-F238E27FC236}">
                <a16:creationId xmlns:a16="http://schemas.microsoft.com/office/drawing/2014/main" id="{40CC311C-0E7A-47E3-BCC9-EEC001C9477C}"/>
              </a:ext>
            </a:extLst>
          </p:cNvPr>
          <p:cNvSpPr>
            <a:spLocks noGrp="1"/>
          </p:cNvSpPr>
          <p:nvPr>
            <p:ph type="title"/>
          </p:nvPr>
        </p:nvSpPr>
        <p:spPr>
          <a:xfrm>
            <a:off x="609758" y="238127"/>
            <a:ext cx="11295367" cy="1103313"/>
          </a:xfrm>
        </p:spPr>
        <p:txBody>
          <a:bodyPr/>
          <a:lstStyle/>
          <a:p>
            <a:r>
              <a:rPr lang="en-US" dirty="0"/>
              <a:t>SWOG S1001: PET-Adapted Therapy for Early-Stage DLBCL </a:t>
            </a:r>
          </a:p>
        </p:txBody>
      </p:sp>
      <p:sp>
        <p:nvSpPr>
          <p:cNvPr id="9" name="Content Placeholder 8">
            <a:extLst>
              <a:ext uri="{FF2B5EF4-FFF2-40B4-BE49-F238E27FC236}">
                <a16:creationId xmlns:a16="http://schemas.microsoft.com/office/drawing/2014/main" id="{66AEB34B-9486-4AC6-B8D5-5557FCBD785D}"/>
              </a:ext>
            </a:extLst>
          </p:cNvPr>
          <p:cNvSpPr>
            <a:spLocks noGrp="1"/>
          </p:cNvSpPr>
          <p:nvPr>
            <p:ph idx="1"/>
          </p:nvPr>
        </p:nvSpPr>
        <p:spPr>
          <a:xfrm>
            <a:off x="604675" y="1741647"/>
            <a:ext cx="10877529" cy="4650686"/>
          </a:xfrm>
        </p:spPr>
        <p:txBody>
          <a:bodyPr/>
          <a:lstStyle/>
          <a:p>
            <a:endParaRPr lang="en-US" dirty="0"/>
          </a:p>
          <a:p>
            <a:pPr marL="0" indent="0">
              <a:buNone/>
            </a:pPr>
            <a:endParaRPr lang="en-US" dirty="0"/>
          </a:p>
        </p:txBody>
      </p:sp>
      <p:sp>
        <p:nvSpPr>
          <p:cNvPr id="11" name="Content Placeholder 8">
            <a:extLst>
              <a:ext uri="{FF2B5EF4-FFF2-40B4-BE49-F238E27FC236}">
                <a16:creationId xmlns:a16="http://schemas.microsoft.com/office/drawing/2014/main" id="{980DB71C-EDEC-4F29-BC92-BE5B67BBEF01}"/>
              </a:ext>
            </a:extLst>
          </p:cNvPr>
          <p:cNvSpPr txBox="1">
            <a:spLocks/>
          </p:cNvSpPr>
          <p:nvPr/>
        </p:nvSpPr>
        <p:spPr bwMode="auto">
          <a:xfrm>
            <a:off x="2762339" y="3965202"/>
            <a:ext cx="4114605" cy="329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pPr>
            <a:r>
              <a:rPr lang="en-US" sz="1600" kern="0" dirty="0"/>
              <a:t>Primary endpoint: </a:t>
            </a:r>
            <a:r>
              <a:rPr lang="en-US" sz="1600" b="0" kern="0" dirty="0"/>
              <a:t>5-yr PFS</a:t>
            </a:r>
          </a:p>
        </p:txBody>
      </p:sp>
      <p:grpSp>
        <p:nvGrpSpPr>
          <p:cNvPr id="24" name="Group 23">
            <a:extLst>
              <a:ext uri="{FF2B5EF4-FFF2-40B4-BE49-F238E27FC236}">
                <a16:creationId xmlns:a16="http://schemas.microsoft.com/office/drawing/2014/main" id="{9E7D0388-631A-4197-9E5F-466F78538269}"/>
              </a:ext>
            </a:extLst>
          </p:cNvPr>
          <p:cNvGrpSpPr/>
          <p:nvPr/>
        </p:nvGrpSpPr>
        <p:grpSpPr>
          <a:xfrm>
            <a:off x="6932048" y="3034686"/>
            <a:ext cx="3372853" cy="265071"/>
            <a:chOff x="6930189" y="3015540"/>
            <a:chExt cx="3372853" cy="265071"/>
          </a:xfrm>
        </p:grpSpPr>
        <p:cxnSp>
          <p:nvCxnSpPr>
            <p:cNvPr id="25" name="Straight Connector 24">
              <a:extLst>
                <a:ext uri="{FF2B5EF4-FFF2-40B4-BE49-F238E27FC236}">
                  <a16:creationId xmlns:a16="http://schemas.microsoft.com/office/drawing/2014/main" id="{442AB262-31AD-4366-8DEA-3ED0D87DFD0D}"/>
                </a:ext>
              </a:extLst>
            </p:cNvPr>
            <p:cNvCxnSpPr>
              <a:cxnSpLocks/>
            </p:cNvCxnSpPr>
            <p:nvPr/>
          </p:nvCxnSpPr>
          <p:spPr bwMode="auto">
            <a:xfrm>
              <a:off x="7351416" y="3015540"/>
              <a:ext cx="0" cy="64008"/>
            </a:xfrm>
            <a:prstGeom prst="line">
              <a:avLst/>
            </a:prstGeom>
            <a:noFill/>
            <a:ln w="19050" cap="flat" cmpd="sng" algn="ctr">
              <a:solidFill>
                <a:schemeClr val="accent1"/>
              </a:solidFill>
              <a:prstDash val="solid"/>
              <a:round/>
              <a:headEnd type="none" w="med" len="med"/>
              <a:tailEnd type="none" w="med" len="med"/>
            </a:ln>
            <a:effectLst/>
          </p:spPr>
        </p:cxnSp>
        <p:sp>
          <p:nvSpPr>
            <p:cNvPr id="26" name="Freeform: Shape 25">
              <a:extLst>
                <a:ext uri="{FF2B5EF4-FFF2-40B4-BE49-F238E27FC236}">
                  <a16:creationId xmlns:a16="http://schemas.microsoft.com/office/drawing/2014/main" id="{A4BE423C-4092-4B19-97E5-082D2244C1B9}"/>
                </a:ext>
              </a:extLst>
            </p:cNvPr>
            <p:cNvSpPr/>
            <p:nvPr/>
          </p:nvSpPr>
          <p:spPr bwMode="auto">
            <a:xfrm>
              <a:off x="6930189" y="3031958"/>
              <a:ext cx="3372853" cy="248653"/>
            </a:xfrm>
            <a:custGeom>
              <a:avLst/>
              <a:gdLst>
                <a:gd name="connsiteX0" fmla="*/ 0 w 3372853"/>
                <a:gd name="connsiteY0" fmla="*/ 0 h 248653"/>
                <a:gd name="connsiteX1" fmla="*/ 56148 w 3372853"/>
                <a:gd name="connsiteY1" fmla="*/ 0 h 248653"/>
                <a:gd name="connsiteX2" fmla="*/ 56148 w 3372853"/>
                <a:gd name="connsiteY2" fmla="*/ 44116 h 248653"/>
                <a:gd name="connsiteX3" fmla="*/ 561474 w 3372853"/>
                <a:gd name="connsiteY3" fmla="*/ 44116 h 248653"/>
                <a:gd name="connsiteX4" fmla="*/ 561474 w 3372853"/>
                <a:gd name="connsiteY4" fmla="*/ 64168 h 248653"/>
                <a:gd name="connsiteX5" fmla="*/ 946485 w 3372853"/>
                <a:gd name="connsiteY5" fmla="*/ 64168 h 248653"/>
                <a:gd name="connsiteX6" fmla="*/ 946485 w 3372853"/>
                <a:gd name="connsiteY6" fmla="*/ 80210 h 248653"/>
                <a:gd name="connsiteX7" fmla="*/ 978569 w 3372853"/>
                <a:gd name="connsiteY7" fmla="*/ 80210 h 248653"/>
                <a:gd name="connsiteX8" fmla="*/ 978569 w 3372853"/>
                <a:gd name="connsiteY8" fmla="*/ 96253 h 248653"/>
                <a:gd name="connsiteX9" fmla="*/ 994611 w 3372853"/>
                <a:gd name="connsiteY9" fmla="*/ 96253 h 248653"/>
                <a:gd name="connsiteX10" fmla="*/ 994611 w 3372853"/>
                <a:gd name="connsiteY10" fmla="*/ 120316 h 248653"/>
                <a:gd name="connsiteX11" fmla="*/ 1239253 w 3372853"/>
                <a:gd name="connsiteY11" fmla="*/ 120316 h 248653"/>
                <a:gd name="connsiteX12" fmla="*/ 1239253 w 3372853"/>
                <a:gd name="connsiteY12" fmla="*/ 144379 h 248653"/>
                <a:gd name="connsiteX13" fmla="*/ 1528011 w 3372853"/>
                <a:gd name="connsiteY13" fmla="*/ 144379 h 248653"/>
                <a:gd name="connsiteX14" fmla="*/ 1528011 w 3372853"/>
                <a:gd name="connsiteY14" fmla="*/ 168442 h 248653"/>
                <a:gd name="connsiteX15" fmla="*/ 1840832 w 3372853"/>
                <a:gd name="connsiteY15" fmla="*/ 168442 h 248653"/>
                <a:gd name="connsiteX16" fmla="*/ 1840832 w 3372853"/>
                <a:gd name="connsiteY16" fmla="*/ 200526 h 248653"/>
                <a:gd name="connsiteX17" fmla="*/ 2314074 w 3372853"/>
                <a:gd name="connsiteY17" fmla="*/ 200526 h 248653"/>
                <a:gd name="connsiteX18" fmla="*/ 2314074 w 3372853"/>
                <a:gd name="connsiteY18" fmla="*/ 248653 h 248653"/>
                <a:gd name="connsiteX19" fmla="*/ 3372853 w 3372853"/>
                <a:gd name="connsiteY19" fmla="*/ 248653 h 248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372853" h="248653">
                  <a:moveTo>
                    <a:pt x="0" y="0"/>
                  </a:moveTo>
                  <a:lnTo>
                    <a:pt x="56148" y="0"/>
                  </a:lnTo>
                  <a:lnTo>
                    <a:pt x="56148" y="44116"/>
                  </a:lnTo>
                  <a:lnTo>
                    <a:pt x="561474" y="44116"/>
                  </a:lnTo>
                  <a:lnTo>
                    <a:pt x="561474" y="64168"/>
                  </a:lnTo>
                  <a:lnTo>
                    <a:pt x="946485" y="64168"/>
                  </a:lnTo>
                  <a:lnTo>
                    <a:pt x="946485" y="80210"/>
                  </a:lnTo>
                  <a:lnTo>
                    <a:pt x="978569" y="80210"/>
                  </a:lnTo>
                  <a:lnTo>
                    <a:pt x="978569" y="96253"/>
                  </a:lnTo>
                  <a:lnTo>
                    <a:pt x="994611" y="96253"/>
                  </a:lnTo>
                  <a:lnTo>
                    <a:pt x="994611" y="120316"/>
                  </a:lnTo>
                  <a:lnTo>
                    <a:pt x="1239253" y="120316"/>
                  </a:lnTo>
                  <a:lnTo>
                    <a:pt x="1239253" y="144379"/>
                  </a:lnTo>
                  <a:lnTo>
                    <a:pt x="1528011" y="144379"/>
                  </a:lnTo>
                  <a:lnTo>
                    <a:pt x="1528011" y="168442"/>
                  </a:lnTo>
                  <a:lnTo>
                    <a:pt x="1840832" y="168442"/>
                  </a:lnTo>
                  <a:lnTo>
                    <a:pt x="1840832" y="200526"/>
                  </a:lnTo>
                  <a:lnTo>
                    <a:pt x="2314074" y="200526"/>
                  </a:lnTo>
                  <a:lnTo>
                    <a:pt x="2314074" y="248653"/>
                  </a:lnTo>
                  <a:lnTo>
                    <a:pt x="3372853" y="24865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27" name="Straight Connector 26">
              <a:extLst>
                <a:ext uri="{FF2B5EF4-FFF2-40B4-BE49-F238E27FC236}">
                  <a16:creationId xmlns:a16="http://schemas.microsoft.com/office/drawing/2014/main" id="{6A0AB8A8-3B2E-4C8F-9725-5C4CE45C8C15}"/>
                </a:ext>
              </a:extLst>
            </p:cNvPr>
            <p:cNvCxnSpPr>
              <a:cxnSpLocks/>
            </p:cNvCxnSpPr>
            <p:nvPr/>
          </p:nvCxnSpPr>
          <p:spPr bwMode="auto">
            <a:xfrm>
              <a:off x="7402719" y="301554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F0EB484-F0D7-4ED3-B653-DAFC6A9BB487}"/>
                </a:ext>
              </a:extLst>
            </p:cNvPr>
            <p:cNvCxnSpPr>
              <a:cxnSpLocks/>
            </p:cNvCxnSpPr>
            <p:nvPr/>
          </p:nvCxnSpPr>
          <p:spPr bwMode="auto">
            <a:xfrm>
              <a:off x="7704501" y="3030629"/>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D4BC10F-0582-4C64-84C2-457E1D314478}"/>
                </a:ext>
              </a:extLst>
            </p:cNvPr>
            <p:cNvCxnSpPr>
              <a:cxnSpLocks/>
            </p:cNvCxnSpPr>
            <p:nvPr/>
          </p:nvCxnSpPr>
          <p:spPr bwMode="auto">
            <a:xfrm>
              <a:off x="7749769" y="3030629"/>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CB0DD79-BC2A-4C98-9DCE-706F2D072E24}"/>
                </a:ext>
              </a:extLst>
            </p:cNvPr>
            <p:cNvCxnSpPr>
              <a:cxnSpLocks/>
            </p:cNvCxnSpPr>
            <p:nvPr/>
          </p:nvCxnSpPr>
          <p:spPr bwMode="auto">
            <a:xfrm>
              <a:off x="7792018" y="3030629"/>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58E308A-80B4-4515-98A9-E5F17A799F9C}"/>
                </a:ext>
              </a:extLst>
            </p:cNvPr>
            <p:cNvCxnSpPr>
              <a:cxnSpLocks/>
            </p:cNvCxnSpPr>
            <p:nvPr/>
          </p:nvCxnSpPr>
          <p:spPr bwMode="auto">
            <a:xfrm>
              <a:off x="8196406"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0E6E0E9-8DB1-4D84-A6DD-6D98D7138571}"/>
                </a:ext>
              </a:extLst>
            </p:cNvPr>
            <p:cNvCxnSpPr>
              <a:cxnSpLocks/>
            </p:cNvCxnSpPr>
            <p:nvPr/>
          </p:nvCxnSpPr>
          <p:spPr bwMode="auto">
            <a:xfrm>
              <a:off x="8277888"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054A89C-1329-414D-BCDA-D7DAE62792A9}"/>
                </a:ext>
              </a:extLst>
            </p:cNvPr>
            <p:cNvCxnSpPr>
              <a:cxnSpLocks/>
            </p:cNvCxnSpPr>
            <p:nvPr/>
          </p:nvCxnSpPr>
          <p:spPr bwMode="auto">
            <a:xfrm>
              <a:off x="8289959"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B5E3C0D-B8B7-47CD-BA74-7E8EDC4D9BDB}"/>
                </a:ext>
              </a:extLst>
            </p:cNvPr>
            <p:cNvCxnSpPr>
              <a:cxnSpLocks/>
            </p:cNvCxnSpPr>
            <p:nvPr/>
          </p:nvCxnSpPr>
          <p:spPr bwMode="auto">
            <a:xfrm>
              <a:off x="8344280"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1FDE2C2-F8A2-44E2-8088-ABEBD611AFCF}"/>
                </a:ext>
              </a:extLst>
            </p:cNvPr>
            <p:cNvCxnSpPr>
              <a:cxnSpLocks/>
            </p:cNvCxnSpPr>
            <p:nvPr/>
          </p:nvCxnSpPr>
          <p:spPr bwMode="auto">
            <a:xfrm>
              <a:off x="8347298"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16F7D47-12E1-409F-BA63-A907244F71D1}"/>
                </a:ext>
              </a:extLst>
            </p:cNvPr>
            <p:cNvCxnSpPr>
              <a:cxnSpLocks/>
            </p:cNvCxnSpPr>
            <p:nvPr/>
          </p:nvCxnSpPr>
          <p:spPr bwMode="auto">
            <a:xfrm>
              <a:off x="8380494"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163DEAD-190B-4AE2-B285-B03F90A22AD7}"/>
                </a:ext>
              </a:extLst>
            </p:cNvPr>
            <p:cNvCxnSpPr>
              <a:cxnSpLocks/>
            </p:cNvCxnSpPr>
            <p:nvPr/>
          </p:nvCxnSpPr>
          <p:spPr bwMode="auto">
            <a:xfrm>
              <a:off x="8392565"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90B3220-CE86-4101-ABFC-C167408FC73E}"/>
                </a:ext>
              </a:extLst>
            </p:cNvPr>
            <p:cNvCxnSpPr>
              <a:cxnSpLocks/>
            </p:cNvCxnSpPr>
            <p:nvPr/>
          </p:nvCxnSpPr>
          <p:spPr bwMode="auto">
            <a:xfrm>
              <a:off x="8419726"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0175921-539A-4C4A-B9D6-2D00E31BD5CB}"/>
                </a:ext>
              </a:extLst>
            </p:cNvPr>
            <p:cNvCxnSpPr>
              <a:cxnSpLocks/>
            </p:cNvCxnSpPr>
            <p:nvPr/>
          </p:nvCxnSpPr>
          <p:spPr bwMode="auto">
            <a:xfrm>
              <a:off x="8458958" y="312118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A1BE84F-4C3F-4DEF-A653-79BCFBF315D4}"/>
                </a:ext>
              </a:extLst>
            </p:cNvPr>
            <p:cNvCxnSpPr>
              <a:cxnSpLocks/>
            </p:cNvCxnSpPr>
            <p:nvPr/>
          </p:nvCxnSpPr>
          <p:spPr bwMode="auto">
            <a:xfrm>
              <a:off x="8516297" y="314231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12802F9-59D7-4598-89E3-B3E63DD86ED2}"/>
                </a:ext>
              </a:extLst>
            </p:cNvPr>
            <p:cNvCxnSpPr>
              <a:cxnSpLocks/>
            </p:cNvCxnSpPr>
            <p:nvPr/>
          </p:nvCxnSpPr>
          <p:spPr bwMode="auto">
            <a:xfrm>
              <a:off x="8552511" y="314231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6FDF99D-FC14-40CE-A9DA-FDB29BBC7A50}"/>
                </a:ext>
              </a:extLst>
            </p:cNvPr>
            <p:cNvCxnSpPr>
              <a:cxnSpLocks/>
            </p:cNvCxnSpPr>
            <p:nvPr/>
          </p:nvCxnSpPr>
          <p:spPr bwMode="auto">
            <a:xfrm>
              <a:off x="8637010" y="314231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97F9E88-A945-4CFF-8FB1-A2612783F306}"/>
                </a:ext>
              </a:extLst>
            </p:cNvPr>
            <p:cNvCxnSpPr>
              <a:cxnSpLocks/>
            </p:cNvCxnSpPr>
            <p:nvPr/>
          </p:nvCxnSpPr>
          <p:spPr bwMode="auto">
            <a:xfrm>
              <a:off x="8661153" y="314231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90B1304-DFAB-490C-B614-A8A0D7A90F5B}"/>
                </a:ext>
              </a:extLst>
            </p:cNvPr>
            <p:cNvCxnSpPr>
              <a:cxnSpLocks/>
            </p:cNvCxnSpPr>
            <p:nvPr/>
          </p:nvCxnSpPr>
          <p:spPr bwMode="auto">
            <a:xfrm>
              <a:off x="8727545" y="314231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54EE8D7-1E7E-43EC-A6CB-7D272D86D3E2}"/>
                </a:ext>
              </a:extLst>
            </p:cNvPr>
            <p:cNvCxnSpPr>
              <a:cxnSpLocks/>
            </p:cNvCxnSpPr>
            <p:nvPr/>
          </p:nvCxnSpPr>
          <p:spPr bwMode="auto">
            <a:xfrm>
              <a:off x="8799973"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A88EE37-1593-421F-BEFC-57FA527153F4}"/>
                </a:ext>
              </a:extLst>
            </p:cNvPr>
            <p:cNvCxnSpPr>
              <a:cxnSpLocks/>
            </p:cNvCxnSpPr>
            <p:nvPr/>
          </p:nvCxnSpPr>
          <p:spPr bwMode="auto">
            <a:xfrm>
              <a:off x="8833169"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6005EDB-2C36-4C64-9BC5-AB67FA10D489}"/>
                </a:ext>
              </a:extLst>
            </p:cNvPr>
            <p:cNvCxnSpPr>
              <a:cxnSpLocks/>
            </p:cNvCxnSpPr>
            <p:nvPr/>
          </p:nvCxnSpPr>
          <p:spPr bwMode="auto">
            <a:xfrm>
              <a:off x="8857311"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F996A79-24A1-4068-BF6A-96F318317281}"/>
                </a:ext>
              </a:extLst>
            </p:cNvPr>
            <p:cNvCxnSpPr>
              <a:cxnSpLocks/>
            </p:cNvCxnSpPr>
            <p:nvPr/>
          </p:nvCxnSpPr>
          <p:spPr bwMode="auto">
            <a:xfrm>
              <a:off x="8869383"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D0974AE-BB7B-47F7-AB66-AB94D7C35AA5}"/>
                </a:ext>
              </a:extLst>
            </p:cNvPr>
            <p:cNvCxnSpPr>
              <a:cxnSpLocks/>
            </p:cNvCxnSpPr>
            <p:nvPr/>
          </p:nvCxnSpPr>
          <p:spPr bwMode="auto">
            <a:xfrm>
              <a:off x="8884472"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D21483B-38A5-4F48-8C48-675E85CE4A4F}"/>
                </a:ext>
              </a:extLst>
            </p:cNvPr>
            <p:cNvCxnSpPr>
              <a:cxnSpLocks/>
            </p:cNvCxnSpPr>
            <p:nvPr/>
          </p:nvCxnSpPr>
          <p:spPr bwMode="auto">
            <a:xfrm>
              <a:off x="8911633"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46652E3-E3E4-46DB-B925-1F491ACF0CA9}"/>
                </a:ext>
              </a:extLst>
            </p:cNvPr>
            <p:cNvCxnSpPr>
              <a:cxnSpLocks/>
            </p:cNvCxnSpPr>
            <p:nvPr/>
          </p:nvCxnSpPr>
          <p:spPr bwMode="auto">
            <a:xfrm>
              <a:off x="8920686"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655D7B3-D636-4628-8C95-FB15C2246376}"/>
                </a:ext>
              </a:extLst>
            </p:cNvPr>
            <p:cNvCxnSpPr>
              <a:cxnSpLocks/>
            </p:cNvCxnSpPr>
            <p:nvPr/>
          </p:nvCxnSpPr>
          <p:spPr bwMode="auto">
            <a:xfrm>
              <a:off x="8990096"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85ACBCAF-3670-4C73-89E5-868329D62017}"/>
                </a:ext>
              </a:extLst>
            </p:cNvPr>
            <p:cNvCxnSpPr>
              <a:cxnSpLocks/>
            </p:cNvCxnSpPr>
            <p:nvPr/>
          </p:nvCxnSpPr>
          <p:spPr bwMode="auto">
            <a:xfrm>
              <a:off x="9059506"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CC19B99-6DC1-41B8-AEFB-B7353AE0972B}"/>
                </a:ext>
              </a:extLst>
            </p:cNvPr>
            <p:cNvCxnSpPr>
              <a:cxnSpLocks/>
            </p:cNvCxnSpPr>
            <p:nvPr/>
          </p:nvCxnSpPr>
          <p:spPr bwMode="auto">
            <a:xfrm>
              <a:off x="9107791"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D1B03EFB-6B99-4671-A2B5-5C4A182EC01C}"/>
                </a:ext>
              </a:extLst>
            </p:cNvPr>
            <p:cNvCxnSpPr>
              <a:cxnSpLocks/>
            </p:cNvCxnSpPr>
            <p:nvPr/>
          </p:nvCxnSpPr>
          <p:spPr bwMode="auto">
            <a:xfrm>
              <a:off x="9140988"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3908A9A0-DF9F-439A-BDCF-FE5441D57A76}"/>
                </a:ext>
              </a:extLst>
            </p:cNvPr>
            <p:cNvCxnSpPr>
              <a:cxnSpLocks/>
            </p:cNvCxnSpPr>
            <p:nvPr/>
          </p:nvCxnSpPr>
          <p:spPr bwMode="auto">
            <a:xfrm>
              <a:off x="9174184"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2CAEF17-5828-421B-8FE1-735D9A7C23A6}"/>
                </a:ext>
              </a:extLst>
            </p:cNvPr>
            <p:cNvCxnSpPr>
              <a:cxnSpLocks/>
            </p:cNvCxnSpPr>
            <p:nvPr/>
          </p:nvCxnSpPr>
          <p:spPr bwMode="auto">
            <a:xfrm>
              <a:off x="9201344"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FB9007C-C962-4BDD-AB5B-13ADEAE54409}"/>
                </a:ext>
              </a:extLst>
            </p:cNvPr>
            <p:cNvCxnSpPr>
              <a:cxnSpLocks/>
            </p:cNvCxnSpPr>
            <p:nvPr/>
          </p:nvCxnSpPr>
          <p:spPr bwMode="auto">
            <a:xfrm>
              <a:off x="9240575" y="316947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9AD0FA8A-7FF5-4E5E-BF2A-0FC9DE30CBD9}"/>
                </a:ext>
              </a:extLst>
            </p:cNvPr>
            <p:cNvCxnSpPr>
              <a:cxnSpLocks/>
            </p:cNvCxnSpPr>
            <p:nvPr/>
          </p:nvCxnSpPr>
          <p:spPr bwMode="auto">
            <a:xfrm>
              <a:off x="9279807"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B8CEDD0-AC19-4AC5-BD1A-97CC92A87189}"/>
                </a:ext>
              </a:extLst>
            </p:cNvPr>
            <p:cNvCxnSpPr>
              <a:cxnSpLocks/>
            </p:cNvCxnSpPr>
            <p:nvPr/>
          </p:nvCxnSpPr>
          <p:spPr bwMode="auto">
            <a:xfrm>
              <a:off x="9294896"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15E405DF-00A0-483E-9B17-FB6CE3A29F21}"/>
                </a:ext>
              </a:extLst>
            </p:cNvPr>
            <p:cNvCxnSpPr>
              <a:cxnSpLocks/>
            </p:cNvCxnSpPr>
            <p:nvPr/>
          </p:nvCxnSpPr>
          <p:spPr bwMode="auto">
            <a:xfrm>
              <a:off x="9313003"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5D98C78-7C4F-4A4C-B7F1-D45B460A26DC}"/>
                </a:ext>
              </a:extLst>
            </p:cNvPr>
            <p:cNvCxnSpPr>
              <a:cxnSpLocks/>
            </p:cNvCxnSpPr>
            <p:nvPr/>
          </p:nvCxnSpPr>
          <p:spPr bwMode="auto">
            <a:xfrm>
              <a:off x="9382412"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A768F68-93FE-4210-90D8-B6518C23A09B}"/>
                </a:ext>
              </a:extLst>
            </p:cNvPr>
            <p:cNvCxnSpPr>
              <a:cxnSpLocks/>
            </p:cNvCxnSpPr>
            <p:nvPr/>
          </p:nvCxnSpPr>
          <p:spPr bwMode="auto">
            <a:xfrm>
              <a:off x="9454840"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6FD824B9-D813-4744-957C-D8DC1CCC13EE}"/>
                </a:ext>
              </a:extLst>
            </p:cNvPr>
            <p:cNvCxnSpPr>
              <a:cxnSpLocks/>
            </p:cNvCxnSpPr>
            <p:nvPr/>
          </p:nvCxnSpPr>
          <p:spPr bwMode="auto">
            <a:xfrm>
              <a:off x="9488036"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FC3AB4C-6062-4CCA-801E-0E50B206D3E5}"/>
                </a:ext>
              </a:extLst>
            </p:cNvPr>
            <p:cNvCxnSpPr>
              <a:cxnSpLocks/>
            </p:cNvCxnSpPr>
            <p:nvPr/>
          </p:nvCxnSpPr>
          <p:spPr bwMode="auto">
            <a:xfrm>
              <a:off x="9515196"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B8A9891-6D90-45B7-A81A-910CCAC3B1C9}"/>
                </a:ext>
              </a:extLst>
            </p:cNvPr>
            <p:cNvCxnSpPr>
              <a:cxnSpLocks/>
            </p:cNvCxnSpPr>
            <p:nvPr/>
          </p:nvCxnSpPr>
          <p:spPr bwMode="auto">
            <a:xfrm>
              <a:off x="9536320"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3085299-D8A1-4B05-A71B-4B5A4DEB1714}"/>
                </a:ext>
              </a:extLst>
            </p:cNvPr>
            <p:cNvCxnSpPr>
              <a:cxnSpLocks/>
            </p:cNvCxnSpPr>
            <p:nvPr/>
          </p:nvCxnSpPr>
          <p:spPr bwMode="auto">
            <a:xfrm>
              <a:off x="9602712"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B955CED-5498-490E-B5BB-D21E31690EDF}"/>
                </a:ext>
              </a:extLst>
            </p:cNvPr>
            <p:cNvCxnSpPr>
              <a:cxnSpLocks/>
            </p:cNvCxnSpPr>
            <p:nvPr/>
          </p:nvCxnSpPr>
          <p:spPr bwMode="auto">
            <a:xfrm>
              <a:off x="9638926"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EDCF6E8-9DE6-4140-A071-F93865B0DDD8}"/>
                </a:ext>
              </a:extLst>
            </p:cNvPr>
            <p:cNvCxnSpPr>
              <a:cxnSpLocks/>
            </p:cNvCxnSpPr>
            <p:nvPr/>
          </p:nvCxnSpPr>
          <p:spPr bwMode="auto">
            <a:xfrm>
              <a:off x="9629872"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425AD12-8DB4-4074-A8C2-FDB4A880F057}"/>
                </a:ext>
              </a:extLst>
            </p:cNvPr>
            <p:cNvCxnSpPr>
              <a:cxnSpLocks/>
            </p:cNvCxnSpPr>
            <p:nvPr/>
          </p:nvCxnSpPr>
          <p:spPr bwMode="auto">
            <a:xfrm>
              <a:off x="9666086"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1B40149-59C1-4DC8-B7C8-0FBC5C96D81E}"/>
                </a:ext>
              </a:extLst>
            </p:cNvPr>
            <p:cNvCxnSpPr>
              <a:cxnSpLocks/>
            </p:cNvCxnSpPr>
            <p:nvPr/>
          </p:nvCxnSpPr>
          <p:spPr bwMode="auto">
            <a:xfrm>
              <a:off x="9687211"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DA84493-FC9B-4B55-9E64-604ACB56F84C}"/>
                </a:ext>
              </a:extLst>
            </p:cNvPr>
            <p:cNvCxnSpPr>
              <a:cxnSpLocks/>
            </p:cNvCxnSpPr>
            <p:nvPr/>
          </p:nvCxnSpPr>
          <p:spPr bwMode="auto">
            <a:xfrm>
              <a:off x="9705318"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2A637884-5D25-4AED-8D2A-D950D6D526FA}"/>
                </a:ext>
              </a:extLst>
            </p:cNvPr>
            <p:cNvCxnSpPr>
              <a:cxnSpLocks/>
            </p:cNvCxnSpPr>
            <p:nvPr/>
          </p:nvCxnSpPr>
          <p:spPr bwMode="auto">
            <a:xfrm>
              <a:off x="9729460"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5D0D54E-0AC6-4B12-93EB-C4835E3B8445}"/>
                </a:ext>
              </a:extLst>
            </p:cNvPr>
            <p:cNvCxnSpPr>
              <a:cxnSpLocks/>
            </p:cNvCxnSpPr>
            <p:nvPr/>
          </p:nvCxnSpPr>
          <p:spPr bwMode="auto">
            <a:xfrm>
              <a:off x="9747567"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92BA385-3AF1-4C1D-B3D1-7886A6FDD01F}"/>
                </a:ext>
              </a:extLst>
            </p:cNvPr>
            <p:cNvCxnSpPr>
              <a:cxnSpLocks/>
            </p:cNvCxnSpPr>
            <p:nvPr/>
          </p:nvCxnSpPr>
          <p:spPr bwMode="auto">
            <a:xfrm>
              <a:off x="9774728"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FE9B974-0AEC-4AE3-84D6-C68EDE29AB94}"/>
                </a:ext>
              </a:extLst>
            </p:cNvPr>
            <p:cNvCxnSpPr>
              <a:cxnSpLocks/>
            </p:cNvCxnSpPr>
            <p:nvPr/>
          </p:nvCxnSpPr>
          <p:spPr bwMode="auto">
            <a:xfrm>
              <a:off x="9816978"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6B3F1A9-6799-40E8-9F7A-9789897E1E79}"/>
                </a:ext>
              </a:extLst>
            </p:cNvPr>
            <p:cNvCxnSpPr>
              <a:cxnSpLocks/>
            </p:cNvCxnSpPr>
            <p:nvPr/>
          </p:nvCxnSpPr>
          <p:spPr bwMode="auto">
            <a:xfrm>
              <a:off x="9844138"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52D7E5D-241D-409C-9F8B-2AB32E0AFB8F}"/>
                </a:ext>
              </a:extLst>
            </p:cNvPr>
            <p:cNvCxnSpPr>
              <a:cxnSpLocks/>
            </p:cNvCxnSpPr>
            <p:nvPr/>
          </p:nvCxnSpPr>
          <p:spPr bwMode="auto">
            <a:xfrm>
              <a:off x="9868281"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B3F66E9E-B5FC-47D0-BED6-34839726C609}"/>
                </a:ext>
              </a:extLst>
            </p:cNvPr>
            <p:cNvCxnSpPr>
              <a:cxnSpLocks/>
            </p:cNvCxnSpPr>
            <p:nvPr/>
          </p:nvCxnSpPr>
          <p:spPr bwMode="auto">
            <a:xfrm>
              <a:off x="9928638"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6B61A5AE-39D5-47F1-8DB6-38D2C25ACBF6}"/>
                </a:ext>
              </a:extLst>
            </p:cNvPr>
            <p:cNvCxnSpPr>
              <a:cxnSpLocks/>
            </p:cNvCxnSpPr>
            <p:nvPr/>
          </p:nvCxnSpPr>
          <p:spPr bwMode="auto">
            <a:xfrm>
              <a:off x="9979941"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FEAE339-CA37-4DB3-A6C4-04BC12945FD3}"/>
                </a:ext>
              </a:extLst>
            </p:cNvPr>
            <p:cNvCxnSpPr>
              <a:cxnSpLocks/>
            </p:cNvCxnSpPr>
            <p:nvPr/>
          </p:nvCxnSpPr>
          <p:spPr bwMode="auto">
            <a:xfrm>
              <a:off x="9995030"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D02372D-3EE9-466D-8F9C-E28A692BF1FA}"/>
                </a:ext>
              </a:extLst>
            </p:cNvPr>
            <p:cNvCxnSpPr>
              <a:cxnSpLocks/>
            </p:cNvCxnSpPr>
            <p:nvPr/>
          </p:nvCxnSpPr>
          <p:spPr bwMode="auto">
            <a:xfrm>
              <a:off x="10182135"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E03E974D-4960-4553-9BA2-F9C4E7609F86}"/>
                </a:ext>
              </a:extLst>
            </p:cNvPr>
            <p:cNvCxnSpPr>
              <a:cxnSpLocks/>
            </p:cNvCxnSpPr>
            <p:nvPr/>
          </p:nvCxnSpPr>
          <p:spPr bwMode="auto">
            <a:xfrm>
              <a:off x="10215331" y="321172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A1F37B8E-9F7B-443A-A6ED-39181E6134FD}"/>
                </a:ext>
              </a:extLst>
            </p:cNvPr>
            <p:cNvCxnSpPr>
              <a:cxnSpLocks/>
            </p:cNvCxnSpPr>
            <p:nvPr/>
          </p:nvCxnSpPr>
          <p:spPr bwMode="auto">
            <a:xfrm>
              <a:off x="10299829" y="3211723"/>
              <a:ext cx="0" cy="64008"/>
            </a:xfrm>
            <a:prstGeom prst="line">
              <a:avLst/>
            </a:prstGeom>
            <a:noFill/>
            <a:ln w="19050"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8FE706AD-7C31-494C-BAFD-95D2C9A439AB}"/>
              </a:ext>
            </a:extLst>
          </p:cNvPr>
          <p:cNvGrpSpPr/>
          <p:nvPr/>
        </p:nvGrpSpPr>
        <p:grpSpPr>
          <a:xfrm>
            <a:off x="2114815" y="3046502"/>
            <a:ext cx="3369801" cy="403999"/>
            <a:chOff x="2112956" y="3027356"/>
            <a:chExt cx="3369801" cy="403999"/>
          </a:xfrm>
        </p:grpSpPr>
        <p:sp>
          <p:nvSpPr>
            <p:cNvPr id="86" name="Freeform: Shape 85">
              <a:extLst>
                <a:ext uri="{FF2B5EF4-FFF2-40B4-BE49-F238E27FC236}">
                  <a16:creationId xmlns:a16="http://schemas.microsoft.com/office/drawing/2014/main" id="{9B8B37E7-0070-4875-BF45-830B22DE67AF}"/>
                </a:ext>
              </a:extLst>
            </p:cNvPr>
            <p:cNvSpPr/>
            <p:nvPr/>
          </p:nvSpPr>
          <p:spPr bwMode="auto">
            <a:xfrm>
              <a:off x="2112956" y="3027356"/>
              <a:ext cx="3369801" cy="400733"/>
            </a:xfrm>
            <a:custGeom>
              <a:avLst/>
              <a:gdLst>
                <a:gd name="connsiteX0" fmla="*/ 0 w 3369801"/>
                <a:gd name="connsiteY0" fmla="*/ 0 h 400733"/>
                <a:gd name="connsiteX1" fmla="*/ 29144 w 3369801"/>
                <a:gd name="connsiteY1" fmla="*/ 0 h 400733"/>
                <a:gd name="connsiteX2" fmla="*/ 29144 w 3369801"/>
                <a:gd name="connsiteY2" fmla="*/ 54646 h 400733"/>
                <a:gd name="connsiteX3" fmla="*/ 94719 w 3369801"/>
                <a:gd name="connsiteY3" fmla="*/ 54646 h 400733"/>
                <a:gd name="connsiteX4" fmla="*/ 94719 w 3369801"/>
                <a:gd name="connsiteY4" fmla="*/ 72861 h 400733"/>
                <a:gd name="connsiteX5" fmla="*/ 171222 w 3369801"/>
                <a:gd name="connsiteY5" fmla="*/ 72861 h 400733"/>
                <a:gd name="connsiteX6" fmla="*/ 171222 w 3369801"/>
                <a:gd name="connsiteY6" fmla="*/ 72861 h 400733"/>
                <a:gd name="connsiteX7" fmla="*/ 171222 w 3369801"/>
                <a:gd name="connsiteY7" fmla="*/ 98362 h 400733"/>
                <a:gd name="connsiteX8" fmla="*/ 546454 w 3369801"/>
                <a:gd name="connsiteY8" fmla="*/ 98362 h 400733"/>
                <a:gd name="connsiteX9" fmla="*/ 546454 w 3369801"/>
                <a:gd name="connsiteY9" fmla="*/ 116577 h 400733"/>
                <a:gd name="connsiteX10" fmla="*/ 918043 w 3369801"/>
                <a:gd name="connsiteY10" fmla="*/ 116577 h 400733"/>
                <a:gd name="connsiteX11" fmla="*/ 925329 w 3369801"/>
                <a:gd name="connsiteY11" fmla="*/ 138435 h 400733"/>
                <a:gd name="connsiteX12" fmla="*/ 965403 w 3369801"/>
                <a:gd name="connsiteY12" fmla="*/ 138435 h 400733"/>
                <a:gd name="connsiteX13" fmla="*/ 965403 w 3369801"/>
                <a:gd name="connsiteY13" fmla="*/ 138435 h 400733"/>
                <a:gd name="connsiteX14" fmla="*/ 1213128 w 3369801"/>
                <a:gd name="connsiteY14" fmla="*/ 138435 h 400733"/>
                <a:gd name="connsiteX15" fmla="*/ 1213128 w 3369801"/>
                <a:gd name="connsiteY15" fmla="*/ 171222 h 400733"/>
                <a:gd name="connsiteX16" fmla="*/ 1519143 w 3369801"/>
                <a:gd name="connsiteY16" fmla="*/ 171222 h 400733"/>
                <a:gd name="connsiteX17" fmla="*/ 1519143 w 3369801"/>
                <a:gd name="connsiteY17" fmla="*/ 204010 h 400733"/>
                <a:gd name="connsiteX18" fmla="*/ 1555573 w 3369801"/>
                <a:gd name="connsiteY18" fmla="*/ 204010 h 400733"/>
                <a:gd name="connsiteX19" fmla="*/ 1836086 w 3369801"/>
                <a:gd name="connsiteY19" fmla="*/ 204010 h 400733"/>
                <a:gd name="connsiteX20" fmla="*/ 1836086 w 3369801"/>
                <a:gd name="connsiteY20" fmla="*/ 204010 h 400733"/>
                <a:gd name="connsiteX21" fmla="*/ 1836086 w 3369801"/>
                <a:gd name="connsiteY21" fmla="*/ 233154 h 400733"/>
                <a:gd name="connsiteX22" fmla="*/ 2069240 w 3369801"/>
                <a:gd name="connsiteY22" fmla="*/ 233154 h 400733"/>
                <a:gd name="connsiteX23" fmla="*/ 2069240 w 3369801"/>
                <a:gd name="connsiteY23" fmla="*/ 276870 h 400733"/>
                <a:gd name="connsiteX24" fmla="*/ 2302394 w 3369801"/>
                <a:gd name="connsiteY24" fmla="*/ 276870 h 400733"/>
                <a:gd name="connsiteX25" fmla="*/ 2302394 w 3369801"/>
                <a:gd name="connsiteY25" fmla="*/ 327873 h 400733"/>
                <a:gd name="connsiteX26" fmla="*/ 2688555 w 3369801"/>
                <a:gd name="connsiteY26" fmla="*/ 327873 h 400733"/>
                <a:gd name="connsiteX27" fmla="*/ 2699484 w 3369801"/>
                <a:gd name="connsiteY27" fmla="*/ 400733 h 400733"/>
                <a:gd name="connsiteX28" fmla="*/ 3369801 w 3369801"/>
                <a:gd name="connsiteY28" fmla="*/ 400733 h 400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69801" h="400733">
                  <a:moveTo>
                    <a:pt x="0" y="0"/>
                  </a:moveTo>
                  <a:lnTo>
                    <a:pt x="29144" y="0"/>
                  </a:lnTo>
                  <a:lnTo>
                    <a:pt x="29144" y="54646"/>
                  </a:lnTo>
                  <a:lnTo>
                    <a:pt x="94719" y="54646"/>
                  </a:lnTo>
                  <a:lnTo>
                    <a:pt x="94719" y="72861"/>
                  </a:lnTo>
                  <a:lnTo>
                    <a:pt x="171222" y="72861"/>
                  </a:lnTo>
                  <a:lnTo>
                    <a:pt x="171222" y="72861"/>
                  </a:lnTo>
                  <a:lnTo>
                    <a:pt x="171222" y="98362"/>
                  </a:lnTo>
                  <a:lnTo>
                    <a:pt x="546454" y="98362"/>
                  </a:lnTo>
                  <a:lnTo>
                    <a:pt x="546454" y="116577"/>
                  </a:lnTo>
                  <a:lnTo>
                    <a:pt x="918043" y="116577"/>
                  </a:lnTo>
                  <a:lnTo>
                    <a:pt x="925329" y="138435"/>
                  </a:lnTo>
                  <a:lnTo>
                    <a:pt x="965403" y="138435"/>
                  </a:lnTo>
                  <a:lnTo>
                    <a:pt x="965403" y="138435"/>
                  </a:lnTo>
                  <a:lnTo>
                    <a:pt x="1213128" y="138435"/>
                  </a:lnTo>
                  <a:lnTo>
                    <a:pt x="1213128" y="171222"/>
                  </a:lnTo>
                  <a:lnTo>
                    <a:pt x="1519143" y="171222"/>
                  </a:lnTo>
                  <a:lnTo>
                    <a:pt x="1519143" y="204010"/>
                  </a:lnTo>
                  <a:lnTo>
                    <a:pt x="1555573" y="204010"/>
                  </a:lnTo>
                  <a:lnTo>
                    <a:pt x="1836086" y="204010"/>
                  </a:lnTo>
                  <a:lnTo>
                    <a:pt x="1836086" y="204010"/>
                  </a:lnTo>
                  <a:lnTo>
                    <a:pt x="1836086" y="233154"/>
                  </a:lnTo>
                  <a:lnTo>
                    <a:pt x="2069240" y="233154"/>
                  </a:lnTo>
                  <a:lnTo>
                    <a:pt x="2069240" y="276870"/>
                  </a:lnTo>
                  <a:lnTo>
                    <a:pt x="2302394" y="276870"/>
                  </a:lnTo>
                  <a:lnTo>
                    <a:pt x="2302394" y="327873"/>
                  </a:lnTo>
                  <a:lnTo>
                    <a:pt x="2688555" y="327873"/>
                  </a:lnTo>
                  <a:lnTo>
                    <a:pt x="2699484" y="400733"/>
                  </a:lnTo>
                  <a:lnTo>
                    <a:pt x="3369801" y="40073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87" name="Straight Connector 86">
              <a:extLst>
                <a:ext uri="{FF2B5EF4-FFF2-40B4-BE49-F238E27FC236}">
                  <a16:creationId xmlns:a16="http://schemas.microsoft.com/office/drawing/2014/main" id="{5DB5350A-F6CF-4374-8121-A0EF8DC0AC3E}"/>
                </a:ext>
              </a:extLst>
            </p:cNvPr>
            <p:cNvCxnSpPr>
              <a:cxnSpLocks/>
            </p:cNvCxnSpPr>
            <p:nvPr/>
          </p:nvCxnSpPr>
          <p:spPr bwMode="auto">
            <a:xfrm>
              <a:off x="2514450" y="3048544"/>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62215689-D343-4D19-94E9-DECB3AE11075}"/>
                </a:ext>
              </a:extLst>
            </p:cNvPr>
            <p:cNvCxnSpPr>
              <a:cxnSpLocks/>
            </p:cNvCxnSpPr>
            <p:nvPr/>
          </p:nvCxnSpPr>
          <p:spPr bwMode="auto">
            <a:xfrm>
              <a:off x="2569096" y="3048544"/>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130F7DB-F53C-4ABE-8456-180799FA20AE}"/>
                </a:ext>
              </a:extLst>
            </p:cNvPr>
            <p:cNvCxnSpPr>
              <a:cxnSpLocks/>
            </p:cNvCxnSpPr>
            <p:nvPr/>
          </p:nvCxnSpPr>
          <p:spPr bwMode="auto">
            <a:xfrm>
              <a:off x="2860688" y="307954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A97B7E9-8057-4E13-8B77-FC3FF909DF03}"/>
                </a:ext>
              </a:extLst>
            </p:cNvPr>
            <p:cNvCxnSpPr>
              <a:cxnSpLocks/>
            </p:cNvCxnSpPr>
            <p:nvPr/>
          </p:nvCxnSpPr>
          <p:spPr bwMode="auto">
            <a:xfrm>
              <a:off x="2915333" y="307954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0CA6C0D-02A9-43A8-A404-6AF751C3C591}"/>
                </a:ext>
              </a:extLst>
            </p:cNvPr>
            <p:cNvCxnSpPr>
              <a:cxnSpLocks/>
            </p:cNvCxnSpPr>
            <p:nvPr/>
          </p:nvCxnSpPr>
          <p:spPr bwMode="auto">
            <a:xfrm>
              <a:off x="2962693" y="307954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0CDA50F-8D11-40D7-846C-6DFE39CE78BE}"/>
                </a:ext>
              </a:extLst>
            </p:cNvPr>
            <p:cNvCxnSpPr>
              <a:cxnSpLocks/>
            </p:cNvCxnSpPr>
            <p:nvPr/>
          </p:nvCxnSpPr>
          <p:spPr bwMode="auto">
            <a:xfrm>
              <a:off x="3359783"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07B1A946-8457-4FD6-85C4-EA3976E95604}"/>
                </a:ext>
              </a:extLst>
            </p:cNvPr>
            <p:cNvCxnSpPr>
              <a:cxnSpLocks/>
            </p:cNvCxnSpPr>
            <p:nvPr/>
          </p:nvCxnSpPr>
          <p:spPr bwMode="auto">
            <a:xfrm>
              <a:off x="3436286"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0F3B329-5C41-4D85-B60F-178B946EBB48}"/>
                </a:ext>
              </a:extLst>
            </p:cNvPr>
            <p:cNvCxnSpPr>
              <a:cxnSpLocks/>
            </p:cNvCxnSpPr>
            <p:nvPr/>
          </p:nvCxnSpPr>
          <p:spPr bwMode="auto">
            <a:xfrm>
              <a:off x="3465431"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D4FCA42-6EBF-41ED-83F6-575C526D26E4}"/>
                </a:ext>
              </a:extLst>
            </p:cNvPr>
            <p:cNvCxnSpPr>
              <a:cxnSpLocks/>
            </p:cNvCxnSpPr>
            <p:nvPr/>
          </p:nvCxnSpPr>
          <p:spPr bwMode="auto">
            <a:xfrm>
              <a:off x="3509147"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BFCBEF2-44E3-4209-8EC2-411037B8C336}"/>
                </a:ext>
              </a:extLst>
            </p:cNvPr>
            <p:cNvCxnSpPr>
              <a:cxnSpLocks/>
            </p:cNvCxnSpPr>
            <p:nvPr/>
          </p:nvCxnSpPr>
          <p:spPr bwMode="auto">
            <a:xfrm>
              <a:off x="3527362"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BBA5FD7-05D9-4070-A1B6-47290BFED9C7}"/>
                </a:ext>
              </a:extLst>
            </p:cNvPr>
            <p:cNvCxnSpPr>
              <a:cxnSpLocks/>
            </p:cNvCxnSpPr>
            <p:nvPr/>
          </p:nvCxnSpPr>
          <p:spPr bwMode="auto">
            <a:xfrm>
              <a:off x="3545577"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6CE20A4-0B47-4119-B968-B7869056104B}"/>
                </a:ext>
              </a:extLst>
            </p:cNvPr>
            <p:cNvCxnSpPr>
              <a:cxnSpLocks/>
            </p:cNvCxnSpPr>
            <p:nvPr/>
          </p:nvCxnSpPr>
          <p:spPr bwMode="auto">
            <a:xfrm>
              <a:off x="3552863"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B8912AA-F79D-43F3-8752-258A95E0E4B0}"/>
                </a:ext>
              </a:extLst>
            </p:cNvPr>
            <p:cNvCxnSpPr>
              <a:cxnSpLocks/>
            </p:cNvCxnSpPr>
            <p:nvPr/>
          </p:nvCxnSpPr>
          <p:spPr bwMode="auto">
            <a:xfrm>
              <a:off x="3589294"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554154F-EAD6-41EF-821E-8AAC669CF93C}"/>
                </a:ext>
              </a:extLst>
            </p:cNvPr>
            <p:cNvCxnSpPr>
              <a:cxnSpLocks/>
            </p:cNvCxnSpPr>
            <p:nvPr/>
          </p:nvCxnSpPr>
          <p:spPr bwMode="auto">
            <a:xfrm>
              <a:off x="3618439" y="3130550"/>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0970C95-5778-41AB-80F6-1C39787944BD}"/>
                </a:ext>
              </a:extLst>
            </p:cNvPr>
            <p:cNvCxnSpPr>
              <a:cxnSpLocks/>
            </p:cNvCxnSpPr>
            <p:nvPr/>
          </p:nvCxnSpPr>
          <p:spPr bwMode="auto">
            <a:xfrm>
              <a:off x="3684013"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2A78842-A44E-43C3-9FDB-7E8FA1B8E0C3}"/>
                </a:ext>
              </a:extLst>
            </p:cNvPr>
            <p:cNvCxnSpPr>
              <a:cxnSpLocks/>
            </p:cNvCxnSpPr>
            <p:nvPr/>
          </p:nvCxnSpPr>
          <p:spPr bwMode="auto">
            <a:xfrm>
              <a:off x="3727730"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51FF899-B587-440A-8959-7F9EA6027506}"/>
                </a:ext>
              </a:extLst>
            </p:cNvPr>
            <p:cNvCxnSpPr>
              <a:cxnSpLocks/>
            </p:cNvCxnSpPr>
            <p:nvPr/>
          </p:nvCxnSpPr>
          <p:spPr bwMode="auto">
            <a:xfrm>
              <a:off x="3789661"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C2AC3F9-2D4D-4251-9CFB-A2511F7F2115}"/>
                </a:ext>
              </a:extLst>
            </p:cNvPr>
            <p:cNvCxnSpPr>
              <a:cxnSpLocks/>
            </p:cNvCxnSpPr>
            <p:nvPr/>
          </p:nvCxnSpPr>
          <p:spPr bwMode="auto">
            <a:xfrm>
              <a:off x="3800590"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8DC68FC-EDA0-4452-B1F1-4EF54812F526}"/>
                </a:ext>
              </a:extLst>
            </p:cNvPr>
            <p:cNvCxnSpPr>
              <a:cxnSpLocks/>
            </p:cNvCxnSpPr>
            <p:nvPr/>
          </p:nvCxnSpPr>
          <p:spPr bwMode="auto">
            <a:xfrm>
              <a:off x="3884380"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AE35FE0C-275F-459B-930F-F8600F797CF2}"/>
                </a:ext>
              </a:extLst>
            </p:cNvPr>
            <p:cNvCxnSpPr>
              <a:cxnSpLocks/>
            </p:cNvCxnSpPr>
            <p:nvPr/>
          </p:nvCxnSpPr>
          <p:spPr bwMode="auto">
            <a:xfrm>
              <a:off x="3909881" y="316333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ECB545C-4059-4B37-9451-AF9326FD71AB}"/>
                </a:ext>
              </a:extLst>
            </p:cNvPr>
            <p:cNvCxnSpPr>
              <a:cxnSpLocks/>
            </p:cNvCxnSpPr>
            <p:nvPr/>
          </p:nvCxnSpPr>
          <p:spPr bwMode="auto">
            <a:xfrm>
              <a:off x="3957240" y="3188839"/>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863E08B-121E-46F5-BFF2-88C487878835}"/>
                </a:ext>
              </a:extLst>
            </p:cNvPr>
            <p:cNvCxnSpPr>
              <a:cxnSpLocks/>
            </p:cNvCxnSpPr>
            <p:nvPr/>
          </p:nvCxnSpPr>
          <p:spPr bwMode="auto">
            <a:xfrm>
              <a:off x="3990028" y="3188839"/>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B06DD93-A672-4394-B908-3F4BD1025BC3}"/>
                </a:ext>
              </a:extLst>
            </p:cNvPr>
            <p:cNvCxnSpPr>
              <a:cxnSpLocks/>
            </p:cNvCxnSpPr>
            <p:nvPr/>
          </p:nvCxnSpPr>
          <p:spPr bwMode="auto">
            <a:xfrm>
              <a:off x="4026458" y="3185196"/>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E9E2248-C40C-478A-A960-A071B88E2429}"/>
                </a:ext>
              </a:extLst>
            </p:cNvPr>
            <p:cNvCxnSpPr>
              <a:cxnSpLocks/>
            </p:cNvCxnSpPr>
            <p:nvPr/>
          </p:nvCxnSpPr>
          <p:spPr bwMode="auto">
            <a:xfrm>
              <a:off x="4048316" y="3185196"/>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C0C8768-B090-4780-A940-1B11CCE0FF59}"/>
                </a:ext>
              </a:extLst>
            </p:cNvPr>
            <p:cNvCxnSpPr>
              <a:cxnSpLocks/>
            </p:cNvCxnSpPr>
            <p:nvPr/>
          </p:nvCxnSpPr>
          <p:spPr bwMode="auto">
            <a:xfrm>
              <a:off x="4062888" y="3185196"/>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56BE795-DE11-45E9-83C4-97013FB79F57}"/>
                </a:ext>
              </a:extLst>
            </p:cNvPr>
            <p:cNvCxnSpPr>
              <a:cxnSpLocks/>
            </p:cNvCxnSpPr>
            <p:nvPr/>
          </p:nvCxnSpPr>
          <p:spPr bwMode="auto">
            <a:xfrm>
              <a:off x="4077460" y="3185196"/>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F2E78D5-3560-40DC-AF33-3A20355BE91C}"/>
                </a:ext>
              </a:extLst>
            </p:cNvPr>
            <p:cNvCxnSpPr>
              <a:cxnSpLocks/>
            </p:cNvCxnSpPr>
            <p:nvPr/>
          </p:nvCxnSpPr>
          <p:spPr bwMode="auto">
            <a:xfrm>
              <a:off x="4092032" y="3185196"/>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08F1829-348D-428C-998E-62739BFF68E6}"/>
                </a:ext>
              </a:extLst>
            </p:cNvPr>
            <p:cNvCxnSpPr>
              <a:cxnSpLocks/>
            </p:cNvCxnSpPr>
            <p:nvPr/>
          </p:nvCxnSpPr>
          <p:spPr bwMode="auto">
            <a:xfrm>
              <a:off x="4157607" y="3199768"/>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71EAB7D-E9B4-40A6-A233-524DA537CC57}"/>
                </a:ext>
              </a:extLst>
            </p:cNvPr>
            <p:cNvCxnSpPr>
              <a:cxnSpLocks/>
            </p:cNvCxnSpPr>
            <p:nvPr/>
          </p:nvCxnSpPr>
          <p:spPr bwMode="auto">
            <a:xfrm>
              <a:off x="4212252"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C1291FC-160D-4AF4-BD02-D7F75FA30F2C}"/>
                </a:ext>
              </a:extLst>
            </p:cNvPr>
            <p:cNvCxnSpPr>
              <a:cxnSpLocks/>
            </p:cNvCxnSpPr>
            <p:nvPr/>
          </p:nvCxnSpPr>
          <p:spPr bwMode="auto">
            <a:xfrm>
              <a:off x="4234110"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B806BB6-0792-4F10-BCB7-8306810DD61F}"/>
                </a:ext>
              </a:extLst>
            </p:cNvPr>
            <p:cNvCxnSpPr>
              <a:cxnSpLocks/>
            </p:cNvCxnSpPr>
            <p:nvPr/>
          </p:nvCxnSpPr>
          <p:spPr bwMode="auto">
            <a:xfrm>
              <a:off x="4270541"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9179F45F-F1E2-48D7-B753-688640F6909C}"/>
                </a:ext>
              </a:extLst>
            </p:cNvPr>
            <p:cNvCxnSpPr>
              <a:cxnSpLocks/>
            </p:cNvCxnSpPr>
            <p:nvPr/>
          </p:nvCxnSpPr>
          <p:spPr bwMode="auto">
            <a:xfrm>
              <a:off x="4339758"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75A8BDEA-D069-4D3E-9FC1-C216F2144F87}"/>
                </a:ext>
              </a:extLst>
            </p:cNvPr>
            <p:cNvCxnSpPr>
              <a:cxnSpLocks/>
            </p:cNvCxnSpPr>
            <p:nvPr/>
          </p:nvCxnSpPr>
          <p:spPr bwMode="auto">
            <a:xfrm>
              <a:off x="4372545"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73134F07-E17F-4142-9054-F72201C8B74D}"/>
                </a:ext>
              </a:extLst>
            </p:cNvPr>
            <p:cNvCxnSpPr>
              <a:cxnSpLocks/>
            </p:cNvCxnSpPr>
            <p:nvPr/>
          </p:nvCxnSpPr>
          <p:spPr bwMode="auto">
            <a:xfrm>
              <a:off x="4405333" y="3232555"/>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5614022-EB48-4E4A-93FD-C50E8CFDA726}"/>
                </a:ext>
              </a:extLst>
            </p:cNvPr>
            <p:cNvCxnSpPr>
              <a:cxnSpLocks/>
            </p:cNvCxnSpPr>
            <p:nvPr/>
          </p:nvCxnSpPr>
          <p:spPr bwMode="auto">
            <a:xfrm>
              <a:off x="4434477"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8107296-441B-4399-AF03-2927A8847318}"/>
                </a:ext>
              </a:extLst>
            </p:cNvPr>
            <p:cNvCxnSpPr>
              <a:cxnSpLocks/>
            </p:cNvCxnSpPr>
            <p:nvPr/>
          </p:nvCxnSpPr>
          <p:spPr bwMode="auto">
            <a:xfrm>
              <a:off x="4481836"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7B1007A-2198-46DA-A3E3-4CC519A33E4E}"/>
                </a:ext>
              </a:extLst>
            </p:cNvPr>
            <p:cNvCxnSpPr>
              <a:cxnSpLocks/>
            </p:cNvCxnSpPr>
            <p:nvPr/>
          </p:nvCxnSpPr>
          <p:spPr bwMode="auto">
            <a:xfrm>
              <a:off x="4543768"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7CBDD6E-049C-4EFB-8E03-1B1FF7203CCD}"/>
                </a:ext>
              </a:extLst>
            </p:cNvPr>
            <p:cNvCxnSpPr>
              <a:cxnSpLocks/>
            </p:cNvCxnSpPr>
            <p:nvPr/>
          </p:nvCxnSpPr>
          <p:spPr bwMode="auto">
            <a:xfrm>
              <a:off x="4616628"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2C5ECE8-0795-45D0-A8A1-388EC71E8680}"/>
                </a:ext>
              </a:extLst>
            </p:cNvPr>
            <p:cNvCxnSpPr>
              <a:cxnSpLocks/>
            </p:cNvCxnSpPr>
            <p:nvPr/>
          </p:nvCxnSpPr>
          <p:spPr bwMode="auto">
            <a:xfrm>
              <a:off x="4649416"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B7307386-2D58-4F31-A875-E654999A169C}"/>
                </a:ext>
              </a:extLst>
            </p:cNvPr>
            <p:cNvCxnSpPr>
              <a:cxnSpLocks/>
            </p:cNvCxnSpPr>
            <p:nvPr/>
          </p:nvCxnSpPr>
          <p:spPr bwMode="auto">
            <a:xfrm>
              <a:off x="4678560"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E40B6A8-29D8-4582-B17D-CCFC35F2D33C}"/>
                </a:ext>
              </a:extLst>
            </p:cNvPr>
            <p:cNvCxnSpPr>
              <a:cxnSpLocks/>
            </p:cNvCxnSpPr>
            <p:nvPr/>
          </p:nvCxnSpPr>
          <p:spPr bwMode="auto">
            <a:xfrm>
              <a:off x="4707704"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A42A892-49D6-46D4-BB70-23796CC9D157}"/>
                </a:ext>
              </a:extLst>
            </p:cNvPr>
            <p:cNvCxnSpPr>
              <a:cxnSpLocks/>
            </p:cNvCxnSpPr>
            <p:nvPr/>
          </p:nvCxnSpPr>
          <p:spPr bwMode="auto">
            <a:xfrm>
              <a:off x="4798780" y="3290843"/>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463A73A-DACF-4BEC-9F5E-10D4AB4A54D0}"/>
                </a:ext>
              </a:extLst>
            </p:cNvPr>
            <p:cNvCxnSpPr>
              <a:cxnSpLocks/>
            </p:cNvCxnSpPr>
            <p:nvPr/>
          </p:nvCxnSpPr>
          <p:spPr bwMode="auto">
            <a:xfrm>
              <a:off x="4838853"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5FFEC02-B5F5-4CCC-B934-71A610A4F870}"/>
                </a:ext>
              </a:extLst>
            </p:cNvPr>
            <p:cNvCxnSpPr>
              <a:cxnSpLocks/>
            </p:cNvCxnSpPr>
            <p:nvPr/>
          </p:nvCxnSpPr>
          <p:spPr bwMode="auto">
            <a:xfrm>
              <a:off x="4864354"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5891958-4E38-44A0-82CE-8A6ACF3E5175}"/>
                </a:ext>
              </a:extLst>
            </p:cNvPr>
            <p:cNvCxnSpPr>
              <a:cxnSpLocks/>
            </p:cNvCxnSpPr>
            <p:nvPr/>
          </p:nvCxnSpPr>
          <p:spPr bwMode="auto">
            <a:xfrm>
              <a:off x="4889855"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BD5FC8F-9504-469B-9166-CC3AA1354DA7}"/>
                </a:ext>
              </a:extLst>
            </p:cNvPr>
            <p:cNvCxnSpPr>
              <a:cxnSpLocks/>
            </p:cNvCxnSpPr>
            <p:nvPr/>
          </p:nvCxnSpPr>
          <p:spPr bwMode="auto">
            <a:xfrm>
              <a:off x="4915357"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039DE6B-1F58-469C-AEAE-721BBDBD91A2}"/>
                </a:ext>
              </a:extLst>
            </p:cNvPr>
            <p:cNvCxnSpPr>
              <a:cxnSpLocks/>
            </p:cNvCxnSpPr>
            <p:nvPr/>
          </p:nvCxnSpPr>
          <p:spPr bwMode="auto">
            <a:xfrm>
              <a:off x="4940858"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42E74775-02D7-4515-9D99-D0A147AFDB2D}"/>
                </a:ext>
              </a:extLst>
            </p:cNvPr>
            <p:cNvCxnSpPr>
              <a:cxnSpLocks/>
            </p:cNvCxnSpPr>
            <p:nvPr/>
          </p:nvCxnSpPr>
          <p:spPr bwMode="auto">
            <a:xfrm>
              <a:off x="4980931"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D884BE3-6F95-4E99-B2D2-B72A5F7663A7}"/>
                </a:ext>
              </a:extLst>
            </p:cNvPr>
            <p:cNvCxnSpPr>
              <a:cxnSpLocks/>
            </p:cNvCxnSpPr>
            <p:nvPr/>
          </p:nvCxnSpPr>
          <p:spPr bwMode="auto">
            <a:xfrm>
              <a:off x="5017361"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73904220-D6F4-4FA7-BBED-4F0D49504F85}"/>
                </a:ext>
              </a:extLst>
            </p:cNvPr>
            <p:cNvCxnSpPr>
              <a:cxnSpLocks/>
            </p:cNvCxnSpPr>
            <p:nvPr/>
          </p:nvCxnSpPr>
          <p:spPr bwMode="auto">
            <a:xfrm>
              <a:off x="5090222"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D3F53A1-9A9D-4BC8-B160-8CD1009A1A56}"/>
                </a:ext>
              </a:extLst>
            </p:cNvPr>
            <p:cNvCxnSpPr>
              <a:cxnSpLocks/>
            </p:cNvCxnSpPr>
            <p:nvPr/>
          </p:nvCxnSpPr>
          <p:spPr bwMode="auto">
            <a:xfrm>
              <a:off x="5141224"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1953D5E-C3B8-435F-8BC8-5FDBC3702A2D}"/>
                </a:ext>
              </a:extLst>
            </p:cNvPr>
            <p:cNvCxnSpPr>
              <a:cxnSpLocks/>
            </p:cNvCxnSpPr>
            <p:nvPr/>
          </p:nvCxnSpPr>
          <p:spPr bwMode="auto">
            <a:xfrm>
              <a:off x="5170369"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DD2B5BF-7182-4212-9FA8-2954C4518742}"/>
                </a:ext>
              </a:extLst>
            </p:cNvPr>
            <p:cNvCxnSpPr>
              <a:cxnSpLocks/>
            </p:cNvCxnSpPr>
            <p:nvPr/>
          </p:nvCxnSpPr>
          <p:spPr bwMode="auto">
            <a:xfrm>
              <a:off x="5334305"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8A21F14-8C77-4F88-9E91-6A4B7D10B562}"/>
                </a:ext>
              </a:extLst>
            </p:cNvPr>
            <p:cNvCxnSpPr>
              <a:cxnSpLocks/>
            </p:cNvCxnSpPr>
            <p:nvPr/>
          </p:nvCxnSpPr>
          <p:spPr bwMode="auto">
            <a:xfrm>
              <a:off x="5385307" y="3367347"/>
              <a:ext cx="0" cy="64008"/>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58FAD55-39E6-4098-9528-2A7C0721E1DF}"/>
                </a:ext>
              </a:extLst>
            </p:cNvPr>
            <p:cNvCxnSpPr>
              <a:cxnSpLocks/>
            </p:cNvCxnSpPr>
            <p:nvPr/>
          </p:nvCxnSpPr>
          <p:spPr bwMode="auto">
            <a:xfrm>
              <a:off x="5480026" y="3367347"/>
              <a:ext cx="0" cy="64008"/>
            </a:xfrm>
            <a:prstGeom prst="line">
              <a:avLst/>
            </a:prstGeom>
            <a:noFill/>
            <a:ln w="19050" cap="flat" cmpd="sng" algn="ctr">
              <a:solidFill>
                <a:schemeClr val="accent1"/>
              </a:solidFill>
              <a:prstDash val="solid"/>
              <a:round/>
              <a:headEnd type="none" w="med" len="med"/>
              <a:tailEnd type="none" w="med" len="med"/>
            </a:ln>
            <a:effectLst/>
          </p:spPr>
        </p:cxnSp>
      </p:grpSp>
      <p:sp>
        <p:nvSpPr>
          <p:cNvPr id="142" name="Text Box 45">
            <a:extLst>
              <a:ext uri="{FF2B5EF4-FFF2-40B4-BE49-F238E27FC236}">
                <a16:creationId xmlns:a16="http://schemas.microsoft.com/office/drawing/2014/main" id="{ED9F12ED-9B15-4200-AFEC-42F9B17AD2B9}"/>
              </a:ext>
            </a:extLst>
          </p:cNvPr>
          <p:cNvSpPr txBox="1">
            <a:spLocks noChangeArrowheads="1"/>
          </p:cNvSpPr>
          <p:nvPr/>
        </p:nvSpPr>
        <p:spPr bwMode="auto">
          <a:xfrm>
            <a:off x="1890818" y="1631621"/>
            <a:ext cx="30429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Patients with nonbulky DLBCL; stage I-II (&lt;10 cm) with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 cycles of R-CHOP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 = 132; 128 underwent iPET)</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sp>
        <p:nvSpPr>
          <p:cNvPr id="143" name="Rectangle 49">
            <a:extLst>
              <a:ext uri="{FF2B5EF4-FFF2-40B4-BE49-F238E27FC236}">
                <a16:creationId xmlns:a16="http://schemas.microsoft.com/office/drawing/2014/main" id="{01D6B679-16D7-4455-9486-295349BC089C}"/>
              </a:ext>
            </a:extLst>
          </p:cNvPr>
          <p:cNvSpPr>
            <a:spLocks noChangeArrowheads="1"/>
          </p:cNvSpPr>
          <p:nvPr/>
        </p:nvSpPr>
        <p:spPr bwMode="auto">
          <a:xfrm>
            <a:off x="5603820" y="1659644"/>
            <a:ext cx="3790950" cy="4870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PET Negative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R-CHOP</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 x 1 cycle (n = 110)</a:t>
            </a:r>
          </a:p>
        </p:txBody>
      </p:sp>
      <p:sp>
        <p:nvSpPr>
          <p:cNvPr id="144" name="Rectangle 50">
            <a:extLst>
              <a:ext uri="{FF2B5EF4-FFF2-40B4-BE49-F238E27FC236}">
                <a16:creationId xmlns:a16="http://schemas.microsoft.com/office/drawing/2014/main" id="{5D0342F6-78F2-401E-8E59-710337098FCF}"/>
              </a:ext>
            </a:extLst>
          </p:cNvPr>
          <p:cNvSpPr>
            <a:spLocks noChangeArrowheads="1"/>
          </p:cNvSpPr>
          <p:nvPr/>
        </p:nvSpPr>
        <p:spPr bwMode="auto">
          <a:xfrm>
            <a:off x="5603820" y="2238673"/>
            <a:ext cx="3790950" cy="5776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PET Positive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IFRT</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 +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Ibritumomab Tiuxetan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(n = 18)</a:t>
            </a:r>
          </a:p>
        </p:txBody>
      </p:sp>
      <p:sp>
        <p:nvSpPr>
          <p:cNvPr id="145" name="TextBox 144">
            <a:extLst>
              <a:ext uri="{FF2B5EF4-FFF2-40B4-BE49-F238E27FC236}">
                <a16:creationId xmlns:a16="http://schemas.microsoft.com/office/drawing/2014/main" id="{4C7F1835-8889-45BA-B6B6-8C198C30F7FD}"/>
              </a:ext>
            </a:extLst>
          </p:cNvPr>
          <p:cNvSpPr txBox="1"/>
          <p:nvPr/>
        </p:nvSpPr>
        <p:spPr bwMode="auto">
          <a:xfrm>
            <a:off x="4866213" y="1390753"/>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PET scan</a:t>
            </a:r>
          </a:p>
        </p:txBody>
      </p:sp>
      <p:cxnSp>
        <p:nvCxnSpPr>
          <p:cNvPr id="146" name="Straight Arrow Connector 145">
            <a:extLst>
              <a:ext uri="{FF2B5EF4-FFF2-40B4-BE49-F238E27FC236}">
                <a16:creationId xmlns:a16="http://schemas.microsoft.com/office/drawing/2014/main" id="{7592E89A-9ED5-47B9-8055-C71CE088AB31}"/>
              </a:ext>
            </a:extLst>
          </p:cNvPr>
          <p:cNvCxnSpPr>
            <a:cxnSpLocks/>
          </p:cNvCxnSpPr>
          <p:nvPr/>
        </p:nvCxnSpPr>
        <p:spPr bwMode="auto">
          <a:xfrm>
            <a:off x="5307589" y="1631621"/>
            <a:ext cx="0" cy="309565"/>
          </a:xfrm>
          <a:prstGeom prst="straightConnector1">
            <a:avLst/>
          </a:prstGeom>
          <a:ln w="28575">
            <a:solidFill>
              <a:schemeClr val="bg2"/>
            </a:solidFill>
            <a:headEnd type="none" w="med" len="med"/>
            <a:tailEnd type="triangle"/>
          </a:ln>
        </p:spPr>
        <p:style>
          <a:lnRef idx="1">
            <a:schemeClr val="dk1"/>
          </a:lnRef>
          <a:fillRef idx="0">
            <a:schemeClr val="dk1"/>
          </a:fillRef>
          <a:effectRef idx="0">
            <a:schemeClr val="dk1"/>
          </a:effectRef>
          <a:fontRef idx="minor">
            <a:schemeClr val="tx1"/>
          </a:fontRef>
        </p:style>
      </p:cxnSp>
      <p:sp>
        <p:nvSpPr>
          <p:cNvPr id="147" name="TextBox 146">
            <a:extLst>
              <a:ext uri="{FF2B5EF4-FFF2-40B4-BE49-F238E27FC236}">
                <a16:creationId xmlns:a16="http://schemas.microsoft.com/office/drawing/2014/main" id="{4702B0D4-FDFD-4C34-96A8-9518E01088A2}"/>
              </a:ext>
            </a:extLst>
          </p:cNvPr>
          <p:cNvSpPr txBox="1"/>
          <p:nvPr/>
        </p:nvSpPr>
        <p:spPr bwMode="auto">
          <a:xfrm>
            <a:off x="2384665" y="2804792"/>
            <a:ext cx="29615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a:t>
            </a:r>
          </a:p>
        </p:txBody>
      </p:sp>
      <p:sp>
        <p:nvSpPr>
          <p:cNvPr id="148" name="TextBox 147">
            <a:extLst>
              <a:ext uri="{FF2B5EF4-FFF2-40B4-BE49-F238E27FC236}">
                <a16:creationId xmlns:a16="http://schemas.microsoft.com/office/drawing/2014/main" id="{523FF6EE-D28A-4275-90D9-B7CB74691137}"/>
              </a:ext>
            </a:extLst>
          </p:cNvPr>
          <p:cNvSpPr txBox="1"/>
          <p:nvPr/>
        </p:nvSpPr>
        <p:spPr bwMode="auto">
          <a:xfrm>
            <a:off x="7012259" y="2804792"/>
            <a:ext cx="3645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a:t>
            </a:r>
          </a:p>
        </p:txBody>
      </p:sp>
      <p:sp>
        <p:nvSpPr>
          <p:cNvPr id="149" name="Freeform: Shape 148">
            <a:extLst>
              <a:ext uri="{FF2B5EF4-FFF2-40B4-BE49-F238E27FC236}">
                <a16:creationId xmlns:a16="http://schemas.microsoft.com/office/drawing/2014/main" id="{388E9A09-5C85-4B5C-A1CE-0D7193C8CE56}"/>
              </a:ext>
            </a:extLst>
          </p:cNvPr>
          <p:cNvSpPr/>
          <p:nvPr/>
        </p:nvSpPr>
        <p:spPr bwMode="auto">
          <a:xfrm>
            <a:off x="2100650" y="3047402"/>
            <a:ext cx="3725803" cy="2233671"/>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57" name="Group 156">
            <a:extLst>
              <a:ext uri="{FF2B5EF4-FFF2-40B4-BE49-F238E27FC236}">
                <a16:creationId xmlns:a16="http://schemas.microsoft.com/office/drawing/2014/main" id="{BE90151F-799F-4108-ABF5-B58AF2F8EE1F}"/>
              </a:ext>
            </a:extLst>
          </p:cNvPr>
          <p:cNvGrpSpPr/>
          <p:nvPr/>
        </p:nvGrpSpPr>
        <p:grpSpPr>
          <a:xfrm>
            <a:off x="2033748" y="3062264"/>
            <a:ext cx="60607" cy="2218809"/>
            <a:chOff x="830646" y="-321578"/>
            <a:chExt cx="914400" cy="5257535"/>
          </a:xfrm>
        </p:grpSpPr>
        <p:cxnSp>
          <p:nvCxnSpPr>
            <p:cNvPr id="158" name="Straight Connector 157">
              <a:extLst>
                <a:ext uri="{FF2B5EF4-FFF2-40B4-BE49-F238E27FC236}">
                  <a16:creationId xmlns:a16="http://schemas.microsoft.com/office/drawing/2014/main" id="{43CEC2E4-B838-4B02-84B2-8725D9605514}"/>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9615033-335F-4FEE-9878-D1B6ECA060DC}"/>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17E3DD04-D05C-45B2-BC40-F0035F0DD788}"/>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65714AEC-0C18-4F17-B5C5-8BB421D67611}"/>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CA91F5B-32D6-45CA-890D-DE3D1E039D5D}"/>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8C35500-824E-47A5-80EA-3DB4FC9003E5}"/>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96AD41D8-8852-4979-80A5-CAD0452E18E7}"/>
              </a:ext>
            </a:extLst>
          </p:cNvPr>
          <p:cNvGrpSpPr/>
          <p:nvPr/>
        </p:nvGrpSpPr>
        <p:grpSpPr>
          <a:xfrm>
            <a:off x="1937210" y="5316472"/>
            <a:ext cx="3901577" cy="313932"/>
            <a:chOff x="2175433" y="4208547"/>
            <a:chExt cx="4580962" cy="294564"/>
          </a:xfrm>
        </p:grpSpPr>
        <p:sp>
          <p:nvSpPr>
            <p:cNvPr id="165" name="TextBox 164">
              <a:extLst>
                <a:ext uri="{FF2B5EF4-FFF2-40B4-BE49-F238E27FC236}">
                  <a16:creationId xmlns:a16="http://schemas.microsoft.com/office/drawing/2014/main" id="{6F2E8E25-0C17-4F68-9507-094843A7EC90}"/>
                </a:ext>
              </a:extLst>
            </p:cNvPr>
            <p:cNvSpPr txBox="1"/>
            <p:nvPr/>
          </p:nvSpPr>
          <p:spPr bwMode="auto">
            <a:xfrm>
              <a:off x="217543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66" name="TextBox 165">
              <a:extLst>
                <a:ext uri="{FF2B5EF4-FFF2-40B4-BE49-F238E27FC236}">
                  <a16:creationId xmlns:a16="http://schemas.microsoft.com/office/drawing/2014/main" id="{AC8F5729-D3B1-49E1-A277-486F1C939005}"/>
                </a:ext>
              </a:extLst>
            </p:cNvPr>
            <p:cNvSpPr txBox="1"/>
            <p:nvPr/>
          </p:nvSpPr>
          <p:spPr bwMode="auto">
            <a:xfrm>
              <a:off x="3248618"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167" name="TextBox 166">
              <a:extLst>
                <a:ext uri="{FF2B5EF4-FFF2-40B4-BE49-F238E27FC236}">
                  <a16:creationId xmlns:a16="http://schemas.microsoft.com/office/drawing/2014/main" id="{59F7FBCF-115A-416A-8B81-C7D26C9483EE}"/>
                </a:ext>
              </a:extLst>
            </p:cNvPr>
            <p:cNvSpPr txBox="1"/>
            <p:nvPr/>
          </p:nvSpPr>
          <p:spPr bwMode="auto">
            <a:xfrm>
              <a:off x="4301260"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168" name="TextBox 167">
              <a:extLst>
                <a:ext uri="{FF2B5EF4-FFF2-40B4-BE49-F238E27FC236}">
                  <a16:creationId xmlns:a16="http://schemas.microsoft.com/office/drawing/2014/main" id="{1C860014-EC92-4F4D-8A2E-C573B9E44362}"/>
                </a:ext>
              </a:extLst>
            </p:cNvPr>
            <p:cNvSpPr txBox="1"/>
            <p:nvPr/>
          </p:nvSpPr>
          <p:spPr bwMode="auto">
            <a:xfrm>
              <a:off x="534721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a:t>
              </a:r>
            </a:p>
          </p:txBody>
        </p:sp>
        <p:sp>
          <p:nvSpPr>
            <p:cNvPr id="169" name="TextBox 168">
              <a:extLst>
                <a:ext uri="{FF2B5EF4-FFF2-40B4-BE49-F238E27FC236}">
                  <a16:creationId xmlns:a16="http://schemas.microsoft.com/office/drawing/2014/main" id="{1325896D-CB6E-43D7-A0BF-8CC0428C5C95}"/>
                </a:ext>
              </a:extLst>
            </p:cNvPr>
            <p:cNvSpPr txBox="1"/>
            <p:nvPr/>
          </p:nvSpPr>
          <p:spPr bwMode="auto">
            <a:xfrm>
              <a:off x="641723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a:t>
              </a:r>
            </a:p>
          </p:txBody>
        </p:sp>
      </p:grpSp>
      <p:grpSp>
        <p:nvGrpSpPr>
          <p:cNvPr id="170" name="Group 169">
            <a:extLst>
              <a:ext uri="{FF2B5EF4-FFF2-40B4-BE49-F238E27FC236}">
                <a16:creationId xmlns:a16="http://schemas.microsoft.com/office/drawing/2014/main" id="{F1111813-67D7-4990-9120-9B1E96689A21}"/>
              </a:ext>
            </a:extLst>
          </p:cNvPr>
          <p:cNvGrpSpPr/>
          <p:nvPr/>
        </p:nvGrpSpPr>
        <p:grpSpPr>
          <a:xfrm rot="5400000">
            <a:off x="3852304" y="3528015"/>
            <a:ext cx="87896" cy="3593994"/>
            <a:chOff x="830601" y="-321578"/>
            <a:chExt cx="914449" cy="5208920"/>
          </a:xfrm>
        </p:grpSpPr>
        <p:cxnSp>
          <p:nvCxnSpPr>
            <p:cNvPr id="171" name="Straight Connector 170">
              <a:extLst>
                <a:ext uri="{FF2B5EF4-FFF2-40B4-BE49-F238E27FC236}">
                  <a16:creationId xmlns:a16="http://schemas.microsoft.com/office/drawing/2014/main" id="{07BF13F5-7D22-4B52-A3D2-0B79D9B1183F}"/>
                </a:ext>
              </a:extLst>
            </p:cNvPr>
            <p:cNvCxnSpPr>
              <a:cxnSpLocks/>
            </p:cNvCxnSpPr>
            <p:nvPr/>
          </p:nvCxnSpPr>
          <p:spPr bwMode="auto">
            <a:xfrm>
              <a:off x="830653" y="2266728"/>
              <a:ext cx="914397"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8B8FE64-4D3E-4317-BA21-40A7C7145279}"/>
                </a:ext>
              </a:extLst>
            </p:cNvPr>
            <p:cNvCxnSpPr>
              <a:cxnSpLocks/>
            </p:cNvCxnSpPr>
            <p:nvPr/>
          </p:nvCxnSpPr>
          <p:spPr bwMode="auto">
            <a:xfrm>
              <a:off x="830601" y="3577791"/>
              <a:ext cx="914444"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262499B-4649-4F12-B158-83BBD0B11445}"/>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C048839-A7F5-46B6-BC57-868E35A475ED}"/>
                </a:ext>
              </a:extLst>
            </p:cNvPr>
            <p:cNvCxnSpPr>
              <a:cxnSpLocks/>
            </p:cNvCxnSpPr>
            <p:nvPr/>
          </p:nvCxnSpPr>
          <p:spPr bwMode="auto">
            <a:xfrm>
              <a:off x="830653" y="995077"/>
              <a:ext cx="91439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C01F92C5-D104-40ED-A091-177A3140DCCA}"/>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sp>
        <p:nvSpPr>
          <p:cNvPr id="176" name="Freeform: Shape 175">
            <a:extLst>
              <a:ext uri="{FF2B5EF4-FFF2-40B4-BE49-F238E27FC236}">
                <a16:creationId xmlns:a16="http://schemas.microsoft.com/office/drawing/2014/main" id="{72732160-92C3-4638-9CF7-5DA4EF749E9F}"/>
              </a:ext>
            </a:extLst>
          </p:cNvPr>
          <p:cNvSpPr/>
          <p:nvPr/>
        </p:nvSpPr>
        <p:spPr bwMode="auto">
          <a:xfrm>
            <a:off x="2120988" y="3052675"/>
            <a:ext cx="2713353" cy="317462"/>
          </a:xfrm>
          <a:custGeom>
            <a:avLst/>
            <a:gdLst>
              <a:gd name="connsiteX0" fmla="*/ 0 w 2713353"/>
              <a:gd name="connsiteY0" fmla="*/ 0 h 317462"/>
              <a:gd name="connsiteX1" fmla="*/ 0 w 2713353"/>
              <a:gd name="connsiteY1" fmla="*/ 317462 h 317462"/>
              <a:gd name="connsiteX2" fmla="*/ 2713353 w 2713353"/>
              <a:gd name="connsiteY2" fmla="*/ 317462 h 317462"/>
            </a:gdLst>
            <a:ahLst/>
            <a:cxnLst>
              <a:cxn ang="0">
                <a:pos x="connsiteX0" y="connsiteY0"/>
              </a:cxn>
              <a:cxn ang="0">
                <a:pos x="connsiteX1" y="connsiteY1"/>
              </a:cxn>
              <a:cxn ang="0">
                <a:pos x="connsiteX2" y="connsiteY2"/>
              </a:cxn>
            </a:cxnLst>
            <a:rect l="l" t="t" r="r" b="b"/>
            <a:pathLst>
              <a:path w="2713353" h="317462">
                <a:moveTo>
                  <a:pt x="0" y="0"/>
                </a:moveTo>
                <a:lnTo>
                  <a:pt x="0" y="317462"/>
                </a:lnTo>
                <a:lnTo>
                  <a:pt x="2713353" y="31746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77" name="Straight Connector 176">
            <a:extLst>
              <a:ext uri="{FF2B5EF4-FFF2-40B4-BE49-F238E27FC236}">
                <a16:creationId xmlns:a16="http://schemas.microsoft.com/office/drawing/2014/main" id="{86CC8AE1-9E6D-44C4-893A-4AF2BFA96031}"/>
              </a:ext>
            </a:extLst>
          </p:cNvPr>
          <p:cNvCxnSpPr>
            <a:cxnSpLocks/>
          </p:cNvCxnSpPr>
          <p:nvPr/>
        </p:nvCxnSpPr>
        <p:spPr bwMode="auto">
          <a:xfrm>
            <a:off x="3278459" y="3306129"/>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2ED6977-2C70-49F0-9EB6-81063CE5654B}"/>
              </a:ext>
            </a:extLst>
          </p:cNvPr>
          <p:cNvCxnSpPr>
            <a:cxnSpLocks/>
          </p:cNvCxnSpPr>
          <p:nvPr/>
        </p:nvCxnSpPr>
        <p:spPr bwMode="auto">
          <a:xfrm>
            <a:off x="4146732" y="3306129"/>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6E44C09-3EFA-4F59-96E4-FB0D2EB762B3}"/>
              </a:ext>
            </a:extLst>
          </p:cNvPr>
          <p:cNvCxnSpPr>
            <a:cxnSpLocks/>
          </p:cNvCxnSpPr>
          <p:nvPr/>
        </p:nvCxnSpPr>
        <p:spPr bwMode="auto">
          <a:xfrm>
            <a:off x="4464194" y="3306129"/>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76141D5-0F0D-4331-8C07-94E5233F8ABC}"/>
              </a:ext>
            </a:extLst>
          </p:cNvPr>
          <p:cNvCxnSpPr>
            <a:cxnSpLocks/>
          </p:cNvCxnSpPr>
          <p:nvPr/>
        </p:nvCxnSpPr>
        <p:spPr bwMode="auto">
          <a:xfrm>
            <a:off x="4572728" y="3306129"/>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C115C9C3-4CB2-436A-BA6F-4C82BA214408}"/>
              </a:ext>
            </a:extLst>
          </p:cNvPr>
          <p:cNvCxnSpPr>
            <a:cxnSpLocks/>
          </p:cNvCxnSpPr>
          <p:nvPr/>
        </p:nvCxnSpPr>
        <p:spPr bwMode="auto">
          <a:xfrm>
            <a:off x="4743669" y="3306129"/>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09504AF8-7BC6-49DC-B60F-715BDEFF94C4}"/>
              </a:ext>
            </a:extLst>
          </p:cNvPr>
          <p:cNvCxnSpPr>
            <a:cxnSpLocks/>
          </p:cNvCxnSpPr>
          <p:nvPr/>
        </p:nvCxnSpPr>
        <p:spPr bwMode="auto">
          <a:xfrm>
            <a:off x="4819642" y="3306129"/>
            <a:ext cx="0" cy="64008"/>
          </a:xfrm>
          <a:prstGeom prst="line">
            <a:avLst/>
          </a:prstGeom>
          <a:noFill/>
          <a:ln w="19050" cap="flat" cmpd="sng" algn="ctr">
            <a:solidFill>
              <a:schemeClr val="accent3"/>
            </a:solidFill>
            <a:prstDash val="solid"/>
            <a:round/>
            <a:headEnd type="none" w="med" len="med"/>
            <a:tailEnd type="none" w="med" len="med"/>
          </a:ln>
          <a:effectLst/>
        </p:spPr>
      </p:cxnSp>
      <p:sp>
        <p:nvSpPr>
          <p:cNvPr id="183" name="Text Box 45">
            <a:extLst>
              <a:ext uri="{FF2B5EF4-FFF2-40B4-BE49-F238E27FC236}">
                <a16:creationId xmlns:a16="http://schemas.microsoft.com/office/drawing/2014/main" id="{BAA4EC55-8A4D-4787-8771-44BEB59B01EF}"/>
              </a:ext>
            </a:extLst>
          </p:cNvPr>
          <p:cNvSpPr txBox="1">
            <a:spLocks noChangeArrowheads="1"/>
          </p:cNvSpPr>
          <p:nvPr/>
        </p:nvSpPr>
        <p:spPr bwMode="auto">
          <a:xfrm>
            <a:off x="2301632" y="5542920"/>
            <a:ext cx="3202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sp>
        <p:nvSpPr>
          <p:cNvPr id="184" name="Text Box 45">
            <a:extLst>
              <a:ext uri="{FF2B5EF4-FFF2-40B4-BE49-F238E27FC236}">
                <a16:creationId xmlns:a16="http://schemas.microsoft.com/office/drawing/2014/main" id="{9006F4C9-D205-4CAE-A550-1F299CE1A34A}"/>
              </a:ext>
            </a:extLst>
          </p:cNvPr>
          <p:cNvSpPr txBox="1">
            <a:spLocks noChangeArrowheads="1"/>
          </p:cNvSpPr>
          <p:nvPr/>
        </p:nvSpPr>
        <p:spPr bwMode="auto">
          <a:xfrm rot="16200000">
            <a:off x="932234" y="3982759"/>
            <a:ext cx="1396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a:t>
            </a:r>
          </a:p>
        </p:txBody>
      </p:sp>
      <p:graphicFrame>
        <p:nvGraphicFramePr>
          <p:cNvPr id="185" name="Table 684">
            <a:extLst>
              <a:ext uri="{FF2B5EF4-FFF2-40B4-BE49-F238E27FC236}">
                <a16:creationId xmlns:a16="http://schemas.microsoft.com/office/drawing/2014/main" id="{3B81E31E-8EA0-40BD-B9C8-A8EF3B5EAB51}"/>
              </a:ext>
            </a:extLst>
          </p:cNvPr>
          <p:cNvGraphicFramePr>
            <a:graphicFrameLocks noGrp="1"/>
          </p:cNvGraphicFramePr>
          <p:nvPr>
            <p:extLst>
              <p:ext uri="{D42A27DB-BD31-4B8C-83A1-F6EECF244321}">
                <p14:modId xmlns:p14="http://schemas.microsoft.com/office/powerpoint/2010/main" val="2519003493"/>
              </p:ext>
            </p:extLst>
          </p:nvPr>
        </p:nvGraphicFramePr>
        <p:xfrm>
          <a:off x="2313814" y="4528483"/>
          <a:ext cx="3352800" cy="64008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611595036"/>
                    </a:ext>
                  </a:extLst>
                </a:gridCol>
                <a:gridCol w="304800">
                  <a:extLst>
                    <a:ext uri="{9D8B030D-6E8A-4147-A177-3AD203B41FA5}">
                      <a16:colId xmlns:a16="http://schemas.microsoft.com/office/drawing/2014/main" val="628018863"/>
                    </a:ext>
                  </a:extLst>
                </a:gridCol>
                <a:gridCol w="457200">
                  <a:extLst>
                    <a:ext uri="{9D8B030D-6E8A-4147-A177-3AD203B41FA5}">
                      <a16:colId xmlns:a16="http://schemas.microsoft.com/office/drawing/2014/main" val="2668249711"/>
                    </a:ext>
                  </a:extLst>
                </a:gridCol>
                <a:gridCol w="838200">
                  <a:extLst>
                    <a:ext uri="{9D8B030D-6E8A-4147-A177-3AD203B41FA5}">
                      <a16:colId xmlns:a16="http://schemas.microsoft.com/office/drawing/2014/main" val="1612244406"/>
                    </a:ext>
                  </a:extLst>
                </a:gridCol>
                <a:gridCol w="914400">
                  <a:extLst>
                    <a:ext uri="{9D8B030D-6E8A-4147-A177-3AD203B41FA5}">
                      <a16:colId xmlns:a16="http://schemas.microsoft.com/office/drawing/2014/main" val="1565217050"/>
                    </a:ext>
                  </a:extLst>
                </a:gridCol>
              </a:tblGrid>
              <a:tr h="108319">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1050" b="1" dirty="0">
                          <a:solidFill>
                            <a:schemeClr val="bg1"/>
                          </a:solidFill>
                          <a:latin typeface="Calibri" panose="020F0502020204030204" pitchFamily="34" charset="0"/>
                          <a:cs typeface="Calibri" panose="020F0502020204030204" pitchFamily="34" charset="0"/>
                        </a:rPr>
                        <a:t>5-Yr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606751273"/>
                  </a:ext>
                </a:extLst>
              </a:tr>
              <a:tr h="108319">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Events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Estimate (%)</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95% CI</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710985"/>
                  </a:ext>
                </a:extLst>
              </a:tr>
              <a:tr h="108319">
                <a:tc>
                  <a:txBody>
                    <a:bodyPr/>
                    <a:lstStyle/>
                    <a:p>
                      <a:r>
                        <a:rPr lang="en-US" sz="1050" b="0" dirty="0">
                          <a:solidFill>
                            <a:schemeClr val="accent1"/>
                          </a:solidFill>
                          <a:latin typeface="Calibri" panose="020F0502020204030204" pitchFamily="34" charset="0"/>
                          <a:cs typeface="Calibri" panose="020F0502020204030204" pitchFamily="34" charset="0"/>
                        </a:rPr>
                        <a:t>iPET negative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89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(80%-94%)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8132079"/>
                  </a:ext>
                </a:extLst>
              </a:tr>
              <a:tr h="108319">
                <a:tc>
                  <a:txBody>
                    <a:bodyPr/>
                    <a:lstStyle/>
                    <a:p>
                      <a:r>
                        <a:rPr lang="en-US" sz="1050" b="0" dirty="0">
                          <a:solidFill>
                            <a:schemeClr val="accent3"/>
                          </a:solidFill>
                          <a:latin typeface="Calibri" panose="020F0502020204030204" pitchFamily="34" charset="0"/>
                          <a:cs typeface="Calibri" panose="020F0502020204030204" pitchFamily="34" charset="0"/>
                        </a:rPr>
                        <a:t>iPET positive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86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(54%-96%)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6214754"/>
                  </a:ext>
                </a:extLst>
              </a:tr>
            </a:tbl>
          </a:graphicData>
        </a:graphic>
      </p:graphicFrame>
      <p:graphicFrame>
        <p:nvGraphicFramePr>
          <p:cNvPr id="186" name="Table 12">
            <a:extLst>
              <a:ext uri="{FF2B5EF4-FFF2-40B4-BE49-F238E27FC236}">
                <a16:creationId xmlns:a16="http://schemas.microsoft.com/office/drawing/2014/main" id="{25F4C5DB-C0C5-4D7D-AAB1-67526712E435}"/>
              </a:ext>
            </a:extLst>
          </p:cNvPr>
          <p:cNvGraphicFramePr>
            <a:graphicFrameLocks noGrp="1"/>
          </p:cNvGraphicFramePr>
          <p:nvPr>
            <p:extLst>
              <p:ext uri="{D42A27DB-BD31-4B8C-83A1-F6EECF244321}">
                <p14:modId xmlns:p14="http://schemas.microsoft.com/office/powerpoint/2010/main" val="4085653519"/>
              </p:ext>
            </p:extLst>
          </p:nvPr>
        </p:nvGraphicFramePr>
        <p:xfrm>
          <a:off x="1270808" y="5816415"/>
          <a:ext cx="4446051" cy="480060"/>
        </p:xfrm>
        <a:graphic>
          <a:graphicData uri="http://schemas.openxmlformats.org/drawingml/2006/table">
            <a:tbl>
              <a:tblPr firstRow="1" bandRow="1">
                <a:tableStyleId>{5C22544A-7EE6-4342-B048-85BDC9FD1C3A}</a:tableStyleId>
              </a:tblPr>
              <a:tblGrid>
                <a:gridCol w="762125">
                  <a:extLst>
                    <a:ext uri="{9D8B030D-6E8A-4147-A177-3AD203B41FA5}">
                      <a16:colId xmlns:a16="http://schemas.microsoft.com/office/drawing/2014/main" val="4005333476"/>
                    </a:ext>
                  </a:extLst>
                </a:gridCol>
                <a:gridCol w="407326">
                  <a:extLst>
                    <a:ext uri="{9D8B030D-6E8A-4147-A177-3AD203B41FA5}">
                      <a16:colId xmlns:a16="http://schemas.microsoft.com/office/drawing/2014/main" val="1362153870"/>
                    </a:ext>
                  </a:extLst>
                </a:gridCol>
                <a:gridCol w="228600">
                  <a:extLst>
                    <a:ext uri="{9D8B030D-6E8A-4147-A177-3AD203B41FA5}">
                      <a16:colId xmlns:a16="http://schemas.microsoft.com/office/drawing/2014/main" val="1539875126"/>
                    </a:ext>
                  </a:extLst>
                </a:gridCol>
                <a:gridCol w="685800">
                  <a:extLst>
                    <a:ext uri="{9D8B030D-6E8A-4147-A177-3AD203B41FA5}">
                      <a16:colId xmlns:a16="http://schemas.microsoft.com/office/drawing/2014/main" val="1279982640"/>
                    </a:ext>
                  </a:extLst>
                </a:gridCol>
                <a:gridCol w="228600">
                  <a:extLst>
                    <a:ext uri="{9D8B030D-6E8A-4147-A177-3AD203B41FA5}">
                      <a16:colId xmlns:a16="http://schemas.microsoft.com/office/drawing/2014/main" val="3299562278"/>
                    </a:ext>
                  </a:extLst>
                </a:gridCol>
                <a:gridCol w="685800">
                  <a:extLst>
                    <a:ext uri="{9D8B030D-6E8A-4147-A177-3AD203B41FA5}">
                      <a16:colId xmlns:a16="http://schemas.microsoft.com/office/drawing/2014/main" val="218004459"/>
                    </a:ext>
                  </a:extLst>
                </a:gridCol>
                <a:gridCol w="152400">
                  <a:extLst>
                    <a:ext uri="{9D8B030D-6E8A-4147-A177-3AD203B41FA5}">
                      <a16:colId xmlns:a16="http://schemas.microsoft.com/office/drawing/2014/main" val="2972591939"/>
                    </a:ext>
                  </a:extLst>
                </a:gridCol>
                <a:gridCol w="685800">
                  <a:extLst>
                    <a:ext uri="{9D8B030D-6E8A-4147-A177-3AD203B41FA5}">
                      <a16:colId xmlns:a16="http://schemas.microsoft.com/office/drawing/2014/main" val="2529396869"/>
                    </a:ext>
                  </a:extLst>
                </a:gridCol>
                <a:gridCol w="304800">
                  <a:extLst>
                    <a:ext uri="{9D8B030D-6E8A-4147-A177-3AD203B41FA5}">
                      <a16:colId xmlns:a16="http://schemas.microsoft.com/office/drawing/2014/main" val="2550460361"/>
                    </a:ext>
                  </a:extLst>
                </a:gridCol>
                <a:gridCol w="304800">
                  <a:extLst>
                    <a:ext uri="{9D8B030D-6E8A-4147-A177-3AD203B41FA5}">
                      <a16:colId xmlns:a16="http://schemas.microsoft.com/office/drawing/2014/main" val="3286773585"/>
                    </a:ext>
                  </a:extLst>
                </a:gridCol>
              </a:tblGrid>
              <a:tr h="126099">
                <a:tc gridSpan="10">
                  <a:txBody>
                    <a:bodyPr/>
                    <a:lstStyle/>
                    <a:p>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158295219"/>
                  </a:ext>
                </a:extLst>
              </a:tr>
              <a:tr h="126099">
                <a:tc>
                  <a:txBody>
                    <a:bodyPr/>
                    <a:lstStyle/>
                    <a:p>
                      <a:r>
                        <a:rPr lang="en-US" sz="1050" b="0" dirty="0">
                          <a:solidFill>
                            <a:schemeClr val="accent1"/>
                          </a:solidFill>
                          <a:latin typeface="Calibri" panose="020F0502020204030204" pitchFamily="34" charset="0"/>
                          <a:cs typeface="Calibri" panose="020F0502020204030204" pitchFamily="34" charset="0"/>
                        </a:rPr>
                        <a:t>iPET negative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50" b="0" dirty="0">
                          <a:solidFill>
                            <a:schemeClr val="accent1"/>
                          </a:solidFill>
                          <a:latin typeface="Calibri" panose="020F0502020204030204" pitchFamily="34" charset="0"/>
                          <a:cs typeface="Calibri" panose="020F0502020204030204" pitchFamily="34" charset="0"/>
                        </a:rPr>
                        <a:t>113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70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46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25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50" b="0" dirty="0">
                          <a:solidFill>
                            <a:schemeClr val="accent1"/>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2858727"/>
                  </a:ext>
                </a:extLst>
              </a:tr>
              <a:tr h="126099">
                <a:tc>
                  <a:txBody>
                    <a:bodyPr/>
                    <a:lstStyle/>
                    <a:p>
                      <a:r>
                        <a:rPr lang="en-US" sz="1050" b="0" dirty="0">
                          <a:solidFill>
                            <a:schemeClr val="accent3"/>
                          </a:solidFill>
                          <a:latin typeface="Calibri" panose="020F0502020204030204" pitchFamily="34" charset="0"/>
                          <a:cs typeface="Calibri" panose="020F0502020204030204" pitchFamily="34" charset="0"/>
                        </a:rPr>
                        <a:t>iPET positive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50" b="0" dirty="0">
                          <a:solidFill>
                            <a:schemeClr val="accent3"/>
                          </a:solidFill>
                          <a:latin typeface="Calibri" panose="020F0502020204030204" pitchFamily="34" charset="0"/>
                          <a:cs typeface="Calibri" panose="020F0502020204030204" pitchFamily="34" charset="0"/>
                        </a:rPr>
                        <a:t>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50" b="0" dirty="0">
                          <a:solidFill>
                            <a:schemeClr val="accent3"/>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1142998"/>
                  </a:ext>
                </a:extLst>
              </a:tr>
            </a:tbl>
          </a:graphicData>
        </a:graphic>
      </p:graphicFrame>
      <p:sp>
        <p:nvSpPr>
          <p:cNvPr id="187" name="Freeform: Shape 186">
            <a:extLst>
              <a:ext uri="{FF2B5EF4-FFF2-40B4-BE49-F238E27FC236}">
                <a16:creationId xmlns:a16="http://schemas.microsoft.com/office/drawing/2014/main" id="{795CC2DF-0B3F-45CE-9C88-0202080E3CF9}"/>
              </a:ext>
            </a:extLst>
          </p:cNvPr>
          <p:cNvSpPr/>
          <p:nvPr/>
        </p:nvSpPr>
        <p:spPr bwMode="auto">
          <a:xfrm>
            <a:off x="6925842" y="3041860"/>
            <a:ext cx="3725803" cy="2233671"/>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88" name="Group 187">
            <a:extLst>
              <a:ext uri="{FF2B5EF4-FFF2-40B4-BE49-F238E27FC236}">
                <a16:creationId xmlns:a16="http://schemas.microsoft.com/office/drawing/2014/main" id="{CA8A99D8-12D4-4262-AB1B-CD3C644F1325}"/>
              </a:ext>
            </a:extLst>
          </p:cNvPr>
          <p:cNvGrpSpPr/>
          <p:nvPr/>
        </p:nvGrpSpPr>
        <p:grpSpPr>
          <a:xfrm>
            <a:off x="6402659" y="2876646"/>
            <a:ext cx="497252" cy="2549434"/>
            <a:chOff x="586304" y="-493607"/>
            <a:chExt cx="439282" cy="6013430"/>
          </a:xfrm>
        </p:grpSpPr>
        <p:sp>
          <p:nvSpPr>
            <p:cNvPr id="189" name="TextBox 188">
              <a:extLst>
                <a:ext uri="{FF2B5EF4-FFF2-40B4-BE49-F238E27FC236}">
                  <a16:creationId xmlns:a16="http://schemas.microsoft.com/office/drawing/2014/main" id="{03598C71-B26C-4E2A-A043-D140CEC6E554}"/>
                </a:ext>
              </a:extLst>
            </p:cNvPr>
            <p:cNvSpPr txBox="1"/>
            <p:nvPr/>
          </p:nvSpPr>
          <p:spPr bwMode="auto">
            <a:xfrm>
              <a:off x="770401" y="4721265"/>
              <a:ext cx="255185"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90" name="TextBox 189">
              <a:extLst>
                <a:ext uri="{FF2B5EF4-FFF2-40B4-BE49-F238E27FC236}">
                  <a16:creationId xmlns:a16="http://schemas.microsoft.com/office/drawing/2014/main" id="{8C1D4E14-8C1B-42BD-85DF-089EE7F3DEEF}"/>
                </a:ext>
              </a:extLst>
            </p:cNvPr>
            <p:cNvSpPr txBox="1"/>
            <p:nvPr/>
          </p:nvSpPr>
          <p:spPr bwMode="auto">
            <a:xfrm>
              <a:off x="678353" y="3668535"/>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191" name="TextBox 190">
              <a:extLst>
                <a:ext uri="{FF2B5EF4-FFF2-40B4-BE49-F238E27FC236}">
                  <a16:creationId xmlns:a16="http://schemas.microsoft.com/office/drawing/2014/main" id="{AE44C4CB-01CD-4FF7-80B7-D990E69B04C6}"/>
                </a:ext>
              </a:extLst>
            </p:cNvPr>
            <p:cNvSpPr txBox="1"/>
            <p:nvPr/>
          </p:nvSpPr>
          <p:spPr bwMode="auto">
            <a:xfrm>
              <a:off x="678353" y="2615800"/>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192" name="TextBox 191">
              <a:extLst>
                <a:ext uri="{FF2B5EF4-FFF2-40B4-BE49-F238E27FC236}">
                  <a16:creationId xmlns:a16="http://schemas.microsoft.com/office/drawing/2014/main" id="{45F91207-965A-4E54-A088-E06F4D069287}"/>
                </a:ext>
              </a:extLst>
            </p:cNvPr>
            <p:cNvSpPr txBox="1"/>
            <p:nvPr/>
          </p:nvSpPr>
          <p:spPr bwMode="auto">
            <a:xfrm>
              <a:off x="678353" y="1563068"/>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193" name="TextBox 192">
              <a:extLst>
                <a:ext uri="{FF2B5EF4-FFF2-40B4-BE49-F238E27FC236}">
                  <a16:creationId xmlns:a16="http://schemas.microsoft.com/office/drawing/2014/main" id="{4A49DC4E-CC2F-4963-BA3E-C3B550838431}"/>
                </a:ext>
              </a:extLst>
            </p:cNvPr>
            <p:cNvSpPr txBox="1"/>
            <p:nvPr/>
          </p:nvSpPr>
          <p:spPr bwMode="auto">
            <a:xfrm>
              <a:off x="678353" y="559125"/>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194" name="TextBox 193">
              <a:extLst>
                <a:ext uri="{FF2B5EF4-FFF2-40B4-BE49-F238E27FC236}">
                  <a16:creationId xmlns:a16="http://schemas.microsoft.com/office/drawing/2014/main" id="{C9F4298B-2626-4C55-9347-5D7AE9D5EE6C}"/>
                </a:ext>
              </a:extLst>
            </p:cNvPr>
            <p:cNvSpPr txBox="1"/>
            <p:nvPr/>
          </p:nvSpPr>
          <p:spPr bwMode="auto">
            <a:xfrm>
              <a:off x="586304" y="-493607"/>
              <a:ext cx="439282"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195" name="Group 194">
            <a:extLst>
              <a:ext uri="{FF2B5EF4-FFF2-40B4-BE49-F238E27FC236}">
                <a16:creationId xmlns:a16="http://schemas.microsoft.com/office/drawing/2014/main" id="{C9751EE3-0A2B-458C-B1FE-9CA33BFAAE60}"/>
              </a:ext>
            </a:extLst>
          </p:cNvPr>
          <p:cNvGrpSpPr/>
          <p:nvPr/>
        </p:nvGrpSpPr>
        <p:grpSpPr>
          <a:xfrm>
            <a:off x="6858940" y="3056722"/>
            <a:ext cx="60607" cy="2218809"/>
            <a:chOff x="830646" y="-321578"/>
            <a:chExt cx="914400" cy="5257535"/>
          </a:xfrm>
        </p:grpSpPr>
        <p:cxnSp>
          <p:nvCxnSpPr>
            <p:cNvPr id="196" name="Straight Connector 195">
              <a:extLst>
                <a:ext uri="{FF2B5EF4-FFF2-40B4-BE49-F238E27FC236}">
                  <a16:creationId xmlns:a16="http://schemas.microsoft.com/office/drawing/2014/main" id="{8A99FCEE-C2C8-4522-BF94-875DB5255983}"/>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44DF8EE1-2831-4972-A757-49810AF5393C}"/>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087338A-C918-40B8-BAFC-1FC9538087F3}"/>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9BDC11A-86FC-444D-A0FB-019FA5503FC1}"/>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C1F5BDA-797E-4042-8769-DD91634168C0}"/>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EAF1B0D-6576-4DBD-B0A3-33CF96DD6095}"/>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97F7270A-0032-4D47-9F51-9AA74FDE54F7}"/>
              </a:ext>
            </a:extLst>
          </p:cNvPr>
          <p:cNvGrpSpPr/>
          <p:nvPr/>
        </p:nvGrpSpPr>
        <p:grpSpPr>
          <a:xfrm>
            <a:off x="6762402" y="5310930"/>
            <a:ext cx="3901577" cy="313932"/>
            <a:chOff x="2175433" y="4208547"/>
            <a:chExt cx="4580962" cy="294564"/>
          </a:xfrm>
        </p:grpSpPr>
        <p:sp>
          <p:nvSpPr>
            <p:cNvPr id="203" name="TextBox 202">
              <a:extLst>
                <a:ext uri="{FF2B5EF4-FFF2-40B4-BE49-F238E27FC236}">
                  <a16:creationId xmlns:a16="http://schemas.microsoft.com/office/drawing/2014/main" id="{0E849C93-DD7C-4008-AE4B-8F89F6B07F0E}"/>
                </a:ext>
              </a:extLst>
            </p:cNvPr>
            <p:cNvSpPr txBox="1"/>
            <p:nvPr/>
          </p:nvSpPr>
          <p:spPr bwMode="auto">
            <a:xfrm>
              <a:off x="217543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04" name="TextBox 203">
              <a:extLst>
                <a:ext uri="{FF2B5EF4-FFF2-40B4-BE49-F238E27FC236}">
                  <a16:creationId xmlns:a16="http://schemas.microsoft.com/office/drawing/2014/main" id="{018EBE1E-FDC0-41BB-9D1E-1E80E125FC79}"/>
                </a:ext>
              </a:extLst>
            </p:cNvPr>
            <p:cNvSpPr txBox="1"/>
            <p:nvPr/>
          </p:nvSpPr>
          <p:spPr bwMode="auto">
            <a:xfrm>
              <a:off x="3248618"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205" name="TextBox 204">
              <a:extLst>
                <a:ext uri="{FF2B5EF4-FFF2-40B4-BE49-F238E27FC236}">
                  <a16:creationId xmlns:a16="http://schemas.microsoft.com/office/drawing/2014/main" id="{9CA8300A-073A-40CA-AC1F-A99406E9B57A}"/>
                </a:ext>
              </a:extLst>
            </p:cNvPr>
            <p:cNvSpPr txBox="1"/>
            <p:nvPr/>
          </p:nvSpPr>
          <p:spPr bwMode="auto">
            <a:xfrm>
              <a:off x="4301260"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206" name="TextBox 205">
              <a:extLst>
                <a:ext uri="{FF2B5EF4-FFF2-40B4-BE49-F238E27FC236}">
                  <a16:creationId xmlns:a16="http://schemas.microsoft.com/office/drawing/2014/main" id="{25E21CC7-2252-4011-B54D-2A2C0E845A92}"/>
                </a:ext>
              </a:extLst>
            </p:cNvPr>
            <p:cNvSpPr txBox="1"/>
            <p:nvPr/>
          </p:nvSpPr>
          <p:spPr bwMode="auto">
            <a:xfrm>
              <a:off x="534721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a:t>
              </a:r>
            </a:p>
          </p:txBody>
        </p:sp>
        <p:sp>
          <p:nvSpPr>
            <p:cNvPr id="207" name="TextBox 206">
              <a:extLst>
                <a:ext uri="{FF2B5EF4-FFF2-40B4-BE49-F238E27FC236}">
                  <a16:creationId xmlns:a16="http://schemas.microsoft.com/office/drawing/2014/main" id="{7C552778-5EC8-4B1C-BF5C-412827ED591F}"/>
                </a:ext>
              </a:extLst>
            </p:cNvPr>
            <p:cNvSpPr txBox="1"/>
            <p:nvPr/>
          </p:nvSpPr>
          <p:spPr bwMode="auto">
            <a:xfrm>
              <a:off x="6417233" y="4208547"/>
              <a:ext cx="339162" cy="294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a:t>
              </a:r>
            </a:p>
          </p:txBody>
        </p:sp>
      </p:grpSp>
      <p:grpSp>
        <p:nvGrpSpPr>
          <p:cNvPr id="208" name="Group 207">
            <a:extLst>
              <a:ext uri="{FF2B5EF4-FFF2-40B4-BE49-F238E27FC236}">
                <a16:creationId xmlns:a16="http://schemas.microsoft.com/office/drawing/2014/main" id="{43371424-F47C-4817-B90C-4FE2FCD759E2}"/>
              </a:ext>
            </a:extLst>
          </p:cNvPr>
          <p:cNvGrpSpPr/>
          <p:nvPr/>
        </p:nvGrpSpPr>
        <p:grpSpPr>
          <a:xfrm rot="5400000">
            <a:off x="8677496" y="3522473"/>
            <a:ext cx="87896" cy="3593994"/>
            <a:chOff x="830601" y="-321578"/>
            <a:chExt cx="914449" cy="5208920"/>
          </a:xfrm>
        </p:grpSpPr>
        <p:cxnSp>
          <p:nvCxnSpPr>
            <p:cNvPr id="209" name="Straight Connector 208">
              <a:extLst>
                <a:ext uri="{FF2B5EF4-FFF2-40B4-BE49-F238E27FC236}">
                  <a16:creationId xmlns:a16="http://schemas.microsoft.com/office/drawing/2014/main" id="{8DDB739F-E7A9-41D0-AB36-84BA2CAFC122}"/>
                </a:ext>
              </a:extLst>
            </p:cNvPr>
            <p:cNvCxnSpPr>
              <a:cxnSpLocks/>
            </p:cNvCxnSpPr>
            <p:nvPr/>
          </p:nvCxnSpPr>
          <p:spPr bwMode="auto">
            <a:xfrm>
              <a:off x="830653" y="2266728"/>
              <a:ext cx="914397"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3BDAA7E-CB6F-4C7A-B68F-57701BC7ED1C}"/>
                </a:ext>
              </a:extLst>
            </p:cNvPr>
            <p:cNvCxnSpPr>
              <a:cxnSpLocks/>
            </p:cNvCxnSpPr>
            <p:nvPr/>
          </p:nvCxnSpPr>
          <p:spPr bwMode="auto">
            <a:xfrm>
              <a:off x="830601" y="3577791"/>
              <a:ext cx="914444"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86CB4D0-DDD3-445F-B489-8B1951B08A30}"/>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D323E503-F460-4242-8FE5-FD24008D824D}"/>
                </a:ext>
              </a:extLst>
            </p:cNvPr>
            <p:cNvCxnSpPr>
              <a:cxnSpLocks/>
            </p:cNvCxnSpPr>
            <p:nvPr/>
          </p:nvCxnSpPr>
          <p:spPr bwMode="auto">
            <a:xfrm>
              <a:off x="830653" y="995077"/>
              <a:ext cx="914397" cy="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90770DB1-7603-4275-9D42-08300C7C1938}"/>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sp>
        <p:nvSpPr>
          <p:cNvPr id="214" name="Text Box 45">
            <a:extLst>
              <a:ext uri="{FF2B5EF4-FFF2-40B4-BE49-F238E27FC236}">
                <a16:creationId xmlns:a16="http://schemas.microsoft.com/office/drawing/2014/main" id="{489747DB-F2ED-4E62-83FB-7975AADBFF90}"/>
              </a:ext>
            </a:extLst>
          </p:cNvPr>
          <p:cNvSpPr txBox="1">
            <a:spLocks noChangeArrowheads="1"/>
          </p:cNvSpPr>
          <p:nvPr/>
        </p:nvSpPr>
        <p:spPr bwMode="auto">
          <a:xfrm>
            <a:off x="7126824" y="5537378"/>
            <a:ext cx="32023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Yr</a:t>
            </a:r>
          </a:p>
        </p:txBody>
      </p:sp>
      <p:sp>
        <p:nvSpPr>
          <p:cNvPr id="215" name="Text Box 45">
            <a:extLst>
              <a:ext uri="{FF2B5EF4-FFF2-40B4-BE49-F238E27FC236}">
                <a16:creationId xmlns:a16="http://schemas.microsoft.com/office/drawing/2014/main" id="{867C7831-FD4E-452A-8055-A529CD8101CC}"/>
              </a:ext>
            </a:extLst>
          </p:cNvPr>
          <p:cNvSpPr txBox="1">
            <a:spLocks noChangeArrowheads="1"/>
          </p:cNvSpPr>
          <p:nvPr/>
        </p:nvSpPr>
        <p:spPr bwMode="auto">
          <a:xfrm rot="16200000">
            <a:off x="5683090" y="3977217"/>
            <a:ext cx="1396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a:t>
            </a:r>
          </a:p>
        </p:txBody>
      </p:sp>
      <p:graphicFrame>
        <p:nvGraphicFramePr>
          <p:cNvPr id="216" name="Table 684">
            <a:extLst>
              <a:ext uri="{FF2B5EF4-FFF2-40B4-BE49-F238E27FC236}">
                <a16:creationId xmlns:a16="http://schemas.microsoft.com/office/drawing/2014/main" id="{72556825-3CBD-412A-B6D9-F13C44F62878}"/>
              </a:ext>
            </a:extLst>
          </p:cNvPr>
          <p:cNvGraphicFramePr>
            <a:graphicFrameLocks noGrp="1"/>
          </p:cNvGraphicFramePr>
          <p:nvPr>
            <p:extLst>
              <p:ext uri="{D42A27DB-BD31-4B8C-83A1-F6EECF244321}">
                <p14:modId xmlns:p14="http://schemas.microsoft.com/office/powerpoint/2010/main" val="253729621"/>
              </p:ext>
            </p:extLst>
          </p:nvPr>
        </p:nvGraphicFramePr>
        <p:xfrm>
          <a:off x="7139006" y="4555360"/>
          <a:ext cx="3352800" cy="640080"/>
        </p:xfrm>
        <a:graphic>
          <a:graphicData uri="http://schemas.openxmlformats.org/drawingml/2006/table">
            <a:tbl>
              <a:tblPr firstRow="1" bandRow="1">
                <a:tableStyleId>{5C22544A-7EE6-4342-B048-85BDC9FD1C3A}</a:tableStyleId>
              </a:tblPr>
              <a:tblGrid>
                <a:gridCol w="838200">
                  <a:extLst>
                    <a:ext uri="{9D8B030D-6E8A-4147-A177-3AD203B41FA5}">
                      <a16:colId xmlns:a16="http://schemas.microsoft.com/office/drawing/2014/main" val="2611595036"/>
                    </a:ext>
                  </a:extLst>
                </a:gridCol>
                <a:gridCol w="304800">
                  <a:extLst>
                    <a:ext uri="{9D8B030D-6E8A-4147-A177-3AD203B41FA5}">
                      <a16:colId xmlns:a16="http://schemas.microsoft.com/office/drawing/2014/main" val="628018863"/>
                    </a:ext>
                  </a:extLst>
                </a:gridCol>
                <a:gridCol w="457200">
                  <a:extLst>
                    <a:ext uri="{9D8B030D-6E8A-4147-A177-3AD203B41FA5}">
                      <a16:colId xmlns:a16="http://schemas.microsoft.com/office/drawing/2014/main" val="2668249711"/>
                    </a:ext>
                  </a:extLst>
                </a:gridCol>
                <a:gridCol w="838200">
                  <a:extLst>
                    <a:ext uri="{9D8B030D-6E8A-4147-A177-3AD203B41FA5}">
                      <a16:colId xmlns:a16="http://schemas.microsoft.com/office/drawing/2014/main" val="1612244406"/>
                    </a:ext>
                  </a:extLst>
                </a:gridCol>
                <a:gridCol w="914400">
                  <a:extLst>
                    <a:ext uri="{9D8B030D-6E8A-4147-A177-3AD203B41FA5}">
                      <a16:colId xmlns:a16="http://schemas.microsoft.com/office/drawing/2014/main" val="1565217050"/>
                    </a:ext>
                  </a:extLst>
                </a:gridCol>
              </a:tblGrid>
              <a:tr h="108319">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1050" b="1" dirty="0">
                          <a:solidFill>
                            <a:schemeClr val="bg1"/>
                          </a:solidFill>
                          <a:latin typeface="Calibri" panose="020F0502020204030204" pitchFamily="34" charset="0"/>
                          <a:cs typeface="Calibri" panose="020F0502020204030204" pitchFamily="34" charset="0"/>
                        </a:rPr>
                        <a:t>5-Yr</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606751273"/>
                  </a:ext>
                </a:extLst>
              </a:tr>
              <a:tr h="108319">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Events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Estimate (%)</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1" dirty="0">
                          <a:solidFill>
                            <a:schemeClr val="bg1"/>
                          </a:solidFill>
                          <a:latin typeface="Calibri" panose="020F0502020204030204" pitchFamily="34" charset="0"/>
                          <a:cs typeface="Calibri" panose="020F0502020204030204" pitchFamily="34" charset="0"/>
                        </a:rPr>
                        <a:t>95% CI</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710985"/>
                  </a:ext>
                </a:extLst>
              </a:tr>
              <a:tr h="108319">
                <a:tc>
                  <a:txBody>
                    <a:bodyPr/>
                    <a:lstStyle/>
                    <a:p>
                      <a:r>
                        <a:rPr lang="en-US" sz="1050" b="0" dirty="0">
                          <a:solidFill>
                            <a:schemeClr val="accent1"/>
                          </a:solidFill>
                          <a:latin typeface="Calibri" panose="020F0502020204030204" pitchFamily="34" charset="0"/>
                          <a:cs typeface="Calibri" panose="020F0502020204030204" pitchFamily="34" charset="0"/>
                        </a:rPr>
                        <a:t>iPET negative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91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(84%-95%)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8132079"/>
                  </a:ext>
                </a:extLst>
              </a:tr>
              <a:tr h="108319">
                <a:tc>
                  <a:txBody>
                    <a:bodyPr/>
                    <a:lstStyle/>
                    <a:p>
                      <a:r>
                        <a:rPr lang="en-US" sz="1050" b="0" dirty="0">
                          <a:solidFill>
                            <a:schemeClr val="accent3"/>
                          </a:solidFill>
                          <a:latin typeface="Calibri" panose="020F0502020204030204" pitchFamily="34" charset="0"/>
                          <a:cs typeface="Calibri" panose="020F0502020204030204" pitchFamily="34" charset="0"/>
                        </a:rPr>
                        <a:t>iPET positive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85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(52%-96%)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86214754"/>
                  </a:ext>
                </a:extLst>
              </a:tr>
            </a:tbl>
          </a:graphicData>
        </a:graphic>
      </p:graphicFrame>
      <p:graphicFrame>
        <p:nvGraphicFramePr>
          <p:cNvPr id="217" name="Table 12">
            <a:extLst>
              <a:ext uri="{FF2B5EF4-FFF2-40B4-BE49-F238E27FC236}">
                <a16:creationId xmlns:a16="http://schemas.microsoft.com/office/drawing/2014/main" id="{9D313E24-193E-4CED-B57B-BFB83F788AB5}"/>
              </a:ext>
            </a:extLst>
          </p:cNvPr>
          <p:cNvGraphicFramePr>
            <a:graphicFrameLocks noGrp="1"/>
          </p:cNvGraphicFramePr>
          <p:nvPr>
            <p:extLst>
              <p:ext uri="{D42A27DB-BD31-4B8C-83A1-F6EECF244321}">
                <p14:modId xmlns:p14="http://schemas.microsoft.com/office/powerpoint/2010/main" val="1932675782"/>
              </p:ext>
            </p:extLst>
          </p:nvPr>
        </p:nvGraphicFramePr>
        <p:xfrm>
          <a:off x="6096000" y="5790515"/>
          <a:ext cx="4446051" cy="480060"/>
        </p:xfrm>
        <a:graphic>
          <a:graphicData uri="http://schemas.openxmlformats.org/drawingml/2006/table">
            <a:tbl>
              <a:tblPr firstRow="1" bandRow="1">
                <a:tableStyleId>{5C22544A-7EE6-4342-B048-85BDC9FD1C3A}</a:tableStyleId>
              </a:tblPr>
              <a:tblGrid>
                <a:gridCol w="762125">
                  <a:extLst>
                    <a:ext uri="{9D8B030D-6E8A-4147-A177-3AD203B41FA5}">
                      <a16:colId xmlns:a16="http://schemas.microsoft.com/office/drawing/2014/main" val="4005333476"/>
                    </a:ext>
                  </a:extLst>
                </a:gridCol>
                <a:gridCol w="407326">
                  <a:extLst>
                    <a:ext uri="{9D8B030D-6E8A-4147-A177-3AD203B41FA5}">
                      <a16:colId xmlns:a16="http://schemas.microsoft.com/office/drawing/2014/main" val="1362153870"/>
                    </a:ext>
                  </a:extLst>
                </a:gridCol>
                <a:gridCol w="228600">
                  <a:extLst>
                    <a:ext uri="{9D8B030D-6E8A-4147-A177-3AD203B41FA5}">
                      <a16:colId xmlns:a16="http://schemas.microsoft.com/office/drawing/2014/main" val="1539875126"/>
                    </a:ext>
                  </a:extLst>
                </a:gridCol>
                <a:gridCol w="685800">
                  <a:extLst>
                    <a:ext uri="{9D8B030D-6E8A-4147-A177-3AD203B41FA5}">
                      <a16:colId xmlns:a16="http://schemas.microsoft.com/office/drawing/2014/main" val="1279982640"/>
                    </a:ext>
                  </a:extLst>
                </a:gridCol>
                <a:gridCol w="228600">
                  <a:extLst>
                    <a:ext uri="{9D8B030D-6E8A-4147-A177-3AD203B41FA5}">
                      <a16:colId xmlns:a16="http://schemas.microsoft.com/office/drawing/2014/main" val="3299562278"/>
                    </a:ext>
                  </a:extLst>
                </a:gridCol>
                <a:gridCol w="685800">
                  <a:extLst>
                    <a:ext uri="{9D8B030D-6E8A-4147-A177-3AD203B41FA5}">
                      <a16:colId xmlns:a16="http://schemas.microsoft.com/office/drawing/2014/main" val="218004459"/>
                    </a:ext>
                  </a:extLst>
                </a:gridCol>
                <a:gridCol w="152400">
                  <a:extLst>
                    <a:ext uri="{9D8B030D-6E8A-4147-A177-3AD203B41FA5}">
                      <a16:colId xmlns:a16="http://schemas.microsoft.com/office/drawing/2014/main" val="2972591939"/>
                    </a:ext>
                  </a:extLst>
                </a:gridCol>
                <a:gridCol w="685800">
                  <a:extLst>
                    <a:ext uri="{9D8B030D-6E8A-4147-A177-3AD203B41FA5}">
                      <a16:colId xmlns:a16="http://schemas.microsoft.com/office/drawing/2014/main" val="2529396869"/>
                    </a:ext>
                  </a:extLst>
                </a:gridCol>
                <a:gridCol w="304800">
                  <a:extLst>
                    <a:ext uri="{9D8B030D-6E8A-4147-A177-3AD203B41FA5}">
                      <a16:colId xmlns:a16="http://schemas.microsoft.com/office/drawing/2014/main" val="2550460361"/>
                    </a:ext>
                  </a:extLst>
                </a:gridCol>
                <a:gridCol w="304800">
                  <a:extLst>
                    <a:ext uri="{9D8B030D-6E8A-4147-A177-3AD203B41FA5}">
                      <a16:colId xmlns:a16="http://schemas.microsoft.com/office/drawing/2014/main" val="3286773585"/>
                    </a:ext>
                  </a:extLst>
                </a:gridCol>
              </a:tblGrid>
              <a:tr h="126099">
                <a:tc gridSpan="10">
                  <a:txBody>
                    <a:bodyPr/>
                    <a:lstStyle/>
                    <a:p>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2158295219"/>
                  </a:ext>
                </a:extLst>
              </a:tr>
              <a:tr h="126099">
                <a:tc>
                  <a:txBody>
                    <a:bodyPr/>
                    <a:lstStyle/>
                    <a:p>
                      <a:r>
                        <a:rPr lang="en-US" sz="1050" b="0" dirty="0">
                          <a:solidFill>
                            <a:schemeClr val="accent1"/>
                          </a:solidFill>
                          <a:latin typeface="Calibri" panose="020F0502020204030204" pitchFamily="34" charset="0"/>
                          <a:cs typeface="Calibri" panose="020F0502020204030204" pitchFamily="34" charset="0"/>
                        </a:rPr>
                        <a:t>iPET negative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50" b="0" dirty="0">
                          <a:solidFill>
                            <a:schemeClr val="accent1"/>
                          </a:solidFill>
                          <a:latin typeface="Calibri" panose="020F0502020204030204" pitchFamily="34" charset="0"/>
                          <a:cs typeface="Calibri" panose="020F0502020204030204" pitchFamily="34" charset="0"/>
                        </a:rPr>
                        <a:t>113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101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71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47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25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1"/>
                          </a:solidFill>
                          <a:latin typeface="Calibri" panose="020F0502020204030204" pitchFamily="34" charset="0"/>
                          <a:cs typeface="Calibri" panose="020F0502020204030204" pitchFamily="34" charset="0"/>
                        </a:rPr>
                        <a:t>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50" b="0" dirty="0">
                          <a:solidFill>
                            <a:schemeClr val="accent1"/>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02858727"/>
                  </a:ext>
                </a:extLst>
              </a:tr>
              <a:tr h="126099">
                <a:tc>
                  <a:txBody>
                    <a:bodyPr/>
                    <a:lstStyle/>
                    <a:p>
                      <a:r>
                        <a:rPr lang="en-US" sz="1050" b="0" dirty="0">
                          <a:solidFill>
                            <a:schemeClr val="accent3"/>
                          </a:solidFill>
                          <a:latin typeface="Calibri" panose="020F0502020204030204" pitchFamily="34" charset="0"/>
                          <a:cs typeface="Calibri" panose="020F0502020204030204" pitchFamily="34" charset="0"/>
                        </a:rPr>
                        <a:t>iPET positive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50" b="0" dirty="0">
                          <a:solidFill>
                            <a:schemeClr val="accent3"/>
                          </a:solidFill>
                          <a:latin typeface="Calibri" panose="020F0502020204030204" pitchFamily="34" charset="0"/>
                          <a:cs typeface="Calibri" panose="020F0502020204030204" pitchFamily="34" charset="0"/>
                        </a:rPr>
                        <a:t>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accent3"/>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sz="1050" b="0" dirty="0">
                          <a:solidFill>
                            <a:schemeClr val="accent3"/>
                          </a:solidFill>
                          <a:latin typeface="Calibri" panose="020F0502020204030204" pitchFamily="34" charset="0"/>
                          <a:cs typeface="Calibri" panose="020F0502020204030204" pitchFamily="34" charset="0"/>
                        </a:rPr>
                        <a:t>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71142998"/>
                  </a:ext>
                </a:extLst>
              </a:tr>
            </a:tbl>
          </a:graphicData>
        </a:graphic>
      </p:graphicFrame>
      <p:cxnSp>
        <p:nvCxnSpPr>
          <p:cNvPr id="218" name="Straight Connector 217">
            <a:extLst>
              <a:ext uri="{FF2B5EF4-FFF2-40B4-BE49-F238E27FC236}">
                <a16:creationId xmlns:a16="http://schemas.microsoft.com/office/drawing/2014/main" id="{9861D0E1-3A68-489C-9787-56763CC0494C}"/>
              </a:ext>
            </a:extLst>
          </p:cNvPr>
          <p:cNvCxnSpPr>
            <a:cxnSpLocks/>
          </p:cNvCxnSpPr>
          <p:nvPr/>
        </p:nvCxnSpPr>
        <p:spPr bwMode="auto">
          <a:xfrm>
            <a:off x="8119043" y="3149696"/>
            <a:ext cx="0" cy="64008"/>
          </a:xfrm>
          <a:prstGeom prst="line">
            <a:avLst/>
          </a:prstGeom>
          <a:noFill/>
          <a:ln w="19050" cap="flat" cmpd="sng" algn="ctr">
            <a:solidFill>
              <a:schemeClr val="accent3"/>
            </a:solidFill>
            <a:prstDash val="solid"/>
            <a:round/>
            <a:headEnd type="none" w="med" len="med"/>
            <a:tailEnd type="none" w="med" len="med"/>
          </a:ln>
          <a:effectLst/>
        </p:spPr>
      </p:cxnSp>
      <p:sp>
        <p:nvSpPr>
          <p:cNvPr id="219" name="Freeform: Shape 218">
            <a:extLst>
              <a:ext uri="{FF2B5EF4-FFF2-40B4-BE49-F238E27FC236}">
                <a16:creationId xmlns:a16="http://schemas.microsoft.com/office/drawing/2014/main" id="{6C8BD462-9177-4766-BDE0-D0636715D150}"/>
              </a:ext>
            </a:extLst>
          </p:cNvPr>
          <p:cNvSpPr/>
          <p:nvPr/>
        </p:nvSpPr>
        <p:spPr bwMode="auto">
          <a:xfrm>
            <a:off x="6933796" y="3052057"/>
            <a:ext cx="2740182" cy="334978"/>
          </a:xfrm>
          <a:custGeom>
            <a:avLst/>
            <a:gdLst>
              <a:gd name="connsiteX0" fmla="*/ 0 w 2740182"/>
              <a:gd name="connsiteY0" fmla="*/ 0 h 334978"/>
              <a:gd name="connsiteX1" fmla="*/ 0 w 2740182"/>
              <a:gd name="connsiteY1" fmla="*/ 162962 h 334978"/>
              <a:gd name="connsiteX2" fmla="*/ 33196 w 2740182"/>
              <a:gd name="connsiteY2" fmla="*/ 162962 h 334978"/>
              <a:gd name="connsiteX3" fmla="*/ 1846907 w 2740182"/>
              <a:gd name="connsiteY3" fmla="*/ 162962 h 334978"/>
              <a:gd name="connsiteX4" fmla="*/ 1846907 w 2740182"/>
              <a:gd name="connsiteY4" fmla="*/ 328942 h 334978"/>
              <a:gd name="connsiteX5" fmla="*/ 1880103 w 2740182"/>
              <a:gd name="connsiteY5" fmla="*/ 334978 h 334978"/>
              <a:gd name="connsiteX6" fmla="*/ 2740182 w 2740182"/>
              <a:gd name="connsiteY6" fmla="*/ 334978 h 33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0182" h="334978">
                <a:moveTo>
                  <a:pt x="0" y="0"/>
                </a:moveTo>
                <a:lnTo>
                  <a:pt x="0" y="162962"/>
                </a:lnTo>
                <a:lnTo>
                  <a:pt x="33196" y="162962"/>
                </a:lnTo>
                <a:lnTo>
                  <a:pt x="1846907" y="162962"/>
                </a:lnTo>
                <a:lnTo>
                  <a:pt x="1846907" y="328942"/>
                </a:lnTo>
                <a:lnTo>
                  <a:pt x="1880103" y="334978"/>
                </a:lnTo>
                <a:lnTo>
                  <a:pt x="2740182" y="33497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220" name="Straight Connector 219">
            <a:extLst>
              <a:ext uri="{FF2B5EF4-FFF2-40B4-BE49-F238E27FC236}">
                <a16:creationId xmlns:a16="http://schemas.microsoft.com/office/drawing/2014/main" id="{75E664A4-F483-4CF4-ACC9-BF8A81FB1C00}"/>
              </a:ext>
            </a:extLst>
          </p:cNvPr>
          <p:cNvCxnSpPr>
            <a:cxnSpLocks/>
          </p:cNvCxnSpPr>
          <p:nvPr/>
        </p:nvCxnSpPr>
        <p:spPr bwMode="auto">
          <a:xfrm>
            <a:off x="8973087"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A1C9A6D-14D0-4C15-BF47-B52C5958148F}"/>
              </a:ext>
            </a:extLst>
          </p:cNvPr>
          <p:cNvCxnSpPr>
            <a:cxnSpLocks/>
          </p:cNvCxnSpPr>
          <p:nvPr/>
        </p:nvCxnSpPr>
        <p:spPr bwMode="auto">
          <a:xfrm>
            <a:off x="9250726"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A2B27ED9-1F38-415B-A71D-41330233A000}"/>
              </a:ext>
            </a:extLst>
          </p:cNvPr>
          <p:cNvCxnSpPr>
            <a:cxnSpLocks/>
          </p:cNvCxnSpPr>
          <p:nvPr/>
        </p:nvCxnSpPr>
        <p:spPr bwMode="auto">
          <a:xfrm>
            <a:off x="9302029"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3888507F-95EC-4D1A-8F05-B1DD87BD0083}"/>
              </a:ext>
            </a:extLst>
          </p:cNvPr>
          <p:cNvCxnSpPr>
            <a:cxnSpLocks/>
          </p:cNvCxnSpPr>
          <p:nvPr/>
        </p:nvCxnSpPr>
        <p:spPr bwMode="auto">
          <a:xfrm>
            <a:off x="9374457"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82A6BE4A-24F0-46AF-9B0B-CFF5E0430F23}"/>
              </a:ext>
            </a:extLst>
          </p:cNvPr>
          <p:cNvCxnSpPr>
            <a:cxnSpLocks/>
          </p:cNvCxnSpPr>
          <p:nvPr/>
        </p:nvCxnSpPr>
        <p:spPr bwMode="auto">
          <a:xfrm>
            <a:off x="9407653"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DB52BFF1-B0B4-48FC-A026-053DC002C3E0}"/>
              </a:ext>
            </a:extLst>
          </p:cNvPr>
          <p:cNvCxnSpPr>
            <a:cxnSpLocks/>
          </p:cNvCxnSpPr>
          <p:nvPr/>
        </p:nvCxnSpPr>
        <p:spPr bwMode="auto">
          <a:xfrm>
            <a:off x="9489135"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B4A793A-5FD0-4D63-B7F4-AC8C9A0D9739}"/>
              </a:ext>
            </a:extLst>
          </p:cNvPr>
          <p:cNvCxnSpPr>
            <a:cxnSpLocks/>
          </p:cNvCxnSpPr>
          <p:nvPr/>
        </p:nvCxnSpPr>
        <p:spPr bwMode="auto">
          <a:xfrm>
            <a:off x="9588723" y="3321712"/>
            <a:ext cx="0" cy="64008"/>
          </a:xfrm>
          <a:prstGeom prst="line">
            <a:avLst/>
          </a:prstGeom>
          <a:noFill/>
          <a:ln w="19050"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A6DD4E3-07B8-4698-8BA7-C10FE801DBDB}"/>
              </a:ext>
            </a:extLst>
          </p:cNvPr>
          <p:cNvCxnSpPr>
            <a:cxnSpLocks/>
          </p:cNvCxnSpPr>
          <p:nvPr/>
        </p:nvCxnSpPr>
        <p:spPr bwMode="auto">
          <a:xfrm>
            <a:off x="9670204" y="3321712"/>
            <a:ext cx="0" cy="64008"/>
          </a:xfrm>
          <a:prstGeom prst="line">
            <a:avLst/>
          </a:prstGeom>
          <a:noFill/>
          <a:ln w="19050" cap="flat" cmpd="sng" algn="ctr">
            <a:solidFill>
              <a:schemeClr val="accent3"/>
            </a:solidFill>
            <a:prstDash val="solid"/>
            <a:round/>
            <a:headEnd type="none" w="med" len="med"/>
            <a:tailEnd type="none" w="med" len="med"/>
          </a:ln>
          <a:effectLst/>
        </p:spPr>
      </p:cxnSp>
      <p:sp>
        <p:nvSpPr>
          <p:cNvPr id="228" name="Freeform: Shape 227">
            <a:extLst>
              <a:ext uri="{FF2B5EF4-FFF2-40B4-BE49-F238E27FC236}">
                <a16:creationId xmlns:a16="http://schemas.microsoft.com/office/drawing/2014/main" id="{CA8F12F7-65DD-46EF-970F-1820F1E74145}"/>
              </a:ext>
            </a:extLst>
          </p:cNvPr>
          <p:cNvSpPr/>
          <p:nvPr/>
        </p:nvSpPr>
        <p:spPr bwMode="auto">
          <a:xfrm>
            <a:off x="4907234" y="1758613"/>
            <a:ext cx="152400" cy="775133"/>
          </a:xfrm>
          <a:custGeom>
            <a:avLst/>
            <a:gdLst>
              <a:gd name="connsiteX0" fmla="*/ 9525 w 152400"/>
              <a:gd name="connsiteY0" fmla="*/ 0 h 600075"/>
              <a:gd name="connsiteX1" fmla="*/ 152400 w 152400"/>
              <a:gd name="connsiteY1" fmla="*/ 0 h 600075"/>
              <a:gd name="connsiteX2" fmla="*/ 152400 w 152400"/>
              <a:gd name="connsiteY2" fmla="*/ 600075 h 600075"/>
              <a:gd name="connsiteX3" fmla="*/ 0 w 152400"/>
              <a:gd name="connsiteY3" fmla="*/ 600075 h 600075"/>
            </a:gdLst>
            <a:ahLst/>
            <a:cxnLst>
              <a:cxn ang="0">
                <a:pos x="connsiteX0" y="connsiteY0"/>
              </a:cxn>
              <a:cxn ang="0">
                <a:pos x="connsiteX1" y="connsiteY1"/>
              </a:cxn>
              <a:cxn ang="0">
                <a:pos x="connsiteX2" y="connsiteY2"/>
              </a:cxn>
              <a:cxn ang="0">
                <a:pos x="connsiteX3" y="connsiteY3"/>
              </a:cxn>
            </a:cxnLst>
            <a:rect l="l" t="t" r="r" b="b"/>
            <a:pathLst>
              <a:path w="152400" h="600075">
                <a:moveTo>
                  <a:pt x="9525" y="0"/>
                </a:moveTo>
                <a:lnTo>
                  <a:pt x="152400" y="0"/>
                </a:lnTo>
                <a:lnTo>
                  <a:pt x="152400" y="600075"/>
                </a:lnTo>
                <a:lnTo>
                  <a:pt x="0" y="600075"/>
                </a:lnTo>
              </a:path>
            </a:pathLst>
          </a:custGeom>
          <a:noFill/>
          <a:ln w="28575">
            <a:solidFill>
              <a:schemeClr val="bg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29" name="Freeform: Shape 228">
            <a:extLst>
              <a:ext uri="{FF2B5EF4-FFF2-40B4-BE49-F238E27FC236}">
                <a16:creationId xmlns:a16="http://schemas.microsoft.com/office/drawing/2014/main" id="{4DC5DE03-1DB1-4717-9D2F-45120C411FB8}"/>
              </a:ext>
            </a:extLst>
          </p:cNvPr>
          <p:cNvSpPr/>
          <p:nvPr/>
        </p:nvSpPr>
        <p:spPr bwMode="auto">
          <a:xfrm>
            <a:off x="5059634" y="1941186"/>
            <a:ext cx="514350" cy="0"/>
          </a:xfrm>
          <a:custGeom>
            <a:avLst/>
            <a:gdLst>
              <a:gd name="connsiteX0" fmla="*/ 0 w 514350"/>
              <a:gd name="connsiteY0" fmla="*/ 0 h 0"/>
              <a:gd name="connsiteX1" fmla="*/ 514350 w 514350"/>
              <a:gd name="connsiteY1" fmla="*/ 0 h 0"/>
            </a:gdLst>
            <a:ahLst/>
            <a:cxnLst>
              <a:cxn ang="0">
                <a:pos x="connsiteX0" y="connsiteY0"/>
              </a:cxn>
              <a:cxn ang="0">
                <a:pos x="connsiteX1" y="connsiteY1"/>
              </a:cxn>
            </a:cxnLst>
            <a:rect l="l" t="t" r="r" b="b"/>
            <a:pathLst>
              <a:path w="514350">
                <a:moveTo>
                  <a:pt x="0" y="0"/>
                </a:moveTo>
                <a:lnTo>
                  <a:pt x="514350" y="0"/>
                </a:lnTo>
              </a:path>
            </a:pathLst>
          </a:custGeom>
          <a:noFill/>
          <a:ln w="28575">
            <a:solidFill>
              <a:schemeClr val="bg2"/>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30" name="Freeform: Shape 229">
            <a:extLst>
              <a:ext uri="{FF2B5EF4-FFF2-40B4-BE49-F238E27FC236}">
                <a16:creationId xmlns:a16="http://schemas.microsoft.com/office/drawing/2014/main" id="{BF714594-1B9B-4355-8032-755511618612}"/>
              </a:ext>
            </a:extLst>
          </p:cNvPr>
          <p:cNvSpPr/>
          <p:nvPr/>
        </p:nvSpPr>
        <p:spPr bwMode="auto">
          <a:xfrm>
            <a:off x="5059634" y="2398386"/>
            <a:ext cx="514350" cy="0"/>
          </a:xfrm>
          <a:custGeom>
            <a:avLst/>
            <a:gdLst>
              <a:gd name="connsiteX0" fmla="*/ 0 w 514350"/>
              <a:gd name="connsiteY0" fmla="*/ 0 h 0"/>
              <a:gd name="connsiteX1" fmla="*/ 514350 w 514350"/>
              <a:gd name="connsiteY1" fmla="*/ 0 h 0"/>
            </a:gdLst>
            <a:ahLst/>
            <a:cxnLst>
              <a:cxn ang="0">
                <a:pos x="connsiteX0" y="connsiteY0"/>
              </a:cxn>
              <a:cxn ang="0">
                <a:pos x="connsiteX1" y="connsiteY1"/>
              </a:cxn>
            </a:cxnLst>
            <a:rect l="l" t="t" r="r" b="b"/>
            <a:pathLst>
              <a:path w="514350">
                <a:moveTo>
                  <a:pt x="0" y="0"/>
                </a:moveTo>
                <a:lnTo>
                  <a:pt x="514350" y="0"/>
                </a:lnTo>
              </a:path>
            </a:pathLst>
          </a:custGeom>
          <a:noFill/>
          <a:ln w="28575">
            <a:solidFill>
              <a:schemeClr val="bg2"/>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50" name="Group 149">
            <a:extLst>
              <a:ext uri="{FF2B5EF4-FFF2-40B4-BE49-F238E27FC236}">
                <a16:creationId xmlns:a16="http://schemas.microsoft.com/office/drawing/2014/main" id="{23FAE3A3-B673-4575-A498-8A87E49D4359}"/>
              </a:ext>
            </a:extLst>
          </p:cNvPr>
          <p:cNvGrpSpPr/>
          <p:nvPr/>
        </p:nvGrpSpPr>
        <p:grpSpPr>
          <a:xfrm>
            <a:off x="1602059" y="2879912"/>
            <a:ext cx="497252" cy="2549434"/>
            <a:chOff x="586304" y="-493607"/>
            <a:chExt cx="439282" cy="6013430"/>
          </a:xfrm>
        </p:grpSpPr>
        <p:sp>
          <p:nvSpPr>
            <p:cNvPr id="151" name="TextBox 150">
              <a:extLst>
                <a:ext uri="{FF2B5EF4-FFF2-40B4-BE49-F238E27FC236}">
                  <a16:creationId xmlns:a16="http://schemas.microsoft.com/office/drawing/2014/main" id="{E6EF1783-FC23-4960-921E-D838644521CD}"/>
                </a:ext>
              </a:extLst>
            </p:cNvPr>
            <p:cNvSpPr txBox="1"/>
            <p:nvPr/>
          </p:nvSpPr>
          <p:spPr bwMode="auto">
            <a:xfrm>
              <a:off x="770401" y="4721265"/>
              <a:ext cx="255185"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52" name="TextBox 151">
              <a:extLst>
                <a:ext uri="{FF2B5EF4-FFF2-40B4-BE49-F238E27FC236}">
                  <a16:creationId xmlns:a16="http://schemas.microsoft.com/office/drawing/2014/main" id="{B80B7FBD-08C2-41EA-A8B2-A62F0AF6EB3F}"/>
                </a:ext>
              </a:extLst>
            </p:cNvPr>
            <p:cNvSpPr txBox="1"/>
            <p:nvPr/>
          </p:nvSpPr>
          <p:spPr bwMode="auto">
            <a:xfrm>
              <a:off x="678353" y="3668535"/>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153" name="TextBox 152">
              <a:extLst>
                <a:ext uri="{FF2B5EF4-FFF2-40B4-BE49-F238E27FC236}">
                  <a16:creationId xmlns:a16="http://schemas.microsoft.com/office/drawing/2014/main" id="{ECCBB5E2-8CB0-4315-BAB9-D731EF6A17DF}"/>
                </a:ext>
              </a:extLst>
            </p:cNvPr>
            <p:cNvSpPr txBox="1"/>
            <p:nvPr/>
          </p:nvSpPr>
          <p:spPr bwMode="auto">
            <a:xfrm>
              <a:off x="678353" y="2615800"/>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154" name="TextBox 153">
              <a:extLst>
                <a:ext uri="{FF2B5EF4-FFF2-40B4-BE49-F238E27FC236}">
                  <a16:creationId xmlns:a16="http://schemas.microsoft.com/office/drawing/2014/main" id="{6178DB18-D887-4AA8-A0E8-7A65B55F8281}"/>
                </a:ext>
              </a:extLst>
            </p:cNvPr>
            <p:cNvSpPr txBox="1"/>
            <p:nvPr/>
          </p:nvSpPr>
          <p:spPr bwMode="auto">
            <a:xfrm>
              <a:off x="678353" y="1563068"/>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155" name="TextBox 154">
              <a:extLst>
                <a:ext uri="{FF2B5EF4-FFF2-40B4-BE49-F238E27FC236}">
                  <a16:creationId xmlns:a16="http://schemas.microsoft.com/office/drawing/2014/main" id="{1A8D9CC1-56B5-4B3D-A8F4-BD9AD20A6903}"/>
                </a:ext>
              </a:extLst>
            </p:cNvPr>
            <p:cNvSpPr txBox="1"/>
            <p:nvPr/>
          </p:nvSpPr>
          <p:spPr bwMode="auto">
            <a:xfrm>
              <a:off x="678353" y="559125"/>
              <a:ext cx="347233"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156" name="TextBox 155">
              <a:extLst>
                <a:ext uri="{FF2B5EF4-FFF2-40B4-BE49-F238E27FC236}">
                  <a16:creationId xmlns:a16="http://schemas.microsoft.com/office/drawing/2014/main" id="{2A328020-C92A-4DE3-A3C3-A508C46221F9}"/>
                </a:ext>
              </a:extLst>
            </p:cNvPr>
            <p:cNvSpPr txBox="1"/>
            <p:nvPr/>
          </p:nvSpPr>
          <p:spPr bwMode="auto">
            <a:xfrm>
              <a:off x="586304" y="-493607"/>
              <a:ext cx="439282" cy="79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spTree>
    <p:extLst>
      <p:ext uri="{BB962C8B-B14F-4D97-AF65-F5344CB8AC3E}">
        <p14:creationId xmlns:p14="http://schemas.microsoft.com/office/powerpoint/2010/main" val="23155628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D7F7-0DB5-B841-8804-982AA6AD50F3}"/>
              </a:ext>
            </a:extLst>
          </p:cNvPr>
          <p:cNvSpPr>
            <a:spLocks noGrp="1"/>
          </p:cNvSpPr>
          <p:nvPr>
            <p:ph type="title"/>
          </p:nvPr>
        </p:nvSpPr>
        <p:spPr/>
        <p:txBody>
          <a:bodyPr/>
          <a:lstStyle/>
          <a:p>
            <a:r>
              <a:rPr lang="en-US" dirty="0"/>
              <a:t>Guideline- and Expert-Recommended </a:t>
            </a:r>
            <a:br>
              <a:rPr lang="en-US" dirty="0"/>
            </a:br>
            <a:r>
              <a:rPr lang="en-US" dirty="0"/>
              <a:t>Treatment Options for Limited-Stage DLBCL</a:t>
            </a:r>
          </a:p>
        </p:txBody>
      </p:sp>
      <p:sp>
        <p:nvSpPr>
          <p:cNvPr id="14" name="Content Placeholder 13">
            <a:extLst>
              <a:ext uri="{FF2B5EF4-FFF2-40B4-BE49-F238E27FC236}">
                <a16:creationId xmlns:a16="http://schemas.microsoft.com/office/drawing/2014/main" id="{B535948F-BF73-6A40-B6CA-88D2D09FD84B}"/>
              </a:ext>
            </a:extLst>
          </p:cNvPr>
          <p:cNvSpPr>
            <a:spLocks noGrp="1"/>
          </p:cNvSpPr>
          <p:nvPr>
            <p:ph sz="half" idx="1"/>
          </p:nvPr>
        </p:nvSpPr>
        <p:spPr>
          <a:xfrm>
            <a:off x="601820" y="4835121"/>
            <a:ext cx="11025498" cy="1282545"/>
          </a:xfrm>
        </p:spPr>
        <p:txBody>
          <a:bodyPr/>
          <a:lstStyle/>
          <a:p>
            <a:r>
              <a:rPr lang="en-US" sz="2200" dirty="0"/>
              <a:t>Full-course R-CHOP in patients with stage II and </a:t>
            </a:r>
            <a:r>
              <a:rPr lang="en-US" sz="2200" b="1" dirty="0"/>
              <a:t>extensive </a:t>
            </a:r>
            <a:r>
              <a:rPr lang="en-US" sz="2200" dirty="0"/>
              <a:t>mesenteric disease </a:t>
            </a:r>
            <a:br>
              <a:rPr lang="en-US" sz="2200" dirty="0"/>
            </a:br>
            <a:r>
              <a:rPr lang="en-US" sz="2200" dirty="0"/>
              <a:t>(multifocal and bulky disease not amenable for RT) may be appropriate </a:t>
            </a:r>
          </a:p>
        </p:txBody>
      </p:sp>
      <p:sp>
        <p:nvSpPr>
          <p:cNvPr id="4" name="Text Box 11">
            <a:extLst>
              <a:ext uri="{FF2B5EF4-FFF2-40B4-BE49-F238E27FC236}">
                <a16:creationId xmlns:a16="http://schemas.microsoft.com/office/drawing/2014/main" id="{CC880A83-6F02-4BB2-97F4-080464DF4C4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NCCN. Clinical practice guidelines in oncology: B-cell lymphomas. v.2.2022. nccn.org.</a:t>
            </a:r>
          </a:p>
        </p:txBody>
      </p:sp>
      <p:grpSp>
        <p:nvGrpSpPr>
          <p:cNvPr id="5" name="Group 4">
            <a:extLst>
              <a:ext uri="{FF2B5EF4-FFF2-40B4-BE49-F238E27FC236}">
                <a16:creationId xmlns:a16="http://schemas.microsoft.com/office/drawing/2014/main" id="{2FA19616-7167-42E7-B661-CDFAC8163A5C}"/>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4941D30-B1F4-48F0-8AA8-BA1D9D84FA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3DEEB0C1-1366-48E5-8091-9313E47DD4E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8" name="Table 8">
            <a:extLst>
              <a:ext uri="{FF2B5EF4-FFF2-40B4-BE49-F238E27FC236}">
                <a16:creationId xmlns:a16="http://schemas.microsoft.com/office/drawing/2014/main" id="{660CFAED-5BD2-492A-8375-885F42FEA81C}"/>
              </a:ext>
            </a:extLst>
          </p:cNvPr>
          <p:cNvGraphicFramePr>
            <a:graphicFrameLocks noGrp="1"/>
          </p:cNvGraphicFramePr>
          <p:nvPr>
            <p:extLst>
              <p:ext uri="{D42A27DB-BD31-4B8C-83A1-F6EECF244321}">
                <p14:modId xmlns:p14="http://schemas.microsoft.com/office/powerpoint/2010/main" val="273464493"/>
              </p:ext>
            </p:extLst>
          </p:nvPr>
        </p:nvGraphicFramePr>
        <p:xfrm>
          <a:off x="6342250" y="1610372"/>
          <a:ext cx="5163950" cy="1086675"/>
        </p:xfrm>
        <a:graphic>
          <a:graphicData uri="http://schemas.openxmlformats.org/drawingml/2006/table">
            <a:tbl>
              <a:tblPr firstRow="1" bandRow="1">
                <a:tableStyleId>{93296810-A885-4BE3-A3E7-6D5BEEA58F35}</a:tableStyleId>
              </a:tblPr>
              <a:tblGrid>
                <a:gridCol w="1565495">
                  <a:extLst>
                    <a:ext uri="{9D8B030D-6E8A-4147-A177-3AD203B41FA5}">
                      <a16:colId xmlns:a16="http://schemas.microsoft.com/office/drawing/2014/main" val="3308642624"/>
                    </a:ext>
                  </a:extLst>
                </a:gridCol>
                <a:gridCol w="3598455">
                  <a:extLst>
                    <a:ext uri="{9D8B030D-6E8A-4147-A177-3AD203B41FA5}">
                      <a16:colId xmlns:a16="http://schemas.microsoft.com/office/drawing/2014/main" val="2937420677"/>
                    </a:ext>
                  </a:extLst>
                </a:gridCol>
              </a:tblGrid>
              <a:tr h="507555">
                <a:tc>
                  <a:txBody>
                    <a:bodyPr/>
                    <a:lstStyle/>
                    <a:p>
                      <a:r>
                        <a:rPr lang="en-US" sz="1600" dirty="0">
                          <a:latin typeface="Calibri" panose="020F0502020204030204" pitchFamily="34" charset="0"/>
                          <a:cs typeface="Calibri" panose="020F0502020204030204" pitchFamily="34" charset="0"/>
                        </a:rPr>
                        <a:t>Bulky (≥7.5 cm) </a:t>
                      </a:r>
                    </a:p>
                  </a:txBody>
                  <a:tcPr anchor="ct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Application Notes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54087580"/>
                  </a:ext>
                </a:extLst>
              </a:tr>
              <a:tr h="3134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R-CHOP x 6</a:t>
                      </a: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6350" indent="0" algn="ctr">
                        <a:spcAft>
                          <a:spcPts val="600"/>
                        </a:spcAft>
                        <a:buFont typeface="Wingdings" panose="05000000000000000000" pitchFamily="2" charset="2"/>
                        <a:buNone/>
                      </a:pPr>
                      <a:r>
                        <a:rPr lang="en-US" sz="1600" dirty="0">
                          <a:solidFill>
                            <a:schemeClr val="bg1"/>
                          </a:solidFill>
                          <a:latin typeface="Calibri" panose="020F0502020204030204" pitchFamily="34" charset="0"/>
                          <a:cs typeface="Calibri" panose="020F0502020204030204" pitchFamily="34" charset="0"/>
                        </a:rPr>
                        <a:t>If planning + ISRT consider interim PET 3 to guide radiation dosing</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61953182"/>
                  </a:ext>
                </a:extLst>
              </a:tr>
            </a:tbl>
          </a:graphicData>
        </a:graphic>
      </p:graphicFrame>
      <p:graphicFrame>
        <p:nvGraphicFramePr>
          <p:cNvPr id="9" name="Table 8">
            <a:extLst>
              <a:ext uri="{FF2B5EF4-FFF2-40B4-BE49-F238E27FC236}">
                <a16:creationId xmlns:a16="http://schemas.microsoft.com/office/drawing/2014/main" id="{F62E07A5-8BB4-44A3-85DB-3AD7FB105E9A}"/>
              </a:ext>
            </a:extLst>
          </p:cNvPr>
          <p:cNvGraphicFramePr>
            <a:graphicFrameLocks noGrp="1"/>
          </p:cNvGraphicFramePr>
          <p:nvPr>
            <p:extLst>
              <p:ext uri="{D42A27DB-BD31-4B8C-83A1-F6EECF244321}">
                <p14:modId xmlns:p14="http://schemas.microsoft.com/office/powerpoint/2010/main" val="3388074626"/>
              </p:ext>
            </p:extLst>
          </p:nvPr>
        </p:nvGraphicFramePr>
        <p:xfrm>
          <a:off x="727576" y="1604646"/>
          <a:ext cx="5300821" cy="2367666"/>
        </p:xfrm>
        <a:graphic>
          <a:graphicData uri="http://schemas.openxmlformats.org/drawingml/2006/table">
            <a:tbl>
              <a:tblPr firstRow="1" bandRow="1">
                <a:tableStyleId>{93296810-A885-4BE3-A3E7-6D5BEEA58F35}</a:tableStyleId>
              </a:tblPr>
              <a:tblGrid>
                <a:gridCol w="2741918">
                  <a:extLst>
                    <a:ext uri="{9D8B030D-6E8A-4147-A177-3AD203B41FA5}">
                      <a16:colId xmlns:a16="http://schemas.microsoft.com/office/drawing/2014/main" val="3308642624"/>
                    </a:ext>
                  </a:extLst>
                </a:gridCol>
                <a:gridCol w="2558903">
                  <a:extLst>
                    <a:ext uri="{9D8B030D-6E8A-4147-A177-3AD203B41FA5}">
                      <a16:colId xmlns:a16="http://schemas.microsoft.com/office/drawing/2014/main" val="2937420677"/>
                    </a:ext>
                  </a:extLst>
                </a:gridCol>
              </a:tblGrid>
              <a:tr h="6303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Calibri" panose="020F0502020204030204" pitchFamily="34" charset="0"/>
                          <a:cs typeface="Calibri" panose="020F0502020204030204" pitchFamily="34" charset="0"/>
                        </a:rPr>
                        <a:t>Nonbulky (&lt;7.5 cm)</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Application Notes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654087580"/>
                  </a:ext>
                </a:extLst>
              </a:tr>
              <a:tr h="1236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R-CHOP x 4*</a:t>
                      </a:r>
                      <a:r>
                        <a:rPr lang="en-US" sz="1600" dirty="0">
                          <a:solidFill>
                            <a:schemeClr val="accent1"/>
                          </a:solidFill>
                          <a:latin typeface="Calibri" panose="020F0502020204030204" pitchFamily="34" charset="0"/>
                          <a:cs typeface="Calibri" panose="020F0502020204030204" pitchFamily="34" charset="0"/>
                        </a:rPr>
                        <a:t>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Interim restaging with PET/CT after 2-3 cycles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61953182"/>
                  </a:ext>
                </a:extLst>
              </a:tr>
              <a:tr h="2421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R-CHOP x 3 + ISRT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kern="1200" dirty="0">
                          <a:solidFill>
                            <a:schemeClr val="bg1"/>
                          </a:solidFill>
                          <a:latin typeface="Calibri" panose="020F0502020204030204" pitchFamily="34" charset="0"/>
                          <a:ea typeface="+mn-ea"/>
                          <a:cs typeface="Calibri" panose="020F0502020204030204" pitchFamily="34" charset="0"/>
                        </a:rPr>
                        <a:t>ISRT if PET-positive after </a:t>
                      </a:r>
                      <a:br>
                        <a:rPr lang="en-US" sz="1600" kern="1200" dirty="0">
                          <a:solidFill>
                            <a:schemeClr val="bg1"/>
                          </a:solidFill>
                          <a:latin typeface="Calibri" panose="020F0502020204030204" pitchFamily="34" charset="0"/>
                          <a:ea typeface="+mn-ea"/>
                          <a:cs typeface="Calibri" panose="020F0502020204030204" pitchFamily="34" charset="0"/>
                        </a:rPr>
                      </a:br>
                      <a:r>
                        <a:rPr lang="en-US" sz="1600" kern="1200" dirty="0">
                          <a:solidFill>
                            <a:schemeClr val="bg1"/>
                          </a:solidFill>
                          <a:latin typeface="Calibri" panose="020F0502020204030204" pitchFamily="34" charset="0"/>
                          <a:ea typeface="+mn-ea"/>
                          <a:cs typeface="Calibri" panose="020F0502020204030204" pitchFamily="34" charset="0"/>
                        </a:rPr>
                        <a:t>3 cycles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23718442"/>
                  </a:ext>
                </a:extLst>
              </a:tr>
              <a:tr h="1236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R-CHOP x 6 ± ISRT (ISRT only if PET positive at end of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End of treatment restaging with PET/CT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34588939"/>
                  </a:ext>
                </a:extLst>
              </a:tr>
            </a:tbl>
          </a:graphicData>
        </a:graphic>
      </p:graphicFrame>
      <p:sp>
        <p:nvSpPr>
          <p:cNvPr id="11" name="TextBox 10">
            <a:extLst>
              <a:ext uri="{FF2B5EF4-FFF2-40B4-BE49-F238E27FC236}">
                <a16:creationId xmlns:a16="http://schemas.microsoft.com/office/drawing/2014/main" id="{6B784CC2-C8A5-4AB1-BAD0-72BD6AA9D953}"/>
              </a:ext>
            </a:extLst>
          </p:cNvPr>
          <p:cNvSpPr txBox="1"/>
          <p:nvPr/>
        </p:nvSpPr>
        <p:spPr bwMode="auto">
          <a:xfrm>
            <a:off x="727576" y="4026077"/>
            <a:ext cx="51427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*Total of 2-3 cycles in patients with complete response (PET-);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4-6 cycles if partial response ± ISRT; progressive disease (PET+) repeat biopsy.</a:t>
            </a:r>
          </a:p>
        </p:txBody>
      </p:sp>
    </p:spTree>
    <p:extLst>
      <p:ext uri="{BB962C8B-B14F-4D97-AF65-F5344CB8AC3E}">
        <p14:creationId xmlns:p14="http://schemas.microsoft.com/office/powerpoint/2010/main" val="3037173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92A1-46AE-4649-90B1-1DB4FF8B9456}"/>
              </a:ext>
            </a:extLst>
          </p:cNvPr>
          <p:cNvSpPr>
            <a:spLocks noGrp="1"/>
          </p:cNvSpPr>
          <p:nvPr>
            <p:ph type="title"/>
          </p:nvPr>
        </p:nvSpPr>
        <p:spPr/>
        <p:txBody>
          <a:bodyPr/>
          <a:lstStyle/>
          <a:p>
            <a:r>
              <a:rPr lang="en-US" dirty="0"/>
              <a:t>Initial Management of Advanced-Stage DLBCL</a:t>
            </a:r>
          </a:p>
        </p:txBody>
      </p:sp>
    </p:spTree>
    <p:extLst>
      <p:ext uri="{BB962C8B-B14F-4D97-AF65-F5344CB8AC3E}">
        <p14:creationId xmlns:p14="http://schemas.microsoft.com/office/powerpoint/2010/main" val="2800956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ADE65-7E61-B34D-85FD-27ACF3BCEDD3}"/>
              </a:ext>
            </a:extLst>
          </p:cNvPr>
          <p:cNvSpPr>
            <a:spLocks noGrp="1"/>
          </p:cNvSpPr>
          <p:nvPr>
            <p:ph type="title"/>
          </p:nvPr>
        </p:nvSpPr>
        <p:spPr/>
        <p:txBody>
          <a:bodyPr/>
          <a:lstStyle/>
          <a:p>
            <a:r>
              <a:rPr lang="en-US" dirty="0"/>
              <a:t>Addition of Rituximab to CHOP in Previously </a:t>
            </a:r>
            <a:br>
              <a:rPr lang="en-US" dirty="0"/>
            </a:br>
            <a:r>
              <a:rPr lang="en-US" dirty="0"/>
              <a:t>Untreated DLBCL Improves PFS and OS</a:t>
            </a:r>
          </a:p>
        </p:txBody>
      </p:sp>
      <p:sp>
        <p:nvSpPr>
          <p:cNvPr id="4" name="TextBox 3">
            <a:extLst>
              <a:ext uri="{FF2B5EF4-FFF2-40B4-BE49-F238E27FC236}">
                <a16:creationId xmlns:a16="http://schemas.microsoft.com/office/drawing/2014/main" id="{60013285-362F-AD47-B7D4-A60FD94B1DD0}"/>
              </a:ext>
            </a:extLst>
          </p:cNvPr>
          <p:cNvSpPr txBox="1"/>
          <p:nvPr/>
        </p:nvSpPr>
        <p:spPr>
          <a:xfrm rot="16200000">
            <a:off x="2519738" y="2118108"/>
            <a:ext cx="1666701"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PFS (Probability)</a:t>
            </a:r>
          </a:p>
        </p:txBody>
      </p:sp>
      <p:sp>
        <p:nvSpPr>
          <p:cNvPr id="8" name="TextBox 7">
            <a:extLst>
              <a:ext uri="{FF2B5EF4-FFF2-40B4-BE49-F238E27FC236}">
                <a16:creationId xmlns:a16="http://schemas.microsoft.com/office/drawing/2014/main" id="{183BD469-58E6-F148-960B-C0E946844918}"/>
              </a:ext>
            </a:extLst>
          </p:cNvPr>
          <p:cNvSpPr txBox="1"/>
          <p:nvPr/>
        </p:nvSpPr>
        <p:spPr>
          <a:xfrm rot="16200000">
            <a:off x="2484409" y="4679413"/>
            <a:ext cx="173735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OS (Probability)</a:t>
            </a:r>
          </a:p>
        </p:txBody>
      </p:sp>
      <p:grpSp>
        <p:nvGrpSpPr>
          <p:cNvPr id="10" name="Group 9">
            <a:extLst>
              <a:ext uri="{FF2B5EF4-FFF2-40B4-BE49-F238E27FC236}">
                <a16:creationId xmlns:a16="http://schemas.microsoft.com/office/drawing/2014/main" id="{CBCDA705-E326-460F-8BDC-44AD953488DB}"/>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6C0D5A66-3F93-4166-990C-3F68C067F8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11">
              <a:extLst>
                <a:ext uri="{FF2B5EF4-FFF2-40B4-BE49-F238E27FC236}">
                  <a16:creationId xmlns:a16="http://schemas.microsoft.com/office/drawing/2014/main" id="{2E2DFD29-6447-42D2-9A21-645C77DDC97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3" name="Text Box 11">
            <a:extLst>
              <a:ext uri="{FF2B5EF4-FFF2-40B4-BE49-F238E27FC236}">
                <a16:creationId xmlns:a16="http://schemas.microsoft.com/office/drawing/2014/main" id="{CBBDC45A-DA6D-4623-BEB1-764AAEA2091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Coiffier. Blood. 2010;116:2040. </a:t>
            </a:r>
          </a:p>
        </p:txBody>
      </p:sp>
      <p:sp>
        <p:nvSpPr>
          <p:cNvPr id="5" name="TextBox 4">
            <a:extLst>
              <a:ext uri="{FF2B5EF4-FFF2-40B4-BE49-F238E27FC236}">
                <a16:creationId xmlns:a16="http://schemas.microsoft.com/office/drawing/2014/main" id="{0A0A76FC-6B56-4DF9-BC09-BB283CB518D5}"/>
              </a:ext>
            </a:extLst>
          </p:cNvPr>
          <p:cNvSpPr txBox="1"/>
          <p:nvPr/>
        </p:nvSpPr>
        <p:spPr bwMode="auto">
          <a:xfrm>
            <a:off x="9878290" y="1720784"/>
            <a:ext cx="9316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R-CHOP</a:t>
            </a:r>
          </a:p>
        </p:txBody>
      </p:sp>
      <p:sp>
        <p:nvSpPr>
          <p:cNvPr id="14" name="TextBox 13">
            <a:extLst>
              <a:ext uri="{FF2B5EF4-FFF2-40B4-BE49-F238E27FC236}">
                <a16:creationId xmlns:a16="http://schemas.microsoft.com/office/drawing/2014/main" id="{A22C8095-F104-49A6-9479-6E4D526ED04B}"/>
              </a:ext>
            </a:extLst>
          </p:cNvPr>
          <p:cNvSpPr txBox="1"/>
          <p:nvPr/>
        </p:nvSpPr>
        <p:spPr bwMode="auto">
          <a:xfrm>
            <a:off x="9878290" y="2048903"/>
            <a:ext cx="731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cs typeface="Calibri" panose="020F0502020204030204" pitchFamily="34" charset="0"/>
              </a:rPr>
              <a:t>CHOP</a:t>
            </a:r>
          </a:p>
        </p:txBody>
      </p:sp>
      <p:cxnSp>
        <p:nvCxnSpPr>
          <p:cNvPr id="6" name="Straight Connector 5">
            <a:extLst>
              <a:ext uri="{FF2B5EF4-FFF2-40B4-BE49-F238E27FC236}">
                <a16:creationId xmlns:a16="http://schemas.microsoft.com/office/drawing/2014/main" id="{43E41D9B-4F52-D042-AEB6-069E9D4C022F}"/>
              </a:ext>
            </a:extLst>
          </p:cNvPr>
          <p:cNvCxnSpPr>
            <a:cxnSpLocks/>
          </p:cNvCxnSpPr>
          <p:nvPr/>
        </p:nvCxnSpPr>
        <p:spPr bwMode="auto">
          <a:xfrm flipH="1">
            <a:off x="9609512" y="1905450"/>
            <a:ext cx="274320" cy="0"/>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0BCA2C0-467D-9C4F-9D4A-0D471765A63F}"/>
              </a:ext>
            </a:extLst>
          </p:cNvPr>
          <p:cNvCxnSpPr>
            <a:cxnSpLocks/>
          </p:cNvCxnSpPr>
          <p:nvPr/>
        </p:nvCxnSpPr>
        <p:spPr bwMode="auto">
          <a:xfrm flipH="1">
            <a:off x="9609512" y="2233569"/>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EC80892-210F-1A43-88F2-DE7E1B278DFF}"/>
              </a:ext>
            </a:extLst>
          </p:cNvPr>
          <p:cNvCxnSpPr>
            <a:cxnSpLocks/>
          </p:cNvCxnSpPr>
          <p:nvPr/>
        </p:nvCxnSpPr>
        <p:spPr bwMode="auto">
          <a:xfrm>
            <a:off x="4172989" y="3305402"/>
            <a:ext cx="438912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905D2C0-2448-5742-84CF-76543956615E}"/>
              </a:ext>
            </a:extLst>
          </p:cNvPr>
          <p:cNvCxnSpPr>
            <a:cxnSpLocks/>
          </p:cNvCxnSpPr>
          <p:nvPr/>
        </p:nvCxnSpPr>
        <p:spPr bwMode="auto">
          <a:xfrm flipH="1">
            <a:off x="4114800" y="1671952"/>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BB637C-E419-AE42-823A-85416B7CA70C}"/>
              </a:ext>
            </a:extLst>
          </p:cNvPr>
          <p:cNvCxnSpPr>
            <a:cxnSpLocks/>
          </p:cNvCxnSpPr>
          <p:nvPr/>
        </p:nvCxnSpPr>
        <p:spPr bwMode="auto">
          <a:xfrm flipH="1">
            <a:off x="4114800" y="2080315"/>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9D94C13-83D7-1441-ABD2-9869354335C3}"/>
              </a:ext>
            </a:extLst>
          </p:cNvPr>
          <p:cNvCxnSpPr>
            <a:cxnSpLocks/>
          </p:cNvCxnSpPr>
          <p:nvPr/>
        </p:nvCxnSpPr>
        <p:spPr bwMode="auto">
          <a:xfrm flipH="1">
            <a:off x="4114800" y="2488678"/>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F34CD85-9A7D-A04F-8AD6-12AB479B89D9}"/>
              </a:ext>
            </a:extLst>
          </p:cNvPr>
          <p:cNvCxnSpPr>
            <a:cxnSpLocks/>
          </p:cNvCxnSpPr>
          <p:nvPr/>
        </p:nvCxnSpPr>
        <p:spPr bwMode="auto">
          <a:xfrm flipH="1">
            <a:off x="4114800" y="2897041"/>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3FAFB89-79D6-E14C-99C8-990B1DAB2FC7}"/>
              </a:ext>
            </a:extLst>
          </p:cNvPr>
          <p:cNvCxnSpPr>
            <a:cxnSpLocks/>
          </p:cNvCxnSpPr>
          <p:nvPr/>
        </p:nvCxnSpPr>
        <p:spPr bwMode="auto">
          <a:xfrm flipH="1">
            <a:off x="4114800" y="3305402"/>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3870203C-3F57-104E-B827-66D6D221B076}"/>
              </a:ext>
            </a:extLst>
          </p:cNvPr>
          <p:cNvCxnSpPr>
            <a:cxnSpLocks/>
          </p:cNvCxnSpPr>
          <p:nvPr/>
        </p:nvCxnSpPr>
        <p:spPr bwMode="auto">
          <a:xfrm>
            <a:off x="4181302"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4F78B66-5439-FC41-AD9A-3E66B3F0F1DF}"/>
              </a:ext>
            </a:extLst>
          </p:cNvPr>
          <p:cNvCxnSpPr>
            <a:cxnSpLocks/>
          </p:cNvCxnSpPr>
          <p:nvPr/>
        </p:nvCxnSpPr>
        <p:spPr bwMode="auto">
          <a:xfrm>
            <a:off x="4910051"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E41EDD0-89CC-B647-BDBE-160EBC789DF2}"/>
              </a:ext>
            </a:extLst>
          </p:cNvPr>
          <p:cNvCxnSpPr>
            <a:cxnSpLocks/>
          </p:cNvCxnSpPr>
          <p:nvPr/>
        </p:nvCxnSpPr>
        <p:spPr bwMode="auto">
          <a:xfrm>
            <a:off x="5638800"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C9C43C6-4683-014B-AE2A-6CA6B537CCCF}"/>
              </a:ext>
            </a:extLst>
          </p:cNvPr>
          <p:cNvCxnSpPr>
            <a:cxnSpLocks/>
          </p:cNvCxnSpPr>
          <p:nvPr/>
        </p:nvCxnSpPr>
        <p:spPr bwMode="auto">
          <a:xfrm>
            <a:off x="6367549"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3EB091D-0421-B141-9E77-7508B89A7682}"/>
              </a:ext>
            </a:extLst>
          </p:cNvPr>
          <p:cNvCxnSpPr>
            <a:cxnSpLocks/>
          </p:cNvCxnSpPr>
          <p:nvPr/>
        </p:nvCxnSpPr>
        <p:spPr bwMode="auto">
          <a:xfrm>
            <a:off x="7096298"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C5759B91-E221-5A4E-97F4-C843F0657353}"/>
              </a:ext>
            </a:extLst>
          </p:cNvPr>
          <p:cNvCxnSpPr>
            <a:cxnSpLocks/>
          </p:cNvCxnSpPr>
          <p:nvPr/>
        </p:nvCxnSpPr>
        <p:spPr bwMode="auto">
          <a:xfrm>
            <a:off x="7825047" y="3305402"/>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CC1FF06-2706-C64D-B296-75E3838C0E7E}"/>
              </a:ext>
            </a:extLst>
          </p:cNvPr>
          <p:cNvCxnSpPr>
            <a:cxnSpLocks/>
          </p:cNvCxnSpPr>
          <p:nvPr/>
        </p:nvCxnSpPr>
        <p:spPr bwMode="auto">
          <a:xfrm>
            <a:off x="8553796" y="3305402"/>
            <a:ext cx="0" cy="64008"/>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F4D80677-D282-384E-8D74-5F3BDDCEC85E}"/>
              </a:ext>
            </a:extLst>
          </p:cNvPr>
          <p:cNvSpPr txBox="1"/>
          <p:nvPr/>
        </p:nvSpPr>
        <p:spPr bwMode="auto">
          <a:xfrm>
            <a:off x="4181302" y="3604660"/>
            <a:ext cx="4380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41" name="TextBox 40">
            <a:extLst>
              <a:ext uri="{FF2B5EF4-FFF2-40B4-BE49-F238E27FC236}">
                <a16:creationId xmlns:a16="http://schemas.microsoft.com/office/drawing/2014/main" id="{9DE8792F-1A26-F744-A264-B8C031DA6523}"/>
              </a:ext>
            </a:extLst>
          </p:cNvPr>
          <p:cNvSpPr txBox="1"/>
          <p:nvPr/>
        </p:nvSpPr>
        <p:spPr bwMode="auto">
          <a:xfrm>
            <a:off x="4181302" y="6134073"/>
            <a:ext cx="4380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33" name="TextBox 32">
            <a:extLst>
              <a:ext uri="{FF2B5EF4-FFF2-40B4-BE49-F238E27FC236}">
                <a16:creationId xmlns:a16="http://schemas.microsoft.com/office/drawing/2014/main" id="{0596C11E-0D46-7143-BEC4-E810C01FCD20}"/>
              </a:ext>
            </a:extLst>
          </p:cNvPr>
          <p:cNvSpPr txBox="1"/>
          <p:nvPr/>
        </p:nvSpPr>
        <p:spPr bwMode="auto">
          <a:xfrm>
            <a:off x="3363884" y="1490657"/>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155A588E-A439-B541-87B7-66F30C374582}"/>
              </a:ext>
            </a:extLst>
          </p:cNvPr>
          <p:cNvSpPr txBox="1"/>
          <p:nvPr/>
        </p:nvSpPr>
        <p:spPr bwMode="auto">
          <a:xfrm>
            <a:off x="3363884" y="1898177"/>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44" name="TextBox 43">
            <a:extLst>
              <a:ext uri="{FF2B5EF4-FFF2-40B4-BE49-F238E27FC236}">
                <a16:creationId xmlns:a16="http://schemas.microsoft.com/office/drawing/2014/main" id="{E3EFBCF8-F379-B642-BFE7-85DCBD167027}"/>
              </a:ext>
            </a:extLst>
          </p:cNvPr>
          <p:cNvSpPr txBox="1"/>
          <p:nvPr/>
        </p:nvSpPr>
        <p:spPr bwMode="auto">
          <a:xfrm>
            <a:off x="3363884" y="2305697"/>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45" name="TextBox 44">
            <a:extLst>
              <a:ext uri="{FF2B5EF4-FFF2-40B4-BE49-F238E27FC236}">
                <a16:creationId xmlns:a16="http://schemas.microsoft.com/office/drawing/2014/main" id="{8A817B73-DEAC-9A42-A63E-39931DEE6847}"/>
              </a:ext>
            </a:extLst>
          </p:cNvPr>
          <p:cNvSpPr txBox="1"/>
          <p:nvPr/>
        </p:nvSpPr>
        <p:spPr bwMode="auto">
          <a:xfrm>
            <a:off x="3363884" y="2713217"/>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46" name="TextBox 45">
            <a:extLst>
              <a:ext uri="{FF2B5EF4-FFF2-40B4-BE49-F238E27FC236}">
                <a16:creationId xmlns:a16="http://schemas.microsoft.com/office/drawing/2014/main" id="{F5DBDBED-46E2-D04B-BF54-ECF7F3B148A9}"/>
              </a:ext>
            </a:extLst>
          </p:cNvPr>
          <p:cNvSpPr txBox="1"/>
          <p:nvPr/>
        </p:nvSpPr>
        <p:spPr bwMode="auto">
          <a:xfrm>
            <a:off x="3363884" y="3120737"/>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47" name="TextBox 46">
            <a:extLst>
              <a:ext uri="{FF2B5EF4-FFF2-40B4-BE49-F238E27FC236}">
                <a16:creationId xmlns:a16="http://schemas.microsoft.com/office/drawing/2014/main" id="{78BBAB40-EFB1-0C4B-99F5-F58EF0299A09}"/>
              </a:ext>
            </a:extLst>
          </p:cNvPr>
          <p:cNvSpPr txBox="1"/>
          <p:nvPr/>
        </p:nvSpPr>
        <p:spPr bwMode="auto">
          <a:xfrm>
            <a:off x="3923145"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32D5FED7-1573-5B41-A987-6C7AEAF52AE6}"/>
              </a:ext>
            </a:extLst>
          </p:cNvPr>
          <p:cNvSpPr txBox="1"/>
          <p:nvPr/>
        </p:nvSpPr>
        <p:spPr bwMode="auto">
          <a:xfrm>
            <a:off x="4651894"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F9630F3A-9A87-FB46-836D-9B226D8C1CC6}"/>
              </a:ext>
            </a:extLst>
          </p:cNvPr>
          <p:cNvSpPr txBox="1"/>
          <p:nvPr/>
        </p:nvSpPr>
        <p:spPr bwMode="auto">
          <a:xfrm>
            <a:off x="5380643"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0" name="TextBox 49">
            <a:extLst>
              <a:ext uri="{FF2B5EF4-FFF2-40B4-BE49-F238E27FC236}">
                <a16:creationId xmlns:a16="http://schemas.microsoft.com/office/drawing/2014/main" id="{E3412B81-3B09-D94B-A1FB-6B495350B35B}"/>
              </a:ext>
            </a:extLst>
          </p:cNvPr>
          <p:cNvSpPr txBox="1"/>
          <p:nvPr/>
        </p:nvSpPr>
        <p:spPr bwMode="auto">
          <a:xfrm>
            <a:off x="6109392"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1" name="TextBox 50">
            <a:extLst>
              <a:ext uri="{FF2B5EF4-FFF2-40B4-BE49-F238E27FC236}">
                <a16:creationId xmlns:a16="http://schemas.microsoft.com/office/drawing/2014/main" id="{0367EF76-BC0B-0B45-A37F-36DCE4F8AE7B}"/>
              </a:ext>
            </a:extLst>
          </p:cNvPr>
          <p:cNvSpPr txBox="1"/>
          <p:nvPr/>
        </p:nvSpPr>
        <p:spPr bwMode="auto">
          <a:xfrm>
            <a:off x="6838141"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52" name="TextBox 51">
            <a:extLst>
              <a:ext uri="{FF2B5EF4-FFF2-40B4-BE49-F238E27FC236}">
                <a16:creationId xmlns:a16="http://schemas.microsoft.com/office/drawing/2014/main" id="{5B05E6F7-872C-E54D-82AD-0FDA64F9C369}"/>
              </a:ext>
            </a:extLst>
          </p:cNvPr>
          <p:cNvSpPr txBox="1"/>
          <p:nvPr/>
        </p:nvSpPr>
        <p:spPr bwMode="auto">
          <a:xfrm>
            <a:off x="7566890"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3" name="TextBox 52">
            <a:extLst>
              <a:ext uri="{FF2B5EF4-FFF2-40B4-BE49-F238E27FC236}">
                <a16:creationId xmlns:a16="http://schemas.microsoft.com/office/drawing/2014/main" id="{3497A72C-F6AA-144A-A4BB-0942F890D7EC}"/>
              </a:ext>
            </a:extLst>
          </p:cNvPr>
          <p:cNvSpPr txBox="1"/>
          <p:nvPr/>
        </p:nvSpPr>
        <p:spPr bwMode="auto">
          <a:xfrm>
            <a:off x="8295639" y="3313462"/>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cxnSp>
        <p:nvCxnSpPr>
          <p:cNvPr id="55" name="Straight Connector 54">
            <a:extLst>
              <a:ext uri="{FF2B5EF4-FFF2-40B4-BE49-F238E27FC236}">
                <a16:creationId xmlns:a16="http://schemas.microsoft.com/office/drawing/2014/main" id="{9D2132DB-CE07-6D4D-BAF1-74CF2F61E778}"/>
              </a:ext>
            </a:extLst>
          </p:cNvPr>
          <p:cNvCxnSpPr>
            <a:cxnSpLocks/>
          </p:cNvCxnSpPr>
          <p:nvPr/>
        </p:nvCxnSpPr>
        <p:spPr bwMode="auto">
          <a:xfrm>
            <a:off x="4167446" y="5780769"/>
            <a:ext cx="438912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9802B31-B5BE-7C44-91FB-AC1F11284C33}"/>
              </a:ext>
            </a:extLst>
          </p:cNvPr>
          <p:cNvCxnSpPr>
            <a:cxnSpLocks/>
          </p:cNvCxnSpPr>
          <p:nvPr/>
        </p:nvCxnSpPr>
        <p:spPr bwMode="auto">
          <a:xfrm flipH="1">
            <a:off x="4109257" y="4147319"/>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3A97830-CDEF-984A-921D-2D1B2DEDBDA7}"/>
              </a:ext>
            </a:extLst>
          </p:cNvPr>
          <p:cNvCxnSpPr>
            <a:cxnSpLocks/>
          </p:cNvCxnSpPr>
          <p:nvPr/>
        </p:nvCxnSpPr>
        <p:spPr bwMode="auto">
          <a:xfrm flipH="1">
            <a:off x="4109257" y="4555682"/>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6860C77-2057-F54D-B44A-8D2B891B1483}"/>
              </a:ext>
            </a:extLst>
          </p:cNvPr>
          <p:cNvCxnSpPr>
            <a:cxnSpLocks/>
          </p:cNvCxnSpPr>
          <p:nvPr/>
        </p:nvCxnSpPr>
        <p:spPr bwMode="auto">
          <a:xfrm flipH="1">
            <a:off x="4109257" y="4964045"/>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DBA7E4B-5956-224D-84E2-51CDCDE25043}"/>
              </a:ext>
            </a:extLst>
          </p:cNvPr>
          <p:cNvCxnSpPr>
            <a:cxnSpLocks/>
          </p:cNvCxnSpPr>
          <p:nvPr/>
        </p:nvCxnSpPr>
        <p:spPr bwMode="auto">
          <a:xfrm flipH="1">
            <a:off x="4109257" y="5372408"/>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71269BB-24E2-CF45-9AA8-5248A99F120E}"/>
              </a:ext>
            </a:extLst>
          </p:cNvPr>
          <p:cNvCxnSpPr>
            <a:cxnSpLocks/>
          </p:cNvCxnSpPr>
          <p:nvPr/>
        </p:nvCxnSpPr>
        <p:spPr bwMode="auto">
          <a:xfrm flipH="1">
            <a:off x="4109257" y="5780769"/>
            <a:ext cx="6650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2231FFF-23F3-4C45-8F27-D4E55E027E9A}"/>
              </a:ext>
            </a:extLst>
          </p:cNvPr>
          <p:cNvCxnSpPr>
            <a:cxnSpLocks/>
          </p:cNvCxnSpPr>
          <p:nvPr/>
        </p:nvCxnSpPr>
        <p:spPr bwMode="auto">
          <a:xfrm>
            <a:off x="4175759"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EA1E47C-8C18-E245-B38D-CC5C5D84B2E8}"/>
              </a:ext>
            </a:extLst>
          </p:cNvPr>
          <p:cNvCxnSpPr>
            <a:cxnSpLocks/>
          </p:cNvCxnSpPr>
          <p:nvPr/>
        </p:nvCxnSpPr>
        <p:spPr bwMode="auto">
          <a:xfrm>
            <a:off x="4904508"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53DC470-13A3-0A4A-917C-93D0D479E8AA}"/>
              </a:ext>
            </a:extLst>
          </p:cNvPr>
          <p:cNvCxnSpPr>
            <a:cxnSpLocks/>
          </p:cNvCxnSpPr>
          <p:nvPr/>
        </p:nvCxnSpPr>
        <p:spPr bwMode="auto">
          <a:xfrm>
            <a:off x="5633257"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52EA22C6-A5CD-2B41-A6D0-0ED0AAB0D75B}"/>
              </a:ext>
            </a:extLst>
          </p:cNvPr>
          <p:cNvCxnSpPr>
            <a:cxnSpLocks/>
          </p:cNvCxnSpPr>
          <p:nvPr/>
        </p:nvCxnSpPr>
        <p:spPr bwMode="auto">
          <a:xfrm>
            <a:off x="6362006"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0C704CF-D73C-CF4C-AA5C-D34AE1A8621B}"/>
              </a:ext>
            </a:extLst>
          </p:cNvPr>
          <p:cNvCxnSpPr>
            <a:cxnSpLocks/>
          </p:cNvCxnSpPr>
          <p:nvPr/>
        </p:nvCxnSpPr>
        <p:spPr bwMode="auto">
          <a:xfrm>
            <a:off x="7090755"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9CB5C42-F626-9B49-B56B-3666236D29BD}"/>
              </a:ext>
            </a:extLst>
          </p:cNvPr>
          <p:cNvCxnSpPr>
            <a:cxnSpLocks/>
          </p:cNvCxnSpPr>
          <p:nvPr/>
        </p:nvCxnSpPr>
        <p:spPr bwMode="auto">
          <a:xfrm>
            <a:off x="7819504" y="5780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B7257E61-B1E7-6F46-A731-2802127A302C}"/>
              </a:ext>
            </a:extLst>
          </p:cNvPr>
          <p:cNvCxnSpPr>
            <a:cxnSpLocks/>
          </p:cNvCxnSpPr>
          <p:nvPr/>
        </p:nvCxnSpPr>
        <p:spPr bwMode="auto">
          <a:xfrm>
            <a:off x="8548253" y="5780769"/>
            <a:ext cx="0" cy="64008"/>
          </a:xfrm>
          <a:prstGeom prst="line">
            <a:avLst/>
          </a:prstGeom>
          <a:noFill/>
          <a:ln w="28575" cap="flat" cmpd="sng" algn="ctr">
            <a:solidFill>
              <a:schemeClr val="bg1"/>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BC770172-3B24-8243-9ADF-9E31768AE0A7}"/>
              </a:ext>
            </a:extLst>
          </p:cNvPr>
          <p:cNvSpPr txBox="1"/>
          <p:nvPr/>
        </p:nvSpPr>
        <p:spPr bwMode="auto">
          <a:xfrm>
            <a:off x="3358341" y="3966024"/>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9" name="TextBox 68">
            <a:extLst>
              <a:ext uri="{FF2B5EF4-FFF2-40B4-BE49-F238E27FC236}">
                <a16:creationId xmlns:a16="http://schemas.microsoft.com/office/drawing/2014/main" id="{363907A5-D7E0-3444-AB64-B32ED4C49080}"/>
              </a:ext>
            </a:extLst>
          </p:cNvPr>
          <p:cNvSpPr txBox="1"/>
          <p:nvPr/>
        </p:nvSpPr>
        <p:spPr bwMode="auto">
          <a:xfrm>
            <a:off x="3358341" y="4373544"/>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70" name="TextBox 69">
            <a:extLst>
              <a:ext uri="{FF2B5EF4-FFF2-40B4-BE49-F238E27FC236}">
                <a16:creationId xmlns:a16="http://schemas.microsoft.com/office/drawing/2014/main" id="{FEE432CC-37C7-794B-81A6-665E6AB2A2A6}"/>
              </a:ext>
            </a:extLst>
          </p:cNvPr>
          <p:cNvSpPr txBox="1"/>
          <p:nvPr/>
        </p:nvSpPr>
        <p:spPr bwMode="auto">
          <a:xfrm>
            <a:off x="3358341" y="4781064"/>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71" name="TextBox 70">
            <a:extLst>
              <a:ext uri="{FF2B5EF4-FFF2-40B4-BE49-F238E27FC236}">
                <a16:creationId xmlns:a16="http://schemas.microsoft.com/office/drawing/2014/main" id="{6564FCB2-2F5F-5545-BFCD-F927E73E67F1}"/>
              </a:ext>
            </a:extLst>
          </p:cNvPr>
          <p:cNvSpPr txBox="1"/>
          <p:nvPr/>
        </p:nvSpPr>
        <p:spPr bwMode="auto">
          <a:xfrm>
            <a:off x="3358341" y="5188584"/>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72" name="TextBox 71">
            <a:extLst>
              <a:ext uri="{FF2B5EF4-FFF2-40B4-BE49-F238E27FC236}">
                <a16:creationId xmlns:a16="http://schemas.microsoft.com/office/drawing/2014/main" id="{4BB1160D-F143-1F41-A904-6A3B73D6B0F0}"/>
              </a:ext>
            </a:extLst>
          </p:cNvPr>
          <p:cNvSpPr txBox="1"/>
          <p:nvPr/>
        </p:nvSpPr>
        <p:spPr bwMode="auto">
          <a:xfrm>
            <a:off x="3358341" y="5596104"/>
            <a:ext cx="7841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0.00</a:t>
            </a:r>
          </a:p>
        </p:txBody>
      </p:sp>
      <p:sp>
        <p:nvSpPr>
          <p:cNvPr id="73" name="TextBox 72">
            <a:extLst>
              <a:ext uri="{FF2B5EF4-FFF2-40B4-BE49-F238E27FC236}">
                <a16:creationId xmlns:a16="http://schemas.microsoft.com/office/drawing/2014/main" id="{40A27E6A-941D-214F-8864-B688CE8C56AE}"/>
              </a:ext>
            </a:extLst>
          </p:cNvPr>
          <p:cNvSpPr txBox="1"/>
          <p:nvPr/>
        </p:nvSpPr>
        <p:spPr bwMode="auto">
          <a:xfrm>
            <a:off x="3917602"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74" name="TextBox 73">
            <a:extLst>
              <a:ext uri="{FF2B5EF4-FFF2-40B4-BE49-F238E27FC236}">
                <a16:creationId xmlns:a16="http://schemas.microsoft.com/office/drawing/2014/main" id="{4CDEC830-A456-6340-9791-EF3C10A9D9A1}"/>
              </a:ext>
            </a:extLst>
          </p:cNvPr>
          <p:cNvSpPr txBox="1"/>
          <p:nvPr/>
        </p:nvSpPr>
        <p:spPr bwMode="auto">
          <a:xfrm>
            <a:off x="4646351"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75" name="TextBox 74">
            <a:extLst>
              <a:ext uri="{FF2B5EF4-FFF2-40B4-BE49-F238E27FC236}">
                <a16:creationId xmlns:a16="http://schemas.microsoft.com/office/drawing/2014/main" id="{8BFC421B-EF5E-2443-828B-AE4EAF0FEE16}"/>
              </a:ext>
            </a:extLst>
          </p:cNvPr>
          <p:cNvSpPr txBox="1"/>
          <p:nvPr/>
        </p:nvSpPr>
        <p:spPr bwMode="auto">
          <a:xfrm>
            <a:off x="5375100"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76" name="TextBox 75">
            <a:extLst>
              <a:ext uri="{FF2B5EF4-FFF2-40B4-BE49-F238E27FC236}">
                <a16:creationId xmlns:a16="http://schemas.microsoft.com/office/drawing/2014/main" id="{71E520A1-DDCD-DC46-BA7A-6F9297F6A072}"/>
              </a:ext>
            </a:extLst>
          </p:cNvPr>
          <p:cNvSpPr txBox="1"/>
          <p:nvPr/>
        </p:nvSpPr>
        <p:spPr bwMode="auto">
          <a:xfrm>
            <a:off x="6103849"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77" name="TextBox 76">
            <a:extLst>
              <a:ext uri="{FF2B5EF4-FFF2-40B4-BE49-F238E27FC236}">
                <a16:creationId xmlns:a16="http://schemas.microsoft.com/office/drawing/2014/main" id="{3DB00482-1031-894B-80F7-821A8E19141C}"/>
              </a:ext>
            </a:extLst>
          </p:cNvPr>
          <p:cNvSpPr txBox="1"/>
          <p:nvPr/>
        </p:nvSpPr>
        <p:spPr bwMode="auto">
          <a:xfrm>
            <a:off x="6832598"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78" name="TextBox 77">
            <a:extLst>
              <a:ext uri="{FF2B5EF4-FFF2-40B4-BE49-F238E27FC236}">
                <a16:creationId xmlns:a16="http://schemas.microsoft.com/office/drawing/2014/main" id="{D21FF8E2-C157-634F-B822-BDBFEFB780DD}"/>
              </a:ext>
            </a:extLst>
          </p:cNvPr>
          <p:cNvSpPr txBox="1"/>
          <p:nvPr/>
        </p:nvSpPr>
        <p:spPr bwMode="auto">
          <a:xfrm>
            <a:off x="7561347"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AE6E9946-2C4C-0C43-B068-B6395D2E7319}"/>
              </a:ext>
            </a:extLst>
          </p:cNvPr>
          <p:cNvSpPr txBox="1"/>
          <p:nvPr/>
        </p:nvSpPr>
        <p:spPr bwMode="auto">
          <a:xfrm>
            <a:off x="8290096" y="5788829"/>
            <a:ext cx="5163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grpSp>
        <p:nvGrpSpPr>
          <p:cNvPr id="81" name="Group 80">
            <a:extLst>
              <a:ext uri="{FF2B5EF4-FFF2-40B4-BE49-F238E27FC236}">
                <a16:creationId xmlns:a16="http://schemas.microsoft.com/office/drawing/2014/main" id="{311BB3E7-F885-E342-8CD8-2C8F7C557312}"/>
              </a:ext>
            </a:extLst>
          </p:cNvPr>
          <p:cNvGrpSpPr/>
          <p:nvPr/>
        </p:nvGrpSpPr>
        <p:grpSpPr>
          <a:xfrm>
            <a:off x="4206875" y="1727600"/>
            <a:ext cx="3898900" cy="1241425"/>
            <a:chOff x="4206875" y="1689100"/>
            <a:chExt cx="3898900" cy="1241425"/>
          </a:xfrm>
        </p:grpSpPr>
        <p:sp>
          <p:nvSpPr>
            <p:cNvPr id="42" name="Freeform 41">
              <a:extLst>
                <a:ext uri="{FF2B5EF4-FFF2-40B4-BE49-F238E27FC236}">
                  <a16:creationId xmlns:a16="http://schemas.microsoft.com/office/drawing/2014/main" id="{2E21A632-B5B5-E74A-BE42-3A80EE605296}"/>
                </a:ext>
              </a:extLst>
            </p:cNvPr>
            <p:cNvSpPr/>
            <p:nvPr/>
          </p:nvSpPr>
          <p:spPr bwMode="auto">
            <a:xfrm>
              <a:off x="6388100" y="2787650"/>
              <a:ext cx="1717675" cy="142875"/>
            </a:xfrm>
            <a:custGeom>
              <a:avLst/>
              <a:gdLst>
                <a:gd name="connsiteX0" fmla="*/ 1717675 w 1717675"/>
                <a:gd name="connsiteY0" fmla="*/ 142875 h 142875"/>
                <a:gd name="connsiteX1" fmla="*/ 1362075 w 1717675"/>
                <a:gd name="connsiteY1" fmla="*/ 142875 h 142875"/>
                <a:gd name="connsiteX2" fmla="*/ 1362075 w 1717675"/>
                <a:gd name="connsiteY2" fmla="*/ 142875 h 142875"/>
                <a:gd name="connsiteX3" fmla="*/ 1362075 w 1717675"/>
                <a:gd name="connsiteY3" fmla="*/ 142875 h 142875"/>
                <a:gd name="connsiteX4" fmla="*/ 1362075 w 1717675"/>
                <a:gd name="connsiteY4" fmla="*/ 114300 h 142875"/>
                <a:gd name="connsiteX5" fmla="*/ 1130300 w 1717675"/>
                <a:gd name="connsiteY5" fmla="*/ 114300 h 142875"/>
                <a:gd name="connsiteX6" fmla="*/ 1130300 w 1717675"/>
                <a:gd name="connsiteY6" fmla="*/ 79375 h 142875"/>
                <a:gd name="connsiteX7" fmla="*/ 981075 w 1717675"/>
                <a:gd name="connsiteY7" fmla="*/ 79375 h 142875"/>
                <a:gd name="connsiteX8" fmla="*/ 981075 w 1717675"/>
                <a:gd name="connsiteY8" fmla="*/ 60325 h 142875"/>
                <a:gd name="connsiteX9" fmla="*/ 828675 w 1717675"/>
                <a:gd name="connsiteY9" fmla="*/ 60325 h 142875"/>
                <a:gd name="connsiteX10" fmla="*/ 828675 w 1717675"/>
                <a:gd name="connsiteY10" fmla="*/ 47625 h 142875"/>
                <a:gd name="connsiteX11" fmla="*/ 482600 w 1717675"/>
                <a:gd name="connsiteY11" fmla="*/ 47625 h 142875"/>
                <a:gd name="connsiteX12" fmla="*/ 488950 w 1717675"/>
                <a:gd name="connsiteY12" fmla="*/ 47625 h 142875"/>
                <a:gd name="connsiteX13" fmla="*/ 384175 w 1717675"/>
                <a:gd name="connsiteY13" fmla="*/ 47625 h 142875"/>
                <a:gd name="connsiteX14" fmla="*/ 384175 w 1717675"/>
                <a:gd name="connsiteY14" fmla="*/ 19050 h 142875"/>
                <a:gd name="connsiteX15" fmla="*/ 111125 w 1717675"/>
                <a:gd name="connsiteY15" fmla="*/ 19050 h 142875"/>
                <a:gd name="connsiteX16" fmla="*/ 111125 w 1717675"/>
                <a:gd name="connsiteY16" fmla="*/ 0 h 142875"/>
                <a:gd name="connsiteX17" fmla="*/ 0 w 1717675"/>
                <a:gd name="connsiteY17" fmla="*/ 0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7675" h="142875">
                  <a:moveTo>
                    <a:pt x="1717675" y="142875"/>
                  </a:moveTo>
                  <a:lnTo>
                    <a:pt x="1362075" y="142875"/>
                  </a:lnTo>
                  <a:lnTo>
                    <a:pt x="1362075" y="142875"/>
                  </a:lnTo>
                  <a:lnTo>
                    <a:pt x="1362075" y="142875"/>
                  </a:lnTo>
                  <a:lnTo>
                    <a:pt x="1362075" y="114300"/>
                  </a:lnTo>
                  <a:lnTo>
                    <a:pt x="1130300" y="114300"/>
                  </a:lnTo>
                  <a:lnTo>
                    <a:pt x="1130300" y="79375"/>
                  </a:lnTo>
                  <a:lnTo>
                    <a:pt x="981075" y="79375"/>
                  </a:lnTo>
                  <a:lnTo>
                    <a:pt x="981075" y="60325"/>
                  </a:lnTo>
                  <a:lnTo>
                    <a:pt x="828675" y="60325"/>
                  </a:lnTo>
                  <a:lnTo>
                    <a:pt x="828675" y="47625"/>
                  </a:lnTo>
                  <a:lnTo>
                    <a:pt x="482600" y="47625"/>
                  </a:lnTo>
                  <a:lnTo>
                    <a:pt x="488950" y="47625"/>
                  </a:lnTo>
                  <a:lnTo>
                    <a:pt x="384175" y="47625"/>
                  </a:lnTo>
                  <a:lnTo>
                    <a:pt x="384175" y="19050"/>
                  </a:lnTo>
                  <a:lnTo>
                    <a:pt x="111125" y="19050"/>
                  </a:lnTo>
                  <a:lnTo>
                    <a:pt x="1111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0" name="Freeform 79">
              <a:extLst>
                <a:ext uri="{FF2B5EF4-FFF2-40B4-BE49-F238E27FC236}">
                  <a16:creationId xmlns:a16="http://schemas.microsoft.com/office/drawing/2014/main" id="{76B7D5D0-D83D-4D48-A013-091C1FD69AB2}"/>
                </a:ext>
              </a:extLst>
            </p:cNvPr>
            <p:cNvSpPr/>
            <p:nvPr/>
          </p:nvSpPr>
          <p:spPr bwMode="auto">
            <a:xfrm>
              <a:off x="4206875" y="1689100"/>
              <a:ext cx="2203450" cy="1098550"/>
            </a:xfrm>
            <a:custGeom>
              <a:avLst/>
              <a:gdLst>
                <a:gd name="connsiteX0" fmla="*/ 0 w 2203450"/>
                <a:gd name="connsiteY0" fmla="*/ 0 h 1098550"/>
                <a:gd name="connsiteX1" fmla="*/ 34925 w 2203450"/>
                <a:gd name="connsiteY1" fmla="*/ 69850 h 1098550"/>
                <a:gd name="connsiteX2" fmla="*/ 85725 w 2203450"/>
                <a:gd name="connsiteY2" fmla="*/ 158750 h 1098550"/>
                <a:gd name="connsiteX3" fmla="*/ 101600 w 2203450"/>
                <a:gd name="connsiteY3" fmla="*/ 228600 h 1098550"/>
                <a:gd name="connsiteX4" fmla="*/ 130175 w 2203450"/>
                <a:gd name="connsiteY4" fmla="*/ 241300 h 1098550"/>
                <a:gd name="connsiteX5" fmla="*/ 127000 w 2203450"/>
                <a:gd name="connsiteY5" fmla="*/ 285750 h 1098550"/>
                <a:gd name="connsiteX6" fmla="*/ 146050 w 2203450"/>
                <a:gd name="connsiteY6" fmla="*/ 295275 h 1098550"/>
                <a:gd name="connsiteX7" fmla="*/ 142875 w 2203450"/>
                <a:gd name="connsiteY7" fmla="*/ 333375 h 1098550"/>
                <a:gd name="connsiteX8" fmla="*/ 180975 w 2203450"/>
                <a:gd name="connsiteY8" fmla="*/ 374650 h 1098550"/>
                <a:gd name="connsiteX9" fmla="*/ 180975 w 2203450"/>
                <a:gd name="connsiteY9" fmla="*/ 438150 h 1098550"/>
                <a:gd name="connsiteX10" fmla="*/ 203200 w 2203450"/>
                <a:gd name="connsiteY10" fmla="*/ 441325 h 1098550"/>
                <a:gd name="connsiteX11" fmla="*/ 193675 w 2203450"/>
                <a:gd name="connsiteY11" fmla="*/ 501650 h 1098550"/>
                <a:gd name="connsiteX12" fmla="*/ 222250 w 2203450"/>
                <a:gd name="connsiteY12" fmla="*/ 511175 h 1098550"/>
                <a:gd name="connsiteX13" fmla="*/ 222250 w 2203450"/>
                <a:gd name="connsiteY13" fmla="*/ 558800 h 1098550"/>
                <a:gd name="connsiteX14" fmla="*/ 279400 w 2203450"/>
                <a:gd name="connsiteY14" fmla="*/ 609600 h 1098550"/>
                <a:gd name="connsiteX15" fmla="*/ 279400 w 2203450"/>
                <a:gd name="connsiteY15" fmla="*/ 657225 h 1098550"/>
                <a:gd name="connsiteX16" fmla="*/ 323850 w 2203450"/>
                <a:gd name="connsiteY16" fmla="*/ 663575 h 1098550"/>
                <a:gd name="connsiteX17" fmla="*/ 323850 w 2203450"/>
                <a:gd name="connsiteY17" fmla="*/ 663575 h 1098550"/>
                <a:gd name="connsiteX18" fmla="*/ 317500 w 2203450"/>
                <a:gd name="connsiteY18" fmla="*/ 695325 h 1098550"/>
                <a:gd name="connsiteX19" fmla="*/ 361950 w 2203450"/>
                <a:gd name="connsiteY19" fmla="*/ 695325 h 1098550"/>
                <a:gd name="connsiteX20" fmla="*/ 374650 w 2203450"/>
                <a:gd name="connsiteY20" fmla="*/ 746125 h 1098550"/>
                <a:gd name="connsiteX21" fmla="*/ 422275 w 2203450"/>
                <a:gd name="connsiteY21" fmla="*/ 758825 h 1098550"/>
                <a:gd name="connsiteX22" fmla="*/ 428625 w 2203450"/>
                <a:gd name="connsiteY22" fmla="*/ 800100 h 1098550"/>
                <a:gd name="connsiteX23" fmla="*/ 495300 w 2203450"/>
                <a:gd name="connsiteY23" fmla="*/ 806450 h 1098550"/>
                <a:gd name="connsiteX24" fmla="*/ 495300 w 2203450"/>
                <a:gd name="connsiteY24" fmla="*/ 806450 h 1098550"/>
                <a:gd name="connsiteX25" fmla="*/ 495300 w 2203450"/>
                <a:gd name="connsiteY25" fmla="*/ 831850 h 1098550"/>
                <a:gd name="connsiteX26" fmla="*/ 587375 w 2203450"/>
                <a:gd name="connsiteY26" fmla="*/ 831850 h 1098550"/>
                <a:gd name="connsiteX27" fmla="*/ 615950 w 2203450"/>
                <a:gd name="connsiteY27" fmla="*/ 876300 h 1098550"/>
                <a:gd name="connsiteX28" fmla="*/ 679450 w 2203450"/>
                <a:gd name="connsiteY28" fmla="*/ 889000 h 1098550"/>
                <a:gd name="connsiteX29" fmla="*/ 739775 w 2203450"/>
                <a:gd name="connsiteY29" fmla="*/ 898525 h 1098550"/>
                <a:gd name="connsiteX30" fmla="*/ 774700 w 2203450"/>
                <a:gd name="connsiteY30" fmla="*/ 923925 h 1098550"/>
                <a:gd name="connsiteX31" fmla="*/ 895350 w 2203450"/>
                <a:gd name="connsiteY31" fmla="*/ 923925 h 1098550"/>
                <a:gd name="connsiteX32" fmla="*/ 917575 w 2203450"/>
                <a:gd name="connsiteY32" fmla="*/ 946150 h 1098550"/>
                <a:gd name="connsiteX33" fmla="*/ 974725 w 2203450"/>
                <a:gd name="connsiteY33" fmla="*/ 946150 h 1098550"/>
                <a:gd name="connsiteX34" fmla="*/ 990600 w 2203450"/>
                <a:gd name="connsiteY34" fmla="*/ 962025 h 1098550"/>
                <a:gd name="connsiteX35" fmla="*/ 1047750 w 2203450"/>
                <a:gd name="connsiteY35" fmla="*/ 962025 h 1098550"/>
                <a:gd name="connsiteX36" fmla="*/ 1047750 w 2203450"/>
                <a:gd name="connsiteY36" fmla="*/ 990600 h 1098550"/>
                <a:gd name="connsiteX37" fmla="*/ 1228725 w 2203450"/>
                <a:gd name="connsiteY37" fmla="*/ 987425 h 1098550"/>
                <a:gd name="connsiteX38" fmla="*/ 1228725 w 2203450"/>
                <a:gd name="connsiteY38" fmla="*/ 1000125 h 1098550"/>
                <a:gd name="connsiteX39" fmla="*/ 1298575 w 2203450"/>
                <a:gd name="connsiteY39" fmla="*/ 1000125 h 1098550"/>
                <a:gd name="connsiteX40" fmla="*/ 1298575 w 2203450"/>
                <a:gd name="connsiteY40" fmla="*/ 1016000 h 1098550"/>
                <a:gd name="connsiteX41" fmla="*/ 1352550 w 2203450"/>
                <a:gd name="connsiteY41" fmla="*/ 1016000 h 1098550"/>
                <a:gd name="connsiteX42" fmla="*/ 1352550 w 2203450"/>
                <a:gd name="connsiteY42" fmla="*/ 1031875 h 1098550"/>
                <a:gd name="connsiteX43" fmla="*/ 1409700 w 2203450"/>
                <a:gd name="connsiteY43" fmla="*/ 1031875 h 1098550"/>
                <a:gd name="connsiteX44" fmla="*/ 1409700 w 2203450"/>
                <a:gd name="connsiteY44" fmla="*/ 1044575 h 1098550"/>
                <a:gd name="connsiteX45" fmla="*/ 1771650 w 2203450"/>
                <a:gd name="connsiteY45" fmla="*/ 1044575 h 1098550"/>
                <a:gd name="connsiteX46" fmla="*/ 1800225 w 2203450"/>
                <a:gd name="connsiteY46" fmla="*/ 1079500 h 1098550"/>
                <a:gd name="connsiteX47" fmla="*/ 2066925 w 2203450"/>
                <a:gd name="connsiteY47" fmla="*/ 1079500 h 1098550"/>
                <a:gd name="connsiteX48" fmla="*/ 2066925 w 2203450"/>
                <a:gd name="connsiteY48" fmla="*/ 1079500 h 1098550"/>
                <a:gd name="connsiteX49" fmla="*/ 2085975 w 2203450"/>
                <a:gd name="connsiteY49" fmla="*/ 1098550 h 1098550"/>
                <a:gd name="connsiteX50" fmla="*/ 2203450 w 2203450"/>
                <a:gd name="connsiteY50" fmla="*/ 1098550 h 109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203450" h="1098550">
                  <a:moveTo>
                    <a:pt x="0" y="0"/>
                  </a:moveTo>
                  <a:lnTo>
                    <a:pt x="34925" y="69850"/>
                  </a:lnTo>
                  <a:lnTo>
                    <a:pt x="85725" y="158750"/>
                  </a:lnTo>
                  <a:lnTo>
                    <a:pt x="101600" y="228600"/>
                  </a:lnTo>
                  <a:lnTo>
                    <a:pt x="130175" y="241300"/>
                  </a:lnTo>
                  <a:lnTo>
                    <a:pt x="127000" y="285750"/>
                  </a:lnTo>
                  <a:lnTo>
                    <a:pt x="146050" y="295275"/>
                  </a:lnTo>
                  <a:lnTo>
                    <a:pt x="142875" y="333375"/>
                  </a:lnTo>
                  <a:lnTo>
                    <a:pt x="180975" y="374650"/>
                  </a:lnTo>
                  <a:lnTo>
                    <a:pt x="180975" y="438150"/>
                  </a:lnTo>
                  <a:lnTo>
                    <a:pt x="203200" y="441325"/>
                  </a:lnTo>
                  <a:lnTo>
                    <a:pt x="193675" y="501650"/>
                  </a:lnTo>
                  <a:lnTo>
                    <a:pt x="222250" y="511175"/>
                  </a:lnTo>
                  <a:lnTo>
                    <a:pt x="222250" y="558800"/>
                  </a:lnTo>
                  <a:lnTo>
                    <a:pt x="279400" y="609600"/>
                  </a:lnTo>
                  <a:lnTo>
                    <a:pt x="279400" y="657225"/>
                  </a:lnTo>
                  <a:lnTo>
                    <a:pt x="323850" y="663575"/>
                  </a:lnTo>
                  <a:lnTo>
                    <a:pt x="323850" y="663575"/>
                  </a:lnTo>
                  <a:lnTo>
                    <a:pt x="317500" y="695325"/>
                  </a:lnTo>
                  <a:lnTo>
                    <a:pt x="361950" y="695325"/>
                  </a:lnTo>
                  <a:lnTo>
                    <a:pt x="374650" y="746125"/>
                  </a:lnTo>
                  <a:lnTo>
                    <a:pt x="422275" y="758825"/>
                  </a:lnTo>
                  <a:lnTo>
                    <a:pt x="428625" y="800100"/>
                  </a:lnTo>
                  <a:lnTo>
                    <a:pt x="495300" y="806450"/>
                  </a:lnTo>
                  <a:lnTo>
                    <a:pt x="495300" y="806450"/>
                  </a:lnTo>
                  <a:lnTo>
                    <a:pt x="495300" y="831850"/>
                  </a:lnTo>
                  <a:lnTo>
                    <a:pt x="587375" y="831850"/>
                  </a:lnTo>
                  <a:lnTo>
                    <a:pt x="615950" y="876300"/>
                  </a:lnTo>
                  <a:lnTo>
                    <a:pt x="679450" y="889000"/>
                  </a:lnTo>
                  <a:lnTo>
                    <a:pt x="739775" y="898525"/>
                  </a:lnTo>
                  <a:lnTo>
                    <a:pt x="774700" y="923925"/>
                  </a:lnTo>
                  <a:lnTo>
                    <a:pt x="895350" y="923925"/>
                  </a:lnTo>
                  <a:lnTo>
                    <a:pt x="917575" y="946150"/>
                  </a:lnTo>
                  <a:lnTo>
                    <a:pt x="974725" y="946150"/>
                  </a:lnTo>
                  <a:lnTo>
                    <a:pt x="990600" y="962025"/>
                  </a:lnTo>
                  <a:lnTo>
                    <a:pt x="1047750" y="962025"/>
                  </a:lnTo>
                  <a:lnTo>
                    <a:pt x="1047750" y="990600"/>
                  </a:lnTo>
                  <a:lnTo>
                    <a:pt x="1228725" y="987425"/>
                  </a:lnTo>
                  <a:lnTo>
                    <a:pt x="1228725" y="1000125"/>
                  </a:lnTo>
                  <a:lnTo>
                    <a:pt x="1298575" y="1000125"/>
                  </a:lnTo>
                  <a:lnTo>
                    <a:pt x="1298575" y="1016000"/>
                  </a:lnTo>
                  <a:lnTo>
                    <a:pt x="1352550" y="1016000"/>
                  </a:lnTo>
                  <a:lnTo>
                    <a:pt x="1352550" y="1031875"/>
                  </a:lnTo>
                  <a:lnTo>
                    <a:pt x="1409700" y="1031875"/>
                  </a:lnTo>
                  <a:lnTo>
                    <a:pt x="1409700" y="1044575"/>
                  </a:lnTo>
                  <a:lnTo>
                    <a:pt x="1771650" y="1044575"/>
                  </a:lnTo>
                  <a:lnTo>
                    <a:pt x="1800225" y="1079500"/>
                  </a:lnTo>
                  <a:lnTo>
                    <a:pt x="2066925" y="1079500"/>
                  </a:lnTo>
                  <a:lnTo>
                    <a:pt x="2066925" y="1079500"/>
                  </a:lnTo>
                  <a:lnTo>
                    <a:pt x="2085975" y="1098550"/>
                  </a:lnTo>
                  <a:lnTo>
                    <a:pt x="2203450" y="1098550"/>
                  </a:lnTo>
                </a:path>
              </a:pathLst>
            </a:custGeom>
            <a:noFill/>
            <a:ln w="28575">
              <a:solidFill>
                <a:schemeClr val="accent3"/>
              </a:solidFill>
              <a:miter lim="800000"/>
              <a:headEnd/>
              <a:tailEnd/>
            </a:ln>
          </p:spPr>
          <p:txBody>
            <a:bodyPr rtlCol="0" anchor="ctr"/>
            <a:lstStyle/>
            <a:p>
              <a:pPr algn="ctr"/>
              <a:endParaRPr lang="en-US" dirty="0"/>
            </a:p>
          </p:txBody>
        </p:sp>
      </p:grpSp>
      <p:sp>
        <p:nvSpPr>
          <p:cNvPr id="40" name="Freeform 39">
            <a:extLst>
              <a:ext uri="{FF2B5EF4-FFF2-40B4-BE49-F238E27FC236}">
                <a16:creationId xmlns:a16="http://schemas.microsoft.com/office/drawing/2014/main" id="{57B407BE-6F07-0645-998F-A29E5BAD6951}"/>
              </a:ext>
            </a:extLst>
          </p:cNvPr>
          <p:cNvSpPr/>
          <p:nvPr/>
        </p:nvSpPr>
        <p:spPr bwMode="auto">
          <a:xfrm>
            <a:off x="4194175" y="1679975"/>
            <a:ext cx="3965575" cy="1019175"/>
          </a:xfrm>
          <a:custGeom>
            <a:avLst/>
            <a:gdLst>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90700 w 3965575"/>
              <a:gd name="connsiteY24" fmla="*/ 828675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809750 w 3965575"/>
              <a:gd name="connsiteY24" fmla="*/ 86995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873250 w 3965575"/>
              <a:gd name="connsiteY24" fmla="*/ 860425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42900 w 3965575"/>
              <a:gd name="connsiteY52" fmla="*/ 47625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36550 w 3965575"/>
              <a:gd name="connsiteY52" fmla="*/ 46990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15900 w 3965575"/>
              <a:gd name="connsiteY58" fmla="*/ 238125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 name="connsiteX0" fmla="*/ 3965575 w 3965575"/>
              <a:gd name="connsiteY0" fmla="*/ 1019175 h 1019175"/>
              <a:gd name="connsiteX1" fmla="*/ 3603625 w 3965575"/>
              <a:gd name="connsiteY1" fmla="*/ 1019175 h 1019175"/>
              <a:gd name="connsiteX2" fmla="*/ 3613150 w 3965575"/>
              <a:gd name="connsiteY2" fmla="*/ 1009650 h 1019175"/>
              <a:gd name="connsiteX3" fmla="*/ 3435350 w 3965575"/>
              <a:gd name="connsiteY3" fmla="*/ 1009650 h 1019175"/>
              <a:gd name="connsiteX4" fmla="*/ 3435350 w 3965575"/>
              <a:gd name="connsiteY4" fmla="*/ 984250 h 1019175"/>
              <a:gd name="connsiteX5" fmla="*/ 3333750 w 3965575"/>
              <a:gd name="connsiteY5" fmla="*/ 984250 h 1019175"/>
              <a:gd name="connsiteX6" fmla="*/ 3333750 w 3965575"/>
              <a:gd name="connsiteY6" fmla="*/ 984250 h 1019175"/>
              <a:gd name="connsiteX7" fmla="*/ 3333750 w 3965575"/>
              <a:gd name="connsiteY7" fmla="*/ 984250 h 1019175"/>
              <a:gd name="connsiteX8" fmla="*/ 3333750 w 3965575"/>
              <a:gd name="connsiteY8" fmla="*/ 984250 h 1019175"/>
              <a:gd name="connsiteX9" fmla="*/ 3333750 w 3965575"/>
              <a:gd name="connsiteY9" fmla="*/ 958850 h 1019175"/>
              <a:gd name="connsiteX10" fmla="*/ 3108325 w 3965575"/>
              <a:gd name="connsiteY10" fmla="*/ 958850 h 1019175"/>
              <a:gd name="connsiteX11" fmla="*/ 3108325 w 3965575"/>
              <a:gd name="connsiteY11" fmla="*/ 946150 h 1019175"/>
              <a:gd name="connsiteX12" fmla="*/ 2908300 w 3965575"/>
              <a:gd name="connsiteY12" fmla="*/ 946150 h 1019175"/>
              <a:gd name="connsiteX13" fmla="*/ 2908300 w 3965575"/>
              <a:gd name="connsiteY13" fmla="*/ 933450 h 1019175"/>
              <a:gd name="connsiteX14" fmla="*/ 2752725 w 3965575"/>
              <a:gd name="connsiteY14" fmla="*/ 933450 h 1019175"/>
              <a:gd name="connsiteX15" fmla="*/ 2727325 w 3965575"/>
              <a:gd name="connsiteY15" fmla="*/ 889000 h 1019175"/>
              <a:gd name="connsiteX16" fmla="*/ 2374900 w 3965575"/>
              <a:gd name="connsiteY16" fmla="*/ 892175 h 1019175"/>
              <a:gd name="connsiteX17" fmla="*/ 2295525 w 3965575"/>
              <a:gd name="connsiteY17" fmla="*/ 847725 h 1019175"/>
              <a:gd name="connsiteX18" fmla="*/ 2155825 w 3965575"/>
              <a:gd name="connsiteY18" fmla="*/ 847725 h 1019175"/>
              <a:gd name="connsiteX19" fmla="*/ 2155825 w 3965575"/>
              <a:gd name="connsiteY19" fmla="*/ 831850 h 1019175"/>
              <a:gd name="connsiteX20" fmla="*/ 1955800 w 3965575"/>
              <a:gd name="connsiteY20" fmla="*/ 831850 h 1019175"/>
              <a:gd name="connsiteX21" fmla="*/ 1930400 w 3965575"/>
              <a:gd name="connsiteY21" fmla="*/ 819150 h 1019175"/>
              <a:gd name="connsiteX22" fmla="*/ 1790700 w 3965575"/>
              <a:gd name="connsiteY22" fmla="*/ 828675 h 1019175"/>
              <a:gd name="connsiteX23" fmla="*/ 1790700 w 3965575"/>
              <a:gd name="connsiteY23" fmla="*/ 828675 h 1019175"/>
              <a:gd name="connsiteX24" fmla="*/ 1787525 w 3965575"/>
              <a:gd name="connsiteY24" fmla="*/ 825500 h 1019175"/>
              <a:gd name="connsiteX25" fmla="*/ 1790700 w 3965575"/>
              <a:gd name="connsiteY25" fmla="*/ 803275 h 1019175"/>
              <a:gd name="connsiteX26" fmla="*/ 1701800 w 3965575"/>
              <a:gd name="connsiteY26" fmla="*/ 803275 h 1019175"/>
              <a:gd name="connsiteX27" fmla="*/ 1682750 w 3965575"/>
              <a:gd name="connsiteY27" fmla="*/ 784225 h 1019175"/>
              <a:gd name="connsiteX28" fmla="*/ 1581150 w 3965575"/>
              <a:gd name="connsiteY28" fmla="*/ 787400 h 1019175"/>
              <a:gd name="connsiteX29" fmla="*/ 1581150 w 3965575"/>
              <a:gd name="connsiteY29" fmla="*/ 768350 h 1019175"/>
              <a:gd name="connsiteX30" fmla="*/ 1492250 w 3965575"/>
              <a:gd name="connsiteY30" fmla="*/ 768350 h 1019175"/>
              <a:gd name="connsiteX31" fmla="*/ 1492250 w 3965575"/>
              <a:gd name="connsiteY31" fmla="*/ 755650 h 1019175"/>
              <a:gd name="connsiteX32" fmla="*/ 1330325 w 3965575"/>
              <a:gd name="connsiteY32" fmla="*/ 755650 h 1019175"/>
              <a:gd name="connsiteX33" fmla="*/ 1330325 w 3965575"/>
              <a:gd name="connsiteY33" fmla="*/ 739775 h 1019175"/>
              <a:gd name="connsiteX34" fmla="*/ 1241425 w 3965575"/>
              <a:gd name="connsiteY34" fmla="*/ 739775 h 1019175"/>
              <a:gd name="connsiteX35" fmla="*/ 1225550 w 3965575"/>
              <a:gd name="connsiteY35" fmla="*/ 720725 h 1019175"/>
              <a:gd name="connsiteX36" fmla="*/ 1089025 w 3965575"/>
              <a:gd name="connsiteY36" fmla="*/ 717550 h 1019175"/>
              <a:gd name="connsiteX37" fmla="*/ 1047750 w 3965575"/>
              <a:gd name="connsiteY37" fmla="*/ 688975 h 1019175"/>
              <a:gd name="connsiteX38" fmla="*/ 942975 w 3965575"/>
              <a:gd name="connsiteY38" fmla="*/ 688975 h 1019175"/>
              <a:gd name="connsiteX39" fmla="*/ 933450 w 3965575"/>
              <a:gd name="connsiteY39" fmla="*/ 679450 h 1019175"/>
              <a:gd name="connsiteX40" fmla="*/ 885825 w 3965575"/>
              <a:gd name="connsiteY40" fmla="*/ 679450 h 1019175"/>
              <a:gd name="connsiteX41" fmla="*/ 847725 w 3965575"/>
              <a:gd name="connsiteY41" fmla="*/ 644525 h 1019175"/>
              <a:gd name="connsiteX42" fmla="*/ 758825 w 3965575"/>
              <a:gd name="connsiteY42" fmla="*/ 644525 h 1019175"/>
              <a:gd name="connsiteX43" fmla="*/ 752475 w 3965575"/>
              <a:gd name="connsiteY43" fmla="*/ 628650 h 1019175"/>
              <a:gd name="connsiteX44" fmla="*/ 692150 w 3965575"/>
              <a:gd name="connsiteY44" fmla="*/ 631825 h 1019175"/>
              <a:gd name="connsiteX45" fmla="*/ 682625 w 3965575"/>
              <a:gd name="connsiteY45" fmla="*/ 600075 h 1019175"/>
              <a:gd name="connsiteX46" fmla="*/ 574675 w 3965575"/>
              <a:gd name="connsiteY46" fmla="*/ 603250 h 1019175"/>
              <a:gd name="connsiteX47" fmla="*/ 574675 w 3965575"/>
              <a:gd name="connsiteY47" fmla="*/ 603250 h 1019175"/>
              <a:gd name="connsiteX48" fmla="*/ 508000 w 3965575"/>
              <a:gd name="connsiteY48" fmla="*/ 552450 h 1019175"/>
              <a:gd name="connsiteX49" fmla="*/ 457200 w 3965575"/>
              <a:gd name="connsiteY49" fmla="*/ 527050 h 1019175"/>
              <a:gd name="connsiteX50" fmla="*/ 422275 w 3965575"/>
              <a:gd name="connsiteY50" fmla="*/ 511175 h 1019175"/>
              <a:gd name="connsiteX51" fmla="*/ 390525 w 3965575"/>
              <a:gd name="connsiteY51" fmla="*/ 473075 h 1019175"/>
              <a:gd name="connsiteX52" fmla="*/ 336550 w 3965575"/>
              <a:gd name="connsiteY52" fmla="*/ 469900 h 1019175"/>
              <a:gd name="connsiteX53" fmla="*/ 317500 w 3965575"/>
              <a:gd name="connsiteY53" fmla="*/ 415925 h 1019175"/>
              <a:gd name="connsiteX54" fmla="*/ 273050 w 3965575"/>
              <a:gd name="connsiteY54" fmla="*/ 400050 h 1019175"/>
              <a:gd name="connsiteX55" fmla="*/ 273050 w 3965575"/>
              <a:gd name="connsiteY55" fmla="*/ 400050 h 1019175"/>
              <a:gd name="connsiteX56" fmla="*/ 231775 w 3965575"/>
              <a:gd name="connsiteY56" fmla="*/ 355600 h 1019175"/>
              <a:gd name="connsiteX57" fmla="*/ 206375 w 3965575"/>
              <a:gd name="connsiteY57" fmla="*/ 276225 h 1019175"/>
              <a:gd name="connsiteX58" fmla="*/ 209550 w 3965575"/>
              <a:gd name="connsiteY58" fmla="*/ 234950 h 1019175"/>
              <a:gd name="connsiteX59" fmla="*/ 168275 w 3965575"/>
              <a:gd name="connsiteY59" fmla="*/ 225425 h 1019175"/>
              <a:gd name="connsiteX60" fmla="*/ 161925 w 3965575"/>
              <a:gd name="connsiteY60" fmla="*/ 149225 h 1019175"/>
              <a:gd name="connsiteX61" fmla="*/ 114300 w 3965575"/>
              <a:gd name="connsiteY61" fmla="*/ 142875 h 1019175"/>
              <a:gd name="connsiteX62" fmla="*/ 111125 w 3965575"/>
              <a:gd name="connsiteY62" fmla="*/ 104775 h 1019175"/>
              <a:gd name="connsiteX63" fmla="*/ 73025 w 3965575"/>
              <a:gd name="connsiteY63" fmla="*/ 104775 h 1019175"/>
              <a:gd name="connsiteX64" fmla="*/ 69850 w 3965575"/>
              <a:gd name="connsiteY64" fmla="*/ 60325 h 1019175"/>
              <a:gd name="connsiteX65" fmla="*/ 9525 w 3965575"/>
              <a:gd name="connsiteY65" fmla="*/ 57150 h 1019175"/>
              <a:gd name="connsiteX66" fmla="*/ 0 w 3965575"/>
              <a:gd name="connsiteY66"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965575" h="1019175">
                <a:moveTo>
                  <a:pt x="3965575" y="1019175"/>
                </a:moveTo>
                <a:lnTo>
                  <a:pt x="3603625" y="1019175"/>
                </a:lnTo>
                <a:lnTo>
                  <a:pt x="3613150" y="1009650"/>
                </a:lnTo>
                <a:lnTo>
                  <a:pt x="3435350" y="1009650"/>
                </a:lnTo>
                <a:lnTo>
                  <a:pt x="3435350" y="984250"/>
                </a:lnTo>
                <a:lnTo>
                  <a:pt x="3333750" y="984250"/>
                </a:lnTo>
                <a:lnTo>
                  <a:pt x="3333750" y="984250"/>
                </a:lnTo>
                <a:lnTo>
                  <a:pt x="3333750" y="984250"/>
                </a:lnTo>
                <a:lnTo>
                  <a:pt x="3333750" y="984250"/>
                </a:lnTo>
                <a:lnTo>
                  <a:pt x="3333750" y="958850"/>
                </a:lnTo>
                <a:lnTo>
                  <a:pt x="3108325" y="958850"/>
                </a:lnTo>
                <a:lnTo>
                  <a:pt x="3108325" y="946150"/>
                </a:lnTo>
                <a:lnTo>
                  <a:pt x="2908300" y="946150"/>
                </a:lnTo>
                <a:lnTo>
                  <a:pt x="2908300" y="933450"/>
                </a:lnTo>
                <a:lnTo>
                  <a:pt x="2752725" y="933450"/>
                </a:lnTo>
                <a:lnTo>
                  <a:pt x="2727325" y="889000"/>
                </a:lnTo>
                <a:lnTo>
                  <a:pt x="2374900" y="892175"/>
                </a:lnTo>
                <a:lnTo>
                  <a:pt x="2295525" y="847725"/>
                </a:lnTo>
                <a:lnTo>
                  <a:pt x="2155825" y="847725"/>
                </a:lnTo>
                <a:lnTo>
                  <a:pt x="2155825" y="831850"/>
                </a:lnTo>
                <a:lnTo>
                  <a:pt x="1955800" y="831850"/>
                </a:lnTo>
                <a:lnTo>
                  <a:pt x="1930400" y="819150"/>
                </a:lnTo>
                <a:lnTo>
                  <a:pt x="1790700" y="828675"/>
                </a:lnTo>
                <a:lnTo>
                  <a:pt x="1790700" y="828675"/>
                </a:lnTo>
                <a:lnTo>
                  <a:pt x="1787525" y="825500"/>
                </a:lnTo>
                <a:lnTo>
                  <a:pt x="1790700" y="803275"/>
                </a:lnTo>
                <a:lnTo>
                  <a:pt x="1701800" y="803275"/>
                </a:lnTo>
                <a:lnTo>
                  <a:pt x="1682750" y="784225"/>
                </a:lnTo>
                <a:lnTo>
                  <a:pt x="1581150" y="787400"/>
                </a:lnTo>
                <a:lnTo>
                  <a:pt x="1581150" y="768350"/>
                </a:lnTo>
                <a:lnTo>
                  <a:pt x="1492250" y="768350"/>
                </a:lnTo>
                <a:lnTo>
                  <a:pt x="1492250" y="755650"/>
                </a:lnTo>
                <a:lnTo>
                  <a:pt x="1330325" y="755650"/>
                </a:lnTo>
                <a:lnTo>
                  <a:pt x="1330325" y="739775"/>
                </a:lnTo>
                <a:lnTo>
                  <a:pt x="1241425" y="739775"/>
                </a:lnTo>
                <a:lnTo>
                  <a:pt x="1225550" y="720725"/>
                </a:lnTo>
                <a:lnTo>
                  <a:pt x="1089025" y="717550"/>
                </a:lnTo>
                <a:lnTo>
                  <a:pt x="1047750" y="688975"/>
                </a:lnTo>
                <a:lnTo>
                  <a:pt x="942975" y="688975"/>
                </a:lnTo>
                <a:lnTo>
                  <a:pt x="933450" y="679450"/>
                </a:lnTo>
                <a:lnTo>
                  <a:pt x="885825" y="679450"/>
                </a:lnTo>
                <a:lnTo>
                  <a:pt x="847725" y="644525"/>
                </a:lnTo>
                <a:lnTo>
                  <a:pt x="758825" y="644525"/>
                </a:lnTo>
                <a:lnTo>
                  <a:pt x="752475" y="628650"/>
                </a:lnTo>
                <a:lnTo>
                  <a:pt x="692150" y="631825"/>
                </a:lnTo>
                <a:lnTo>
                  <a:pt x="682625" y="600075"/>
                </a:lnTo>
                <a:lnTo>
                  <a:pt x="574675" y="603250"/>
                </a:lnTo>
                <a:lnTo>
                  <a:pt x="574675" y="603250"/>
                </a:lnTo>
                <a:lnTo>
                  <a:pt x="508000" y="552450"/>
                </a:lnTo>
                <a:lnTo>
                  <a:pt x="457200" y="527050"/>
                </a:lnTo>
                <a:lnTo>
                  <a:pt x="422275" y="511175"/>
                </a:lnTo>
                <a:lnTo>
                  <a:pt x="390525" y="473075"/>
                </a:lnTo>
                <a:lnTo>
                  <a:pt x="336550" y="469900"/>
                </a:lnTo>
                <a:lnTo>
                  <a:pt x="317500" y="415925"/>
                </a:lnTo>
                <a:lnTo>
                  <a:pt x="273050" y="400050"/>
                </a:lnTo>
                <a:lnTo>
                  <a:pt x="273050" y="400050"/>
                </a:lnTo>
                <a:lnTo>
                  <a:pt x="231775" y="355600"/>
                </a:lnTo>
                <a:lnTo>
                  <a:pt x="206375" y="276225"/>
                </a:lnTo>
                <a:lnTo>
                  <a:pt x="209550" y="234950"/>
                </a:lnTo>
                <a:lnTo>
                  <a:pt x="168275" y="225425"/>
                </a:lnTo>
                <a:lnTo>
                  <a:pt x="161925" y="149225"/>
                </a:lnTo>
                <a:lnTo>
                  <a:pt x="114300" y="142875"/>
                </a:lnTo>
                <a:lnTo>
                  <a:pt x="111125" y="104775"/>
                </a:lnTo>
                <a:lnTo>
                  <a:pt x="73025" y="104775"/>
                </a:lnTo>
                <a:lnTo>
                  <a:pt x="69850" y="60325"/>
                </a:lnTo>
                <a:lnTo>
                  <a:pt x="9525" y="5715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83" name="Group 82">
            <a:extLst>
              <a:ext uri="{FF2B5EF4-FFF2-40B4-BE49-F238E27FC236}">
                <a16:creationId xmlns:a16="http://schemas.microsoft.com/office/drawing/2014/main" id="{DECB56A2-98AC-874F-A9EC-8283A52E15E6}"/>
              </a:ext>
            </a:extLst>
          </p:cNvPr>
          <p:cNvGrpSpPr/>
          <p:nvPr/>
        </p:nvGrpSpPr>
        <p:grpSpPr>
          <a:xfrm>
            <a:off x="6348441" y="2372761"/>
            <a:ext cx="1909733" cy="476017"/>
            <a:chOff x="6348441" y="2334261"/>
            <a:chExt cx="1909733" cy="476017"/>
          </a:xfrm>
        </p:grpSpPr>
        <p:sp>
          <p:nvSpPr>
            <p:cNvPr id="82" name="TextBox 81">
              <a:extLst>
                <a:ext uri="{FF2B5EF4-FFF2-40B4-BE49-F238E27FC236}">
                  <a16:creationId xmlns:a16="http://schemas.microsoft.com/office/drawing/2014/main" id="{25A74292-BC27-4F41-884F-062D64B2B22D}"/>
                </a:ext>
              </a:extLst>
            </p:cNvPr>
            <p:cNvSpPr txBox="1"/>
            <p:nvPr/>
          </p:nvSpPr>
          <p:spPr bwMode="auto">
            <a:xfrm>
              <a:off x="6348441" y="23342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85" name="TextBox 84">
              <a:extLst>
                <a:ext uri="{FF2B5EF4-FFF2-40B4-BE49-F238E27FC236}">
                  <a16:creationId xmlns:a16="http://schemas.microsoft.com/office/drawing/2014/main" id="{8CE46D1D-6EB7-BC48-885C-A20DC544C957}"/>
                </a:ext>
              </a:extLst>
            </p:cNvPr>
            <p:cNvSpPr txBox="1"/>
            <p:nvPr/>
          </p:nvSpPr>
          <p:spPr bwMode="auto">
            <a:xfrm>
              <a:off x="6421466" y="236087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86" name="TextBox 85">
              <a:extLst>
                <a:ext uri="{FF2B5EF4-FFF2-40B4-BE49-F238E27FC236}">
                  <a16:creationId xmlns:a16="http://schemas.microsoft.com/office/drawing/2014/main" id="{2ED012CB-1017-3F44-BDC9-815F9C018316}"/>
                </a:ext>
              </a:extLst>
            </p:cNvPr>
            <p:cNvSpPr txBox="1"/>
            <p:nvPr/>
          </p:nvSpPr>
          <p:spPr bwMode="auto">
            <a:xfrm>
              <a:off x="7119937" y="243542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87" name="TextBox 86">
              <a:extLst>
                <a:ext uri="{FF2B5EF4-FFF2-40B4-BE49-F238E27FC236}">
                  <a16:creationId xmlns:a16="http://schemas.microsoft.com/office/drawing/2014/main" id="{A6CC2347-5EC4-BF43-B9F4-B5420BFA0F4B}"/>
                </a:ext>
              </a:extLst>
            </p:cNvPr>
            <p:cNvSpPr txBox="1"/>
            <p:nvPr/>
          </p:nvSpPr>
          <p:spPr bwMode="auto">
            <a:xfrm>
              <a:off x="7158037" y="243116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88" name="TextBox 87">
              <a:extLst>
                <a:ext uri="{FF2B5EF4-FFF2-40B4-BE49-F238E27FC236}">
                  <a16:creationId xmlns:a16="http://schemas.microsoft.com/office/drawing/2014/main" id="{46FE2C1A-802A-6348-A371-1072B4392CC4}"/>
                </a:ext>
              </a:extLst>
            </p:cNvPr>
            <p:cNvSpPr txBox="1"/>
            <p:nvPr/>
          </p:nvSpPr>
          <p:spPr bwMode="auto">
            <a:xfrm>
              <a:off x="7179497" y="244539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89" name="TextBox 88">
              <a:extLst>
                <a:ext uri="{FF2B5EF4-FFF2-40B4-BE49-F238E27FC236}">
                  <a16:creationId xmlns:a16="http://schemas.microsoft.com/office/drawing/2014/main" id="{2DB76A2A-F7B3-4649-B64F-3652E4D5582D}"/>
                </a:ext>
              </a:extLst>
            </p:cNvPr>
            <p:cNvSpPr txBox="1"/>
            <p:nvPr/>
          </p:nvSpPr>
          <p:spPr bwMode="auto">
            <a:xfrm>
              <a:off x="7269162" y="244840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0" name="TextBox 89">
              <a:extLst>
                <a:ext uri="{FF2B5EF4-FFF2-40B4-BE49-F238E27FC236}">
                  <a16:creationId xmlns:a16="http://schemas.microsoft.com/office/drawing/2014/main" id="{EDBAF5F7-A8A3-AD44-B44F-436C6AD361AD}"/>
                </a:ext>
              </a:extLst>
            </p:cNvPr>
            <p:cNvSpPr txBox="1"/>
            <p:nvPr/>
          </p:nvSpPr>
          <p:spPr bwMode="auto">
            <a:xfrm>
              <a:off x="8004174" y="250250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1" name="TextBox 90">
              <a:extLst>
                <a:ext uri="{FF2B5EF4-FFF2-40B4-BE49-F238E27FC236}">
                  <a16:creationId xmlns:a16="http://schemas.microsoft.com/office/drawing/2014/main" id="{FC990109-7BED-4D45-8DB5-E21AF3105889}"/>
                </a:ext>
              </a:extLst>
            </p:cNvPr>
            <p:cNvSpPr txBox="1"/>
            <p:nvPr/>
          </p:nvSpPr>
          <p:spPr bwMode="auto">
            <a:xfrm>
              <a:off x="7370790" y="245121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2" name="TextBox 91">
              <a:extLst>
                <a:ext uri="{FF2B5EF4-FFF2-40B4-BE49-F238E27FC236}">
                  <a16:creationId xmlns:a16="http://schemas.microsoft.com/office/drawing/2014/main" id="{DFA651A4-235B-3544-979C-3A31C35168BE}"/>
                </a:ext>
              </a:extLst>
            </p:cNvPr>
            <p:cNvSpPr txBox="1"/>
            <p:nvPr/>
          </p:nvSpPr>
          <p:spPr bwMode="auto">
            <a:xfrm>
              <a:off x="7396983" y="245345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3" name="TextBox 92">
              <a:extLst>
                <a:ext uri="{FF2B5EF4-FFF2-40B4-BE49-F238E27FC236}">
                  <a16:creationId xmlns:a16="http://schemas.microsoft.com/office/drawing/2014/main" id="{93F26109-5486-BE4C-BDE7-D5DC95451AC7}"/>
                </a:ext>
              </a:extLst>
            </p:cNvPr>
            <p:cNvSpPr txBox="1"/>
            <p:nvPr/>
          </p:nvSpPr>
          <p:spPr bwMode="auto">
            <a:xfrm>
              <a:off x="7310437" y="244839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4" name="TextBox 93">
              <a:extLst>
                <a:ext uri="{FF2B5EF4-FFF2-40B4-BE49-F238E27FC236}">
                  <a16:creationId xmlns:a16="http://schemas.microsoft.com/office/drawing/2014/main" id="{8AACB98F-A2D0-714B-9EF5-2AE8B12FC4B4}"/>
                </a:ext>
              </a:extLst>
            </p:cNvPr>
            <p:cNvSpPr txBox="1"/>
            <p:nvPr/>
          </p:nvSpPr>
          <p:spPr bwMode="auto">
            <a:xfrm>
              <a:off x="7501730" y="247670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5" name="TextBox 94">
              <a:extLst>
                <a:ext uri="{FF2B5EF4-FFF2-40B4-BE49-F238E27FC236}">
                  <a16:creationId xmlns:a16="http://schemas.microsoft.com/office/drawing/2014/main" id="{8AE6F82E-E0C1-FC4D-91EA-3CDAF5254610}"/>
                </a:ext>
              </a:extLst>
            </p:cNvPr>
            <p:cNvSpPr txBox="1"/>
            <p:nvPr/>
          </p:nvSpPr>
          <p:spPr bwMode="auto">
            <a:xfrm>
              <a:off x="7453312" y="246657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6" name="TextBox 95">
              <a:extLst>
                <a:ext uri="{FF2B5EF4-FFF2-40B4-BE49-F238E27FC236}">
                  <a16:creationId xmlns:a16="http://schemas.microsoft.com/office/drawing/2014/main" id="{BFF32EBF-7FBB-124E-887B-A91AE2142D7F}"/>
                </a:ext>
              </a:extLst>
            </p:cNvPr>
            <p:cNvSpPr txBox="1"/>
            <p:nvPr/>
          </p:nvSpPr>
          <p:spPr bwMode="auto">
            <a:xfrm>
              <a:off x="7584677" y="24869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7" name="TextBox 96">
              <a:extLst>
                <a:ext uri="{FF2B5EF4-FFF2-40B4-BE49-F238E27FC236}">
                  <a16:creationId xmlns:a16="http://schemas.microsoft.com/office/drawing/2014/main" id="{ECDDC2CC-DB4E-BE43-BC07-B322BCCFC269}"/>
                </a:ext>
              </a:extLst>
            </p:cNvPr>
            <p:cNvSpPr txBox="1"/>
            <p:nvPr/>
          </p:nvSpPr>
          <p:spPr bwMode="auto">
            <a:xfrm>
              <a:off x="7559703" y="248697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8" name="TextBox 97">
              <a:extLst>
                <a:ext uri="{FF2B5EF4-FFF2-40B4-BE49-F238E27FC236}">
                  <a16:creationId xmlns:a16="http://schemas.microsoft.com/office/drawing/2014/main" id="{8E7669CE-EB78-5B46-AD08-E0ED9ED1B7AD}"/>
                </a:ext>
              </a:extLst>
            </p:cNvPr>
            <p:cNvSpPr txBox="1"/>
            <p:nvPr/>
          </p:nvSpPr>
          <p:spPr bwMode="auto">
            <a:xfrm>
              <a:off x="7517605" y="247987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99" name="TextBox 98">
              <a:extLst>
                <a:ext uri="{FF2B5EF4-FFF2-40B4-BE49-F238E27FC236}">
                  <a16:creationId xmlns:a16="http://schemas.microsoft.com/office/drawing/2014/main" id="{9CFC3BCC-71E9-294F-9CBF-A284DBFF6345}"/>
                </a:ext>
              </a:extLst>
            </p:cNvPr>
            <p:cNvSpPr txBox="1"/>
            <p:nvPr/>
          </p:nvSpPr>
          <p:spPr bwMode="auto">
            <a:xfrm>
              <a:off x="7595138" y="248416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0" name="TextBox 99">
              <a:extLst>
                <a:ext uri="{FF2B5EF4-FFF2-40B4-BE49-F238E27FC236}">
                  <a16:creationId xmlns:a16="http://schemas.microsoft.com/office/drawing/2014/main" id="{846C773C-9B6A-B348-9591-54684A5514F5}"/>
                </a:ext>
              </a:extLst>
            </p:cNvPr>
            <p:cNvSpPr txBox="1"/>
            <p:nvPr/>
          </p:nvSpPr>
          <p:spPr bwMode="auto">
            <a:xfrm>
              <a:off x="7610529" y="248697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1" name="TextBox 100">
              <a:extLst>
                <a:ext uri="{FF2B5EF4-FFF2-40B4-BE49-F238E27FC236}">
                  <a16:creationId xmlns:a16="http://schemas.microsoft.com/office/drawing/2014/main" id="{A4980D53-7EFF-F044-9D17-3A5CF0424ADF}"/>
                </a:ext>
              </a:extLst>
            </p:cNvPr>
            <p:cNvSpPr txBox="1"/>
            <p:nvPr/>
          </p:nvSpPr>
          <p:spPr bwMode="auto">
            <a:xfrm>
              <a:off x="7641602" y="248814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2" name="TextBox 101">
              <a:extLst>
                <a:ext uri="{FF2B5EF4-FFF2-40B4-BE49-F238E27FC236}">
                  <a16:creationId xmlns:a16="http://schemas.microsoft.com/office/drawing/2014/main" id="{473A51AB-EA49-BC49-8FA1-19F877EDB183}"/>
                </a:ext>
              </a:extLst>
            </p:cNvPr>
            <p:cNvSpPr txBox="1"/>
            <p:nvPr/>
          </p:nvSpPr>
          <p:spPr bwMode="auto">
            <a:xfrm>
              <a:off x="7909495" y="249964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3" name="TextBox 102">
              <a:extLst>
                <a:ext uri="{FF2B5EF4-FFF2-40B4-BE49-F238E27FC236}">
                  <a16:creationId xmlns:a16="http://schemas.microsoft.com/office/drawing/2014/main" id="{A9494FC8-FFA8-E148-B2CF-478B2926B1BD}"/>
                </a:ext>
              </a:extLst>
            </p:cNvPr>
            <p:cNvSpPr txBox="1"/>
            <p:nvPr/>
          </p:nvSpPr>
          <p:spPr bwMode="auto">
            <a:xfrm>
              <a:off x="7877968" y="249964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4" name="TextBox 103">
              <a:extLst>
                <a:ext uri="{FF2B5EF4-FFF2-40B4-BE49-F238E27FC236}">
                  <a16:creationId xmlns:a16="http://schemas.microsoft.com/office/drawing/2014/main" id="{52C466F2-0A3C-0C4E-9670-0119D9E12578}"/>
                </a:ext>
              </a:extLst>
            </p:cNvPr>
            <p:cNvSpPr txBox="1"/>
            <p:nvPr/>
          </p:nvSpPr>
          <p:spPr bwMode="auto">
            <a:xfrm>
              <a:off x="7955979" y="250107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5" name="TextBox 104">
              <a:extLst>
                <a:ext uri="{FF2B5EF4-FFF2-40B4-BE49-F238E27FC236}">
                  <a16:creationId xmlns:a16="http://schemas.microsoft.com/office/drawing/2014/main" id="{F250AC32-01F2-B344-8436-875E6742A226}"/>
                </a:ext>
              </a:extLst>
            </p:cNvPr>
            <p:cNvSpPr txBox="1"/>
            <p:nvPr/>
          </p:nvSpPr>
          <p:spPr bwMode="auto">
            <a:xfrm>
              <a:off x="7721344" y="249034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6" name="TextBox 105">
              <a:extLst>
                <a:ext uri="{FF2B5EF4-FFF2-40B4-BE49-F238E27FC236}">
                  <a16:creationId xmlns:a16="http://schemas.microsoft.com/office/drawing/2014/main" id="{B3A88503-BC65-AB47-9E32-2960BF55E36D}"/>
                </a:ext>
              </a:extLst>
            </p:cNvPr>
            <p:cNvSpPr txBox="1"/>
            <p:nvPr/>
          </p:nvSpPr>
          <p:spPr bwMode="auto">
            <a:xfrm>
              <a:off x="7701445" y="249230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7" name="TextBox 106">
              <a:extLst>
                <a:ext uri="{FF2B5EF4-FFF2-40B4-BE49-F238E27FC236}">
                  <a16:creationId xmlns:a16="http://schemas.microsoft.com/office/drawing/2014/main" id="{26731450-E2A8-9947-9AED-6FD21E994F32}"/>
                </a:ext>
              </a:extLst>
            </p:cNvPr>
            <p:cNvSpPr txBox="1"/>
            <p:nvPr/>
          </p:nvSpPr>
          <p:spPr bwMode="auto">
            <a:xfrm>
              <a:off x="7683114" y="248991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8" name="TextBox 107">
              <a:extLst>
                <a:ext uri="{FF2B5EF4-FFF2-40B4-BE49-F238E27FC236}">
                  <a16:creationId xmlns:a16="http://schemas.microsoft.com/office/drawing/2014/main" id="{9F7816C2-8971-7343-9055-CF439D13C8AB}"/>
                </a:ext>
              </a:extLst>
            </p:cNvPr>
            <p:cNvSpPr txBox="1"/>
            <p:nvPr/>
          </p:nvSpPr>
          <p:spPr bwMode="auto">
            <a:xfrm>
              <a:off x="7741469" y="249431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BB64E588-A01B-1E4B-A2DD-69730012CEED}"/>
                </a:ext>
              </a:extLst>
            </p:cNvPr>
            <p:cNvSpPr txBox="1"/>
            <p:nvPr/>
          </p:nvSpPr>
          <p:spPr bwMode="auto">
            <a:xfrm>
              <a:off x="7776145" y="249565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5B17C8CB-88E3-B04A-AF04-F537516382DC}"/>
                </a:ext>
              </a:extLst>
            </p:cNvPr>
            <p:cNvSpPr txBox="1"/>
            <p:nvPr/>
          </p:nvSpPr>
          <p:spPr bwMode="auto">
            <a:xfrm>
              <a:off x="7803259" y="249752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B1EEACB6-D115-9943-A7C6-6D4472EF20AC}"/>
                </a:ext>
              </a:extLst>
            </p:cNvPr>
            <p:cNvSpPr txBox="1"/>
            <p:nvPr/>
          </p:nvSpPr>
          <p:spPr bwMode="auto">
            <a:xfrm>
              <a:off x="7829578" y="250128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113" name="TextBox 112">
            <a:extLst>
              <a:ext uri="{FF2B5EF4-FFF2-40B4-BE49-F238E27FC236}">
                <a16:creationId xmlns:a16="http://schemas.microsoft.com/office/drawing/2014/main" id="{4B8CCFC0-50F4-394D-850B-A85FD6597D1B}"/>
              </a:ext>
            </a:extLst>
          </p:cNvPr>
          <p:cNvSpPr txBox="1"/>
          <p:nvPr/>
        </p:nvSpPr>
        <p:spPr bwMode="auto">
          <a:xfrm>
            <a:off x="5772872" y="260476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C4CE4756-B902-EB4A-BD1E-70C09E90A041}"/>
              </a:ext>
            </a:extLst>
          </p:cNvPr>
          <p:cNvSpPr txBox="1"/>
          <p:nvPr/>
        </p:nvSpPr>
        <p:spPr bwMode="auto">
          <a:xfrm>
            <a:off x="7147263" y="273485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1BA9AC36-465C-3249-98E8-421362B5AD3B}"/>
              </a:ext>
            </a:extLst>
          </p:cNvPr>
          <p:cNvSpPr txBox="1"/>
          <p:nvPr/>
        </p:nvSpPr>
        <p:spPr bwMode="auto">
          <a:xfrm>
            <a:off x="7055991" y="27176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075118CE-B9F8-BA49-A113-4BE67B336093}"/>
              </a:ext>
            </a:extLst>
          </p:cNvPr>
          <p:cNvSpPr txBox="1"/>
          <p:nvPr/>
        </p:nvSpPr>
        <p:spPr bwMode="auto">
          <a:xfrm>
            <a:off x="7219156" y="272844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FC470D1C-A3BA-414E-AA53-D2C221664305}"/>
              </a:ext>
            </a:extLst>
          </p:cNvPr>
          <p:cNvSpPr txBox="1"/>
          <p:nvPr/>
        </p:nvSpPr>
        <p:spPr bwMode="auto">
          <a:xfrm>
            <a:off x="7182814" y="273301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8E9B22FC-55FE-EE43-99CB-F8EA55F8FE32}"/>
              </a:ext>
            </a:extLst>
          </p:cNvPr>
          <p:cNvSpPr txBox="1"/>
          <p:nvPr/>
        </p:nvSpPr>
        <p:spPr bwMode="auto">
          <a:xfrm>
            <a:off x="7575718" y="278091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95B9242D-69DD-B64E-9122-438695FF150F}"/>
              </a:ext>
            </a:extLst>
          </p:cNvPr>
          <p:cNvSpPr txBox="1"/>
          <p:nvPr/>
        </p:nvSpPr>
        <p:spPr bwMode="auto">
          <a:xfrm>
            <a:off x="7259975" y="273489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0" name="TextBox 119">
            <a:extLst>
              <a:ext uri="{FF2B5EF4-FFF2-40B4-BE49-F238E27FC236}">
                <a16:creationId xmlns:a16="http://schemas.microsoft.com/office/drawing/2014/main" id="{B637A93B-2D18-A74E-97AB-5BB23ACE9EC3}"/>
              </a:ext>
            </a:extLst>
          </p:cNvPr>
          <p:cNvSpPr txBox="1"/>
          <p:nvPr/>
        </p:nvSpPr>
        <p:spPr bwMode="auto">
          <a:xfrm>
            <a:off x="7310850" y="274718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1" name="TextBox 120">
            <a:extLst>
              <a:ext uri="{FF2B5EF4-FFF2-40B4-BE49-F238E27FC236}">
                <a16:creationId xmlns:a16="http://schemas.microsoft.com/office/drawing/2014/main" id="{DE4DD37F-6BF3-8147-9BF0-5B2EAB2F0653}"/>
              </a:ext>
            </a:extLst>
          </p:cNvPr>
          <p:cNvSpPr txBox="1"/>
          <p:nvPr/>
        </p:nvSpPr>
        <p:spPr bwMode="auto">
          <a:xfrm>
            <a:off x="7349991" y="274740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720AC388-13C3-9E4B-A59F-0CE5A676C795}"/>
              </a:ext>
            </a:extLst>
          </p:cNvPr>
          <p:cNvSpPr txBox="1"/>
          <p:nvPr/>
        </p:nvSpPr>
        <p:spPr bwMode="auto">
          <a:xfrm>
            <a:off x="7409282" y="277063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4EC16598-D39E-0640-831B-E83EE95FB635}"/>
              </a:ext>
            </a:extLst>
          </p:cNvPr>
          <p:cNvSpPr txBox="1"/>
          <p:nvPr/>
        </p:nvSpPr>
        <p:spPr bwMode="auto">
          <a:xfrm>
            <a:off x="7437235" y="27764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F0BBC51F-E82C-D342-9A72-31F696507A08}"/>
              </a:ext>
            </a:extLst>
          </p:cNvPr>
          <p:cNvSpPr txBox="1"/>
          <p:nvPr/>
        </p:nvSpPr>
        <p:spPr bwMode="auto">
          <a:xfrm>
            <a:off x="7492341" y="277372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4EB57D0C-B534-7A48-8471-84EA891CC6AC}"/>
              </a:ext>
            </a:extLst>
          </p:cNvPr>
          <p:cNvSpPr txBox="1"/>
          <p:nvPr/>
        </p:nvSpPr>
        <p:spPr bwMode="auto">
          <a:xfrm>
            <a:off x="7450031" y="27764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C1EB85C3-0D3E-5D42-A8E9-A71A72F1DEB5}"/>
              </a:ext>
            </a:extLst>
          </p:cNvPr>
          <p:cNvSpPr txBox="1"/>
          <p:nvPr/>
        </p:nvSpPr>
        <p:spPr bwMode="auto">
          <a:xfrm>
            <a:off x="7644090" y="28095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F98253E8-9774-8941-A664-34C896E93AEB}"/>
              </a:ext>
            </a:extLst>
          </p:cNvPr>
          <p:cNvSpPr txBox="1"/>
          <p:nvPr/>
        </p:nvSpPr>
        <p:spPr bwMode="auto">
          <a:xfrm>
            <a:off x="7676259" y="28116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D2CE9FCC-2366-5648-BBBD-9E61DB377908}"/>
              </a:ext>
            </a:extLst>
          </p:cNvPr>
          <p:cNvSpPr txBox="1"/>
          <p:nvPr/>
        </p:nvSpPr>
        <p:spPr bwMode="auto">
          <a:xfrm>
            <a:off x="7702445" y="281305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C5CDF8CC-60F7-2A48-B244-CD24A85E3CF4}"/>
              </a:ext>
            </a:extLst>
          </p:cNvPr>
          <p:cNvSpPr txBox="1"/>
          <p:nvPr/>
        </p:nvSpPr>
        <p:spPr bwMode="auto">
          <a:xfrm>
            <a:off x="7955411" y="280867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30B042FF-DAD8-A144-B92D-6D72E41C8655}"/>
              </a:ext>
            </a:extLst>
          </p:cNvPr>
          <p:cNvSpPr txBox="1"/>
          <p:nvPr/>
        </p:nvSpPr>
        <p:spPr bwMode="auto">
          <a:xfrm>
            <a:off x="7772002" y="281225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832FE441-9857-1A44-A5D8-3DDE360C0EA5}"/>
              </a:ext>
            </a:extLst>
          </p:cNvPr>
          <p:cNvSpPr txBox="1"/>
          <p:nvPr/>
        </p:nvSpPr>
        <p:spPr bwMode="auto">
          <a:xfrm>
            <a:off x="7796751" y="281048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523DB665-B736-B941-8D37-9268C3763F8C}"/>
              </a:ext>
            </a:extLst>
          </p:cNvPr>
          <p:cNvSpPr txBox="1"/>
          <p:nvPr/>
        </p:nvSpPr>
        <p:spPr bwMode="auto">
          <a:xfrm>
            <a:off x="7734300" y="281282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11CD7B3F-9D4E-2B47-8628-0A4354E14F1E}"/>
              </a:ext>
            </a:extLst>
          </p:cNvPr>
          <p:cNvSpPr txBox="1"/>
          <p:nvPr/>
        </p:nvSpPr>
        <p:spPr bwMode="auto">
          <a:xfrm>
            <a:off x="7908692" y="281017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63215E47-8110-BA44-9BFD-18895660F749}"/>
              </a:ext>
            </a:extLst>
          </p:cNvPr>
          <p:cNvSpPr txBox="1"/>
          <p:nvPr/>
        </p:nvSpPr>
        <p:spPr bwMode="auto">
          <a:xfrm>
            <a:off x="7880349" y="28116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176F42C2-79C0-AD46-AF3F-591146DBDC6E}"/>
              </a:ext>
            </a:extLst>
          </p:cNvPr>
          <p:cNvSpPr txBox="1"/>
          <p:nvPr/>
        </p:nvSpPr>
        <p:spPr bwMode="auto">
          <a:xfrm>
            <a:off x="7930980" y="2810177"/>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6" name="TextBox 135">
            <a:extLst>
              <a:ext uri="{FF2B5EF4-FFF2-40B4-BE49-F238E27FC236}">
                <a16:creationId xmlns:a16="http://schemas.microsoft.com/office/drawing/2014/main" id="{176369A0-42FA-4B4C-A640-BEC241804530}"/>
              </a:ext>
            </a:extLst>
          </p:cNvPr>
          <p:cNvSpPr txBox="1"/>
          <p:nvPr/>
        </p:nvSpPr>
        <p:spPr bwMode="auto">
          <a:xfrm>
            <a:off x="7835430" y="281258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69CFADAD-25D1-1048-A9A0-9AD013CB026F}"/>
              </a:ext>
            </a:extLst>
          </p:cNvPr>
          <p:cNvSpPr txBox="1"/>
          <p:nvPr/>
        </p:nvSpPr>
        <p:spPr bwMode="auto">
          <a:xfrm>
            <a:off x="7848178" y="281258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A85A4B60-E3BB-5042-92A1-D02F82B41DF3}"/>
              </a:ext>
            </a:extLst>
          </p:cNvPr>
          <p:cNvSpPr txBox="1"/>
          <p:nvPr/>
        </p:nvSpPr>
        <p:spPr bwMode="auto">
          <a:xfrm>
            <a:off x="7856470" y="281258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4" name="Freeform 83">
            <a:extLst>
              <a:ext uri="{FF2B5EF4-FFF2-40B4-BE49-F238E27FC236}">
                <a16:creationId xmlns:a16="http://schemas.microsoft.com/office/drawing/2014/main" id="{05A143E2-1712-2148-836D-068293D464B2}"/>
              </a:ext>
            </a:extLst>
          </p:cNvPr>
          <p:cNvSpPr/>
          <p:nvPr/>
        </p:nvSpPr>
        <p:spPr bwMode="auto">
          <a:xfrm>
            <a:off x="4178300" y="4149725"/>
            <a:ext cx="3975100" cy="927100"/>
          </a:xfrm>
          <a:custGeom>
            <a:avLst/>
            <a:gdLst>
              <a:gd name="connsiteX0" fmla="*/ 3975100 w 3975100"/>
              <a:gd name="connsiteY0" fmla="*/ 927100 h 927100"/>
              <a:gd name="connsiteX1" fmla="*/ 3457575 w 3975100"/>
              <a:gd name="connsiteY1" fmla="*/ 927100 h 927100"/>
              <a:gd name="connsiteX2" fmla="*/ 3457575 w 3975100"/>
              <a:gd name="connsiteY2" fmla="*/ 895350 h 927100"/>
              <a:gd name="connsiteX3" fmla="*/ 3387725 w 3975100"/>
              <a:gd name="connsiteY3" fmla="*/ 895350 h 927100"/>
              <a:gd name="connsiteX4" fmla="*/ 3387725 w 3975100"/>
              <a:gd name="connsiteY4" fmla="*/ 863600 h 927100"/>
              <a:gd name="connsiteX5" fmla="*/ 3260725 w 3975100"/>
              <a:gd name="connsiteY5" fmla="*/ 863600 h 927100"/>
              <a:gd name="connsiteX6" fmla="*/ 3260725 w 3975100"/>
              <a:gd name="connsiteY6" fmla="*/ 847725 h 927100"/>
              <a:gd name="connsiteX7" fmla="*/ 3190875 w 3975100"/>
              <a:gd name="connsiteY7" fmla="*/ 847725 h 927100"/>
              <a:gd name="connsiteX8" fmla="*/ 3190875 w 3975100"/>
              <a:gd name="connsiteY8" fmla="*/ 835025 h 927100"/>
              <a:gd name="connsiteX9" fmla="*/ 3095625 w 3975100"/>
              <a:gd name="connsiteY9" fmla="*/ 835025 h 927100"/>
              <a:gd name="connsiteX10" fmla="*/ 3095625 w 3975100"/>
              <a:gd name="connsiteY10" fmla="*/ 822325 h 927100"/>
              <a:gd name="connsiteX11" fmla="*/ 3032125 w 3975100"/>
              <a:gd name="connsiteY11" fmla="*/ 822325 h 927100"/>
              <a:gd name="connsiteX12" fmla="*/ 3032125 w 3975100"/>
              <a:gd name="connsiteY12" fmla="*/ 806450 h 927100"/>
              <a:gd name="connsiteX13" fmla="*/ 2943225 w 3975100"/>
              <a:gd name="connsiteY13" fmla="*/ 806450 h 927100"/>
              <a:gd name="connsiteX14" fmla="*/ 2943225 w 3975100"/>
              <a:gd name="connsiteY14" fmla="*/ 806450 h 927100"/>
              <a:gd name="connsiteX15" fmla="*/ 2825750 w 3975100"/>
              <a:gd name="connsiteY15" fmla="*/ 806450 h 927100"/>
              <a:gd name="connsiteX16" fmla="*/ 2825750 w 3975100"/>
              <a:gd name="connsiteY16" fmla="*/ 777875 h 927100"/>
              <a:gd name="connsiteX17" fmla="*/ 2746375 w 3975100"/>
              <a:gd name="connsiteY17" fmla="*/ 777875 h 927100"/>
              <a:gd name="connsiteX18" fmla="*/ 2746375 w 3975100"/>
              <a:gd name="connsiteY18" fmla="*/ 777875 h 927100"/>
              <a:gd name="connsiteX19" fmla="*/ 2746375 w 3975100"/>
              <a:gd name="connsiteY19" fmla="*/ 758825 h 927100"/>
              <a:gd name="connsiteX20" fmla="*/ 2543175 w 3975100"/>
              <a:gd name="connsiteY20" fmla="*/ 758825 h 927100"/>
              <a:gd name="connsiteX21" fmla="*/ 2543175 w 3975100"/>
              <a:gd name="connsiteY21" fmla="*/ 746125 h 927100"/>
              <a:gd name="connsiteX22" fmla="*/ 2346325 w 3975100"/>
              <a:gd name="connsiteY22" fmla="*/ 746125 h 927100"/>
              <a:gd name="connsiteX23" fmla="*/ 2346325 w 3975100"/>
              <a:gd name="connsiteY23" fmla="*/ 723900 h 927100"/>
              <a:gd name="connsiteX24" fmla="*/ 2305050 w 3975100"/>
              <a:gd name="connsiteY24" fmla="*/ 723900 h 927100"/>
              <a:gd name="connsiteX25" fmla="*/ 2305050 w 3975100"/>
              <a:gd name="connsiteY25" fmla="*/ 704850 h 927100"/>
              <a:gd name="connsiteX26" fmla="*/ 1958975 w 3975100"/>
              <a:gd name="connsiteY26" fmla="*/ 704850 h 927100"/>
              <a:gd name="connsiteX27" fmla="*/ 1958975 w 3975100"/>
              <a:gd name="connsiteY27" fmla="*/ 698500 h 927100"/>
              <a:gd name="connsiteX28" fmla="*/ 1711325 w 3975100"/>
              <a:gd name="connsiteY28" fmla="*/ 698500 h 927100"/>
              <a:gd name="connsiteX29" fmla="*/ 1711325 w 3975100"/>
              <a:gd name="connsiteY29" fmla="*/ 698500 h 927100"/>
              <a:gd name="connsiteX30" fmla="*/ 1711325 w 3975100"/>
              <a:gd name="connsiteY30" fmla="*/ 698500 h 927100"/>
              <a:gd name="connsiteX31" fmla="*/ 1711325 w 3975100"/>
              <a:gd name="connsiteY31" fmla="*/ 682625 h 927100"/>
              <a:gd name="connsiteX32" fmla="*/ 1593850 w 3975100"/>
              <a:gd name="connsiteY32" fmla="*/ 682625 h 927100"/>
              <a:gd name="connsiteX33" fmla="*/ 1593850 w 3975100"/>
              <a:gd name="connsiteY33" fmla="*/ 666750 h 927100"/>
              <a:gd name="connsiteX34" fmla="*/ 1476375 w 3975100"/>
              <a:gd name="connsiteY34" fmla="*/ 666750 h 927100"/>
              <a:gd name="connsiteX35" fmla="*/ 1476375 w 3975100"/>
              <a:gd name="connsiteY35" fmla="*/ 654050 h 927100"/>
              <a:gd name="connsiteX36" fmla="*/ 1371600 w 3975100"/>
              <a:gd name="connsiteY36" fmla="*/ 654050 h 927100"/>
              <a:gd name="connsiteX37" fmla="*/ 1371600 w 3975100"/>
              <a:gd name="connsiteY37" fmla="*/ 641350 h 927100"/>
              <a:gd name="connsiteX38" fmla="*/ 1301750 w 3975100"/>
              <a:gd name="connsiteY38" fmla="*/ 641350 h 927100"/>
              <a:gd name="connsiteX39" fmla="*/ 1301750 w 3975100"/>
              <a:gd name="connsiteY39" fmla="*/ 641350 h 927100"/>
              <a:gd name="connsiteX40" fmla="*/ 1301750 w 3975100"/>
              <a:gd name="connsiteY40" fmla="*/ 641350 h 927100"/>
              <a:gd name="connsiteX41" fmla="*/ 1301750 w 3975100"/>
              <a:gd name="connsiteY41" fmla="*/ 612775 h 927100"/>
              <a:gd name="connsiteX42" fmla="*/ 1092200 w 3975100"/>
              <a:gd name="connsiteY42" fmla="*/ 612775 h 927100"/>
              <a:gd name="connsiteX43" fmla="*/ 1092200 w 3975100"/>
              <a:gd name="connsiteY43" fmla="*/ 612775 h 927100"/>
              <a:gd name="connsiteX44" fmla="*/ 1063625 w 3975100"/>
              <a:gd name="connsiteY44" fmla="*/ 590550 h 927100"/>
              <a:gd name="connsiteX45" fmla="*/ 939800 w 3975100"/>
              <a:gd name="connsiteY45" fmla="*/ 596900 h 927100"/>
              <a:gd name="connsiteX46" fmla="*/ 936625 w 3975100"/>
              <a:gd name="connsiteY46" fmla="*/ 577850 h 927100"/>
              <a:gd name="connsiteX47" fmla="*/ 908050 w 3975100"/>
              <a:gd name="connsiteY47" fmla="*/ 577850 h 927100"/>
              <a:gd name="connsiteX48" fmla="*/ 908050 w 3975100"/>
              <a:gd name="connsiteY48" fmla="*/ 561975 h 927100"/>
              <a:gd name="connsiteX49" fmla="*/ 850900 w 3975100"/>
              <a:gd name="connsiteY49" fmla="*/ 561975 h 927100"/>
              <a:gd name="connsiteX50" fmla="*/ 819150 w 3975100"/>
              <a:gd name="connsiteY50" fmla="*/ 520700 h 927100"/>
              <a:gd name="connsiteX51" fmla="*/ 752475 w 3975100"/>
              <a:gd name="connsiteY51" fmla="*/ 527050 h 927100"/>
              <a:gd name="connsiteX52" fmla="*/ 685800 w 3975100"/>
              <a:gd name="connsiteY52" fmla="*/ 463550 h 927100"/>
              <a:gd name="connsiteX53" fmla="*/ 615950 w 3975100"/>
              <a:gd name="connsiteY53" fmla="*/ 463550 h 927100"/>
              <a:gd name="connsiteX54" fmla="*/ 615950 w 3975100"/>
              <a:gd name="connsiteY54" fmla="*/ 444500 h 927100"/>
              <a:gd name="connsiteX55" fmla="*/ 574675 w 3975100"/>
              <a:gd name="connsiteY55" fmla="*/ 447675 h 927100"/>
              <a:gd name="connsiteX56" fmla="*/ 539750 w 3975100"/>
              <a:gd name="connsiteY56" fmla="*/ 396875 h 927100"/>
              <a:gd name="connsiteX57" fmla="*/ 511175 w 3975100"/>
              <a:gd name="connsiteY57" fmla="*/ 400050 h 927100"/>
              <a:gd name="connsiteX58" fmla="*/ 482600 w 3975100"/>
              <a:gd name="connsiteY58" fmla="*/ 342900 h 927100"/>
              <a:gd name="connsiteX59" fmla="*/ 438150 w 3975100"/>
              <a:gd name="connsiteY59" fmla="*/ 342900 h 927100"/>
              <a:gd name="connsiteX60" fmla="*/ 444500 w 3975100"/>
              <a:gd name="connsiteY60" fmla="*/ 323850 h 927100"/>
              <a:gd name="connsiteX61" fmla="*/ 403225 w 3975100"/>
              <a:gd name="connsiteY61" fmla="*/ 323850 h 927100"/>
              <a:gd name="connsiteX62" fmla="*/ 403225 w 3975100"/>
              <a:gd name="connsiteY62" fmla="*/ 292100 h 927100"/>
              <a:gd name="connsiteX63" fmla="*/ 361950 w 3975100"/>
              <a:gd name="connsiteY63" fmla="*/ 292100 h 927100"/>
              <a:gd name="connsiteX64" fmla="*/ 368300 w 3975100"/>
              <a:gd name="connsiteY64" fmla="*/ 260350 h 927100"/>
              <a:gd name="connsiteX65" fmla="*/ 333375 w 3975100"/>
              <a:gd name="connsiteY65" fmla="*/ 263525 h 927100"/>
              <a:gd name="connsiteX66" fmla="*/ 333375 w 3975100"/>
              <a:gd name="connsiteY66" fmla="*/ 234950 h 927100"/>
              <a:gd name="connsiteX67" fmla="*/ 333375 w 3975100"/>
              <a:gd name="connsiteY67" fmla="*/ 234950 h 927100"/>
              <a:gd name="connsiteX68" fmla="*/ 301625 w 3975100"/>
              <a:gd name="connsiteY68" fmla="*/ 200025 h 927100"/>
              <a:gd name="connsiteX69" fmla="*/ 301625 w 3975100"/>
              <a:gd name="connsiteY69" fmla="*/ 200025 h 927100"/>
              <a:gd name="connsiteX70" fmla="*/ 298450 w 3975100"/>
              <a:gd name="connsiteY70" fmla="*/ 171450 h 927100"/>
              <a:gd name="connsiteX71" fmla="*/ 234950 w 3975100"/>
              <a:gd name="connsiteY71" fmla="*/ 174625 h 927100"/>
              <a:gd name="connsiteX72" fmla="*/ 238125 w 3975100"/>
              <a:gd name="connsiteY72" fmla="*/ 136525 h 927100"/>
              <a:gd name="connsiteX73" fmla="*/ 206375 w 3975100"/>
              <a:gd name="connsiteY73" fmla="*/ 136525 h 927100"/>
              <a:gd name="connsiteX74" fmla="*/ 206375 w 3975100"/>
              <a:gd name="connsiteY74" fmla="*/ 107950 h 927100"/>
              <a:gd name="connsiteX75" fmla="*/ 142875 w 3975100"/>
              <a:gd name="connsiteY75" fmla="*/ 101600 h 927100"/>
              <a:gd name="connsiteX76" fmla="*/ 142875 w 3975100"/>
              <a:gd name="connsiteY76" fmla="*/ 101600 h 927100"/>
              <a:gd name="connsiteX77" fmla="*/ 127000 w 3975100"/>
              <a:gd name="connsiteY77" fmla="*/ 73025 h 927100"/>
              <a:gd name="connsiteX78" fmla="*/ 38100 w 3975100"/>
              <a:gd name="connsiteY78" fmla="*/ 63500 h 927100"/>
              <a:gd name="connsiteX79" fmla="*/ 34925 w 3975100"/>
              <a:gd name="connsiteY79" fmla="*/ 19050 h 927100"/>
              <a:gd name="connsiteX80" fmla="*/ 0 w 3975100"/>
              <a:gd name="connsiteY80" fmla="*/ 15875 h 927100"/>
              <a:gd name="connsiteX81" fmla="*/ 6350 w 3975100"/>
              <a:gd name="connsiteY81" fmla="*/ 0 h 92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975100" h="927100">
                <a:moveTo>
                  <a:pt x="3975100" y="927100"/>
                </a:moveTo>
                <a:lnTo>
                  <a:pt x="3457575" y="927100"/>
                </a:lnTo>
                <a:lnTo>
                  <a:pt x="3457575" y="895350"/>
                </a:lnTo>
                <a:lnTo>
                  <a:pt x="3387725" y="895350"/>
                </a:lnTo>
                <a:lnTo>
                  <a:pt x="3387725" y="863600"/>
                </a:lnTo>
                <a:lnTo>
                  <a:pt x="3260725" y="863600"/>
                </a:lnTo>
                <a:lnTo>
                  <a:pt x="3260725" y="847725"/>
                </a:lnTo>
                <a:lnTo>
                  <a:pt x="3190875" y="847725"/>
                </a:lnTo>
                <a:lnTo>
                  <a:pt x="3190875" y="835025"/>
                </a:lnTo>
                <a:lnTo>
                  <a:pt x="3095625" y="835025"/>
                </a:lnTo>
                <a:lnTo>
                  <a:pt x="3095625" y="822325"/>
                </a:lnTo>
                <a:lnTo>
                  <a:pt x="3032125" y="822325"/>
                </a:lnTo>
                <a:lnTo>
                  <a:pt x="3032125" y="806450"/>
                </a:lnTo>
                <a:lnTo>
                  <a:pt x="2943225" y="806450"/>
                </a:lnTo>
                <a:lnTo>
                  <a:pt x="2943225" y="806450"/>
                </a:lnTo>
                <a:lnTo>
                  <a:pt x="2825750" y="806450"/>
                </a:lnTo>
                <a:lnTo>
                  <a:pt x="2825750" y="777875"/>
                </a:lnTo>
                <a:lnTo>
                  <a:pt x="2746375" y="777875"/>
                </a:lnTo>
                <a:lnTo>
                  <a:pt x="2746375" y="777875"/>
                </a:lnTo>
                <a:lnTo>
                  <a:pt x="2746375" y="758825"/>
                </a:lnTo>
                <a:lnTo>
                  <a:pt x="2543175" y="758825"/>
                </a:lnTo>
                <a:lnTo>
                  <a:pt x="2543175" y="746125"/>
                </a:lnTo>
                <a:lnTo>
                  <a:pt x="2346325" y="746125"/>
                </a:lnTo>
                <a:lnTo>
                  <a:pt x="2346325" y="723900"/>
                </a:lnTo>
                <a:lnTo>
                  <a:pt x="2305050" y="723900"/>
                </a:lnTo>
                <a:lnTo>
                  <a:pt x="2305050" y="704850"/>
                </a:lnTo>
                <a:lnTo>
                  <a:pt x="1958975" y="704850"/>
                </a:lnTo>
                <a:lnTo>
                  <a:pt x="1958975" y="698500"/>
                </a:lnTo>
                <a:lnTo>
                  <a:pt x="1711325" y="698500"/>
                </a:lnTo>
                <a:lnTo>
                  <a:pt x="1711325" y="698500"/>
                </a:lnTo>
                <a:lnTo>
                  <a:pt x="1711325" y="698500"/>
                </a:lnTo>
                <a:lnTo>
                  <a:pt x="1711325" y="682625"/>
                </a:lnTo>
                <a:lnTo>
                  <a:pt x="1593850" y="682625"/>
                </a:lnTo>
                <a:lnTo>
                  <a:pt x="1593850" y="666750"/>
                </a:lnTo>
                <a:lnTo>
                  <a:pt x="1476375" y="666750"/>
                </a:lnTo>
                <a:lnTo>
                  <a:pt x="1476375" y="654050"/>
                </a:lnTo>
                <a:lnTo>
                  <a:pt x="1371600" y="654050"/>
                </a:lnTo>
                <a:lnTo>
                  <a:pt x="1371600" y="641350"/>
                </a:lnTo>
                <a:lnTo>
                  <a:pt x="1301750" y="641350"/>
                </a:lnTo>
                <a:lnTo>
                  <a:pt x="1301750" y="641350"/>
                </a:lnTo>
                <a:lnTo>
                  <a:pt x="1301750" y="641350"/>
                </a:lnTo>
                <a:lnTo>
                  <a:pt x="1301750" y="612775"/>
                </a:lnTo>
                <a:lnTo>
                  <a:pt x="1092200" y="612775"/>
                </a:lnTo>
                <a:lnTo>
                  <a:pt x="1092200" y="612775"/>
                </a:lnTo>
                <a:lnTo>
                  <a:pt x="1063625" y="590550"/>
                </a:lnTo>
                <a:lnTo>
                  <a:pt x="939800" y="596900"/>
                </a:lnTo>
                <a:lnTo>
                  <a:pt x="936625" y="577850"/>
                </a:lnTo>
                <a:lnTo>
                  <a:pt x="908050" y="577850"/>
                </a:lnTo>
                <a:lnTo>
                  <a:pt x="908050" y="561975"/>
                </a:lnTo>
                <a:lnTo>
                  <a:pt x="850900" y="561975"/>
                </a:lnTo>
                <a:lnTo>
                  <a:pt x="819150" y="520700"/>
                </a:lnTo>
                <a:lnTo>
                  <a:pt x="752475" y="527050"/>
                </a:lnTo>
                <a:lnTo>
                  <a:pt x="685800" y="463550"/>
                </a:lnTo>
                <a:lnTo>
                  <a:pt x="615950" y="463550"/>
                </a:lnTo>
                <a:lnTo>
                  <a:pt x="615950" y="444500"/>
                </a:lnTo>
                <a:lnTo>
                  <a:pt x="574675" y="447675"/>
                </a:lnTo>
                <a:lnTo>
                  <a:pt x="539750" y="396875"/>
                </a:lnTo>
                <a:lnTo>
                  <a:pt x="511175" y="400050"/>
                </a:lnTo>
                <a:lnTo>
                  <a:pt x="482600" y="342900"/>
                </a:lnTo>
                <a:lnTo>
                  <a:pt x="438150" y="342900"/>
                </a:lnTo>
                <a:lnTo>
                  <a:pt x="444500" y="323850"/>
                </a:lnTo>
                <a:lnTo>
                  <a:pt x="403225" y="323850"/>
                </a:lnTo>
                <a:lnTo>
                  <a:pt x="403225" y="292100"/>
                </a:lnTo>
                <a:lnTo>
                  <a:pt x="361950" y="292100"/>
                </a:lnTo>
                <a:lnTo>
                  <a:pt x="368300" y="260350"/>
                </a:lnTo>
                <a:lnTo>
                  <a:pt x="333375" y="263525"/>
                </a:lnTo>
                <a:lnTo>
                  <a:pt x="333375" y="234950"/>
                </a:lnTo>
                <a:lnTo>
                  <a:pt x="333375" y="234950"/>
                </a:lnTo>
                <a:lnTo>
                  <a:pt x="301625" y="200025"/>
                </a:lnTo>
                <a:lnTo>
                  <a:pt x="301625" y="200025"/>
                </a:lnTo>
                <a:lnTo>
                  <a:pt x="298450" y="171450"/>
                </a:lnTo>
                <a:lnTo>
                  <a:pt x="234950" y="174625"/>
                </a:lnTo>
                <a:lnTo>
                  <a:pt x="238125" y="136525"/>
                </a:lnTo>
                <a:lnTo>
                  <a:pt x="206375" y="136525"/>
                </a:lnTo>
                <a:lnTo>
                  <a:pt x="206375" y="107950"/>
                </a:lnTo>
                <a:lnTo>
                  <a:pt x="142875" y="101600"/>
                </a:lnTo>
                <a:lnTo>
                  <a:pt x="142875" y="101600"/>
                </a:lnTo>
                <a:lnTo>
                  <a:pt x="127000" y="73025"/>
                </a:lnTo>
                <a:lnTo>
                  <a:pt x="38100" y="63500"/>
                </a:lnTo>
                <a:lnTo>
                  <a:pt x="34925" y="19050"/>
                </a:lnTo>
                <a:lnTo>
                  <a:pt x="0" y="15875"/>
                </a:lnTo>
                <a:lnTo>
                  <a:pt x="6350" y="0"/>
                </a:lnTo>
              </a:path>
            </a:pathLst>
          </a:custGeom>
          <a:noFill/>
          <a:ln w="28575">
            <a:solidFill>
              <a:schemeClr val="accent1"/>
            </a:solidFill>
            <a:miter lim="800000"/>
            <a:headEnd/>
            <a:tailEnd/>
          </a:ln>
        </p:spPr>
        <p:txBody>
          <a:bodyPr rtlCol="0" anchor="ctr"/>
          <a:lstStyle/>
          <a:p>
            <a:pPr algn="ctr"/>
            <a:endParaRPr lang="en-US" dirty="0"/>
          </a:p>
        </p:txBody>
      </p:sp>
      <p:sp>
        <p:nvSpPr>
          <p:cNvPr id="112" name="Freeform 111">
            <a:extLst>
              <a:ext uri="{FF2B5EF4-FFF2-40B4-BE49-F238E27FC236}">
                <a16:creationId xmlns:a16="http://schemas.microsoft.com/office/drawing/2014/main" id="{72A250E4-450F-204F-ADCC-B92271FBFF41}"/>
              </a:ext>
            </a:extLst>
          </p:cNvPr>
          <p:cNvSpPr/>
          <p:nvPr/>
        </p:nvSpPr>
        <p:spPr bwMode="auto">
          <a:xfrm>
            <a:off x="5441950" y="4972050"/>
            <a:ext cx="2667000" cy="368300"/>
          </a:xfrm>
          <a:custGeom>
            <a:avLst/>
            <a:gdLst>
              <a:gd name="connsiteX0" fmla="*/ 2667000 w 2667000"/>
              <a:gd name="connsiteY0" fmla="*/ 368300 h 368300"/>
              <a:gd name="connsiteX1" fmla="*/ 2305050 w 2667000"/>
              <a:gd name="connsiteY1" fmla="*/ 368300 h 368300"/>
              <a:gd name="connsiteX2" fmla="*/ 2305050 w 2667000"/>
              <a:gd name="connsiteY2" fmla="*/ 336550 h 368300"/>
              <a:gd name="connsiteX3" fmla="*/ 2085975 w 2667000"/>
              <a:gd name="connsiteY3" fmla="*/ 336550 h 368300"/>
              <a:gd name="connsiteX4" fmla="*/ 2060575 w 2667000"/>
              <a:gd name="connsiteY4" fmla="*/ 311150 h 368300"/>
              <a:gd name="connsiteX5" fmla="*/ 1968500 w 2667000"/>
              <a:gd name="connsiteY5" fmla="*/ 314325 h 368300"/>
              <a:gd name="connsiteX6" fmla="*/ 1968500 w 2667000"/>
              <a:gd name="connsiteY6" fmla="*/ 314325 h 368300"/>
              <a:gd name="connsiteX7" fmla="*/ 1968500 w 2667000"/>
              <a:gd name="connsiteY7" fmla="*/ 314325 h 368300"/>
              <a:gd name="connsiteX8" fmla="*/ 1968500 w 2667000"/>
              <a:gd name="connsiteY8" fmla="*/ 288925 h 368300"/>
              <a:gd name="connsiteX9" fmla="*/ 1762125 w 2667000"/>
              <a:gd name="connsiteY9" fmla="*/ 288925 h 368300"/>
              <a:gd name="connsiteX10" fmla="*/ 1762125 w 2667000"/>
              <a:gd name="connsiteY10" fmla="*/ 276225 h 368300"/>
              <a:gd name="connsiteX11" fmla="*/ 1628775 w 2667000"/>
              <a:gd name="connsiteY11" fmla="*/ 276225 h 368300"/>
              <a:gd name="connsiteX12" fmla="*/ 1628775 w 2667000"/>
              <a:gd name="connsiteY12" fmla="*/ 260350 h 368300"/>
              <a:gd name="connsiteX13" fmla="*/ 1498600 w 2667000"/>
              <a:gd name="connsiteY13" fmla="*/ 260350 h 368300"/>
              <a:gd name="connsiteX14" fmla="*/ 1498600 w 2667000"/>
              <a:gd name="connsiteY14" fmla="*/ 244475 h 368300"/>
              <a:gd name="connsiteX15" fmla="*/ 1403350 w 2667000"/>
              <a:gd name="connsiteY15" fmla="*/ 244475 h 368300"/>
              <a:gd name="connsiteX16" fmla="*/ 1393825 w 2667000"/>
              <a:gd name="connsiteY16" fmla="*/ 234950 h 368300"/>
              <a:gd name="connsiteX17" fmla="*/ 1333500 w 2667000"/>
              <a:gd name="connsiteY17" fmla="*/ 234950 h 368300"/>
              <a:gd name="connsiteX18" fmla="*/ 1323975 w 2667000"/>
              <a:gd name="connsiteY18" fmla="*/ 225425 h 368300"/>
              <a:gd name="connsiteX19" fmla="*/ 1190625 w 2667000"/>
              <a:gd name="connsiteY19" fmla="*/ 225425 h 368300"/>
              <a:gd name="connsiteX20" fmla="*/ 1190625 w 2667000"/>
              <a:gd name="connsiteY20" fmla="*/ 206375 h 368300"/>
              <a:gd name="connsiteX21" fmla="*/ 1136650 w 2667000"/>
              <a:gd name="connsiteY21" fmla="*/ 206375 h 368300"/>
              <a:gd name="connsiteX22" fmla="*/ 1117600 w 2667000"/>
              <a:gd name="connsiteY22" fmla="*/ 184150 h 368300"/>
              <a:gd name="connsiteX23" fmla="*/ 1060450 w 2667000"/>
              <a:gd name="connsiteY23" fmla="*/ 180975 h 368300"/>
              <a:gd name="connsiteX24" fmla="*/ 1057275 w 2667000"/>
              <a:gd name="connsiteY24" fmla="*/ 165100 h 368300"/>
              <a:gd name="connsiteX25" fmla="*/ 977900 w 2667000"/>
              <a:gd name="connsiteY25" fmla="*/ 165100 h 368300"/>
              <a:gd name="connsiteX26" fmla="*/ 977900 w 2667000"/>
              <a:gd name="connsiteY26" fmla="*/ 165100 h 368300"/>
              <a:gd name="connsiteX27" fmla="*/ 958850 w 2667000"/>
              <a:gd name="connsiteY27" fmla="*/ 142875 h 368300"/>
              <a:gd name="connsiteX28" fmla="*/ 895350 w 2667000"/>
              <a:gd name="connsiteY28" fmla="*/ 146050 h 368300"/>
              <a:gd name="connsiteX29" fmla="*/ 889000 w 2667000"/>
              <a:gd name="connsiteY29" fmla="*/ 130175 h 368300"/>
              <a:gd name="connsiteX30" fmla="*/ 854075 w 2667000"/>
              <a:gd name="connsiteY30" fmla="*/ 133350 h 368300"/>
              <a:gd name="connsiteX31" fmla="*/ 847725 w 2667000"/>
              <a:gd name="connsiteY31" fmla="*/ 117475 h 368300"/>
              <a:gd name="connsiteX32" fmla="*/ 749300 w 2667000"/>
              <a:gd name="connsiteY32" fmla="*/ 120650 h 368300"/>
              <a:gd name="connsiteX33" fmla="*/ 752475 w 2667000"/>
              <a:gd name="connsiteY33" fmla="*/ 104775 h 368300"/>
              <a:gd name="connsiteX34" fmla="*/ 558800 w 2667000"/>
              <a:gd name="connsiteY34" fmla="*/ 104775 h 368300"/>
              <a:gd name="connsiteX35" fmla="*/ 530225 w 2667000"/>
              <a:gd name="connsiteY35" fmla="*/ 66675 h 368300"/>
              <a:gd name="connsiteX36" fmla="*/ 384175 w 2667000"/>
              <a:gd name="connsiteY36" fmla="*/ 63500 h 368300"/>
              <a:gd name="connsiteX37" fmla="*/ 381000 w 2667000"/>
              <a:gd name="connsiteY37" fmla="*/ 38100 h 368300"/>
              <a:gd name="connsiteX38" fmla="*/ 238125 w 2667000"/>
              <a:gd name="connsiteY38" fmla="*/ 41275 h 368300"/>
              <a:gd name="connsiteX39" fmla="*/ 234950 w 2667000"/>
              <a:gd name="connsiteY39" fmla="*/ 28575 h 368300"/>
              <a:gd name="connsiteX40" fmla="*/ 142875 w 2667000"/>
              <a:gd name="connsiteY40" fmla="*/ 31750 h 368300"/>
              <a:gd name="connsiteX41" fmla="*/ 92075 w 2667000"/>
              <a:gd name="connsiteY41" fmla="*/ 0 h 368300"/>
              <a:gd name="connsiteX42" fmla="*/ 0 w 2667000"/>
              <a:gd name="connsiteY42" fmla="*/ 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667000" h="368300">
                <a:moveTo>
                  <a:pt x="2667000" y="368300"/>
                </a:moveTo>
                <a:lnTo>
                  <a:pt x="2305050" y="368300"/>
                </a:lnTo>
                <a:lnTo>
                  <a:pt x="2305050" y="336550"/>
                </a:lnTo>
                <a:lnTo>
                  <a:pt x="2085975" y="336550"/>
                </a:lnTo>
                <a:lnTo>
                  <a:pt x="2060575" y="311150"/>
                </a:lnTo>
                <a:lnTo>
                  <a:pt x="1968500" y="314325"/>
                </a:lnTo>
                <a:lnTo>
                  <a:pt x="1968500" y="314325"/>
                </a:lnTo>
                <a:lnTo>
                  <a:pt x="1968500" y="314325"/>
                </a:lnTo>
                <a:lnTo>
                  <a:pt x="1968500" y="288925"/>
                </a:lnTo>
                <a:lnTo>
                  <a:pt x="1762125" y="288925"/>
                </a:lnTo>
                <a:lnTo>
                  <a:pt x="1762125" y="276225"/>
                </a:lnTo>
                <a:lnTo>
                  <a:pt x="1628775" y="276225"/>
                </a:lnTo>
                <a:lnTo>
                  <a:pt x="1628775" y="260350"/>
                </a:lnTo>
                <a:lnTo>
                  <a:pt x="1498600" y="260350"/>
                </a:lnTo>
                <a:lnTo>
                  <a:pt x="1498600" y="244475"/>
                </a:lnTo>
                <a:lnTo>
                  <a:pt x="1403350" y="244475"/>
                </a:lnTo>
                <a:lnTo>
                  <a:pt x="1393825" y="234950"/>
                </a:lnTo>
                <a:lnTo>
                  <a:pt x="1333500" y="234950"/>
                </a:lnTo>
                <a:lnTo>
                  <a:pt x="1323975" y="225425"/>
                </a:lnTo>
                <a:lnTo>
                  <a:pt x="1190625" y="225425"/>
                </a:lnTo>
                <a:lnTo>
                  <a:pt x="1190625" y="206375"/>
                </a:lnTo>
                <a:lnTo>
                  <a:pt x="1136650" y="206375"/>
                </a:lnTo>
                <a:lnTo>
                  <a:pt x="1117600" y="184150"/>
                </a:lnTo>
                <a:lnTo>
                  <a:pt x="1060450" y="180975"/>
                </a:lnTo>
                <a:lnTo>
                  <a:pt x="1057275" y="165100"/>
                </a:lnTo>
                <a:lnTo>
                  <a:pt x="977900" y="165100"/>
                </a:lnTo>
                <a:lnTo>
                  <a:pt x="977900" y="165100"/>
                </a:lnTo>
                <a:lnTo>
                  <a:pt x="958850" y="142875"/>
                </a:lnTo>
                <a:lnTo>
                  <a:pt x="895350" y="146050"/>
                </a:lnTo>
                <a:lnTo>
                  <a:pt x="889000" y="130175"/>
                </a:lnTo>
                <a:lnTo>
                  <a:pt x="854075" y="133350"/>
                </a:lnTo>
                <a:lnTo>
                  <a:pt x="847725" y="117475"/>
                </a:lnTo>
                <a:lnTo>
                  <a:pt x="749300" y="120650"/>
                </a:lnTo>
                <a:lnTo>
                  <a:pt x="752475" y="104775"/>
                </a:lnTo>
                <a:lnTo>
                  <a:pt x="558800" y="104775"/>
                </a:lnTo>
                <a:lnTo>
                  <a:pt x="530225" y="66675"/>
                </a:lnTo>
                <a:lnTo>
                  <a:pt x="384175" y="63500"/>
                </a:lnTo>
                <a:lnTo>
                  <a:pt x="381000" y="38100"/>
                </a:lnTo>
                <a:lnTo>
                  <a:pt x="238125" y="41275"/>
                </a:lnTo>
                <a:lnTo>
                  <a:pt x="234950" y="28575"/>
                </a:lnTo>
                <a:lnTo>
                  <a:pt x="142875" y="31750"/>
                </a:lnTo>
                <a:lnTo>
                  <a:pt x="920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25" name="Freeform 1024">
            <a:extLst>
              <a:ext uri="{FF2B5EF4-FFF2-40B4-BE49-F238E27FC236}">
                <a16:creationId xmlns:a16="http://schemas.microsoft.com/office/drawing/2014/main" id="{1E4DBA14-07E9-3540-B245-4F1725100DB1}"/>
              </a:ext>
            </a:extLst>
          </p:cNvPr>
          <p:cNvSpPr/>
          <p:nvPr/>
        </p:nvSpPr>
        <p:spPr bwMode="auto">
          <a:xfrm>
            <a:off x="4165600" y="4149725"/>
            <a:ext cx="1282700" cy="809625"/>
          </a:xfrm>
          <a:custGeom>
            <a:avLst/>
            <a:gdLst>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17525 h 809625"/>
              <a:gd name="connsiteX22" fmla="*/ 46672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17525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98450 w 1282700"/>
              <a:gd name="connsiteY13" fmla="*/ 387350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33400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 name="connsiteX0" fmla="*/ 0 w 1282700"/>
              <a:gd name="connsiteY0" fmla="*/ 0 h 809625"/>
              <a:gd name="connsiteX1" fmla="*/ 73025 w 1282700"/>
              <a:gd name="connsiteY1" fmla="*/ 25400 h 809625"/>
              <a:gd name="connsiteX2" fmla="*/ 107950 w 1282700"/>
              <a:gd name="connsiteY2" fmla="*/ 98425 h 809625"/>
              <a:gd name="connsiteX3" fmla="*/ 133350 w 1282700"/>
              <a:gd name="connsiteY3" fmla="*/ 133350 h 809625"/>
              <a:gd name="connsiteX4" fmla="*/ 171450 w 1282700"/>
              <a:gd name="connsiteY4" fmla="*/ 146050 h 809625"/>
              <a:gd name="connsiteX5" fmla="*/ 168275 w 1282700"/>
              <a:gd name="connsiteY5" fmla="*/ 206375 h 809625"/>
              <a:gd name="connsiteX6" fmla="*/ 206375 w 1282700"/>
              <a:gd name="connsiteY6" fmla="*/ 206375 h 809625"/>
              <a:gd name="connsiteX7" fmla="*/ 206375 w 1282700"/>
              <a:gd name="connsiteY7" fmla="*/ 279400 h 809625"/>
              <a:gd name="connsiteX8" fmla="*/ 234950 w 1282700"/>
              <a:gd name="connsiteY8" fmla="*/ 282575 h 809625"/>
              <a:gd name="connsiteX9" fmla="*/ 241300 w 1282700"/>
              <a:gd name="connsiteY9" fmla="*/ 333375 h 809625"/>
              <a:gd name="connsiteX10" fmla="*/ 269875 w 1282700"/>
              <a:gd name="connsiteY10" fmla="*/ 339725 h 809625"/>
              <a:gd name="connsiteX11" fmla="*/ 273050 w 1282700"/>
              <a:gd name="connsiteY11" fmla="*/ 387350 h 809625"/>
              <a:gd name="connsiteX12" fmla="*/ 273050 w 1282700"/>
              <a:gd name="connsiteY12" fmla="*/ 387350 h 809625"/>
              <a:gd name="connsiteX13" fmla="*/ 288925 w 1282700"/>
              <a:gd name="connsiteY13" fmla="*/ 390525 h 809625"/>
              <a:gd name="connsiteX14" fmla="*/ 292100 w 1282700"/>
              <a:gd name="connsiteY14" fmla="*/ 434975 h 809625"/>
              <a:gd name="connsiteX15" fmla="*/ 327025 w 1282700"/>
              <a:gd name="connsiteY15" fmla="*/ 460375 h 809625"/>
              <a:gd name="connsiteX16" fmla="*/ 355600 w 1282700"/>
              <a:gd name="connsiteY16" fmla="*/ 460375 h 809625"/>
              <a:gd name="connsiteX17" fmla="*/ 355600 w 1282700"/>
              <a:gd name="connsiteY17" fmla="*/ 492125 h 809625"/>
              <a:gd name="connsiteX18" fmla="*/ 387350 w 1282700"/>
              <a:gd name="connsiteY18" fmla="*/ 495300 h 809625"/>
              <a:gd name="connsiteX19" fmla="*/ 387350 w 1282700"/>
              <a:gd name="connsiteY19" fmla="*/ 514350 h 809625"/>
              <a:gd name="connsiteX20" fmla="*/ 419100 w 1282700"/>
              <a:gd name="connsiteY20" fmla="*/ 517525 h 809625"/>
              <a:gd name="connsiteX21" fmla="*/ 419100 w 1282700"/>
              <a:gd name="connsiteY21" fmla="*/ 533400 h 809625"/>
              <a:gd name="connsiteX22" fmla="*/ 460375 w 1282700"/>
              <a:gd name="connsiteY22" fmla="*/ 542925 h 809625"/>
              <a:gd name="connsiteX23" fmla="*/ 466725 w 1282700"/>
              <a:gd name="connsiteY23" fmla="*/ 584200 h 809625"/>
              <a:gd name="connsiteX24" fmla="*/ 527050 w 1282700"/>
              <a:gd name="connsiteY24" fmla="*/ 600075 h 809625"/>
              <a:gd name="connsiteX25" fmla="*/ 527050 w 1282700"/>
              <a:gd name="connsiteY25" fmla="*/ 600075 h 809625"/>
              <a:gd name="connsiteX26" fmla="*/ 527050 w 1282700"/>
              <a:gd name="connsiteY26" fmla="*/ 619125 h 809625"/>
              <a:gd name="connsiteX27" fmla="*/ 631825 w 1282700"/>
              <a:gd name="connsiteY27" fmla="*/ 628650 h 809625"/>
              <a:gd name="connsiteX28" fmla="*/ 688975 w 1282700"/>
              <a:gd name="connsiteY28" fmla="*/ 679450 h 809625"/>
              <a:gd name="connsiteX29" fmla="*/ 781050 w 1282700"/>
              <a:gd name="connsiteY29" fmla="*/ 682625 h 809625"/>
              <a:gd name="connsiteX30" fmla="*/ 796925 w 1282700"/>
              <a:gd name="connsiteY30" fmla="*/ 704850 h 809625"/>
              <a:gd name="connsiteX31" fmla="*/ 866775 w 1282700"/>
              <a:gd name="connsiteY31" fmla="*/ 701675 h 809625"/>
              <a:gd name="connsiteX32" fmla="*/ 895350 w 1282700"/>
              <a:gd name="connsiteY32" fmla="*/ 733425 h 809625"/>
              <a:gd name="connsiteX33" fmla="*/ 936625 w 1282700"/>
              <a:gd name="connsiteY33" fmla="*/ 727075 h 809625"/>
              <a:gd name="connsiteX34" fmla="*/ 946150 w 1282700"/>
              <a:gd name="connsiteY34" fmla="*/ 746125 h 809625"/>
              <a:gd name="connsiteX35" fmla="*/ 974725 w 1282700"/>
              <a:gd name="connsiteY35" fmla="*/ 746125 h 809625"/>
              <a:gd name="connsiteX36" fmla="*/ 977900 w 1282700"/>
              <a:gd name="connsiteY36" fmla="*/ 765175 h 809625"/>
              <a:gd name="connsiteX37" fmla="*/ 1041400 w 1282700"/>
              <a:gd name="connsiteY37" fmla="*/ 765175 h 809625"/>
              <a:gd name="connsiteX38" fmla="*/ 1047750 w 1282700"/>
              <a:gd name="connsiteY38" fmla="*/ 784225 h 809625"/>
              <a:gd name="connsiteX39" fmla="*/ 1120775 w 1282700"/>
              <a:gd name="connsiteY39" fmla="*/ 784225 h 809625"/>
              <a:gd name="connsiteX40" fmla="*/ 1143000 w 1282700"/>
              <a:gd name="connsiteY40" fmla="*/ 809625 h 809625"/>
              <a:gd name="connsiteX41" fmla="*/ 1282700 w 1282700"/>
              <a:gd name="connsiteY41" fmla="*/ 809625 h 80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282700" h="809625">
                <a:moveTo>
                  <a:pt x="0" y="0"/>
                </a:moveTo>
                <a:lnTo>
                  <a:pt x="73025" y="25400"/>
                </a:lnTo>
                <a:lnTo>
                  <a:pt x="107950" y="98425"/>
                </a:lnTo>
                <a:lnTo>
                  <a:pt x="133350" y="133350"/>
                </a:lnTo>
                <a:lnTo>
                  <a:pt x="171450" y="146050"/>
                </a:lnTo>
                <a:lnTo>
                  <a:pt x="168275" y="206375"/>
                </a:lnTo>
                <a:lnTo>
                  <a:pt x="206375" y="206375"/>
                </a:lnTo>
                <a:lnTo>
                  <a:pt x="206375" y="279400"/>
                </a:lnTo>
                <a:lnTo>
                  <a:pt x="234950" y="282575"/>
                </a:lnTo>
                <a:lnTo>
                  <a:pt x="241300" y="333375"/>
                </a:lnTo>
                <a:lnTo>
                  <a:pt x="269875" y="339725"/>
                </a:lnTo>
                <a:lnTo>
                  <a:pt x="273050" y="387350"/>
                </a:lnTo>
                <a:lnTo>
                  <a:pt x="273050" y="387350"/>
                </a:lnTo>
                <a:lnTo>
                  <a:pt x="288925" y="390525"/>
                </a:lnTo>
                <a:lnTo>
                  <a:pt x="292100" y="434975"/>
                </a:lnTo>
                <a:lnTo>
                  <a:pt x="327025" y="460375"/>
                </a:lnTo>
                <a:lnTo>
                  <a:pt x="355600" y="460375"/>
                </a:lnTo>
                <a:lnTo>
                  <a:pt x="355600" y="492125"/>
                </a:lnTo>
                <a:lnTo>
                  <a:pt x="387350" y="495300"/>
                </a:lnTo>
                <a:lnTo>
                  <a:pt x="387350" y="514350"/>
                </a:lnTo>
                <a:lnTo>
                  <a:pt x="419100" y="517525"/>
                </a:lnTo>
                <a:lnTo>
                  <a:pt x="419100" y="533400"/>
                </a:lnTo>
                <a:lnTo>
                  <a:pt x="460375" y="542925"/>
                </a:lnTo>
                <a:lnTo>
                  <a:pt x="466725" y="584200"/>
                </a:lnTo>
                <a:lnTo>
                  <a:pt x="527050" y="600075"/>
                </a:lnTo>
                <a:lnTo>
                  <a:pt x="527050" y="600075"/>
                </a:lnTo>
                <a:lnTo>
                  <a:pt x="527050" y="619125"/>
                </a:lnTo>
                <a:lnTo>
                  <a:pt x="631825" y="628650"/>
                </a:lnTo>
                <a:lnTo>
                  <a:pt x="688975" y="679450"/>
                </a:lnTo>
                <a:lnTo>
                  <a:pt x="781050" y="682625"/>
                </a:lnTo>
                <a:lnTo>
                  <a:pt x="796925" y="704850"/>
                </a:lnTo>
                <a:lnTo>
                  <a:pt x="866775" y="701675"/>
                </a:lnTo>
                <a:lnTo>
                  <a:pt x="895350" y="733425"/>
                </a:lnTo>
                <a:lnTo>
                  <a:pt x="936625" y="727075"/>
                </a:lnTo>
                <a:lnTo>
                  <a:pt x="946150" y="746125"/>
                </a:lnTo>
                <a:lnTo>
                  <a:pt x="974725" y="746125"/>
                </a:lnTo>
                <a:lnTo>
                  <a:pt x="977900" y="765175"/>
                </a:lnTo>
                <a:lnTo>
                  <a:pt x="1041400" y="765175"/>
                </a:lnTo>
                <a:lnTo>
                  <a:pt x="1047750" y="784225"/>
                </a:lnTo>
                <a:lnTo>
                  <a:pt x="1120775" y="784225"/>
                </a:lnTo>
                <a:lnTo>
                  <a:pt x="1143000" y="809625"/>
                </a:lnTo>
                <a:lnTo>
                  <a:pt x="1282700" y="809625"/>
                </a:lnTo>
              </a:path>
            </a:pathLst>
          </a:custGeom>
          <a:noFill/>
          <a:ln w="28575">
            <a:solidFill>
              <a:schemeClr val="accent3"/>
            </a:solidFill>
            <a:miter lim="800000"/>
            <a:headEnd/>
            <a:tailEnd/>
          </a:ln>
        </p:spPr>
        <p:txBody>
          <a:bodyPr rtlCol="0" anchor="ctr"/>
          <a:lstStyle/>
          <a:p>
            <a:pPr algn="ctr"/>
            <a:endParaRPr lang="en-US" dirty="0"/>
          </a:p>
        </p:txBody>
      </p:sp>
      <p:sp>
        <p:nvSpPr>
          <p:cNvPr id="143" name="TextBox 142">
            <a:extLst>
              <a:ext uri="{FF2B5EF4-FFF2-40B4-BE49-F238E27FC236}">
                <a16:creationId xmlns:a16="http://schemas.microsoft.com/office/drawing/2014/main" id="{C4C20E17-F5E6-BA4D-90BB-A6A1CFDB724C}"/>
              </a:ext>
            </a:extLst>
          </p:cNvPr>
          <p:cNvSpPr txBox="1"/>
          <p:nvPr/>
        </p:nvSpPr>
        <p:spPr bwMode="auto">
          <a:xfrm>
            <a:off x="5785572" y="488120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14FF1C25-F359-AD4F-A466-F6205ED845C0}"/>
              </a:ext>
            </a:extLst>
          </p:cNvPr>
          <p:cNvSpPr txBox="1"/>
          <p:nvPr/>
        </p:nvSpPr>
        <p:spPr bwMode="auto">
          <a:xfrm>
            <a:off x="7142042" y="510201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FFFD6FA2-B559-7D46-AE8A-BBE2C30FF33A}"/>
              </a:ext>
            </a:extLst>
          </p:cNvPr>
          <p:cNvSpPr txBox="1"/>
          <p:nvPr/>
        </p:nvSpPr>
        <p:spPr bwMode="auto">
          <a:xfrm>
            <a:off x="7182814" y="510201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3D189E9C-6E1A-3644-8132-39BEF48F7069}"/>
              </a:ext>
            </a:extLst>
          </p:cNvPr>
          <p:cNvSpPr txBox="1"/>
          <p:nvPr/>
        </p:nvSpPr>
        <p:spPr bwMode="auto">
          <a:xfrm>
            <a:off x="7218586" y="510201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60624287-01EB-2F4B-8976-7B9071010ADA}"/>
              </a:ext>
            </a:extLst>
          </p:cNvPr>
          <p:cNvSpPr txBox="1"/>
          <p:nvPr/>
        </p:nvSpPr>
        <p:spPr bwMode="auto">
          <a:xfrm>
            <a:off x="7056837" y="509395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EFE99728-AEDF-C948-A4BA-721B9C0C2882}"/>
              </a:ext>
            </a:extLst>
          </p:cNvPr>
          <p:cNvSpPr txBox="1"/>
          <p:nvPr/>
        </p:nvSpPr>
        <p:spPr bwMode="auto">
          <a:xfrm>
            <a:off x="7252285" y="510652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0010C384-C853-5E47-BB11-D94F1149A02C}"/>
              </a:ext>
            </a:extLst>
          </p:cNvPr>
          <p:cNvSpPr txBox="1"/>
          <p:nvPr/>
        </p:nvSpPr>
        <p:spPr bwMode="auto">
          <a:xfrm>
            <a:off x="7309814" y="51167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4124C361-CF0A-5445-AB23-71C8D3A8A33C}"/>
              </a:ext>
            </a:extLst>
          </p:cNvPr>
          <p:cNvSpPr txBox="1"/>
          <p:nvPr/>
        </p:nvSpPr>
        <p:spPr bwMode="auto">
          <a:xfrm>
            <a:off x="7573755" y="515454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71D414D9-7E48-F344-BEC8-D9389E482702}"/>
              </a:ext>
            </a:extLst>
          </p:cNvPr>
          <p:cNvSpPr txBox="1"/>
          <p:nvPr/>
        </p:nvSpPr>
        <p:spPr bwMode="auto">
          <a:xfrm>
            <a:off x="7325651" y="51167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727639B5-DC1E-7143-B849-20841AC8E92B}"/>
              </a:ext>
            </a:extLst>
          </p:cNvPr>
          <p:cNvSpPr txBox="1"/>
          <p:nvPr/>
        </p:nvSpPr>
        <p:spPr bwMode="auto">
          <a:xfrm>
            <a:off x="7416245" y="514473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AD6CCC21-EACD-1347-9C32-4D3B27B28E42}"/>
              </a:ext>
            </a:extLst>
          </p:cNvPr>
          <p:cNvSpPr txBox="1"/>
          <p:nvPr/>
        </p:nvSpPr>
        <p:spPr bwMode="auto">
          <a:xfrm>
            <a:off x="7344536" y="51167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A08F374B-675A-4047-815A-DA0113C6798C}"/>
              </a:ext>
            </a:extLst>
          </p:cNvPr>
          <p:cNvSpPr txBox="1"/>
          <p:nvPr/>
        </p:nvSpPr>
        <p:spPr bwMode="auto">
          <a:xfrm>
            <a:off x="7676259" y="517999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5" name="TextBox 154">
            <a:extLst>
              <a:ext uri="{FF2B5EF4-FFF2-40B4-BE49-F238E27FC236}">
                <a16:creationId xmlns:a16="http://schemas.microsoft.com/office/drawing/2014/main" id="{E4F71123-AADC-714C-82F1-D2C394EA2E64}"/>
              </a:ext>
            </a:extLst>
          </p:cNvPr>
          <p:cNvSpPr txBox="1"/>
          <p:nvPr/>
        </p:nvSpPr>
        <p:spPr bwMode="auto">
          <a:xfrm>
            <a:off x="7701682" y="518131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6" name="TextBox 155">
            <a:extLst>
              <a:ext uri="{FF2B5EF4-FFF2-40B4-BE49-F238E27FC236}">
                <a16:creationId xmlns:a16="http://schemas.microsoft.com/office/drawing/2014/main" id="{0AE00C93-3638-814E-8CA9-19A47153667F}"/>
              </a:ext>
            </a:extLst>
          </p:cNvPr>
          <p:cNvSpPr txBox="1"/>
          <p:nvPr/>
        </p:nvSpPr>
        <p:spPr bwMode="auto">
          <a:xfrm>
            <a:off x="7650859" y="517823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7" name="TextBox 156">
            <a:extLst>
              <a:ext uri="{FF2B5EF4-FFF2-40B4-BE49-F238E27FC236}">
                <a16:creationId xmlns:a16="http://schemas.microsoft.com/office/drawing/2014/main" id="{6C0C2136-DA7B-6945-BD79-D228B48D94C9}"/>
              </a:ext>
            </a:extLst>
          </p:cNvPr>
          <p:cNvSpPr txBox="1"/>
          <p:nvPr/>
        </p:nvSpPr>
        <p:spPr bwMode="auto">
          <a:xfrm>
            <a:off x="7930980" y="518131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8" name="TextBox 157">
            <a:extLst>
              <a:ext uri="{FF2B5EF4-FFF2-40B4-BE49-F238E27FC236}">
                <a16:creationId xmlns:a16="http://schemas.microsoft.com/office/drawing/2014/main" id="{B49B8A45-6561-3841-A2D8-E6546D118805}"/>
              </a:ext>
            </a:extLst>
          </p:cNvPr>
          <p:cNvSpPr txBox="1"/>
          <p:nvPr/>
        </p:nvSpPr>
        <p:spPr bwMode="auto">
          <a:xfrm>
            <a:off x="7729944" y="518009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9" name="TextBox 158">
            <a:extLst>
              <a:ext uri="{FF2B5EF4-FFF2-40B4-BE49-F238E27FC236}">
                <a16:creationId xmlns:a16="http://schemas.microsoft.com/office/drawing/2014/main" id="{859821F3-E7E0-B241-ADEB-AF228A9CD757}"/>
              </a:ext>
            </a:extLst>
          </p:cNvPr>
          <p:cNvSpPr txBox="1"/>
          <p:nvPr/>
        </p:nvSpPr>
        <p:spPr bwMode="auto">
          <a:xfrm>
            <a:off x="7785617" y="518489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0" name="TextBox 159">
            <a:extLst>
              <a:ext uri="{FF2B5EF4-FFF2-40B4-BE49-F238E27FC236}">
                <a16:creationId xmlns:a16="http://schemas.microsoft.com/office/drawing/2014/main" id="{4561B088-C9F3-A641-95FA-0311D8200C94}"/>
              </a:ext>
            </a:extLst>
          </p:cNvPr>
          <p:cNvSpPr txBox="1"/>
          <p:nvPr/>
        </p:nvSpPr>
        <p:spPr bwMode="auto">
          <a:xfrm>
            <a:off x="7766193" y="518369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1" name="TextBox 160">
            <a:extLst>
              <a:ext uri="{FF2B5EF4-FFF2-40B4-BE49-F238E27FC236}">
                <a16:creationId xmlns:a16="http://schemas.microsoft.com/office/drawing/2014/main" id="{E3B79206-88AE-1540-B09A-ABDA79AF3765}"/>
              </a:ext>
            </a:extLst>
          </p:cNvPr>
          <p:cNvSpPr txBox="1"/>
          <p:nvPr/>
        </p:nvSpPr>
        <p:spPr bwMode="auto">
          <a:xfrm>
            <a:off x="7835657" y="518141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2" name="TextBox 161">
            <a:extLst>
              <a:ext uri="{FF2B5EF4-FFF2-40B4-BE49-F238E27FC236}">
                <a16:creationId xmlns:a16="http://schemas.microsoft.com/office/drawing/2014/main" id="{62BB6E08-96C5-214C-8203-4FB1C7AF186B}"/>
              </a:ext>
            </a:extLst>
          </p:cNvPr>
          <p:cNvSpPr txBox="1"/>
          <p:nvPr/>
        </p:nvSpPr>
        <p:spPr bwMode="auto">
          <a:xfrm>
            <a:off x="7801353" y="518118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3" name="TextBox 162">
            <a:extLst>
              <a:ext uri="{FF2B5EF4-FFF2-40B4-BE49-F238E27FC236}">
                <a16:creationId xmlns:a16="http://schemas.microsoft.com/office/drawing/2014/main" id="{11F1A02E-A49F-8F40-B351-B5F3D21713D6}"/>
              </a:ext>
            </a:extLst>
          </p:cNvPr>
          <p:cNvSpPr txBox="1"/>
          <p:nvPr/>
        </p:nvSpPr>
        <p:spPr bwMode="auto">
          <a:xfrm>
            <a:off x="7881870" y="518141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4" name="TextBox 163">
            <a:extLst>
              <a:ext uri="{FF2B5EF4-FFF2-40B4-BE49-F238E27FC236}">
                <a16:creationId xmlns:a16="http://schemas.microsoft.com/office/drawing/2014/main" id="{93C7389A-4A35-2640-B584-CCA3FA850790}"/>
              </a:ext>
            </a:extLst>
          </p:cNvPr>
          <p:cNvSpPr txBox="1"/>
          <p:nvPr/>
        </p:nvSpPr>
        <p:spPr bwMode="auto">
          <a:xfrm>
            <a:off x="7848178" y="518141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5" name="TextBox 164">
            <a:extLst>
              <a:ext uri="{FF2B5EF4-FFF2-40B4-BE49-F238E27FC236}">
                <a16:creationId xmlns:a16="http://schemas.microsoft.com/office/drawing/2014/main" id="{8B46A0DA-B4CF-2E47-8346-50EDD8AD329A}"/>
              </a:ext>
            </a:extLst>
          </p:cNvPr>
          <p:cNvSpPr txBox="1"/>
          <p:nvPr/>
        </p:nvSpPr>
        <p:spPr bwMode="auto">
          <a:xfrm>
            <a:off x="7916694" y="518113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6" name="TextBox 165">
            <a:extLst>
              <a:ext uri="{FF2B5EF4-FFF2-40B4-BE49-F238E27FC236}">
                <a16:creationId xmlns:a16="http://schemas.microsoft.com/office/drawing/2014/main" id="{D3BEB0B3-F6E1-D54A-BAB9-A86928F129F2}"/>
              </a:ext>
            </a:extLst>
          </p:cNvPr>
          <p:cNvSpPr txBox="1"/>
          <p:nvPr/>
        </p:nvSpPr>
        <p:spPr bwMode="auto">
          <a:xfrm>
            <a:off x="7897553" y="518141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7" name="TextBox 166">
            <a:extLst>
              <a:ext uri="{FF2B5EF4-FFF2-40B4-BE49-F238E27FC236}">
                <a16:creationId xmlns:a16="http://schemas.microsoft.com/office/drawing/2014/main" id="{9C2DA499-5B55-A44E-999C-5B294FB50EDB}"/>
              </a:ext>
            </a:extLst>
          </p:cNvPr>
          <p:cNvSpPr txBox="1"/>
          <p:nvPr/>
        </p:nvSpPr>
        <p:spPr bwMode="auto">
          <a:xfrm>
            <a:off x="7436814" y="515331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8" name="TextBox 167">
            <a:extLst>
              <a:ext uri="{FF2B5EF4-FFF2-40B4-BE49-F238E27FC236}">
                <a16:creationId xmlns:a16="http://schemas.microsoft.com/office/drawing/2014/main" id="{4B170F16-C654-7F46-85C0-58BB64483194}"/>
              </a:ext>
            </a:extLst>
          </p:cNvPr>
          <p:cNvSpPr txBox="1"/>
          <p:nvPr/>
        </p:nvSpPr>
        <p:spPr bwMode="auto">
          <a:xfrm>
            <a:off x="7455699" y="515331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69" name="TextBox 168">
            <a:extLst>
              <a:ext uri="{FF2B5EF4-FFF2-40B4-BE49-F238E27FC236}">
                <a16:creationId xmlns:a16="http://schemas.microsoft.com/office/drawing/2014/main" id="{814D1913-2EB1-CC47-9CB0-16251480EFBF}"/>
              </a:ext>
            </a:extLst>
          </p:cNvPr>
          <p:cNvSpPr txBox="1"/>
          <p:nvPr/>
        </p:nvSpPr>
        <p:spPr bwMode="auto">
          <a:xfrm>
            <a:off x="7514755" y="515366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0" name="TextBox 169">
            <a:extLst>
              <a:ext uri="{FF2B5EF4-FFF2-40B4-BE49-F238E27FC236}">
                <a16:creationId xmlns:a16="http://schemas.microsoft.com/office/drawing/2014/main" id="{0C2AE664-6354-7F41-9E6A-8BD30BDE5F21}"/>
              </a:ext>
            </a:extLst>
          </p:cNvPr>
          <p:cNvSpPr txBox="1"/>
          <p:nvPr/>
        </p:nvSpPr>
        <p:spPr bwMode="auto">
          <a:xfrm>
            <a:off x="7496936" y="515331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71" name="TextBox 170">
            <a:extLst>
              <a:ext uri="{FF2B5EF4-FFF2-40B4-BE49-F238E27FC236}">
                <a16:creationId xmlns:a16="http://schemas.microsoft.com/office/drawing/2014/main" id="{366600E0-B032-304A-BDC5-3FC70D7E70BD}"/>
              </a:ext>
            </a:extLst>
          </p:cNvPr>
          <p:cNvSpPr txBox="1"/>
          <p:nvPr/>
        </p:nvSpPr>
        <p:spPr bwMode="auto">
          <a:xfrm>
            <a:off x="6339566" y="469617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C29C1A91-356D-6B41-B7DB-7F9B1036BCE1}"/>
              </a:ext>
            </a:extLst>
          </p:cNvPr>
          <p:cNvSpPr txBox="1"/>
          <p:nvPr/>
        </p:nvSpPr>
        <p:spPr bwMode="auto">
          <a:xfrm>
            <a:off x="6421204" y="473401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32B917D3-AF4F-D14F-A052-E5A4A876E6B1}"/>
              </a:ext>
            </a:extLst>
          </p:cNvPr>
          <p:cNvSpPr txBox="1"/>
          <p:nvPr/>
        </p:nvSpPr>
        <p:spPr bwMode="auto">
          <a:xfrm>
            <a:off x="7167080" y="481010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F6379C75-3D6D-3C45-9200-6DB9625DAB56}"/>
              </a:ext>
            </a:extLst>
          </p:cNvPr>
          <p:cNvSpPr txBox="1"/>
          <p:nvPr/>
        </p:nvSpPr>
        <p:spPr bwMode="auto">
          <a:xfrm>
            <a:off x="7183235" y="482245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4E38EBE1-77B3-034E-AC49-BE7A86D039E2}"/>
              </a:ext>
            </a:extLst>
          </p:cNvPr>
          <p:cNvSpPr txBox="1"/>
          <p:nvPr/>
        </p:nvSpPr>
        <p:spPr bwMode="auto">
          <a:xfrm>
            <a:off x="7268775" y="4832252"/>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1CC101E8-BCA7-6D42-802D-7E2BF46E0C1A}"/>
              </a:ext>
            </a:extLst>
          </p:cNvPr>
          <p:cNvSpPr txBox="1"/>
          <p:nvPr/>
        </p:nvSpPr>
        <p:spPr bwMode="auto">
          <a:xfrm>
            <a:off x="7122621" y="480975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961511A6-E95F-6446-8D30-4B0216BC2600}"/>
              </a:ext>
            </a:extLst>
          </p:cNvPr>
          <p:cNvSpPr txBox="1"/>
          <p:nvPr/>
        </p:nvSpPr>
        <p:spPr bwMode="auto">
          <a:xfrm>
            <a:off x="7306656" y="484412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F66C06E3-2D02-5148-8F53-6CC4F98C884E}"/>
              </a:ext>
            </a:extLst>
          </p:cNvPr>
          <p:cNvSpPr txBox="1"/>
          <p:nvPr/>
        </p:nvSpPr>
        <p:spPr bwMode="auto">
          <a:xfrm>
            <a:off x="7374450" y="4854029"/>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5FAB5503-CD0E-C348-A744-0845497585BC}"/>
              </a:ext>
            </a:extLst>
          </p:cNvPr>
          <p:cNvSpPr txBox="1"/>
          <p:nvPr/>
        </p:nvSpPr>
        <p:spPr bwMode="auto">
          <a:xfrm>
            <a:off x="8011093" y="491838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DEBA9E8A-2AAD-0A4B-A611-6708B1215927}"/>
              </a:ext>
            </a:extLst>
          </p:cNvPr>
          <p:cNvSpPr txBox="1"/>
          <p:nvPr/>
        </p:nvSpPr>
        <p:spPr bwMode="auto">
          <a:xfrm>
            <a:off x="7917286"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BF7E9B69-6400-C24B-8760-6C0E9CB7046B}"/>
              </a:ext>
            </a:extLst>
          </p:cNvPr>
          <p:cNvSpPr txBox="1"/>
          <p:nvPr/>
        </p:nvSpPr>
        <p:spPr bwMode="auto">
          <a:xfrm>
            <a:off x="7871465" y="4913735"/>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3F5A965E-00FD-964F-9C25-03B48F731F2D}"/>
              </a:ext>
            </a:extLst>
          </p:cNvPr>
          <p:cNvSpPr txBox="1"/>
          <p:nvPr/>
        </p:nvSpPr>
        <p:spPr bwMode="auto">
          <a:xfrm>
            <a:off x="7880300"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FEA3F021-EB0A-C34C-BA52-B3CE8BA7AE7F}"/>
              </a:ext>
            </a:extLst>
          </p:cNvPr>
          <p:cNvSpPr txBox="1"/>
          <p:nvPr/>
        </p:nvSpPr>
        <p:spPr bwMode="auto">
          <a:xfrm>
            <a:off x="7964167"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A5C5AB02-8B33-D740-B126-D7ED63FD6AB7}"/>
              </a:ext>
            </a:extLst>
          </p:cNvPr>
          <p:cNvSpPr txBox="1"/>
          <p:nvPr/>
        </p:nvSpPr>
        <p:spPr bwMode="auto">
          <a:xfrm>
            <a:off x="7434441" y="4868703"/>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CE989DD0-3952-AD47-98F8-4B83B95881CD}"/>
              </a:ext>
            </a:extLst>
          </p:cNvPr>
          <p:cNvSpPr txBox="1"/>
          <p:nvPr/>
        </p:nvSpPr>
        <p:spPr bwMode="auto">
          <a:xfrm>
            <a:off x="7397895" y="4852948"/>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FE463AA6-CE2C-4E42-A32A-CD6792DD666C}"/>
              </a:ext>
            </a:extLst>
          </p:cNvPr>
          <p:cNvSpPr txBox="1"/>
          <p:nvPr/>
        </p:nvSpPr>
        <p:spPr bwMode="auto">
          <a:xfrm>
            <a:off x="7456381" y="48715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4BAD87F8-D9DD-3745-BA71-B6B795543C2B}"/>
              </a:ext>
            </a:extLst>
          </p:cNvPr>
          <p:cNvSpPr txBox="1"/>
          <p:nvPr/>
        </p:nvSpPr>
        <p:spPr bwMode="auto">
          <a:xfrm>
            <a:off x="7496936" y="490464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9C8BB5F2-0E3F-2F40-8443-5BD5E08E318D}"/>
              </a:ext>
            </a:extLst>
          </p:cNvPr>
          <p:cNvSpPr txBox="1"/>
          <p:nvPr/>
        </p:nvSpPr>
        <p:spPr bwMode="auto">
          <a:xfrm>
            <a:off x="7509997" y="490503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628CE519-D970-1C45-8FBA-27831B06AA03}"/>
              </a:ext>
            </a:extLst>
          </p:cNvPr>
          <p:cNvSpPr txBox="1"/>
          <p:nvPr/>
        </p:nvSpPr>
        <p:spPr bwMode="auto">
          <a:xfrm>
            <a:off x="7529470" y="49156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6117E03E-73AF-3844-865F-90F95BEF0364}"/>
              </a:ext>
            </a:extLst>
          </p:cNvPr>
          <p:cNvSpPr txBox="1"/>
          <p:nvPr/>
        </p:nvSpPr>
        <p:spPr bwMode="auto">
          <a:xfrm>
            <a:off x="7557929" y="49156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9D7DC20A-F3EF-3246-84AE-9C51E685B06B}"/>
              </a:ext>
            </a:extLst>
          </p:cNvPr>
          <p:cNvSpPr txBox="1"/>
          <p:nvPr/>
        </p:nvSpPr>
        <p:spPr bwMode="auto">
          <a:xfrm>
            <a:off x="7640546" y="4921744"/>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1B349393-00D6-CE42-9B8A-8E4AE15C6C14}"/>
              </a:ext>
            </a:extLst>
          </p:cNvPr>
          <p:cNvSpPr txBox="1"/>
          <p:nvPr/>
        </p:nvSpPr>
        <p:spPr bwMode="auto">
          <a:xfrm>
            <a:off x="7589247" y="49156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7E79FA25-FA35-3444-A44A-E267373283D6}"/>
              </a:ext>
            </a:extLst>
          </p:cNvPr>
          <p:cNvSpPr txBox="1"/>
          <p:nvPr/>
        </p:nvSpPr>
        <p:spPr bwMode="auto">
          <a:xfrm>
            <a:off x="7573645" y="4915661"/>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7E6761FE-B09C-E049-9176-547E84FC371D}"/>
              </a:ext>
            </a:extLst>
          </p:cNvPr>
          <p:cNvSpPr txBox="1"/>
          <p:nvPr/>
        </p:nvSpPr>
        <p:spPr bwMode="auto">
          <a:xfrm>
            <a:off x="7604689" y="4917160"/>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659660A0-B4A3-9F44-A1BD-2422BD0364B8}"/>
              </a:ext>
            </a:extLst>
          </p:cNvPr>
          <p:cNvSpPr txBox="1"/>
          <p:nvPr/>
        </p:nvSpPr>
        <p:spPr bwMode="auto">
          <a:xfrm>
            <a:off x="7680842"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EB33AADD-2E50-EF49-A8C9-8D61F8E07479}"/>
              </a:ext>
            </a:extLst>
          </p:cNvPr>
          <p:cNvSpPr txBox="1"/>
          <p:nvPr/>
        </p:nvSpPr>
        <p:spPr bwMode="auto">
          <a:xfrm>
            <a:off x="7697602"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1E855769-B5B5-2144-BD6F-104498F3F05A}"/>
              </a:ext>
            </a:extLst>
          </p:cNvPr>
          <p:cNvSpPr txBox="1"/>
          <p:nvPr/>
        </p:nvSpPr>
        <p:spPr bwMode="auto">
          <a:xfrm>
            <a:off x="7715164"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C198F7E0-3F58-4845-8164-67FFB382D223}"/>
              </a:ext>
            </a:extLst>
          </p:cNvPr>
          <p:cNvSpPr txBox="1"/>
          <p:nvPr/>
        </p:nvSpPr>
        <p:spPr bwMode="auto">
          <a:xfrm>
            <a:off x="7809207"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D3556009-459C-3B46-B84E-143E6DB09C78}"/>
              </a:ext>
            </a:extLst>
          </p:cNvPr>
          <p:cNvSpPr txBox="1"/>
          <p:nvPr/>
        </p:nvSpPr>
        <p:spPr bwMode="auto">
          <a:xfrm>
            <a:off x="7753051"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B388C0D4-7EAD-C743-82FA-B048AB8527ED}"/>
              </a:ext>
            </a:extLst>
          </p:cNvPr>
          <p:cNvSpPr txBox="1"/>
          <p:nvPr/>
        </p:nvSpPr>
        <p:spPr bwMode="auto">
          <a:xfrm>
            <a:off x="7772317"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4AD2226F-DD3E-E94B-8B0B-D3218B8BC2E5}"/>
              </a:ext>
            </a:extLst>
          </p:cNvPr>
          <p:cNvSpPr txBox="1"/>
          <p:nvPr/>
        </p:nvSpPr>
        <p:spPr bwMode="auto">
          <a:xfrm>
            <a:off x="7734794"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38A6878E-3EA7-8F46-AD50-2EA37B12FAB6}"/>
              </a:ext>
            </a:extLst>
          </p:cNvPr>
          <p:cNvSpPr txBox="1"/>
          <p:nvPr/>
        </p:nvSpPr>
        <p:spPr bwMode="auto">
          <a:xfrm>
            <a:off x="7792681" y="4917216"/>
            <a:ext cx="2540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cxnSp>
        <p:nvCxnSpPr>
          <p:cNvPr id="54" name="Straight Connector 53">
            <a:extLst>
              <a:ext uri="{FF2B5EF4-FFF2-40B4-BE49-F238E27FC236}">
                <a16:creationId xmlns:a16="http://schemas.microsoft.com/office/drawing/2014/main" id="{FEC60981-09CD-BA45-9364-F9C5ED585C0F}"/>
              </a:ext>
            </a:extLst>
          </p:cNvPr>
          <p:cNvCxnSpPr>
            <a:cxnSpLocks/>
          </p:cNvCxnSpPr>
          <p:nvPr/>
        </p:nvCxnSpPr>
        <p:spPr bwMode="auto">
          <a:xfrm flipV="1">
            <a:off x="4175759" y="4134847"/>
            <a:ext cx="0" cy="1645922"/>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6755D56-E9EF-F947-86E0-222E9F207132}"/>
              </a:ext>
            </a:extLst>
          </p:cNvPr>
          <p:cNvCxnSpPr>
            <a:cxnSpLocks/>
          </p:cNvCxnSpPr>
          <p:nvPr/>
        </p:nvCxnSpPr>
        <p:spPr bwMode="auto">
          <a:xfrm flipV="1">
            <a:off x="4181302" y="1659480"/>
            <a:ext cx="0" cy="164592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951483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vector graphics, clock&#10;&#10;Description automatically generated">
            <a:extLst>
              <a:ext uri="{FF2B5EF4-FFF2-40B4-BE49-F238E27FC236}">
                <a16:creationId xmlns:a16="http://schemas.microsoft.com/office/drawing/2014/main" id="{AF3E043F-AC0C-4377-9048-578510B7B7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1365" y="2204745"/>
            <a:ext cx="3397282" cy="3063592"/>
          </a:xfrm>
          <a:prstGeom prst="rect">
            <a:avLst/>
          </a:prstGeom>
        </p:spPr>
      </p:pic>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Polatuzumab Vedotin in DLBCL: Background</a:t>
            </a:r>
            <a:endParaRPr lang="en-US" altLang="en-US" dirty="0"/>
          </a:p>
        </p:txBody>
      </p:sp>
      <p:sp>
        <p:nvSpPr>
          <p:cNvPr id="10" name="Content Placeholder 2">
            <a:extLst>
              <a:ext uri="{FF2B5EF4-FFF2-40B4-BE49-F238E27FC236}">
                <a16:creationId xmlns:a16="http://schemas.microsoft.com/office/drawing/2014/main" id="{F5F247B7-042B-479F-BF18-7BA9BD6D6FB9}"/>
              </a:ext>
            </a:extLst>
          </p:cNvPr>
          <p:cNvSpPr>
            <a:spLocks noGrp="1"/>
          </p:cNvSpPr>
          <p:nvPr>
            <p:ph idx="1"/>
          </p:nvPr>
        </p:nvSpPr>
        <p:spPr>
          <a:xfrm>
            <a:off x="604674" y="1513047"/>
            <a:ext cx="6611913" cy="4650686"/>
          </a:xfrm>
        </p:spPr>
        <p:txBody>
          <a:bodyPr/>
          <a:lstStyle/>
          <a:p>
            <a:r>
              <a:rPr lang="en-US" sz="2400" dirty="0"/>
              <a:t>R-CHOP well established as standard frontline therapy for DLBCL</a:t>
            </a:r>
            <a:r>
              <a:rPr lang="en-US" sz="2400" baseline="30000" dirty="0"/>
              <a:t>1</a:t>
            </a:r>
            <a:endParaRPr lang="en-US" sz="2400" dirty="0"/>
          </a:p>
          <a:p>
            <a:r>
              <a:rPr lang="en-US" sz="2400" dirty="0"/>
              <a:t>Polatuzumab vedotin, ADC targeting CD79b</a:t>
            </a:r>
            <a:r>
              <a:rPr lang="en-US" sz="2400" baseline="30000" dirty="0"/>
              <a:t>2</a:t>
            </a:r>
          </a:p>
          <a:p>
            <a:pPr lvl="1"/>
            <a:r>
              <a:rPr lang="en-US" sz="2400" dirty="0"/>
              <a:t>CD79b expressed on mature B-cell lymphomas including DLBCL</a:t>
            </a:r>
          </a:p>
          <a:p>
            <a:r>
              <a:rPr lang="en-US" sz="2400" dirty="0"/>
              <a:t>Polatuzumab vedotin + R-CHP or G-CHP demonstrated activity and manageable safety in untreated DLBCL in phase II trial</a:t>
            </a:r>
            <a:r>
              <a:rPr lang="en-US" sz="2400" baseline="30000" dirty="0"/>
              <a:t>3</a:t>
            </a:r>
          </a:p>
          <a:p>
            <a:r>
              <a:rPr lang="en-US" sz="2400" dirty="0"/>
              <a:t>Current phase III POLARIX trial compared safety and efficacy of polatuzumab vedotin + R-CHP vs R-CHOP in previously untreated DLBCL</a:t>
            </a:r>
            <a:r>
              <a:rPr lang="en-US" sz="2400" baseline="30000" dirty="0"/>
              <a:t>4,5</a:t>
            </a:r>
          </a:p>
        </p:txBody>
      </p:sp>
      <p:sp>
        <p:nvSpPr>
          <p:cNvPr id="11" name="Text Box 15">
            <a:extLst>
              <a:ext uri="{FF2B5EF4-FFF2-40B4-BE49-F238E27FC236}">
                <a16:creationId xmlns:a16="http://schemas.microsoft.com/office/drawing/2014/main" id="{2EB3C930-22B0-5A48-9F77-D0ADABDC627F}"/>
              </a:ext>
            </a:extLst>
          </p:cNvPr>
          <p:cNvSpPr txBox="1">
            <a:spLocks noChangeArrowheads="1"/>
          </p:cNvSpPr>
          <p:nvPr/>
        </p:nvSpPr>
        <p:spPr bwMode="auto">
          <a:xfrm>
            <a:off x="434523" y="6193363"/>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1. Vitolo. JCO. 2017;35:3529. 2. Dornan. Blood. 2009;114:2721.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3. Tilly. Lancet Oncol. 2019;20:998. 4. Tilly. ASH 2021. Abstr LBA1. 5.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2022;386:351.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endParaRPr>
          </a:p>
        </p:txBody>
      </p:sp>
      <p:sp>
        <p:nvSpPr>
          <p:cNvPr id="25" name="TextBox 14">
            <a:extLst>
              <a:ext uri="{FF2B5EF4-FFF2-40B4-BE49-F238E27FC236}">
                <a16:creationId xmlns:a16="http://schemas.microsoft.com/office/drawing/2014/main" id="{FB0AA680-8CB9-4DF8-A426-9731A8981BE7}"/>
              </a:ext>
            </a:extLst>
          </p:cNvPr>
          <p:cNvSpPr txBox="1"/>
          <p:nvPr/>
        </p:nvSpPr>
        <p:spPr>
          <a:xfrm>
            <a:off x="7073258" y="1838762"/>
            <a:ext cx="1375775" cy="430887"/>
          </a:xfrm>
          <a:prstGeom prst="rect">
            <a:avLst/>
          </a:prstGeom>
          <a:noFill/>
        </p:spPr>
        <p:txBody>
          <a:bodyPr wrap="square" lIns="0" tIns="0" rIns="0" bIns="0" rtlCol="0">
            <a:spAutoFit/>
          </a:bodyPr>
          <a:lstStyle/>
          <a:p>
            <a:pPr marL="0" marR="0" lvl="0" indent="0" algn="ctr" defTabSz="1097253" rtl="0" eaLnBrk="1" fontAlgn="auto" latinLnBrk="0" hangingPunct="1">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Polatuzumab vedotin</a:t>
            </a:r>
          </a:p>
        </p:txBody>
      </p:sp>
      <p:sp>
        <p:nvSpPr>
          <p:cNvPr id="26" name="TextBox 28">
            <a:extLst>
              <a:ext uri="{FF2B5EF4-FFF2-40B4-BE49-F238E27FC236}">
                <a16:creationId xmlns:a16="http://schemas.microsoft.com/office/drawing/2014/main" id="{67716091-BF6C-4D22-8CB3-940BDD128B3E}"/>
              </a:ext>
            </a:extLst>
          </p:cNvPr>
          <p:cNvSpPr txBox="1"/>
          <p:nvPr/>
        </p:nvSpPr>
        <p:spPr>
          <a:xfrm>
            <a:off x="8529932" y="5394304"/>
            <a:ext cx="925049" cy="518131"/>
          </a:xfrm>
          <a:prstGeom prst="rect">
            <a:avLst/>
          </a:prstGeom>
          <a:noFill/>
        </p:spPr>
        <p:txBody>
          <a:bodyPr wrap="square" lIns="0" tIns="43200" rIns="0" bIns="43200" rtlCol="0">
            <a:spAutoFit/>
          </a:bodyPr>
          <a:lstStyle/>
          <a:p>
            <a:pPr marL="0" marR="0" lvl="0" indent="0" algn="ctr" defTabSz="1097253" rtl="0" eaLnBrk="1" fontAlgn="auto" latinLnBrk="0" hangingPunct="1">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Microtubule </a:t>
            </a:r>
          </a:p>
          <a:p>
            <a:pPr marL="0" marR="0" lvl="0" indent="0" algn="ctr" defTabSz="1097253" rtl="0" eaLnBrk="1" fontAlgn="auto" latinLnBrk="0" hangingPunct="1">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disruption</a:t>
            </a:r>
          </a:p>
        </p:txBody>
      </p:sp>
      <p:sp>
        <p:nvSpPr>
          <p:cNvPr id="27" name="TextBox 31">
            <a:extLst>
              <a:ext uri="{FF2B5EF4-FFF2-40B4-BE49-F238E27FC236}">
                <a16:creationId xmlns:a16="http://schemas.microsoft.com/office/drawing/2014/main" id="{89E4CC5E-027B-4628-8A32-B86DD64F7D79}"/>
              </a:ext>
            </a:extLst>
          </p:cNvPr>
          <p:cNvSpPr txBox="1"/>
          <p:nvPr/>
        </p:nvSpPr>
        <p:spPr>
          <a:xfrm>
            <a:off x="10369598" y="5207301"/>
            <a:ext cx="769049" cy="215444"/>
          </a:xfrm>
          <a:prstGeom prst="rect">
            <a:avLst/>
          </a:prstGeom>
          <a:solidFill>
            <a:srgbClr val="FFFFFF"/>
          </a:solidFill>
        </p:spPr>
        <p:txBody>
          <a:bodyPr wrap="square" lIns="0" tIns="0" rIns="0" bIns="0" rtlCol="0">
            <a:spAutoFit/>
          </a:bodyPr>
          <a:lstStyle/>
          <a:p>
            <a:pPr marL="0" marR="0" lvl="0" indent="0" algn="l" defTabSz="1097253" rtl="0" eaLnBrk="1" fontAlgn="auto" latinLnBrk="0" hangingPunct="1">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Apoptosis</a:t>
            </a:r>
          </a:p>
        </p:txBody>
      </p:sp>
      <p:sp>
        <p:nvSpPr>
          <p:cNvPr id="28" name="TextBox 16">
            <a:extLst>
              <a:ext uri="{FF2B5EF4-FFF2-40B4-BE49-F238E27FC236}">
                <a16:creationId xmlns:a16="http://schemas.microsoft.com/office/drawing/2014/main" id="{DC84EC36-5287-4FC1-B745-7F5F1CC642A8}"/>
              </a:ext>
            </a:extLst>
          </p:cNvPr>
          <p:cNvSpPr txBox="1"/>
          <p:nvPr/>
        </p:nvSpPr>
        <p:spPr>
          <a:xfrm>
            <a:off x="9670127" y="2590800"/>
            <a:ext cx="1528323" cy="430887"/>
          </a:xfrm>
          <a:prstGeom prst="rect">
            <a:avLst/>
          </a:prstGeom>
          <a:noFill/>
        </p:spPr>
        <p:txBody>
          <a:bodyPr wrap="square" lIns="0" tIns="0" rIns="0" bIns="0" rtlCol="0">
            <a:spAutoFit/>
          </a:bodyPr>
          <a:lstStyle/>
          <a:p>
            <a:pPr marL="0" marR="0" lvl="0" indent="0" algn="l" defTabSz="1097253" rtl="0" eaLnBrk="1" fontAlgn="auto" latinLnBrk="0" hangingPunct="1">
              <a:spcBef>
                <a:spcPts val="0"/>
              </a:spcBef>
              <a:spcAft>
                <a:spcPts val="0"/>
              </a:spcAft>
              <a:buClrTx/>
              <a:buSzTx/>
              <a:buFontTx/>
              <a:buNone/>
              <a:tabLst/>
              <a:defRPr/>
            </a:pPr>
            <a:r>
              <a:rPr kumimoji="0" lang="en-GB"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Binds to CD79b and is then internalized</a:t>
            </a:r>
          </a:p>
        </p:txBody>
      </p:sp>
      <p:sp>
        <p:nvSpPr>
          <p:cNvPr id="6" name="Arrow: Right 5">
            <a:extLst>
              <a:ext uri="{FF2B5EF4-FFF2-40B4-BE49-F238E27FC236}">
                <a16:creationId xmlns:a16="http://schemas.microsoft.com/office/drawing/2014/main" id="{742E10D5-A6D6-42EC-AA31-1D49AB5186AE}"/>
              </a:ext>
            </a:extLst>
          </p:cNvPr>
          <p:cNvSpPr/>
          <p:nvPr/>
        </p:nvSpPr>
        <p:spPr bwMode="auto">
          <a:xfrm>
            <a:off x="9843247" y="4618114"/>
            <a:ext cx="457200" cy="236506"/>
          </a:xfrm>
          <a:prstGeom prst="rightArrow">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endParaRPr>
          </a:p>
        </p:txBody>
      </p:sp>
      <p:grpSp>
        <p:nvGrpSpPr>
          <p:cNvPr id="12" name="Group 11">
            <a:extLst>
              <a:ext uri="{FF2B5EF4-FFF2-40B4-BE49-F238E27FC236}">
                <a16:creationId xmlns:a16="http://schemas.microsoft.com/office/drawing/2014/main" id="{CFE050BC-253C-434A-91A8-15E621A30970}"/>
              </a:ext>
            </a:extLst>
          </p:cNvPr>
          <p:cNvGrpSpPr/>
          <p:nvPr/>
        </p:nvGrpSpPr>
        <p:grpSpPr>
          <a:xfrm>
            <a:off x="9392911" y="6207927"/>
            <a:ext cx="2488502" cy="454909"/>
            <a:chOff x="9392911" y="6207927"/>
            <a:chExt cx="2488502" cy="454909"/>
          </a:xfrm>
        </p:grpSpPr>
        <p:pic>
          <p:nvPicPr>
            <p:cNvPr id="13" name="Picture 12" descr="A picture containing text, ax, wheel&#10;&#10;Description automatically generated">
              <a:extLst>
                <a:ext uri="{FF2B5EF4-FFF2-40B4-BE49-F238E27FC236}">
                  <a16:creationId xmlns:a16="http://schemas.microsoft.com/office/drawing/2014/main" id="{71A8E46E-C9B8-4848-9DB4-A9F790152C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 name="Rectangle 13">
              <a:extLst>
                <a:ext uri="{FF2B5EF4-FFF2-40B4-BE49-F238E27FC236}">
                  <a16:creationId xmlns:a16="http://schemas.microsoft.com/office/drawing/2014/main" id="{C3A35ADD-99BD-2644-9837-75C336BA14D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383139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81D505C-D279-DB40-A05C-BF2C9B03ADA4}"/>
              </a:ext>
            </a:extLst>
          </p:cNvPr>
          <p:cNvSpPr>
            <a:spLocks noGrp="1"/>
          </p:cNvSpPr>
          <p:nvPr>
            <p:ph type="title"/>
          </p:nvPr>
        </p:nvSpPr>
        <p:spPr/>
        <p:txBody>
          <a:bodyPr/>
          <a:lstStyle/>
          <a:p>
            <a:r>
              <a:rPr lang="en-US" dirty="0"/>
              <a:t>POLARIX: Polatuzumab + R-CHP vs R-CHOP in </a:t>
            </a:r>
            <a:br>
              <a:rPr lang="en-US" dirty="0"/>
            </a:br>
            <a:r>
              <a:rPr lang="en-US" dirty="0"/>
              <a:t>Previously Untreated DLBCL</a:t>
            </a:r>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p:txBody>
          <a:bodyPr/>
          <a:lstStyle/>
          <a:p>
            <a:r>
              <a:rPr lang="en-US" sz="2400" dirty="0"/>
              <a:t>Multicenter, double-blind, placebo-controlled phase III trial</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b="1" dirty="0"/>
              <a:t>Primary endpoint: </a:t>
            </a:r>
            <a:r>
              <a:rPr lang="en-US" sz="2400" dirty="0"/>
              <a:t>investigator-assessed PFS</a:t>
            </a:r>
          </a:p>
          <a:p>
            <a:r>
              <a:rPr lang="en-US" sz="2400" b="1" dirty="0"/>
              <a:t>Secondary endpoints: </a:t>
            </a:r>
            <a:r>
              <a:rPr lang="en-US" sz="2400" dirty="0"/>
              <a:t>EFS, CRR at end of treatment, DFS, OS, safety</a:t>
            </a:r>
          </a:p>
          <a:p>
            <a:endParaRPr lang="en-US" sz="24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9C0A78AF-8813-194C-A430-B1DA49179C64}"/>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Tilly. ASH 2021. Abstr LBA1.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2022;386:351.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Text Box 45">
            <a:extLst>
              <a:ext uri="{FF2B5EF4-FFF2-40B4-BE49-F238E27FC236}">
                <a16:creationId xmlns:a16="http://schemas.microsoft.com/office/drawing/2014/main" id="{6BD08983-9761-124B-9E6B-09D2163323A1}"/>
              </a:ext>
            </a:extLst>
          </p:cNvPr>
          <p:cNvSpPr txBox="1">
            <a:spLocks noChangeArrowheads="1"/>
          </p:cNvSpPr>
          <p:nvPr/>
        </p:nvSpPr>
        <p:spPr bwMode="auto">
          <a:xfrm>
            <a:off x="1020072" y="2998755"/>
            <a:ext cx="237451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18-80 yr with previously untreated DLBCL;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IPI 2-5;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879)</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6">
            <a:extLst>
              <a:ext uri="{FF2B5EF4-FFF2-40B4-BE49-F238E27FC236}">
                <a16:creationId xmlns:a16="http://schemas.microsoft.com/office/drawing/2014/main" id="{6F685922-500D-4441-8F66-7944CE1CB0C5}"/>
              </a:ext>
            </a:extLst>
          </p:cNvPr>
          <p:cNvSpPr>
            <a:spLocks noChangeArrowheads="1"/>
          </p:cNvSpPr>
          <p:nvPr/>
        </p:nvSpPr>
        <p:spPr bwMode="auto">
          <a:xfrm>
            <a:off x="8341731" y="2486301"/>
            <a:ext cx="21023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7 and 8</a:t>
            </a:r>
          </a:p>
        </p:txBody>
      </p:sp>
      <p:sp>
        <p:nvSpPr>
          <p:cNvPr id="14" name="Rectangle 49">
            <a:extLst>
              <a:ext uri="{FF2B5EF4-FFF2-40B4-BE49-F238E27FC236}">
                <a16:creationId xmlns:a16="http://schemas.microsoft.com/office/drawing/2014/main" id="{3999D601-DBCC-F14C-A767-7E772723123D}"/>
              </a:ext>
            </a:extLst>
          </p:cNvPr>
          <p:cNvSpPr>
            <a:spLocks noChangeArrowheads="1"/>
          </p:cNvSpPr>
          <p:nvPr/>
        </p:nvSpPr>
        <p:spPr bwMode="auto">
          <a:xfrm>
            <a:off x="4200525" y="2802620"/>
            <a:ext cx="3790950" cy="90353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Polatuzumab Vedotin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 mg/kg</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R-CHP</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Vincristine 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440)</a:t>
            </a:r>
          </a:p>
        </p:txBody>
      </p:sp>
      <p:sp>
        <p:nvSpPr>
          <p:cNvPr id="15" name="Rectangle 50">
            <a:extLst>
              <a:ext uri="{FF2B5EF4-FFF2-40B4-BE49-F238E27FC236}">
                <a16:creationId xmlns:a16="http://schemas.microsoft.com/office/drawing/2014/main" id="{324ACA25-EABC-2943-8224-B73164E6C567}"/>
              </a:ext>
            </a:extLst>
          </p:cNvPr>
          <p:cNvSpPr>
            <a:spLocks noChangeArrowheads="1"/>
          </p:cNvSpPr>
          <p:nvPr/>
        </p:nvSpPr>
        <p:spPr bwMode="auto">
          <a:xfrm>
            <a:off x="4200525" y="3784377"/>
            <a:ext cx="3790950" cy="90353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Polatuzumab Vedotin 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439)</a:t>
            </a:r>
          </a:p>
        </p:txBody>
      </p:sp>
      <p:sp>
        <p:nvSpPr>
          <p:cNvPr id="16" name="Line 52">
            <a:extLst>
              <a:ext uri="{FF2B5EF4-FFF2-40B4-BE49-F238E27FC236}">
                <a16:creationId xmlns:a16="http://schemas.microsoft.com/office/drawing/2014/main" id="{5FF68A6B-43A0-C442-8793-85ECE48C6BC9}"/>
              </a:ext>
            </a:extLst>
          </p:cNvPr>
          <p:cNvSpPr>
            <a:spLocks noChangeShapeType="1"/>
          </p:cNvSpPr>
          <p:nvPr/>
        </p:nvSpPr>
        <p:spPr bwMode="auto">
          <a:xfrm>
            <a:off x="8129460" y="37623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Line 53">
            <a:extLst>
              <a:ext uri="{FF2B5EF4-FFF2-40B4-BE49-F238E27FC236}">
                <a16:creationId xmlns:a16="http://schemas.microsoft.com/office/drawing/2014/main" id="{9A1E2125-4DE9-C547-8EEF-B83D41B240D9}"/>
              </a:ext>
            </a:extLst>
          </p:cNvPr>
          <p:cNvSpPr>
            <a:spLocks noChangeShapeType="1"/>
          </p:cNvSpPr>
          <p:nvPr/>
        </p:nvSpPr>
        <p:spPr bwMode="auto">
          <a:xfrm>
            <a:off x="3463925" y="386180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8" name="Line 54">
            <a:extLst>
              <a:ext uri="{FF2B5EF4-FFF2-40B4-BE49-F238E27FC236}">
                <a16:creationId xmlns:a16="http://schemas.microsoft.com/office/drawing/2014/main" id="{5194B57A-2155-E14D-B32C-534BD30E2048}"/>
              </a:ext>
            </a:extLst>
          </p:cNvPr>
          <p:cNvSpPr>
            <a:spLocks noChangeShapeType="1"/>
          </p:cNvSpPr>
          <p:nvPr/>
        </p:nvSpPr>
        <p:spPr bwMode="auto">
          <a:xfrm flipV="1">
            <a:off x="3463925" y="32129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Rectangle 46">
            <a:extLst>
              <a:ext uri="{FF2B5EF4-FFF2-40B4-BE49-F238E27FC236}">
                <a16:creationId xmlns:a16="http://schemas.microsoft.com/office/drawing/2014/main" id="{18626380-534B-DD4A-8BE9-B9A7439DCC6F}"/>
              </a:ext>
            </a:extLst>
          </p:cNvPr>
          <p:cNvSpPr>
            <a:spLocks noChangeArrowheads="1"/>
          </p:cNvSpPr>
          <p:nvPr/>
        </p:nvSpPr>
        <p:spPr bwMode="auto">
          <a:xfrm>
            <a:off x="709795" y="1922817"/>
            <a:ext cx="62836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Stratification by IPI score (2 vs 3-5), bulky disease (&lt;7.5 vs ≥7.5 cm), and geographic region (Western Europe, US, Canada, and Australia vs Asia vs rest of world)</a:t>
            </a:r>
          </a:p>
        </p:txBody>
      </p:sp>
      <p:cxnSp>
        <p:nvCxnSpPr>
          <p:cNvPr id="3" name="Straight Arrow Connector 2">
            <a:extLst>
              <a:ext uri="{FF2B5EF4-FFF2-40B4-BE49-F238E27FC236}">
                <a16:creationId xmlns:a16="http://schemas.microsoft.com/office/drawing/2014/main" id="{0A4912BE-4ABE-0C4E-A9BE-F2109F9EAD26}"/>
              </a:ext>
            </a:extLst>
          </p:cNvPr>
          <p:cNvCxnSpPr/>
          <p:nvPr/>
        </p:nvCxnSpPr>
        <p:spPr bwMode="auto">
          <a:xfrm>
            <a:off x="3645408" y="2446037"/>
            <a:ext cx="0" cy="419083"/>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49">
            <a:extLst>
              <a:ext uri="{FF2B5EF4-FFF2-40B4-BE49-F238E27FC236}">
                <a16:creationId xmlns:a16="http://schemas.microsoft.com/office/drawing/2014/main" id="{CA13F7EF-7869-4943-818A-C961AF32D592}"/>
              </a:ext>
            </a:extLst>
          </p:cNvPr>
          <p:cNvSpPr>
            <a:spLocks noChangeArrowheads="1"/>
          </p:cNvSpPr>
          <p:nvPr/>
        </p:nvSpPr>
        <p:spPr bwMode="auto">
          <a:xfrm>
            <a:off x="8683117" y="3379637"/>
            <a:ext cx="1517842" cy="70563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Rituximab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375 mg/m</a:t>
            </a:r>
            <a:r>
              <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p>
        </p:txBody>
      </p:sp>
      <p:sp>
        <p:nvSpPr>
          <p:cNvPr id="22" name="Rectangle 46">
            <a:extLst>
              <a:ext uri="{FF2B5EF4-FFF2-40B4-BE49-F238E27FC236}">
                <a16:creationId xmlns:a16="http://schemas.microsoft.com/office/drawing/2014/main" id="{A575FC60-F4FD-4E42-A443-A43A2882A5BD}"/>
              </a:ext>
            </a:extLst>
          </p:cNvPr>
          <p:cNvSpPr>
            <a:spLocks noChangeArrowheads="1"/>
          </p:cNvSpPr>
          <p:nvPr/>
        </p:nvSpPr>
        <p:spPr bwMode="auto">
          <a:xfrm>
            <a:off x="4771836" y="2479435"/>
            <a:ext cx="26483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Cycles 1-6 (21-Day Cycles)</a:t>
            </a:r>
          </a:p>
        </p:txBody>
      </p:sp>
      <p:sp>
        <p:nvSpPr>
          <p:cNvPr id="5" name="TextBox 4">
            <a:extLst>
              <a:ext uri="{FF2B5EF4-FFF2-40B4-BE49-F238E27FC236}">
                <a16:creationId xmlns:a16="http://schemas.microsoft.com/office/drawing/2014/main" id="{665108E6-00C9-5F47-8F5F-B12653AFEE2C}"/>
              </a:ext>
            </a:extLst>
          </p:cNvPr>
          <p:cNvSpPr txBox="1"/>
          <p:nvPr/>
        </p:nvSpPr>
        <p:spPr bwMode="auto">
          <a:xfrm>
            <a:off x="4200525" y="4687912"/>
            <a:ext cx="7751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R-CHOP: IV rituximab 375 mg/m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cyclophosphamide 750 mg/m², doxorubicin 50 mg/m², and vincristine 1.4 mg/m² administered on Day 1 + oral prednisone 100 mg QD Days 1-5.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POLARIX: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2EB3C930-22B0-5A48-9F77-D0ADABDC627F}"/>
              </a:ext>
            </a:extLst>
          </p:cNvPr>
          <p:cNvSpPr txBox="1">
            <a:spLocks noChangeArrowheads="1"/>
          </p:cNvSpPr>
          <p:nvPr/>
        </p:nvSpPr>
        <p:spPr bwMode="auto">
          <a:xfrm>
            <a:off x="434523" y="637802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Tilly. ASH 2021. Abstr LBA1.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2022;386:351.</a:t>
            </a:r>
            <a:endParaRPr lang="en-US" altLang="en-US" sz="1200" b="0" dirty="0">
              <a:solidFill>
                <a:schemeClr val="bg2"/>
              </a:solidFill>
              <a:latin typeface="Calibri" panose="020F0502020204030204" pitchFamily="34" charset="0"/>
            </a:endParaRPr>
          </a:p>
        </p:txBody>
      </p:sp>
      <p:graphicFrame>
        <p:nvGraphicFramePr>
          <p:cNvPr id="13" name="Group 3">
            <a:extLst>
              <a:ext uri="{FF2B5EF4-FFF2-40B4-BE49-F238E27FC236}">
                <a16:creationId xmlns:a16="http://schemas.microsoft.com/office/drawing/2014/main" id="{B528641B-CF70-B344-A54E-D6BD3299D555}"/>
              </a:ext>
            </a:extLst>
          </p:cNvPr>
          <p:cNvGraphicFramePr>
            <a:graphicFrameLocks/>
          </p:cNvGraphicFramePr>
          <p:nvPr>
            <p:extLst>
              <p:ext uri="{D42A27DB-BD31-4B8C-83A1-F6EECF244321}">
                <p14:modId xmlns:p14="http://schemas.microsoft.com/office/powerpoint/2010/main" val="94910173"/>
              </p:ext>
            </p:extLst>
          </p:nvPr>
        </p:nvGraphicFramePr>
        <p:xfrm>
          <a:off x="719138" y="1609050"/>
          <a:ext cx="5191960" cy="4724544"/>
        </p:xfrm>
        <a:graphic>
          <a:graphicData uri="http://schemas.openxmlformats.org/drawingml/2006/table">
            <a:tbl>
              <a:tblPr/>
              <a:tblGrid>
                <a:gridCol w="2138772">
                  <a:extLst>
                    <a:ext uri="{9D8B030D-6E8A-4147-A177-3AD203B41FA5}">
                      <a16:colId xmlns:a16="http://schemas.microsoft.com/office/drawing/2014/main" val="20000"/>
                    </a:ext>
                  </a:extLst>
                </a:gridCol>
                <a:gridCol w="1672144">
                  <a:extLst>
                    <a:ext uri="{9D8B030D-6E8A-4147-A177-3AD203B41FA5}">
                      <a16:colId xmlns:a16="http://schemas.microsoft.com/office/drawing/2014/main" val="20001"/>
                    </a:ext>
                  </a:extLst>
                </a:gridCol>
                <a:gridCol w="1381044">
                  <a:extLst>
                    <a:ext uri="{9D8B030D-6E8A-4147-A177-3AD203B41FA5}">
                      <a16:colId xmlns:a16="http://schemas.microsoft.com/office/drawing/2014/main" val="20002"/>
                    </a:ext>
                  </a:extLst>
                </a:gridCol>
              </a:tblGrid>
              <a:tr h="397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Polatuzumab Vedotin + R-CHP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R-CHOP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(19-80)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66.0 (19-80)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239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234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363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Bulky disease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(≥7.5 cm),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193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17455904"/>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Elevated LDH,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291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284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5914865"/>
                  </a:ext>
                </a:extLst>
              </a:tr>
              <a:tr h="316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from diagnosis to treatment initiation,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48215116"/>
                  </a:ext>
                </a:extLst>
              </a:tr>
              <a:tr h="422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Ann Arbor stage III/IV,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393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387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1544615"/>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Extranodal sites (≥2),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213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97940725"/>
                  </a:ext>
                </a:extLst>
              </a:tr>
            </a:tbl>
          </a:graphicData>
        </a:graphic>
      </p:graphicFrame>
      <p:graphicFrame>
        <p:nvGraphicFramePr>
          <p:cNvPr id="14" name="Group 3">
            <a:extLst>
              <a:ext uri="{FF2B5EF4-FFF2-40B4-BE49-F238E27FC236}">
                <a16:creationId xmlns:a16="http://schemas.microsoft.com/office/drawing/2014/main" id="{E789A6A7-4CC7-B748-9E76-8F3234F9CB01}"/>
              </a:ext>
            </a:extLst>
          </p:cNvPr>
          <p:cNvGraphicFramePr>
            <a:graphicFrameLocks/>
          </p:cNvGraphicFramePr>
          <p:nvPr>
            <p:extLst>
              <p:ext uri="{D42A27DB-BD31-4B8C-83A1-F6EECF244321}">
                <p14:modId xmlns:p14="http://schemas.microsoft.com/office/powerpoint/2010/main" val="1155350802"/>
              </p:ext>
            </p:extLst>
          </p:nvPr>
        </p:nvGraphicFramePr>
        <p:xfrm>
          <a:off x="6316072" y="1609050"/>
          <a:ext cx="5201484" cy="3627200"/>
        </p:xfrm>
        <a:graphic>
          <a:graphicData uri="http://schemas.openxmlformats.org/drawingml/2006/table">
            <a:tbl>
              <a:tblPr/>
              <a:tblGrid>
                <a:gridCol w="2214634">
                  <a:extLst>
                    <a:ext uri="{9D8B030D-6E8A-4147-A177-3AD203B41FA5}">
                      <a16:colId xmlns:a16="http://schemas.microsoft.com/office/drawing/2014/main" val="20000"/>
                    </a:ext>
                  </a:extLst>
                </a:gridCol>
                <a:gridCol w="1664462">
                  <a:extLst>
                    <a:ext uri="{9D8B030D-6E8A-4147-A177-3AD203B41FA5}">
                      <a16:colId xmlns:a16="http://schemas.microsoft.com/office/drawing/2014/main" val="20001"/>
                    </a:ext>
                  </a:extLst>
                </a:gridCol>
                <a:gridCol w="1322388">
                  <a:extLst>
                    <a:ext uri="{9D8B030D-6E8A-4147-A177-3AD203B41FA5}">
                      <a16:colId xmlns:a16="http://schemas.microsoft.com/office/drawing/2014/main" val="20002"/>
                    </a:ext>
                  </a:extLst>
                </a:gridCol>
              </a:tblGrid>
              <a:tr h="397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Polatuzumab Vedotin + R-CHP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R-CHOP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612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IPI score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167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272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69381907"/>
                  </a:ext>
                </a:extLst>
              </a:tr>
              <a:tr h="7249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Cell of origin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GCB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Unclassified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74866045"/>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MYC/BCL2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expression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139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151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7322365"/>
                  </a:ext>
                </a:extLst>
              </a:tr>
              <a:tr h="233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MYC/BCL2/BCL6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rearrangement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03380275"/>
                  </a:ext>
                </a:extLst>
              </a:tr>
            </a:tbl>
          </a:graphicData>
        </a:graphic>
      </p:graphicFrame>
    </p:spTree>
    <p:extLst>
      <p:ext uri="{BB962C8B-B14F-4D97-AF65-F5344CB8AC3E}">
        <p14:creationId xmlns:p14="http://schemas.microsoft.com/office/powerpoint/2010/main" val="3000665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Group 60">
            <a:extLst>
              <a:ext uri="{FF2B5EF4-FFF2-40B4-BE49-F238E27FC236}">
                <a16:creationId xmlns:a16="http://schemas.microsoft.com/office/drawing/2014/main" id="{AF300CF4-910D-4229-B952-164AB288F14A}"/>
              </a:ext>
            </a:extLst>
          </p:cNvPr>
          <p:cNvGrpSpPr/>
          <p:nvPr/>
        </p:nvGrpSpPr>
        <p:grpSpPr>
          <a:xfrm>
            <a:off x="2028210" y="1912938"/>
            <a:ext cx="3156045" cy="1651379"/>
            <a:chOff x="1900451" y="1907275"/>
            <a:chExt cx="3156045" cy="1651379"/>
          </a:xfrm>
        </p:grpSpPr>
        <p:sp>
          <p:nvSpPr>
            <p:cNvPr id="59" name="Freeform: Shape 58">
              <a:extLst>
                <a:ext uri="{FF2B5EF4-FFF2-40B4-BE49-F238E27FC236}">
                  <a16:creationId xmlns:a16="http://schemas.microsoft.com/office/drawing/2014/main" id="{54ECC5C8-BADC-4D17-95E9-438D89EB9909}"/>
                </a:ext>
              </a:extLst>
            </p:cNvPr>
            <p:cNvSpPr/>
            <p:nvPr/>
          </p:nvSpPr>
          <p:spPr bwMode="auto">
            <a:xfrm>
              <a:off x="1900451" y="1907275"/>
              <a:ext cx="1555845" cy="481083"/>
            </a:xfrm>
            <a:custGeom>
              <a:avLst/>
              <a:gdLst>
                <a:gd name="connsiteX0" fmla="*/ 0 w 1555845"/>
                <a:gd name="connsiteY0" fmla="*/ 0 h 481083"/>
                <a:gd name="connsiteX1" fmla="*/ 81886 w 1555845"/>
                <a:gd name="connsiteY1" fmla="*/ 0 h 481083"/>
                <a:gd name="connsiteX2" fmla="*/ 81886 w 1555845"/>
                <a:gd name="connsiteY2" fmla="*/ 20471 h 481083"/>
                <a:gd name="connsiteX3" fmla="*/ 201304 w 1555845"/>
                <a:gd name="connsiteY3" fmla="*/ 20471 h 481083"/>
                <a:gd name="connsiteX4" fmla="*/ 201304 w 1555845"/>
                <a:gd name="connsiteY4" fmla="*/ 37531 h 481083"/>
                <a:gd name="connsiteX5" fmla="*/ 296839 w 1555845"/>
                <a:gd name="connsiteY5" fmla="*/ 37531 h 481083"/>
                <a:gd name="connsiteX6" fmla="*/ 296839 w 1555845"/>
                <a:gd name="connsiteY6" fmla="*/ 61415 h 481083"/>
                <a:gd name="connsiteX7" fmla="*/ 392373 w 1555845"/>
                <a:gd name="connsiteY7" fmla="*/ 61415 h 481083"/>
                <a:gd name="connsiteX8" fmla="*/ 392373 w 1555845"/>
                <a:gd name="connsiteY8" fmla="*/ 126241 h 481083"/>
                <a:gd name="connsiteX9" fmla="*/ 467436 w 1555845"/>
                <a:gd name="connsiteY9" fmla="*/ 126241 h 481083"/>
                <a:gd name="connsiteX10" fmla="*/ 467436 w 1555845"/>
                <a:gd name="connsiteY10" fmla="*/ 156949 h 481083"/>
                <a:gd name="connsiteX11" fmla="*/ 580030 w 1555845"/>
                <a:gd name="connsiteY11" fmla="*/ 156949 h 481083"/>
                <a:gd name="connsiteX12" fmla="*/ 580030 w 1555845"/>
                <a:gd name="connsiteY12" fmla="*/ 279779 h 481083"/>
                <a:gd name="connsiteX13" fmla="*/ 631209 w 1555845"/>
                <a:gd name="connsiteY13" fmla="*/ 279779 h 481083"/>
                <a:gd name="connsiteX14" fmla="*/ 631209 w 1555845"/>
                <a:gd name="connsiteY14" fmla="*/ 317310 h 481083"/>
                <a:gd name="connsiteX15" fmla="*/ 805218 w 1555845"/>
                <a:gd name="connsiteY15" fmla="*/ 317310 h 481083"/>
                <a:gd name="connsiteX16" fmla="*/ 805218 w 1555845"/>
                <a:gd name="connsiteY16" fmla="*/ 344606 h 481083"/>
                <a:gd name="connsiteX17" fmla="*/ 968991 w 1555845"/>
                <a:gd name="connsiteY17" fmla="*/ 344606 h 481083"/>
                <a:gd name="connsiteX18" fmla="*/ 968991 w 1555845"/>
                <a:gd name="connsiteY18" fmla="*/ 358253 h 481083"/>
                <a:gd name="connsiteX19" fmla="*/ 1037230 w 1555845"/>
                <a:gd name="connsiteY19" fmla="*/ 358253 h 481083"/>
                <a:gd name="connsiteX20" fmla="*/ 1037230 w 1555845"/>
                <a:gd name="connsiteY20" fmla="*/ 388961 h 481083"/>
                <a:gd name="connsiteX21" fmla="*/ 1091821 w 1555845"/>
                <a:gd name="connsiteY21" fmla="*/ 388961 h 481083"/>
                <a:gd name="connsiteX22" fmla="*/ 1091821 w 1555845"/>
                <a:gd name="connsiteY22" fmla="*/ 426492 h 481083"/>
                <a:gd name="connsiteX23" fmla="*/ 1163471 w 1555845"/>
                <a:gd name="connsiteY23" fmla="*/ 426492 h 481083"/>
                <a:gd name="connsiteX24" fmla="*/ 1163471 w 1555845"/>
                <a:gd name="connsiteY24" fmla="*/ 453788 h 481083"/>
                <a:gd name="connsiteX25" fmla="*/ 1347716 w 1555845"/>
                <a:gd name="connsiteY25" fmla="*/ 453788 h 481083"/>
                <a:gd name="connsiteX26" fmla="*/ 1347716 w 1555845"/>
                <a:gd name="connsiteY26" fmla="*/ 481083 h 481083"/>
                <a:gd name="connsiteX27" fmla="*/ 1555845 w 1555845"/>
                <a:gd name="connsiteY27" fmla="*/ 481083 h 481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55845" h="481083">
                  <a:moveTo>
                    <a:pt x="0" y="0"/>
                  </a:moveTo>
                  <a:lnTo>
                    <a:pt x="81886" y="0"/>
                  </a:lnTo>
                  <a:lnTo>
                    <a:pt x="81886" y="20471"/>
                  </a:lnTo>
                  <a:lnTo>
                    <a:pt x="201304" y="20471"/>
                  </a:lnTo>
                  <a:lnTo>
                    <a:pt x="201304" y="37531"/>
                  </a:lnTo>
                  <a:lnTo>
                    <a:pt x="296839" y="37531"/>
                  </a:lnTo>
                  <a:lnTo>
                    <a:pt x="296839" y="61415"/>
                  </a:lnTo>
                  <a:lnTo>
                    <a:pt x="392373" y="61415"/>
                  </a:lnTo>
                  <a:lnTo>
                    <a:pt x="392373" y="126241"/>
                  </a:lnTo>
                  <a:lnTo>
                    <a:pt x="467436" y="126241"/>
                  </a:lnTo>
                  <a:lnTo>
                    <a:pt x="467436" y="156949"/>
                  </a:lnTo>
                  <a:lnTo>
                    <a:pt x="580030" y="156949"/>
                  </a:lnTo>
                  <a:lnTo>
                    <a:pt x="580030" y="279779"/>
                  </a:lnTo>
                  <a:lnTo>
                    <a:pt x="631209" y="279779"/>
                  </a:lnTo>
                  <a:lnTo>
                    <a:pt x="631209" y="317310"/>
                  </a:lnTo>
                  <a:lnTo>
                    <a:pt x="805218" y="317310"/>
                  </a:lnTo>
                  <a:lnTo>
                    <a:pt x="805218" y="344606"/>
                  </a:lnTo>
                  <a:lnTo>
                    <a:pt x="968991" y="344606"/>
                  </a:lnTo>
                  <a:lnTo>
                    <a:pt x="968991" y="358253"/>
                  </a:lnTo>
                  <a:lnTo>
                    <a:pt x="1037230" y="358253"/>
                  </a:lnTo>
                  <a:lnTo>
                    <a:pt x="1037230" y="388961"/>
                  </a:lnTo>
                  <a:lnTo>
                    <a:pt x="1091821" y="388961"/>
                  </a:lnTo>
                  <a:lnTo>
                    <a:pt x="1091821" y="426492"/>
                  </a:lnTo>
                  <a:lnTo>
                    <a:pt x="1163471" y="426492"/>
                  </a:lnTo>
                  <a:lnTo>
                    <a:pt x="1163471" y="453788"/>
                  </a:lnTo>
                  <a:lnTo>
                    <a:pt x="1347716" y="453788"/>
                  </a:lnTo>
                  <a:lnTo>
                    <a:pt x="1347716" y="481083"/>
                  </a:lnTo>
                  <a:lnTo>
                    <a:pt x="1555845" y="48108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60" name="Freeform: Shape 59">
              <a:extLst>
                <a:ext uri="{FF2B5EF4-FFF2-40B4-BE49-F238E27FC236}">
                  <a16:creationId xmlns:a16="http://schemas.microsoft.com/office/drawing/2014/main" id="{692B0B1A-B7D2-455C-86AF-7B32F892880C}"/>
                </a:ext>
              </a:extLst>
            </p:cNvPr>
            <p:cNvSpPr/>
            <p:nvPr/>
          </p:nvSpPr>
          <p:spPr bwMode="auto">
            <a:xfrm>
              <a:off x="3432412" y="2395182"/>
              <a:ext cx="1624084" cy="1163472"/>
            </a:xfrm>
            <a:custGeom>
              <a:avLst/>
              <a:gdLst>
                <a:gd name="connsiteX0" fmla="*/ 0 w 1624084"/>
                <a:gd name="connsiteY0" fmla="*/ 0 h 1163472"/>
                <a:gd name="connsiteX1" fmla="*/ 116006 w 1624084"/>
                <a:gd name="connsiteY1" fmla="*/ 0 h 1163472"/>
                <a:gd name="connsiteX2" fmla="*/ 116006 w 1624084"/>
                <a:gd name="connsiteY2" fmla="*/ 40943 h 1163472"/>
                <a:gd name="connsiteX3" fmla="*/ 184245 w 1624084"/>
                <a:gd name="connsiteY3" fmla="*/ 40943 h 1163472"/>
                <a:gd name="connsiteX4" fmla="*/ 184245 w 1624084"/>
                <a:gd name="connsiteY4" fmla="*/ 61415 h 1163472"/>
                <a:gd name="connsiteX5" fmla="*/ 354842 w 1624084"/>
                <a:gd name="connsiteY5" fmla="*/ 61415 h 1163472"/>
                <a:gd name="connsiteX6" fmla="*/ 354842 w 1624084"/>
                <a:gd name="connsiteY6" fmla="*/ 85299 h 1163472"/>
                <a:gd name="connsiteX7" fmla="*/ 610737 w 1624084"/>
                <a:gd name="connsiteY7" fmla="*/ 85299 h 1163472"/>
                <a:gd name="connsiteX8" fmla="*/ 610737 w 1624084"/>
                <a:gd name="connsiteY8" fmla="*/ 102358 h 1163472"/>
                <a:gd name="connsiteX9" fmla="*/ 682388 w 1624084"/>
                <a:gd name="connsiteY9" fmla="*/ 102358 h 1163472"/>
                <a:gd name="connsiteX10" fmla="*/ 682388 w 1624084"/>
                <a:gd name="connsiteY10" fmla="*/ 112594 h 1163472"/>
                <a:gd name="connsiteX11" fmla="*/ 747215 w 1624084"/>
                <a:gd name="connsiteY11" fmla="*/ 112594 h 1163472"/>
                <a:gd name="connsiteX12" fmla="*/ 747215 w 1624084"/>
                <a:gd name="connsiteY12" fmla="*/ 139890 h 1163472"/>
                <a:gd name="connsiteX13" fmla="*/ 781334 w 1624084"/>
                <a:gd name="connsiteY13" fmla="*/ 139890 h 1163472"/>
                <a:gd name="connsiteX14" fmla="*/ 781334 w 1624084"/>
                <a:gd name="connsiteY14" fmla="*/ 163773 h 1163472"/>
                <a:gd name="connsiteX15" fmla="*/ 825689 w 1624084"/>
                <a:gd name="connsiteY15" fmla="*/ 163773 h 1163472"/>
                <a:gd name="connsiteX16" fmla="*/ 825689 w 1624084"/>
                <a:gd name="connsiteY16" fmla="*/ 197893 h 1163472"/>
                <a:gd name="connsiteX17" fmla="*/ 1067937 w 1624084"/>
                <a:gd name="connsiteY17" fmla="*/ 197893 h 1163472"/>
                <a:gd name="connsiteX18" fmla="*/ 1067937 w 1624084"/>
                <a:gd name="connsiteY18" fmla="*/ 221776 h 1163472"/>
                <a:gd name="connsiteX19" fmla="*/ 1511489 w 1624084"/>
                <a:gd name="connsiteY19" fmla="*/ 221776 h 1163472"/>
                <a:gd name="connsiteX20" fmla="*/ 1511489 w 1624084"/>
                <a:gd name="connsiteY20" fmla="*/ 1163472 h 1163472"/>
                <a:gd name="connsiteX21" fmla="*/ 1624084 w 1624084"/>
                <a:gd name="connsiteY21" fmla="*/ 1163472 h 1163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624084" h="1163472">
                  <a:moveTo>
                    <a:pt x="0" y="0"/>
                  </a:moveTo>
                  <a:lnTo>
                    <a:pt x="116006" y="0"/>
                  </a:lnTo>
                  <a:lnTo>
                    <a:pt x="116006" y="40943"/>
                  </a:lnTo>
                  <a:lnTo>
                    <a:pt x="184245" y="40943"/>
                  </a:lnTo>
                  <a:lnTo>
                    <a:pt x="184245" y="61415"/>
                  </a:lnTo>
                  <a:lnTo>
                    <a:pt x="354842" y="61415"/>
                  </a:lnTo>
                  <a:lnTo>
                    <a:pt x="354842" y="85299"/>
                  </a:lnTo>
                  <a:lnTo>
                    <a:pt x="610737" y="85299"/>
                  </a:lnTo>
                  <a:lnTo>
                    <a:pt x="610737" y="102358"/>
                  </a:lnTo>
                  <a:lnTo>
                    <a:pt x="682388" y="102358"/>
                  </a:lnTo>
                  <a:lnTo>
                    <a:pt x="682388" y="112594"/>
                  </a:lnTo>
                  <a:lnTo>
                    <a:pt x="747215" y="112594"/>
                  </a:lnTo>
                  <a:lnTo>
                    <a:pt x="747215" y="139890"/>
                  </a:lnTo>
                  <a:lnTo>
                    <a:pt x="781334" y="139890"/>
                  </a:lnTo>
                  <a:lnTo>
                    <a:pt x="781334" y="163773"/>
                  </a:lnTo>
                  <a:lnTo>
                    <a:pt x="825689" y="163773"/>
                  </a:lnTo>
                  <a:lnTo>
                    <a:pt x="825689" y="197893"/>
                  </a:lnTo>
                  <a:lnTo>
                    <a:pt x="1067937" y="197893"/>
                  </a:lnTo>
                  <a:lnTo>
                    <a:pt x="1067937" y="221776"/>
                  </a:lnTo>
                  <a:lnTo>
                    <a:pt x="1511489" y="221776"/>
                  </a:lnTo>
                  <a:lnTo>
                    <a:pt x="1511489" y="1163472"/>
                  </a:lnTo>
                  <a:lnTo>
                    <a:pt x="1624084" y="116347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grpSp>
      <p:sp>
        <p:nvSpPr>
          <p:cNvPr id="13" name="Title 1">
            <a:extLst>
              <a:ext uri="{FF2B5EF4-FFF2-40B4-BE49-F238E27FC236}">
                <a16:creationId xmlns:a16="http://schemas.microsoft.com/office/drawing/2014/main" id="{AC7863A0-4636-49CE-9EFD-FFDC9E437F50}"/>
              </a:ext>
            </a:extLst>
          </p:cNvPr>
          <p:cNvSpPr>
            <a:spLocks noGrp="1"/>
          </p:cNvSpPr>
          <p:nvPr>
            <p:ph type="title"/>
          </p:nvPr>
        </p:nvSpPr>
        <p:spPr/>
        <p:txBody>
          <a:bodyPr/>
          <a:lstStyle/>
          <a:p>
            <a:r>
              <a:rPr lang="en-US" dirty="0"/>
              <a:t>POLARIX: Polatuzumab Vedotin + R-CHP vs R-CHOP</a:t>
            </a:r>
            <a:br>
              <a:rPr lang="en-US" dirty="0"/>
            </a:br>
            <a:r>
              <a:rPr lang="en-US" dirty="0"/>
              <a:t>PFS (Primary Endpoint)  </a:t>
            </a:r>
          </a:p>
        </p:txBody>
      </p:sp>
      <p:sp>
        <p:nvSpPr>
          <p:cNvPr id="3" name="Content Placeholder 2">
            <a:extLst>
              <a:ext uri="{FF2B5EF4-FFF2-40B4-BE49-F238E27FC236}">
                <a16:creationId xmlns:a16="http://schemas.microsoft.com/office/drawing/2014/main" id="{08103755-3168-3A49-A632-452E0B4F192E}"/>
              </a:ext>
            </a:extLst>
          </p:cNvPr>
          <p:cNvSpPr>
            <a:spLocks noGrp="1"/>
          </p:cNvSpPr>
          <p:nvPr>
            <p:ph sz="half" idx="2"/>
          </p:nvPr>
        </p:nvSpPr>
        <p:spPr>
          <a:xfrm>
            <a:off x="6252633" y="1510730"/>
            <a:ext cx="5550491" cy="1552234"/>
          </a:xfrm>
        </p:spPr>
        <p:txBody>
          <a:bodyPr/>
          <a:lstStyle/>
          <a:p>
            <a:r>
              <a:rPr lang="en-US" dirty="0"/>
              <a:t>Median follow-up: 28.2 </a:t>
            </a:r>
            <a:r>
              <a:rPr lang="en-US" dirty="0" err="1"/>
              <a:t>mo</a:t>
            </a:r>
            <a:endParaRPr lang="en-US" dirty="0"/>
          </a:p>
          <a:p>
            <a:r>
              <a:rPr lang="en-US" dirty="0"/>
              <a:t>24-mo PFS: 76.7% </a:t>
            </a:r>
            <a:r>
              <a:rPr lang="en-US" dirty="0" err="1"/>
              <a:t>polatuzumab</a:t>
            </a:r>
            <a:r>
              <a:rPr lang="en-US" dirty="0"/>
              <a:t> </a:t>
            </a:r>
            <a:r>
              <a:rPr lang="en-US" dirty="0" err="1"/>
              <a:t>vedotin</a:t>
            </a:r>
            <a:r>
              <a:rPr lang="en-US" dirty="0"/>
              <a:t> + R-CHP vs 70.2% R-CHOP</a:t>
            </a:r>
          </a:p>
          <a:p>
            <a:endParaRPr lang="en-US" dirty="0"/>
          </a:p>
        </p:txBody>
      </p:sp>
      <p:sp>
        <p:nvSpPr>
          <p:cNvPr id="9" name="TextBox 8">
            <a:extLst>
              <a:ext uri="{FF2B5EF4-FFF2-40B4-BE49-F238E27FC236}">
                <a16:creationId xmlns:a16="http://schemas.microsoft.com/office/drawing/2014/main" id="{3CF46CC3-F935-4976-A7A9-171523EA109A}"/>
              </a:ext>
            </a:extLst>
          </p:cNvPr>
          <p:cNvSpPr txBox="1"/>
          <p:nvPr/>
        </p:nvSpPr>
        <p:spPr bwMode="auto">
          <a:xfrm>
            <a:off x="2644044" y="1496266"/>
            <a:ext cx="23878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PFS (Primary Endpoint)</a:t>
            </a:r>
          </a:p>
        </p:txBody>
      </p:sp>
      <p:sp>
        <p:nvSpPr>
          <p:cNvPr id="16" name="Text Box 15">
            <a:extLst>
              <a:ext uri="{FF2B5EF4-FFF2-40B4-BE49-F238E27FC236}">
                <a16:creationId xmlns:a16="http://schemas.microsoft.com/office/drawing/2014/main" id="{266BA9AC-278E-4100-9437-AFE9A8B747DE}"/>
              </a:ext>
            </a:extLst>
          </p:cNvPr>
          <p:cNvSpPr txBox="1">
            <a:spLocks noChangeArrowheads="1"/>
          </p:cNvSpPr>
          <p:nvPr/>
        </p:nvSpPr>
        <p:spPr bwMode="auto">
          <a:xfrm>
            <a:off x="434523" y="638829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ASH 2021. Abstr LBA1. </a:t>
            </a:r>
            <a:r>
              <a:rPr lang="en-US" altLang="en-US" sz="1200" b="0" spc="-10" dirty="0">
                <a:solidFill>
                  <a:srgbClr val="455560"/>
                </a:solidFill>
                <a:latin typeface="Calibri" panose="020F0502020204030204" pitchFamily="34" charset="0"/>
                <a:ea typeface="ＭＳ Ｐゴシック" pitchFamily="34" charset="-128"/>
              </a:rPr>
              <a:t>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lang="en-US" altLang="en-US" sz="1200" b="0" spc="-10" dirty="0">
                <a:solidFill>
                  <a:srgbClr val="455560"/>
                </a:solidFill>
                <a:latin typeface="Calibri" panose="020F0502020204030204" pitchFamily="34" charset="0"/>
                <a:ea typeface="ＭＳ Ｐゴシック" pitchFamily="34" charset="-128"/>
              </a:rPr>
              <a:t>. 2022;386:351.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17" name="TextBox 16">
            <a:extLst>
              <a:ext uri="{FF2B5EF4-FFF2-40B4-BE49-F238E27FC236}">
                <a16:creationId xmlns:a16="http://schemas.microsoft.com/office/drawing/2014/main" id="{E365D724-80C7-4FA8-8B20-119720B902CF}"/>
              </a:ext>
            </a:extLst>
          </p:cNvPr>
          <p:cNvSpPr txBox="1"/>
          <p:nvPr/>
        </p:nvSpPr>
        <p:spPr bwMode="auto">
          <a:xfrm rot="16200000">
            <a:off x="999545" y="3033688"/>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PFS (%)</a:t>
            </a:r>
          </a:p>
        </p:txBody>
      </p:sp>
      <p:sp>
        <p:nvSpPr>
          <p:cNvPr id="20" name="TextBox 19">
            <a:extLst>
              <a:ext uri="{FF2B5EF4-FFF2-40B4-BE49-F238E27FC236}">
                <a16:creationId xmlns:a16="http://schemas.microsoft.com/office/drawing/2014/main" id="{EFAC5759-A54A-4B34-AE5B-D0D28C8BD492}"/>
              </a:ext>
            </a:extLst>
          </p:cNvPr>
          <p:cNvSpPr txBox="1"/>
          <p:nvPr/>
        </p:nvSpPr>
        <p:spPr bwMode="auto">
          <a:xfrm>
            <a:off x="3690428" y="477444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Mo</a:t>
            </a:r>
          </a:p>
        </p:txBody>
      </p:sp>
      <p:sp>
        <p:nvSpPr>
          <p:cNvPr id="21" name="TextBox 20">
            <a:extLst>
              <a:ext uri="{FF2B5EF4-FFF2-40B4-BE49-F238E27FC236}">
                <a16:creationId xmlns:a16="http://schemas.microsoft.com/office/drawing/2014/main" id="{7285B89A-C512-4902-B3A1-4BD2D1349325}"/>
              </a:ext>
            </a:extLst>
          </p:cNvPr>
          <p:cNvSpPr txBox="1"/>
          <p:nvPr/>
        </p:nvSpPr>
        <p:spPr bwMode="auto">
          <a:xfrm>
            <a:off x="4302557" y="2169217"/>
            <a:ext cx="1236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Pola-R-CHP</a:t>
            </a:r>
          </a:p>
        </p:txBody>
      </p:sp>
      <p:sp>
        <p:nvSpPr>
          <p:cNvPr id="24" name="TextBox 23">
            <a:extLst>
              <a:ext uri="{FF2B5EF4-FFF2-40B4-BE49-F238E27FC236}">
                <a16:creationId xmlns:a16="http://schemas.microsoft.com/office/drawing/2014/main" id="{3117E87E-1BA4-48FA-BB66-D4C37C09CE14}"/>
              </a:ext>
            </a:extLst>
          </p:cNvPr>
          <p:cNvSpPr txBox="1"/>
          <p:nvPr/>
        </p:nvSpPr>
        <p:spPr bwMode="auto">
          <a:xfrm>
            <a:off x="5079565" y="2921514"/>
            <a:ext cx="9188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R-CHOP</a:t>
            </a:r>
          </a:p>
        </p:txBody>
      </p:sp>
      <p:sp>
        <p:nvSpPr>
          <p:cNvPr id="25" name="TextBox 24">
            <a:extLst>
              <a:ext uri="{FF2B5EF4-FFF2-40B4-BE49-F238E27FC236}">
                <a16:creationId xmlns:a16="http://schemas.microsoft.com/office/drawing/2014/main" id="{71112DD3-54B4-4347-BF92-265C0F0CED1D}"/>
              </a:ext>
            </a:extLst>
          </p:cNvPr>
          <p:cNvSpPr txBox="1"/>
          <p:nvPr/>
        </p:nvSpPr>
        <p:spPr bwMode="auto">
          <a:xfrm>
            <a:off x="1794933" y="5076876"/>
            <a:ext cx="430106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440       404       353       327       246        78         NE         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439       389       330       296       220        78          3           NE</a:t>
            </a:r>
          </a:p>
        </p:txBody>
      </p:sp>
      <p:sp>
        <p:nvSpPr>
          <p:cNvPr id="27" name="TextBox 26">
            <a:extLst>
              <a:ext uri="{FF2B5EF4-FFF2-40B4-BE49-F238E27FC236}">
                <a16:creationId xmlns:a16="http://schemas.microsoft.com/office/drawing/2014/main" id="{B187260D-D054-4536-BAFC-73E86E6F9875}"/>
              </a:ext>
            </a:extLst>
          </p:cNvPr>
          <p:cNvSpPr txBox="1"/>
          <p:nvPr/>
        </p:nvSpPr>
        <p:spPr bwMode="auto">
          <a:xfrm>
            <a:off x="388869" y="4867303"/>
            <a:ext cx="15066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Patients at Risk, 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Pola-R-CHP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R-CHOP</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29" name="TextBox 28">
            <a:extLst>
              <a:ext uri="{FF2B5EF4-FFF2-40B4-BE49-F238E27FC236}">
                <a16:creationId xmlns:a16="http://schemas.microsoft.com/office/drawing/2014/main" id="{D9879B7F-CD48-4C7D-90EC-3A10DA5F58C3}"/>
              </a:ext>
            </a:extLst>
          </p:cNvPr>
          <p:cNvSpPr txBox="1"/>
          <p:nvPr/>
        </p:nvSpPr>
        <p:spPr bwMode="auto">
          <a:xfrm>
            <a:off x="2101683" y="3900136"/>
            <a:ext cx="3555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HR: 0.73 (95% CI: 0.57-0.95;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 .02)</a:t>
            </a:r>
          </a:p>
        </p:txBody>
      </p:sp>
      <p:sp>
        <p:nvSpPr>
          <p:cNvPr id="2" name="Freeform: Shape 1">
            <a:extLst>
              <a:ext uri="{FF2B5EF4-FFF2-40B4-BE49-F238E27FC236}">
                <a16:creationId xmlns:a16="http://schemas.microsoft.com/office/drawing/2014/main" id="{B3E286F8-8409-4551-9776-E1075D5F87D5}"/>
              </a:ext>
            </a:extLst>
          </p:cNvPr>
          <p:cNvSpPr/>
          <p:nvPr/>
        </p:nvSpPr>
        <p:spPr bwMode="auto">
          <a:xfrm>
            <a:off x="2030700" y="1900366"/>
            <a:ext cx="3842951" cy="2594919"/>
          </a:xfrm>
          <a:custGeom>
            <a:avLst/>
            <a:gdLst>
              <a:gd name="connsiteX0" fmla="*/ 0 w 3842951"/>
              <a:gd name="connsiteY0" fmla="*/ 0 h 2594919"/>
              <a:gd name="connsiteX1" fmla="*/ 0 w 3842951"/>
              <a:gd name="connsiteY1" fmla="*/ 2594919 h 2594919"/>
              <a:gd name="connsiteX2" fmla="*/ 3842951 w 3842951"/>
              <a:gd name="connsiteY2" fmla="*/ 2594919 h 2594919"/>
            </a:gdLst>
            <a:ahLst/>
            <a:cxnLst>
              <a:cxn ang="0">
                <a:pos x="connsiteX0" y="connsiteY0"/>
              </a:cxn>
              <a:cxn ang="0">
                <a:pos x="connsiteX1" y="connsiteY1"/>
              </a:cxn>
              <a:cxn ang="0">
                <a:pos x="connsiteX2" y="connsiteY2"/>
              </a:cxn>
            </a:cxnLst>
            <a:rect l="l" t="t" r="r" b="b"/>
            <a:pathLst>
              <a:path w="3842951" h="2594919">
                <a:moveTo>
                  <a:pt x="0" y="0"/>
                </a:moveTo>
                <a:lnTo>
                  <a:pt x="0" y="2594919"/>
                </a:lnTo>
                <a:lnTo>
                  <a:pt x="3842951" y="259491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grpSp>
        <p:nvGrpSpPr>
          <p:cNvPr id="5" name="Group 4">
            <a:extLst>
              <a:ext uri="{FF2B5EF4-FFF2-40B4-BE49-F238E27FC236}">
                <a16:creationId xmlns:a16="http://schemas.microsoft.com/office/drawing/2014/main" id="{35A79AD8-568B-4F88-BD66-F5DAFD3BE2DD}"/>
              </a:ext>
            </a:extLst>
          </p:cNvPr>
          <p:cNvGrpSpPr/>
          <p:nvPr/>
        </p:nvGrpSpPr>
        <p:grpSpPr>
          <a:xfrm>
            <a:off x="1943292" y="1912723"/>
            <a:ext cx="91527" cy="2582563"/>
            <a:chOff x="1815533" y="1907060"/>
            <a:chExt cx="91527" cy="2582563"/>
          </a:xfrm>
        </p:grpSpPr>
        <p:cxnSp>
          <p:nvCxnSpPr>
            <p:cNvPr id="4" name="Straight Connector 3">
              <a:extLst>
                <a:ext uri="{FF2B5EF4-FFF2-40B4-BE49-F238E27FC236}">
                  <a16:creationId xmlns:a16="http://schemas.microsoft.com/office/drawing/2014/main" id="{73A57E84-E352-4C26-8894-3A1D2DF1005F}"/>
                </a:ext>
              </a:extLst>
            </p:cNvPr>
            <p:cNvCxnSpPr/>
            <p:nvPr/>
          </p:nvCxnSpPr>
          <p:spPr bwMode="auto">
            <a:xfrm>
              <a:off x="1819652" y="1907060"/>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B2FEB4A-2570-4A81-87FB-DDE09E6E85EE}"/>
                </a:ext>
              </a:extLst>
            </p:cNvPr>
            <p:cNvCxnSpPr/>
            <p:nvPr/>
          </p:nvCxnSpPr>
          <p:spPr bwMode="auto">
            <a:xfrm>
              <a:off x="1819652" y="2413687"/>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BB701DB-9F6D-4B12-9C39-F40929855A8B}"/>
                </a:ext>
              </a:extLst>
            </p:cNvPr>
            <p:cNvCxnSpPr/>
            <p:nvPr/>
          </p:nvCxnSpPr>
          <p:spPr bwMode="auto">
            <a:xfrm>
              <a:off x="1815533" y="292820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C2A8555-3715-4AC0-AC6D-DAC4F4FBB522}"/>
                </a:ext>
              </a:extLst>
            </p:cNvPr>
            <p:cNvCxnSpPr/>
            <p:nvPr/>
          </p:nvCxnSpPr>
          <p:spPr bwMode="auto">
            <a:xfrm>
              <a:off x="1819652" y="3459892"/>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F215783-018C-49F0-9FAF-0A20A551EFF3}"/>
                </a:ext>
              </a:extLst>
            </p:cNvPr>
            <p:cNvCxnSpPr/>
            <p:nvPr/>
          </p:nvCxnSpPr>
          <p:spPr bwMode="auto">
            <a:xfrm>
              <a:off x="1815533" y="397475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50E307E-B089-4F0B-BB10-36CBB6D5CF70}"/>
                </a:ext>
              </a:extLst>
            </p:cNvPr>
            <p:cNvCxnSpPr/>
            <p:nvPr/>
          </p:nvCxnSpPr>
          <p:spPr bwMode="auto">
            <a:xfrm>
              <a:off x="1815859" y="4489623"/>
              <a:ext cx="8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7" name="Group 6">
            <a:extLst>
              <a:ext uri="{FF2B5EF4-FFF2-40B4-BE49-F238E27FC236}">
                <a16:creationId xmlns:a16="http://schemas.microsoft.com/office/drawing/2014/main" id="{F959B2E3-5936-462B-8A51-4BBD17680C43}"/>
              </a:ext>
            </a:extLst>
          </p:cNvPr>
          <p:cNvGrpSpPr/>
          <p:nvPr/>
        </p:nvGrpSpPr>
        <p:grpSpPr>
          <a:xfrm>
            <a:off x="2030699" y="4502106"/>
            <a:ext cx="3842950" cy="79998"/>
            <a:chOff x="1902940" y="4496443"/>
            <a:chExt cx="3842950" cy="79998"/>
          </a:xfrm>
        </p:grpSpPr>
        <p:grpSp>
          <p:nvGrpSpPr>
            <p:cNvPr id="36" name="Group 35">
              <a:extLst>
                <a:ext uri="{FF2B5EF4-FFF2-40B4-BE49-F238E27FC236}">
                  <a16:creationId xmlns:a16="http://schemas.microsoft.com/office/drawing/2014/main" id="{AF3FA963-26BF-427B-95A6-4210AE7D50B3}"/>
                </a:ext>
              </a:extLst>
            </p:cNvPr>
            <p:cNvGrpSpPr/>
            <p:nvPr/>
          </p:nvGrpSpPr>
          <p:grpSpPr>
            <a:xfrm rot="5400000">
              <a:off x="3234756" y="3164627"/>
              <a:ext cx="79568" cy="2743200"/>
              <a:chOff x="1815533" y="1907060"/>
              <a:chExt cx="91527" cy="2582563"/>
            </a:xfrm>
          </p:grpSpPr>
          <p:cxnSp>
            <p:nvCxnSpPr>
              <p:cNvPr id="37" name="Straight Connector 36">
                <a:extLst>
                  <a:ext uri="{FF2B5EF4-FFF2-40B4-BE49-F238E27FC236}">
                    <a16:creationId xmlns:a16="http://schemas.microsoft.com/office/drawing/2014/main" id="{B203873C-F176-4F3C-B880-650574E0915B}"/>
                  </a:ext>
                </a:extLst>
              </p:cNvPr>
              <p:cNvCxnSpPr/>
              <p:nvPr/>
            </p:nvCxnSpPr>
            <p:spPr bwMode="auto">
              <a:xfrm>
                <a:off x="1819652" y="1907060"/>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68D6471-D731-4566-8B18-94415EF9CC9B}"/>
                  </a:ext>
                </a:extLst>
              </p:cNvPr>
              <p:cNvCxnSpPr/>
              <p:nvPr/>
            </p:nvCxnSpPr>
            <p:spPr bwMode="auto">
              <a:xfrm>
                <a:off x="1819652" y="2413687"/>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B5E1C92-80A8-43B4-AC6B-13A4460E0F14}"/>
                  </a:ext>
                </a:extLst>
              </p:cNvPr>
              <p:cNvCxnSpPr/>
              <p:nvPr/>
            </p:nvCxnSpPr>
            <p:spPr bwMode="auto">
              <a:xfrm>
                <a:off x="1815533" y="292820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79D4173-AACC-4303-9716-EA30643A359B}"/>
                  </a:ext>
                </a:extLst>
              </p:cNvPr>
              <p:cNvCxnSpPr/>
              <p:nvPr/>
            </p:nvCxnSpPr>
            <p:spPr bwMode="auto">
              <a:xfrm>
                <a:off x="1819652" y="3459892"/>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63F912E-8585-40CB-A87F-92C7CDC0904F}"/>
                  </a:ext>
                </a:extLst>
              </p:cNvPr>
              <p:cNvCxnSpPr/>
              <p:nvPr/>
            </p:nvCxnSpPr>
            <p:spPr bwMode="auto">
              <a:xfrm>
                <a:off x="1815533" y="397475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8493C6A-4C26-4295-81E6-5F530974EF85}"/>
                  </a:ext>
                </a:extLst>
              </p:cNvPr>
              <p:cNvCxnSpPr/>
              <p:nvPr/>
            </p:nvCxnSpPr>
            <p:spPr bwMode="auto">
              <a:xfrm>
                <a:off x="1815859" y="4489623"/>
                <a:ext cx="8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 name="Group 5">
              <a:extLst>
                <a:ext uri="{FF2B5EF4-FFF2-40B4-BE49-F238E27FC236}">
                  <a16:creationId xmlns:a16="http://schemas.microsoft.com/office/drawing/2014/main" id="{85BD6E7F-FD7A-4C69-99B3-99EF52181D79}"/>
                </a:ext>
              </a:extLst>
            </p:cNvPr>
            <p:cNvGrpSpPr/>
            <p:nvPr/>
          </p:nvGrpSpPr>
          <p:grpSpPr>
            <a:xfrm>
              <a:off x="5207751" y="4500454"/>
              <a:ext cx="538139" cy="75987"/>
              <a:chOff x="4260401" y="4652423"/>
              <a:chExt cx="538139" cy="75987"/>
            </a:xfrm>
          </p:grpSpPr>
          <p:cxnSp>
            <p:nvCxnSpPr>
              <p:cNvPr id="43" name="Straight Connector 42">
                <a:extLst>
                  <a:ext uri="{FF2B5EF4-FFF2-40B4-BE49-F238E27FC236}">
                    <a16:creationId xmlns:a16="http://schemas.microsoft.com/office/drawing/2014/main" id="{F8731694-0A9A-4F4C-8D36-4ED54C896478}"/>
                  </a:ext>
                </a:extLst>
              </p:cNvPr>
              <p:cNvCxnSpPr/>
              <p:nvPr/>
            </p:nvCxnSpPr>
            <p:spPr bwMode="auto">
              <a:xfrm rot="5400000">
                <a:off x="4760546" y="4690417"/>
                <a:ext cx="7598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084CB0AA-9A69-443B-BA34-BDFFE5BDE62D}"/>
                  </a:ext>
                </a:extLst>
              </p:cNvPr>
              <p:cNvCxnSpPr/>
              <p:nvPr/>
            </p:nvCxnSpPr>
            <p:spPr bwMode="auto">
              <a:xfrm rot="5400000">
                <a:off x="4222407" y="4690417"/>
                <a:ext cx="7598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5" name="TextBox 44">
            <a:extLst>
              <a:ext uri="{FF2B5EF4-FFF2-40B4-BE49-F238E27FC236}">
                <a16:creationId xmlns:a16="http://schemas.microsoft.com/office/drawing/2014/main" id="{82413300-5CC1-49BC-A629-77BD006A7765}"/>
              </a:ext>
            </a:extLst>
          </p:cNvPr>
          <p:cNvSpPr txBox="1"/>
          <p:nvPr/>
        </p:nvSpPr>
        <p:spPr bwMode="auto">
          <a:xfrm>
            <a:off x="1471227" y="173303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100</a:t>
            </a:r>
          </a:p>
        </p:txBody>
      </p:sp>
      <p:sp>
        <p:nvSpPr>
          <p:cNvPr id="46" name="TextBox 45">
            <a:extLst>
              <a:ext uri="{FF2B5EF4-FFF2-40B4-BE49-F238E27FC236}">
                <a16:creationId xmlns:a16="http://schemas.microsoft.com/office/drawing/2014/main" id="{07C20C13-5EC9-482A-819D-A75D63F1CDBE}"/>
              </a:ext>
            </a:extLst>
          </p:cNvPr>
          <p:cNvSpPr txBox="1"/>
          <p:nvPr/>
        </p:nvSpPr>
        <p:spPr bwMode="auto">
          <a:xfrm>
            <a:off x="1586259" y="22342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80</a:t>
            </a:r>
          </a:p>
        </p:txBody>
      </p:sp>
      <p:sp>
        <p:nvSpPr>
          <p:cNvPr id="47" name="TextBox 46">
            <a:extLst>
              <a:ext uri="{FF2B5EF4-FFF2-40B4-BE49-F238E27FC236}">
                <a16:creationId xmlns:a16="http://schemas.microsoft.com/office/drawing/2014/main" id="{23259834-4710-459B-9591-A151EB96B6EF}"/>
              </a:ext>
            </a:extLst>
          </p:cNvPr>
          <p:cNvSpPr txBox="1"/>
          <p:nvPr/>
        </p:nvSpPr>
        <p:spPr bwMode="auto">
          <a:xfrm>
            <a:off x="1599322" y="2758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60</a:t>
            </a:r>
          </a:p>
        </p:txBody>
      </p:sp>
      <p:sp>
        <p:nvSpPr>
          <p:cNvPr id="48" name="TextBox 47">
            <a:extLst>
              <a:ext uri="{FF2B5EF4-FFF2-40B4-BE49-F238E27FC236}">
                <a16:creationId xmlns:a16="http://schemas.microsoft.com/office/drawing/2014/main" id="{83A94788-BE07-4193-88B7-2501D15B7C7F}"/>
              </a:ext>
            </a:extLst>
          </p:cNvPr>
          <p:cNvSpPr txBox="1"/>
          <p:nvPr/>
        </p:nvSpPr>
        <p:spPr bwMode="auto">
          <a:xfrm>
            <a:off x="1597334" y="327615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40</a:t>
            </a:r>
          </a:p>
        </p:txBody>
      </p:sp>
      <p:sp>
        <p:nvSpPr>
          <p:cNvPr id="49" name="TextBox 48">
            <a:extLst>
              <a:ext uri="{FF2B5EF4-FFF2-40B4-BE49-F238E27FC236}">
                <a16:creationId xmlns:a16="http://schemas.microsoft.com/office/drawing/2014/main" id="{C83557D0-2AE2-4E70-B39E-DBA9BB7F4C53}"/>
              </a:ext>
            </a:extLst>
          </p:cNvPr>
          <p:cNvSpPr txBox="1"/>
          <p:nvPr/>
        </p:nvSpPr>
        <p:spPr bwMode="auto">
          <a:xfrm>
            <a:off x="1594791" y="37913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20</a:t>
            </a:r>
          </a:p>
        </p:txBody>
      </p:sp>
      <p:sp>
        <p:nvSpPr>
          <p:cNvPr id="50" name="TextBox 49">
            <a:extLst>
              <a:ext uri="{FF2B5EF4-FFF2-40B4-BE49-F238E27FC236}">
                <a16:creationId xmlns:a16="http://schemas.microsoft.com/office/drawing/2014/main" id="{745E1A8A-0229-4B04-A2FE-464F1D45D191}"/>
              </a:ext>
            </a:extLst>
          </p:cNvPr>
          <p:cNvSpPr txBox="1"/>
          <p:nvPr/>
        </p:nvSpPr>
        <p:spPr bwMode="auto">
          <a:xfrm>
            <a:off x="1709821" y="430909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0</a:t>
            </a:r>
          </a:p>
        </p:txBody>
      </p:sp>
      <p:sp>
        <p:nvSpPr>
          <p:cNvPr id="51" name="TextBox 50">
            <a:extLst>
              <a:ext uri="{FF2B5EF4-FFF2-40B4-BE49-F238E27FC236}">
                <a16:creationId xmlns:a16="http://schemas.microsoft.com/office/drawing/2014/main" id="{9EA2D858-F1FC-4F99-8168-AB136988C183}"/>
              </a:ext>
            </a:extLst>
          </p:cNvPr>
          <p:cNvSpPr txBox="1"/>
          <p:nvPr/>
        </p:nvSpPr>
        <p:spPr bwMode="auto">
          <a:xfrm>
            <a:off x="1880450" y="451677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0</a:t>
            </a:r>
          </a:p>
        </p:txBody>
      </p:sp>
      <p:sp>
        <p:nvSpPr>
          <p:cNvPr id="52" name="TextBox 51">
            <a:extLst>
              <a:ext uri="{FF2B5EF4-FFF2-40B4-BE49-F238E27FC236}">
                <a16:creationId xmlns:a16="http://schemas.microsoft.com/office/drawing/2014/main" id="{17A704B2-7CAF-4178-8F3D-8D8ABBF34F75}"/>
              </a:ext>
            </a:extLst>
          </p:cNvPr>
          <p:cNvSpPr txBox="1"/>
          <p:nvPr/>
        </p:nvSpPr>
        <p:spPr bwMode="auto">
          <a:xfrm>
            <a:off x="2432609" y="452134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6</a:t>
            </a:r>
          </a:p>
        </p:txBody>
      </p:sp>
      <p:sp>
        <p:nvSpPr>
          <p:cNvPr id="53" name="TextBox 52">
            <a:extLst>
              <a:ext uri="{FF2B5EF4-FFF2-40B4-BE49-F238E27FC236}">
                <a16:creationId xmlns:a16="http://schemas.microsoft.com/office/drawing/2014/main" id="{C184D851-776B-4210-8949-53F7A7BFE1AE}"/>
              </a:ext>
            </a:extLst>
          </p:cNvPr>
          <p:cNvSpPr txBox="1"/>
          <p:nvPr/>
        </p:nvSpPr>
        <p:spPr bwMode="auto">
          <a:xfrm>
            <a:off x="2925547" y="452322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12</a:t>
            </a:r>
          </a:p>
        </p:txBody>
      </p:sp>
      <p:sp>
        <p:nvSpPr>
          <p:cNvPr id="54" name="TextBox 53">
            <a:extLst>
              <a:ext uri="{FF2B5EF4-FFF2-40B4-BE49-F238E27FC236}">
                <a16:creationId xmlns:a16="http://schemas.microsoft.com/office/drawing/2014/main" id="{523130F3-4D20-425C-80E4-C2B527C223C4}"/>
              </a:ext>
            </a:extLst>
          </p:cNvPr>
          <p:cNvSpPr txBox="1"/>
          <p:nvPr/>
        </p:nvSpPr>
        <p:spPr bwMode="auto">
          <a:xfrm>
            <a:off x="3477706" y="452778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18</a:t>
            </a:r>
          </a:p>
        </p:txBody>
      </p:sp>
      <p:sp>
        <p:nvSpPr>
          <p:cNvPr id="55" name="TextBox 54">
            <a:extLst>
              <a:ext uri="{FF2B5EF4-FFF2-40B4-BE49-F238E27FC236}">
                <a16:creationId xmlns:a16="http://schemas.microsoft.com/office/drawing/2014/main" id="{980D561B-E927-4D31-A5CD-C7BACBCB87CA}"/>
              </a:ext>
            </a:extLst>
          </p:cNvPr>
          <p:cNvSpPr txBox="1"/>
          <p:nvPr/>
        </p:nvSpPr>
        <p:spPr bwMode="auto">
          <a:xfrm>
            <a:off x="4018718" y="452353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24</a:t>
            </a:r>
          </a:p>
        </p:txBody>
      </p:sp>
      <p:sp>
        <p:nvSpPr>
          <p:cNvPr id="56" name="TextBox 55">
            <a:extLst>
              <a:ext uri="{FF2B5EF4-FFF2-40B4-BE49-F238E27FC236}">
                <a16:creationId xmlns:a16="http://schemas.microsoft.com/office/drawing/2014/main" id="{A9ED23BB-1C00-4BA4-B202-6120ED035483}"/>
              </a:ext>
            </a:extLst>
          </p:cNvPr>
          <p:cNvSpPr txBox="1"/>
          <p:nvPr/>
        </p:nvSpPr>
        <p:spPr bwMode="auto">
          <a:xfrm>
            <a:off x="4570877" y="4528107"/>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30</a:t>
            </a:r>
          </a:p>
        </p:txBody>
      </p:sp>
      <p:sp>
        <p:nvSpPr>
          <p:cNvPr id="57" name="TextBox 56">
            <a:extLst>
              <a:ext uri="{FF2B5EF4-FFF2-40B4-BE49-F238E27FC236}">
                <a16:creationId xmlns:a16="http://schemas.microsoft.com/office/drawing/2014/main" id="{45450C73-A700-4884-9D47-E1D5C3EC1B9C}"/>
              </a:ext>
            </a:extLst>
          </p:cNvPr>
          <p:cNvSpPr txBox="1"/>
          <p:nvPr/>
        </p:nvSpPr>
        <p:spPr bwMode="auto">
          <a:xfrm>
            <a:off x="5122324" y="4529985"/>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36</a:t>
            </a:r>
          </a:p>
        </p:txBody>
      </p:sp>
      <p:sp>
        <p:nvSpPr>
          <p:cNvPr id="62" name="Freeform: Shape 61">
            <a:extLst>
              <a:ext uri="{FF2B5EF4-FFF2-40B4-BE49-F238E27FC236}">
                <a16:creationId xmlns:a16="http://schemas.microsoft.com/office/drawing/2014/main" id="{44264ECC-B8D8-4EB8-9DA2-154BF1625186}"/>
              </a:ext>
            </a:extLst>
          </p:cNvPr>
          <p:cNvSpPr/>
          <p:nvPr/>
        </p:nvSpPr>
        <p:spPr bwMode="auto">
          <a:xfrm>
            <a:off x="2052093" y="1909526"/>
            <a:ext cx="3398293" cy="986050"/>
          </a:xfrm>
          <a:custGeom>
            <a:avLst/>
            <a:gdLst>
              <a:gd name="connsiteX0" fmla="*/ 0 w 3398293"/>
              <a:gd name="connsiteY0" fmla="*/ 0 h 986050"/>
              <a:gd name="connsiteX1" fmla="*/ 64827 w 3398293"/>
              <a:gd name="connsiteY1" fmla="*/ 0 h 986050"/>
              <a:gd name="connsiteX2" fmla="*/ 64827 w 3398293"/>
              <a:gd name="connsiteY2" fmla="*/ 30707 h 986050"/>
              <a:gd name="connsiteX3" fmla="*/ 197893 w 3398293"/>
              <a:gd name="connsiteY3" fmla="*/ 30707 h 986050"/>
              <a:gd name="connsiteX4" fmla="*/ 197893 w 3398293"/>
              <a:gd name="connsiteY4" fmla="*/ 95534 h 986050"/>
              <a:gd name="connsiteX5" fmla="*/ 337782 w 3398293"/>
              <a:gd name="connsiteY5" fmla="*/ 95534 h 986050"/>
              <a:gd name="connsiteX6" fmla="*/ 337782 w 3398293"/>
              <a:gd name="connsiteY6" fmla="*/ 116006 h 986050"/>
              <a:gd name="connsiteX7" fmla="*/ 385550 w 3398293"/>
              <a:gd name="connsiteY7" fmla="*/ 116006 h 986050"/>
              <a:gd name="connsiteX8" fmla="*/ 385550 w 3398293"/>
              <a:gd name="connsiteY8" fmla="*/ 136477 h 986050"/>
              <a:gd name="connsiteX9" fmla="*/ 443553 w 3398293"/>
              <a:gd name="connsiteY9" fmla="*/ 136477 h 986050"/>
              <a:gd name="connsiteX10" fmla="*/ 443553 w 3398293"/>
              <a:gd name="connsiteY10" fmla="*/ 180833 h 986050"/>
              <a:gd name="connsiteX11" fmla="*/ 552735 w 3398293"/>
              <a:gd name="connsiteY11" fmla="*/ 180833 h 986050"/>
              <a:gd name="connsiteX12" fmla="*/ 552735 w 3398293"/>
              <a:gd name="connsiteY12" fmla="*/ 290015 h 986050"/>
              <a:gd name="connsiteX13" fmla="*/ 590266 w 3398293"/>
              <a:gd name="connsiteY13" fmla="*/ 290015 h 986050"/>
              <a:gd name="connsiteX14" fmla="*/ 590266 w 3398293"/>
              <a:gd name="connsiteY14" fmla="*/ 378725 h 986050"/>
              <a:gd name="connsiteX15" fmla="*/ 651681 w 3398293"/>
              <a:gd name="connsiteY15" fmla="*/ 378725 h 986050"/>
              <a:gd name="connsiteX16" fmla="*/ 651681 w 3398293"/>
              <a:gd name="connsiteY16" fmla="*/ 392373 h 986050"/>
              <a:gd name="connsiteX17" fmla="*/ 736979 w 3398293"/>
              <a:gd name="connsiteY17" fmla="*/ 392373 h 986050"/>
              <a:gd name="connsiteX18" fmla="*/ 736979 w 3398293"/>
              <a:gd name="connsiteY18" fmla="*/ 409433 h 986050"/>
              <a:gd name="connsiteX19" fmla="*/ 794982 w 3398293"/>
              <a:gd name="connsiteY19" fmla="*/ 409433 h 986050"/>
              <a:gd name="connsiteX20" fmla="*/ 794982 w 3398293"/>
              <a:gd name="connsiteY20" fmla="*/ 433316 h 986050"/>
              <a:gd name="connsiteX21" fmla="*/ 842750 w 3398293"/>
              <a:gd name="connsiteY21" fmla="*/ 433316 h 986050"/>
              <a:gd name="connsiteX22" fmla="*/ 842750 w 3398293"/>
              <a:gd name="connsiteY22" fmla="*/ 453788 h 986050"/>
              <a:gd name="connsiteX23" fmla="*/ 880281 w 3398293"/>
              <a:gd name="connsiteY23" fmla="*/ 453788 h 986050"/>
              <a:gd name="connsiteX24" fmla="*/ 880281 w 3398293"/>
              <a:gd name="connsiteY24" fmla="*/ 453788 h 986050"/>
              <a:gd name="connsiteX25" fmla="*/ 880281 w 3398293"/>
              <a:gd name="connsiteY25" fmla="*/ 470847 h 986050"/>
              <a:gd name="connsiteX26" fmla="*/ 1013347 w 3398293"/>
              <a:gd name="connsiteY26" fmla="*/ 470847 h 986050"/>
              <a:gd name="connsiteX27" fmla="*/ 999699 w 3398293"/>
              <a:gd name="connsiteY27" fmla="*/ 484495 h 986050"/>
              <a:gd name="connsiteX28" fmla="*/ 1047466 w 3398293"/>
              <a:gd name="connsiteY28" fmla="*/ 484495 h 986050"/>
              <a:gd name="connsiteX29" fmla="*/ 1047466 w 3398293"/>
              <a:gd name="connsiteY29" fmla="*/ 511791 h 986050"/>
              <a:gd name="connsiteX30" fmla="*/ 1071350 w 3398293"/>
              <a:gd name="connsiteY30" fmla="*/ 511791 h 986050"/>
              <a:gd name="connsiteX31" fmla="*/ 1071350 w 3398293"/>
              <a:gd name="connsiteY31" fmla="*/ 532262 h 986050"/>
              <a:gd name="connsiteX32" fmla="*/ 1105469 w 3398293"/>
              <a:gd name="connsiteY32" fmla="*/ 532262 h 986050"/>
              <a:gd name="connsiteX33" fmla="*/ 1105469 w 3398293"/>
              <a:gd name="connsiteY33" fmla="*/ 573206 h 986050"/>
              <a:gd name="connsiteX34" fmla="*/ 1122529 w 3398293"/>
              <a:gd name="connsiteY34" fmla="*/ 573206 h 986050"/>
              <a:gd name="connsiteX35" fmla="*/ 1122529 w 3398293"/>
              <a:gd name="connsiteY35" fmla="*/ 603913 h 986050"/>
              <a:gd name="connsiteX36" fmla="*/ 1163472 w 3398293"/>
              <a:gd name="connsiteY36" fmla="*/ 603913 h 986050"/>
              <a:gd name="connsiteX37" fmla="*/ 1163472 w 3398293"/>
              <a:gd name="connsiteY37" fmla="*/ 620973 h 986050"/>
              <a:gd name="connsiteX38" fmla="*/ 1235123 w 3398293"/>
              <a:gd name="connsiteY38" fmla="*/ 620973 h 986050"/>
              <a:gd name="connsiteX39" fmla="*/ 1235123 w 3398293"/>
              <a:gd name="connsiteY39" fmla="*/ 641444 h 986050"/>
              <a:gd name="connsiteX40" fmla="*/ 1439839 w 3398293"/>
              <a:gd name="connsiteY40" fmla="*/ 641444 h 986050"/>
              <a:gd name="connsiteX41" fmla="*/ 1439839 w 3398293"/>
              <a:gd name="connsiteY41" fmla="*/ 658504 h 986050"/>
              <a:gd name="connsiteX42" fmla="*/ 1549021 w 3398293"/>
              <a:gd name="connsiteY42" fmla="*/ 658504 h 986050"/>
              <a:gd name="connsiteX43" fmla="*/ 1549021 w 3398293"/>
              <a:gd name="connsiteY43" fmla="*/ 682388 h 986050"/>
              <a:gd name="connsiteX44" fmla="*/ 1627496 w 3398293"/>
              <a:gd name="connsiteY44" fmla="*/ 682388 h 986050"/>
              <a:gd name="connsiteX45" fmla="*/ 1627496 w 3398293"/>
              <a:gd name="connsiteY45" fmla="*/ 709683 h 986050"/>
              <a:gd name="connsiteX46" fmla="*/ 1654791 w 3398293"/>
              <a:gd name="connsiteY46" fmla="*/ 709683 h 986050"/>
              <a:gd name="connsiteX47" fmla="*/ 1654791 w 3398293"/>
              <a:gd name="connsiteY47" fmla="*/ 740391 h 986050"/>
              <a:gd name="connsiteX48" fmla="*/ 1709382 w 3398293"/>
              <a:gd name="connsiteY48" fmla="*/ 740391 h 986050"/>
              <a:gd name="connsiteX49" fmla="*/ 1709382 w 3398293"/>
              <a:gd name="connsiteY49" fmla="*/ 760862 h 986050"/>
              <a:gd name="connsiteX50" fmla="*/ 2166582 w 3398293"/>
              <a:gd name="connsiteY50" fmla="*/ 760862 h 986050"/>
              <a:gd name="connsiteX51" fmla="*/ 2187054 w 3398293"/>
              <a:gd name="connsiteY51" fmla="*/ 781334 h 986050"/>
              <a:gd name="connsiteX52" fmla="*/ 2272353 w 3398293"/>
              <a:gd name="connsiteY52" fmla="*/ 781334 h 986050"/>
              <a:gd name="connsiteX53" fmla="*/ 2272353 w 3398293"/>
              <a:gd name="connsiteY53" fmla="*/ 812041 h 986050"/>
              <a:gd name="connsiteX54" fmla="*/ 2545308 w 3398293"/>
              <a:gd name="connsiteY54" fmla="*/ 812041 h 986050"/>
              <a:gd name="connsiteX55" fmla="*/ 2545308 w 3398293"/>
              <a:gd name="connsiteY55" fmla="*/ 832513 h 986050"/>
              <a:gd name="connsiteX56" fmla="*/ 2610135 w 3398293"/>
              <a:gd name="connsiteY56" fmla="*/ 832513 h 986050"/>
              <a:gd name="connsiteX57" fmla="*/ 2610135 w 3398293"/>
              <a:gd name="connsiteY57" fmla="*/ 876868 h 986050"/>
              <a:gd name="connsiteX58" fmla="*/ 2821675 w 3398293"/>
              <a:gd name="connsiteY58" fmla="*/ 876868 h 986050"/>
              <a:gd name="connsiteX59" fmla="*/ 2821675 w 3398293"/>
              <a:gd name="connsiteY59" fmla="*/ 986050 h 986050"/>
              <a:gd name="connsiteX60" fmla="*/ 3398293 w 3398293"/>
              <a:gd name="connsiteY60" fmla="*/ 986050 h 986050"/>
              <a:gd name="connsiteX0" fmla="*/ 0 w 3398293"/>
              <a:gd name="connsiteY0" fmla="*/ 0 h 986050"/>
              <a:gd name="connsiteX1" fmla="*/ 64827 w 3398293"/>
              <a:gd name="connsiteY1" fmla="*/ 0 h 986050"/>
              <a:gd name="connsiteX2" fmla="*/ 64827 w 3398293"/>
              <a:gd name="connsiteY2" fmla="*/ 30707 h 986050"/>
              <a:gd name="connsiteX3" fmla="*/ 197893 w 3398293"/>
              <a:gd name="connsiteY3" fmla="*/ 30707 h 986050"/>
              <a:gd name="connsiteX4" fmla="*/ 197893 w 3398293"/>
              <a:gd name="connsiteY4" fmla="*/ 95534 h 986050"/>
              <a:gd name="connsiteX5" fmla="*/ 337782 w 3398293"/>
              <a:gd name="connsiteY5" fmla="*/ 95534 h 986050"/>
              <a:gd name="connsiteX6" fmla="*/ 337782 w 3398293"/>
              <a:gd name="connsiteY6" fmla="*/ 116006 h 986050"/>
              <a:gd name="connsiteX7" fmla="*/ 385550 w 3398293"/>
              <a:gd name="connsiteY7" fmla="*/ 116006 h 986050"/>
              <a:gd name="connsiteX8" fmla="*/ 385550 w 3398293"/>
              <a:gd name="connsiteY8" fmla="*/ 136477 h 986050"/>
              <a:gd name="connsiteX9" fmla="*/ 443553 w 3398293"/>
              <a:gd name="connsiteY9" fmla="*/ 136477 h 986050"/>
              <a:gd name="connsiteX10" fmla="*/ 443553 w 3398293"/>
              <a:gd name="connsiteY10" fmla="*/ 180833 h 986050"/>
              <a:gd name="connsiteX11" fmla="*/ 552735 w 3398293"/>
              <a:gd name="connsiteY11" fmla="*/ 180833 h 986050"/>
              <a:gd name="connsiteX12" fmla="*/ 552735 w 3398293"/>
              <a:gd name="connsiteY12" fmla="*/ 290015 h 986050"/>
              <a:gd name="connsiteX13" fmla="*/ 590266 w 3398293"/>
              <a:gd name="connsiteY13" fmla="*/ 290015 h 986050"/>
              <a:gd name="connsiteX14" fmla="*/ 590266 w 3398293"/>
              <a:gd name="connsiteY14" fmla="*/ 378725 h 986050"/>
              <a:gd name="connsiteX15" fmla="*/ 651681 w 3398293"/>
              <a:gd name="connsiteY15" fmla="*/ 378725 h 986050"/>
              <a:gd name="connsiteX16" fmla="*/ 651681 w 3398293"/>
              <a:gd name="connsiteY16" fmla="*/ 392373 h 986050"/>
              <a:gd name="connsiteX17" fmla="*/ 736979 w 3398293"/>
              <a:gd name="connsiteY17" fmla="*/ 392373 h 986050"/>
              <a:gd name="connsiteX18" fmla="*/ 736979 w 3398293"/>
              <a:gd name="connsiteY18" fmla="*/ 409433 h 986050"/>
              <a:gd name="connsiteX19" fmla="*/ 794982 w 3398293"/>
              <a:gd name="connsiteY19" fmla="*/ 409433 h 986050"/>
              <a:gd name="connsiteX20" fmla="*/ 794982 w 3398293"/>
              <a:gd name="connsiteY20" fmla="*/ 433316 h 986050"/>
              <a:gd name="connsiteX21" fmla="*/ 842750 w 3398293"/>
              <a:gd name="connsiteY21" fmla="*/ 433316 h 986050"/>
              <a:gd name="connsiteX22" fmla="*/ 842750 w 3398293"/>
              <a:gd name="connsiteY22" fmla="*/ 453788 h 986050"/>
              <a:gd name="connsiteX23" fmla="*/ 880281 w 3398293"/>
              <a:gd name="connsiteY23" fmla="*/ 453788 h 986050"/>
              <a:gd name="connsiteX24" fmla="*/ 880281 w 3398293"/>
              <a:gd name="connsiteY24" fmla="*/ 453788 h 986050"/>
              <a:gd name="connsiteX25" fmla="*/ 880281 w 3398293"/>
              <a:gd name="connsiteY25" fmla="*/ 470847 h 986050"/>
              <a:gd name="connsiteX26" fmla="*/ 1013347 w 3398293"/>
              <a:gd name="connsiteY26" fmla="*/ 470847 h 986050"/>
              <a:gd name="connsiteX27" fmla="*/ 999699 w 3398293"/>
              <a:gd name="connsiteY27" fmla="*/ 484495 h 986050"/>
              <a:gd name="connsiteX28" fmla="*/ 1047466 w 3398293"/>
              <a:gd name="connsiteY28" fmla="*/ 484495 h 986050"/>
              <a:gd name="connsiteX29" fmla="*/ 1047466 w 3398293"/>
              <a:gd name="connsiteY29" fmla="*/ 511791 h 986050"/>
              <a:gd name="connsiteX30" fmla="*/ 1071350 w 3398293"/>
              <a:gd name="connsiteY30" fmla="*/ 511791 h 986050"/>
              <a:gd name="connsiteX31" fmla="*/ 1071350 w 3398293"/>
              <a:gd name="connsiteY31" fmla="*/ 532262 h 986050"/>
              <a:gd name="connsiteX32" fmla="*/ 1105469 w 3398293"/>
              <a:gd name="connsiteY32" fmla="*/ 532262 h 986050"/>
              <a:gd name="connsiteX33" fmla="*/ 1105469 w 3398293"/>
              <a:gd name="connsiteY33" fmla="*/ 573206 h 986050"/>
              <a:gd name="connsiteX34" fmla="*/ 1122529 w 3398293"/>
              <a:gd name="connsiteY34" fmla="*/ 573206 h 986050"/>
              <a:gd name="connsiteX35" fmla="*/ 1122529 w 3398293"/>
              <a:gd name="connsiteY35" fmla="*/ 603913 h 986050"/>
              <a:gd name="connsiteX36" fmla="*/ 1163472 w 3398293"/>
              <a:gd name="connsiteY36" fmla="*/ 603913 h 986050"/>
              <a:gd name="connsiteX37" fmla="*/ 1163472 w 3398293"/>
              <a:gd name="connsiteY37" fmla="*/ 620973 h 986050"/>
              <a:gd name="connsiteX38" fmla="*/ 1235123 w 3398293"/>
              <a:gd name="connsiteY38" fmla="*/ 620973 h 986050"/>
              <a:gd name="connsiteX39" fmla="*/ 1235123 w 3398293"/>
              <a:gd name="connsiteY39" fmla="*/ 641444 h 986050"/>
              <a:gd name="connsiteX40" fmla="*/ 1439839 w 3398293"/>
              <a:gd name="connsiteY40" fmla="*/ 641444 h 986050"/>
              <a:gd name="connsiteX41" fmla="*/ 1439839 w 3398293"/>
              <a:gd name="connsiteY41" fmla="*/ 658504 h 986050"/>
              <a:gd name="connsiteX42" fmla="*/ 1549021 w 3398293"/>
              <a:gd name="connsiteY42" fmla="*/ 658504 h 986050"/>
              <a:gd name="connsiteX43" fmla="*/ 1549021 w 3398293"/>
              <a:gd name="connsiteY43" fmla="*/ 682388 h 986050"/>
              <a:gd name="connsiteX44" fmla="*/ 1627496 w 3398293"/>
              <a:gd name="connsiteY44" fmla="*/ 682388 h 986050"/>
              <a:gd name="connsiteX45" fmla="*/ 1627496 w 3398293"/>
              <a:gd name="connsiteY45" fmla="*/ 709683 h 986050"/>
              <a:gd name="connsiteX46" fmla="*/ 1654791 w 3398293"/>
              <a:gd name="connsiteY46" fmla="*/ 709683 h 986050"/>
              <a:gd name="connsiteX47" fmla="*/ 1654791 w 3398293"/>
              <a:gd name="connsiteY47" fmla="*/ 740391 h 986050"/>
              <a:gd name="connsiteX48" fmla="*/ 1709382 w 3398293"/>
              <a:gd name="connsiteY48" fmla="*/ 740391 h 986050"/>
              <a:gd name="connsiteX49" fmla="*/ 1709382 w 3398293"/>
              <a:gd name="connsiteY49" fmla="*/ 760862 h 986050"/>
              <a:gd name="connsiteX50" fmla="*/ 2166582 w 3398293"/>
              <a:gd name="connsiteY50" fmla="*/ 760862 h 986050"/>
              <a:gd name="connsiteX51" fmla="*/ 2187054 w 3398293"/>
              <a:gd name="connsiteY51" fmla="*/ 781334 h 986050"/>
              <a:gd name="connsiteX52" fmla="*/ 2272353 w 3398293"/>
              <a:gd name="connsiteY52" fmla="*/ 781334 h 986050"/>
              <a:gd name="connsiteX53" fmla="*/ 2272353 w 3398293"/>
              <a:gd name="connsiteY53" fmla="*/ 812041 h 986050"/>
              <a:gd name="connsiteX54" fmla="*/ 2545308 w 3398293"/>
              <a:gd name="connsiteY54" fmla="*/ 812041 h 986050"/>
              <a:gd name="connsiteX55" fmla="*/ 2545308 w 3398293"/>
              <a:gd name="connsiteY55" fmla="*/ 832513 h 986050"/>
              <a:gd name="connsiteX56" fmla="*/ 2610135 w 3398293"/>
              <a:gd name="connsiteY56" fmla="*/ 832513 h 986050"/>
              <a:gd name="connsiteX57" fmla="*/ 2610135 w 3398293"/>
              <a:gd name="connsiteY57" fmla="*/ 876868 h 986050"/>
              <a:gd name="connsiteX58" fmla="*/ 2790968 w 3398293"/>
              <a:gd name="connsiteY58" fmla="*/ 876868 h 986050"/>
              <a:gd name="connsiteX59" fmla="*/ 2821675 w 3398293"/>
              <a:gd name="connsiteY59" fmla="*/ 986050 h 986050"/>
              <a:gd name="connsiteX60" fmla="*/ 3398293 w 3398293"/>
              <a:gd name="connsiteY60" fmla="*/ 986050 h 986050"/>
              <a:gd name="connsiteX0" fmla="*/ 0 w 3398293"/>
              <a:gd name="connsiteY0" fmla="*/ 0 h 986050"/>
              <a:gd name="connsiteX1" fmla="*/ 64827 w 3398293"/>
              <a:gd name="connsiteY1" fmla="*/ 0 h 986050"/>
              <a:gd name="connsiteX2" fmla="*/ 64827 w 3398293"/>
              <a:gd name="connsiteY2" fmla="*/ 30707 h 986050"/>
              <a:gd name="connsiteX3" fmla="*/ 197893 w 3398293"/>
              <a:gd name="connsiteY3" fmla="*/ 30707 h 986050"/>
              <a:gd name="connsiteX4" fmla="*/ 197893 w 3398293"/>
              <a:gd name="connsiteY4" fmla="*/ 95534 h 986050"/>
              <a:gd name="connsiteX5" fmla="*/ 337782 w 3398293"/>
              <a:gd name="connsiteY5" fmla="*/ 95534 h 986050"/>
              <a:gd name="connsiteX6" fmla="*/ 337782 w 3398293"/>
              <a:gd name="connsiteY6" fmla="*/ 116006 h 986050"/>
              <a:gd name="connsiteX7" fmla="*/ 385550 w 3398293"/>
              <a:gd name="connsiteY7" fmla="*/ 116006 h 986050"/>
              <a:gd name="connsiteX8" fmla="*/ 385550 w 3398293"/>
              <a:gd name="connsiteY8" fmla="*/ 136477 h 986050"/>
              <a:gd name="connsiteX9" fmla="*/ 443553 w 3398293"/>
              <a:gd name="connsiteY9" fmla="*/ 136477 h 986050"/>
              <a:gd name="connsiteX10" fmla="*/ 443553 w 3398293"/>
              <a:gd name="connsiteY10" fmla="*/ 180833 h 986050"/>
              <a:gd name="connsiteX11" fmla="*/ 552735 w 3398293"/>
              <a:gd name="connsiteY11" fmla="*/ 180833 h 986050"/>
              <a:gd name="connsiteX12" fmla="*/ 552735 w 3398293"/>
              <a:gd name="connsiteY12" fmla="*/ 290015 h 986050"/>
              <a:gd name="connsiteX13" fmla="*/ 590266 w 3398293"/>
              <a:gd name="connsiteY13" fmla="*/ 290015 h 986050"/>
              <a:gd name="connsiteX14" fmla="*/ 590266 w 3398293"/>
              <a:gd name="connsiteY14" fmla="*/ 378725 h 986050"/>
              <a:gd name="connsiteX15" fmla="*/ 651681 w 3398293"/>
              <a:gd name="connsiteY15" fmla="*/ 378725 h 986050"/>
              <a:gd name="connsiteX16" fmla="*/ 651681 w 3398293"/>
              <a:gd name="connsiteY16" fmla="*/ 392373 h 986050"/>
              <a:gd name="connsiteX17" fmla="*/ 736979 w 3398293"/>
              <a:gd name="connsiteY17" fmla="*/ 392373 h 986050"/>
              <a:gd name="connsiteX18" fmla="*/ 736979 w 3398293"/>
              <a:gd name="connsiteY18" fmla="*/ 409433 h 986050"/>
              <a:gd name="connsiteX19" fmla="*/ 794982 w 3398293"/>
              <a:gd name="connsiteY19" fmla="*/ 409433 h 986050"/>
              <a:gd name="connsiteX20" fmla="*/ 794982 w 3398293"/>
              <a:gd name="connsiteY20" fmla="*/ 433316 h 986050"/>
              <a:gd name="connsiteX21" fmla="*/ 842750 w 3398293"/>
              <a:gd name="connsiteY21" fmla="*/ 433316 h 986050"/>
              <a:gd name="connsiteX22" fmla="*/ 842750 w 3398293"/>
              <a:gd name="connsiteY22" fmla="*/ 453788 h 986050"/>
              <a:gd name="connsiteX23" fmla="*/ 880281 w 3398293"/>
              <a:gd name="connsiteY23" fmla="*/ 453788 h 986050"/>
              <a:gd name="connsiteX24" fmla="*/ 880281 w 3398293"/>
              <a:gd name="connsiteY24" fmla="*/ 453788 h 986050"/>
              <a:gd name="connsiteX25" fmla="*/ 880281 w 3398293"/>
              <a:gd name="connsiteY25" fmla="*/ 470847 h 986050"/>
              <a:gd name="connsiteX26" fmla="*/ 1013347 w 3398293"/>
              <a:gd name="connsiteY26" fmla="*/ 470847 h 986050"/>
              <a:gd name="connsiteX27" fmla="*/ 999699 w 3398293"/>
              <a:gd name="connsiteY27" fmla="*/ 484495 h 986050"/>
              <a:gd name="connsiteX28" fmla="*/ 1047466 w 3398293"/>
              <a:gd name="connsiteY28" fmla="*/ 484495 h 986050"/>
              <a:gd name="connsiteX29" fmla="*/ 1047466 w 3398293"/>
              <a:gd name="connsiteY29" fmla="*/ 511791 h 986050"/>
              <a:gd name="connsiteX30" fmla="*/ 1071350 w 3398293"/>
              <a:gd name="connsiteY30" fmla="*/ 511791 h 986050"/>
              <a:gd name="connsiteX31" fmla="*/ 1071350 w 3398293"/>
              <a:gd name="connsiteY31" fmla="*/ 532262 h 986050"/>
              <a:gd name="connsiteX32" fmla="*/ 1105469 w 3398293"/>
              <a:gd name="connsiteY32" fmla="*/ 532262 h 986050"/>
              <a:gd name="connsiteX33" fmla="*/ 1105469 w 3398293"/>
              <a:gd name="connsiteY33" fmla="*/ 573206 h 986050"/>
              <a:gd name="connsiteX34" fmla="*/ 1122529 w 3398293"/>
              <a:gd name="connsiteY34" fmla="*/ 573206 h 986050"/>
              <a:gd name="connsiteX35" fmla="*/ 1122529 w 3398293"/>
              <a:gd name="connsiteY35" fmla="*/ 603913 h 986050"/>
              <a:gd name="connsiteX36" fmla="*/ 1163472 w 3398293"/>
              <a:gd name="connsiteY36" fmla="*/ 603913 h 986050"/>
              <a:gd name="connsiteX37" fmla="*/ 1163472 w 3398293"/>
              <a:gd name="connsiteY37" fmla="*/ 620973 h 986050"/>
              <a:gd name="connsiteX38" fmla="*/ 1235123 w 3398293"/>
              <a:gd name="connsiteY38" fmla="*/ 620973 h 986050"/>
              <a:gd name="connsiteX39" fmla="*/ 1235123 w 3398293"/>
              <a:gd name="connsiteY39" fmla="*/ 641444 h 986050"/>
              <a:gd name="connsiteX40" fmla="*/ 1439839 w 3398293"/>
              <a:gd name="connsiteY40" fmla="*/ 641444 h 986050"/>
              <a:gd name="connsiteX41" fmla="*/ 1439839 w 3398293"/>
              <a:gd name="connsiteY41" fmla="*/ 658504 h 986050"/>
              <a:gd name="connsiteX42" fmla="*/ 1549021 w 3398293"/>
              <a:gd name="connsiteY42" fmla="*/ 658504 h 986050"/>
              <a:gd name="connsiteX43" fmla="*/ 1549021 w 3398293"/>
              <a:gd name="connsiteY43" fmla="*/ 682388 h 986050"/>
              <a:gd name="connsiteX44" fmla="*/ 1627496 w 3398293"/>
              <a:gd name="connsiteY44" fmla="*/ 682388 h 986050"/>
              <a:gd name="connsiteX45" fmla="*/ 1627496 w 3398293"/>
              <a:gd name="connsiteY45" fmla="*/ 709683 h 986050"/>
              <a:gd name="connsiteX46" fmla="*/ 1654791 w 3398293"/>
              <a:gd name="connsiteY46" fmla="*/ 709683 h 986050"/>
              <a:gd name="connsiteX47" fmla="*/ 1654791 w 3398293"/>
              <a:gd name="connsiteY47" fmla="*/ 740391 h 986050"/>
              <a:gd name="connsiteX48" fmla="*/ 1709382 w 3398293"/>
              <a:gd name="connsiteY48" fmla="*/ 740391 h 986050"/>
              <a:gd name="connsiteX49" fmla="*/ 1709382 w 3398293"/>
              <a:gd name="connsiteY49" fmla="*/ 760862 h 986050"/>
              <a:gd name="connsiteX50" fmla="*/ 2166582 w 3398293"/>
              <a:gd name="connsiteY50" fmla="*/ 760862 h 986050"/>
              <a:gd name="connsiteX51" fmla="*/ 2187054 w 3398293"/>
              <a:gd name="connsiteY51" fmla="*/ 781334 h 986050"/>
              <a:gd name="connsiteX52" fmla="*/ 2272353 w 3398293"/>
              <a:gd name="connsiteY52" fmla="*/ 781334 h 986050"/>
              <a:gd name="connsiteX53" fmla="*/ 2272353 w 3398293"/>
              <a:gd name="connsiteY53" fmla="*/ 812041 h 986050"/>
              <a:gd name="connsiteX54" fmla="*/ 2545308 w 3398293"/>
              <a:gd name="connsiteY54" fmla="*/ 812041 h 986050"/>
              <a:gd name="connsiteX55" fmla="*/ 2545308 w 3398293"/>
              <a:gd name="connsiteY55" fmla="*/ 832513 h 986050"/>
              <a:gd name="connsiteX56" fmla="*/ 2610135 w 3398293"/>
              <a:gd name="connsiteY56" fmla="*/ 832513 h 986050"/>
              <a:gd name="connsiteX57" fmla="*/ 2610135 w 3398293"/>
              <a:gd name="connsiteY57" fmla="*/ 876868 h 986050"/>
              <a:gd name="connsiteX58" fmla="*/ 2790968 w 3398293"/>
              <a:gd name="connsiteY58" fmla="*/ 876868 h 986050"/>
              <a:gd name="connsiteX59" fmla="*/ 2808027 w 3398293"/>
              <a:gd name="connsiteY59" fmla="*/ 986050 h 986050"/>
              <a:gd name="connsiteX60" fmla="*/ 3398293 w 3398293"/>
              <a:gd name="connsiteY60" fmla="*/ 986050 h 986050"/>
              <a:gd name="connsiteX0" fmla="*/ 0 w 3398293"/>
              <a:gd name="connsiteY0" fmla="*/ 0 h 986050"/>
              <a:gd name="connsiteX1" fmla="*/ 64827 w 3398293"/>
              <a:gd name="connsiteY1" fmla="*/ 0 h 986050"/>
              <a:gd name="connsiteX2" fmla="*/ 64827 w 3398293"/>
              <a:gd name="connsiteY2" fmla="*/ 30707 h 986050"/>
              <a:gd name="connsiteX3" fmla="*/ 197893 w 3398293"/>
              <a:gd name="connsiteY3" fmla="*/ 30707 h 986050"/>
              <a:gd name="connsiteX4" fmla="*/ 197893 w 3398293"/>
              <a:gd name="connsiteY4" fmla="*/ 95534 h 986050"/>
              <a:gd name="connsiteX5" fmla="*/ 337782 w 3398293"/>
              <a:gd name="connsiteY5" fmla="*/ 95534 h 986050"/>
              <a:gd name="connsiteX6" fmla="*/ 337782 w 3398293"/>
              <a:gd name="connsiteY6" fmla="*/ 116006 h 986050"/>
              <a:gd name="connsiteX7" fmla="*/ 385550 w 3398293"/>
              <a:gd name="connsiteY7" fmla="*/ 116006 h 986050"/>
              <a:gd name="connsiteX8" fmla="*/ 385550 w 3398293"/>
              <a:gd name="connsiteY8" fmla="*/ 136477 h 986050"/>
              <a:gd name="connsiteX9" fmla="*/ 443553 w 3398293"/>
              <a:gd name="connsiteY9" fmla="*/ 136477 h 986050"/>
              <a:gd name="connsiteX10" fmla="*/ 443553 w 3398293"/>
              <a:gd name="connsiteY10" fmla="*/ 180833 h 986050"/>
              <a:gd name="connsiteX11" fmla="*/ 552735 w 3398293"/>
              <a:gd name="connsiteY11" fmla="*/ 180833 h 986050"/>
              <a:gd name="connsiteX12" fmla="*/ 552735 w 3398293"/>
              <a:gd name="connsiteY12" fmla="*/ 290015 h 986050"/>
              <a:gd name="connsiteX13" fmla="*/ 590266 w 3398293"/>
              <a:gd name="connsiteY13" fmla="*/ 290015 h 986050"/>
              <a:gd name="connsiteX14" fmla="*/ 590266 w 3398293"/>
              <a:gd name="connsiteY14" fmla="*/ 378725 h 986050"/>
              <a:gd name="connsiteX15" fmla="*/ 651681 w 3398293"/>
              <a:gd name="connsiteY15" fmla="*/ 378725 h 986050"/>
              <a:gd name="connsiteX16" fmla="*/ 651681 w 3398293"/>
              <a:gd name="connsiteY16" fmla="*/ 392373 h 986050"/>
              <a:gd name="connsiteX17" fmla="*/ 736979 w 3398293"/>
              <a:gd name="connsiteY17" fmla="*/ 392373 h 986050"/>
              <a:gd name="connsiteX18" fmla="*/ 736979 w 3398293"/>
              <a:gd name="connsiteY18" fmla="*/ 409433 h 986050"/>
              <a:gd name="connsiteX19" fmla="*/ 794982 w 3398293"/>
              <a:gd name="connsiteY19" fmla="*/ 409433 h 986050"/>
              <a:gd name="connsiteX20" fmla="*/ 794982 w 3398293"/>
              <a:gd name="connsiteY20" fmla="*/ 433316 h 986050"/>
              <a:gd name="connsiteX21" fmla="*/ 842750 w 3398293"/>
              <a:gd name="connsiteY21" fmla="*/ 433316 h 986050"/>
              <a:gd name="connsiteX22" fmla="*/ 842750 w 3398293"/>
              <a:gd name="connsiteY22" fmla="*/ 453788 h 986050"/>
              <a:gd name="connsiteX23" fmla="*/ 880281 w 3398293"/>
              <a:gd name="connsiteY23" fmla="*/ 453788 h 986050"/>
              <a:gd name="connsiteX24" fmla="*/ 880281 w 3398293"/>
              <a:gd name="connsiteY24" fmla="*/ 453788 h 986050"/>
              <a:gd name="connsiteX25" fmla="*/ 880281 w 3398293"/>
              <a:gd name="connsiteY25" fmla="*/ 470847 h 986050"/>
              <a:gd name="connsiteX26" fmla="*/ 1013347 w 3398293"/>
              <a:gd name="connsiteY26" fmla="*/ 470847 h 986050"/>
              <a:gd name="connsiteX27" fmla="*/ 999699 w 3398293"/>
              <a:gd name="connsiteY27" fmla="*/ 484495 h 986050"/>
              <a:gd name="connsiteX28" fmla="*/ 1047466 w 3398293"/>
              <a:gd name="connsiteY28" fmla="*/ 484495 h 986050"/>
              <a:gd name="connsiteX29" fmla="*/ 1047466 w 3398293"/>
              <a:gd name="connsiteY29" fmla="*/ 511791 h 986050"/>
              <a:gd name="connsiteX30" fmla="*/ 1071350 w 3398293"/>
              <a:gd name="connsiteY30" fmla="*/ 511791 h 986050"/>
              <a:gd name="connsiteX31" fmla="*/ 1071350 w 3398293"/>
              <a:gd name="connsiteY31" fmla="*/ 532262 h 986050"/>
              <a:gd name="connsiteX32" fmla="*/ 1105469 w 3398293"/>
              <a:gd name="connsiteY32" fmla="*/ 532262 h 986050"/>
              <a:gd name="connsiteX33" fmla="*/ 1105469 w 3398293"/>
              <a:gd name="connsiteY33" fmla="*/ 573206 h 986050"/>
              <a:gd name="connsiteX34" fmla="*/ 1122529 w 3398293"/>
              <a:gd name="connsiteY34" fmla="*/ 573206 h 986050"/>
              <a:gd name="connsiteX35" fmla="*/ 1122529 w 3398293"/>
              <a:gd name="connsiteY35" fmla="*/ 603913 h 986050"/>
              <a:gd name="connsiteX36" fmla="*/ 1163472 w 3398293"/>
              <a:gd name="connsiteY36" fmla="*/ 603913 h 986050"/>
              <a:gd name="connsiteX37" fmla="*/ 1163472 w 3398293"/>
              <a:gd name="connsiteY37" fmla="*/ 620973 h 986050"/>
              <a:gd name="connsiteX38" fmla="*/ 1235123 w 3398293"/>
              <a:gd name="connsiteY38" fmla="*/ 620973 h 986050"/>
              <a:gd name="connsiteX39" fmla="*/ 1235123 w 3398293"/>
              <a:gd name="connsiteY39" fmla="*/ 641444 h 986050"/>
              <a:gd name="connsiteX40" fmla="*/ 1439839 w 3398293"/>
              <a:gd name="connsiteY40" fmla="*/ 641444 h 986050"/>
              <a:gd name="connsiteX41" fmla="*/ 1439839 w 3398293"/>
              <a:gd name="connsiteY41" fmla="*/ 658504 h 986050"/>
              <a:gd name="connsiteX42" fmla="*/ 1549021 w 3398293"/>
              <a:gd name="connsiteY42" fmla="*/ 658504 h 986050"/>
              <a:gd name="connsiteX43" fmla="*/ 1549021 w 3398293"/>
              <a:gd name="connsiteY43" fmla="*/ 682388 h 986050"/>
              <a:gd name="connsiteX44" fmla="*/ 1627496 w 3398293"/>
              <a:gd name="connsiteY44" fmla="*/ 682388 h 986050"/>
              <a:gd name="connsiteX45" fmla="*/ 1627496 w 3398293"/>
              <a:gd name="connsiteY45" fmla="*/ 709683 h 986050"/>
              <a:gd name="connsiteX46" fmla="*/ 1654791 w 3398293"/>
              <a:gd name="connsiteY46" fmla="*/ 709683 h 986050"/>
              <a:gd name="connsiteX47" fmla="*/ 1654791 w 3398293"/>
              <a:gd name="connsiteY47" fmla="*/ 740391 h 986050"/>
              <a:gd name="connsiteX48" fmla="*/ 1709382 w 3398293"/>
              <a:gd name="connsiteY48" fmla="*/ 740391 h 986050"/>
              <a:gd name="connsiteX49" fmla="*/ 1709382 w 3398293"/>
              <a:gd name="connsiteY49" fmla="*/ 760862 h 986050"/>
              <a:gd name="connsiteX50" fmla="*/ 2166582 w 3398293"/>
              <a:gd name="connsiteY50" fmla="*/ 760862 h 986050"/>
              <a:gd name="connsiteX51" fmla="*/ 2187054 w 3398293"/>
              <a:gd name="connsiteY51" fmla="*/ 781334 h 986050"/>
              <a:gd name="connsiteX52" fmla="*/ 2272353 w 3398293"/>
              <a:gd name="connsiteY52" fmla="*/ 781334 h 986050"/>
              <a:gd name="connsiteX53" fmla="*/ 2272353 w 3398293"/>
              <a:gd name="connsiteY53" fmla="*/ 812041 h 986050"/>
              <a:gd name="connsiteX54" fmla="*/ 2545308 w 3398293"/>
              <a:gd name="connsiteY54" fmla="*/ 812041 h 986050"/>
              <a:gd name="connsiteX55" fmla="*/ 2545308 w 3398293"/>
              <a:gd name="connsiteY55" fmla="*/ 832513 h 986050"/>
              <a:gd name="connsiteX56" fmla="*/ 2610135 w 3398293"/>
              <a:gd name="connsiteY56" fmla="*/ 832513 h 986050"/>
              <a:gd name="connsiteX57" fmla="*/ 2610135 w 3398293"/>
              <a:gd name="connsiteY57" fmla="*/ 876868 h 986050"/>
              <a:gd name="connsiteX58" fmla="*/ 2790968 w 3398293"/>
              <a:gd name="connsiteY58" fmla="*/ 876868 h 986050"/>
              <a:gd name="connsiteX59" fmla="*/ 2797791 w 3398293"/>
              <a:gd name="connsiteY59" fmla="*/ 986050 h 986050"/>
              <a:gd name="connsiteX60" fmla="*/ 3398293 w 3398293"/>
              <a:gd name="connsiteY60" fmla="*/ 986050 h 98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398293" h="986050">
                <a:moveTo>
                  <a:pt x="0" y="0"/>
                </a:moveTo>
                <a:lnTo>
                  <a:pt x="64827" y="0"/>
                </a:lnTo>
                <a:lnTo>
                  <a:pt x="64827" y="30707"/>
                </a:lnTo>
                <a:lnTo>
                  <a:pt x="197893" y="30707"/>
                </a:lnTo>
                <a:lnTo>
                  <a:pt x="197893" y="95534"/>
                </a:lnTo>
                <a:lnTo>
                  <a:pt x="337782" y="95534"/>
                </a:lnTo>
                <a:lnTo>
                  <a:pt x="337782" y="116006"/>
                </a:lnTo>
                <a:lnTo>
                  <a:pt x="385550" y="116006"/>
                </a:lnTo>
                <a:lnTo>
                  <a:pt x="385550" y="136477"/>
                </a:lnTo>
                <a:lnTo>
                  <a:pt x="443553" y="136477"/>
                </a:lnTo>
                <a:lnTo>
                  <a:pt x="443553" y="180833"/>
                </a:lnTo>
                <a:lnTo>
                  <a:pt x="552735" y="180833"/>
                </a:lnTo>
                <a:lnTo>
                  <a:pt x="552735" y="290015"/>
                </a:lnTo>
                <a:lnTo>
                  <a:pt x="590266" y="290015"/>
                </a:lnTo>
                <a:lnTo>
                  <a:pt x="590266" y="378725"/>
                </a:lnTo>
                <a:lnTo>
                  <a:pt x="651681" y="378725"/>
                </a:lnTo>
                <a:lnTo>
                  <a:pt x="651681" y="392373"/>
                </a:lnTo>
                <a:lnTo>
                  <a:pt x="736979" y="392373"/>
                </a:lnTo>
                <a:lnTo>
                  <a:pt x="736979" y="409433"/>
                </a:lnTo>
                <a:lnTo>
                  <a:pt x="794982" y="409433"/>
                </a:lnTo>
                <a:lnTo>
                  <a:pt x="794982" y="433316"/>
                </a:lnTo>
                <a:lnTo>
                  <a:pt x="842750" y="433316"/>
                </a:lnTo>
                <a:lnTo>
                  <a:pt x="842750" y="453788"/>
                </a:lnTo>
                <a:lnTo>
                  <a:pt x="880281" y="453788"/>
                </a:lnTo>
                <a:lnTo>
                  <a:pt x="880281" y="453788"/>
                </a:lnTo>
                <a:lnTo>
                  <a:pt x="880281" y="470847"/>
                </a:lnTo>
                <a:lnTo>
                  <a:pt x="1013347" y="470847"/>
                </a:lnTo>
                <a:lnTo>
                  <a:pt x="999699" y="484495"/>
                </a:lnTo>
                <a:lnTo>
                  <a:pt x="1047466" y="484495"/>
                </a:lnTo>
                <a:lnTo>
                  <a:pt x="1047466" y="511791"/>
                </a:lnTo>
                <a:lnTo>
                  <a:pt x="1071350" y="511791"/>
                </a:lnTo>
                <a:lnTo>
                  <a:pt x="1071350" y="532262"/>
                </a:lnTo>
                <a:lnTo>
                  <a:pt x="1105469" y="532262"/>
                </a:lnTo>
                <a:lnTo>
                  <a:pt x="1105469" y="573206"/>
                </a:lnTo>
                <a:lnTo>
                  <a:pt x="1122529" y="573206"/>
                </a:lnTo>
                <a:lnTo>
                  <a:pt x="1122529" y="603913"/>
                </a:lnTo>
                <a:lnTo>
                  <a:pt x="1163472" y="603913"/>
                </a:lnTo>
                <a:lnTo>
                  <a:pt x="1163472" y="620973"/>
                </a:lnTo>
                <a:lnTo>
                  <a:pt x="1235123" y="620973"/>
                </a:lnTo>
                <a:lnTo>
                  <a:pt x="1235123" y="641444"/>
                </a:lnTo>
                <a:lnTo>
                  <a:pt x="1439839" y="641444"/>
                </a:lnTo>
                <a:lnTo>
                  <a:pt x="1439839" y="658504"/>
                </a:lnTo>
                <a:lnTo>
                  <a:pt x="1549021" y="658504"/>
                </a:lnTo>
                <a:lnTo>
                  <a:pt x="1549021" y="682388"/>
                </a:lnTo>
                <a:lnTo>
                  <a:pt x="1627496" y="682388"/>
                </a:lnTo>
                <a:lnTo>
                  <a:pt x="1627496" y="709683"/>
                </a:lnTo>
                <a:lnTo>
                  <a:pt x="1654791" y="709683"/>
                </a:lnTo>
                <a:lnTo>
                  <a:pt x="1654791" y="740391"/>
                </a:lnTo>
                <a:lnTo>
                  <a:pt x="1709382" y="740391"/>
                </a:lnTo>
                <a:lnTo>
                  <a:pt x="1709382" y="760862"/>
                </a:lnTo>
                <a:lnTo>
                  <a:pt x="2166582" y="760862"/>
                </a:lnTo>
                <a:lnTo>
                  <a:pt x="2187054" y="781334"/>
                </a:lnTo>
                <a:lnTo>
                  <a:pt x="2272353" y="781334"/>
                </a:lnTo>
                <a:lnTo>
                  <a:pt x="2272353" y="812041"/>
                </a:lnTo>
                <a:lnTo>
                  <a:pt x="2545308" y="812041"/>
                </a:lnTo>
                <a:lnTo>
                  <a:pt x="2545308" y="832513"/>
                </a:lnTo>
                <a:lnTo>
                  <a:pt x="2610135" y="832513"/>
                </a:lnTo>
                <a:lnTo>
                  <a:pt x="2610135" y="876868"/>
                </a:lnTo>
                <a:lnTo>
                  <a:pt x="2790968" y="876868"/>
                </a:lnTo>
                <a:lnTo>
                  <a:pt x="2797791" y="986050"/>
                </a:lnTo>
                <a:lnTo>
                  <a:pt x="3398293" y="98605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grpSp>
        <p:nvGrpSpPr>
          <p:cNvPr id="105" name="Group 104">
            <a:extLst>
              <a:ext uri="{FF2B5EF4-FFF2-40B4-BE49-F238E27FC236}">
                <a16:creationId xmlns:a16="http://schemas.microsoft.com/office/drawing/2014/main" id="{99CB2309-9F2A-4E28-849D-F73D10D69844}"/>
              </a:ext>
            </a:extLst>
          </p:cNvPr>
          <p:cNvGrpSpPr/>
          <p:nvPr/>
        </p:nvGrpSpPr>
        <p:grpSpPr>
          <a:xfrm>
            <a:off x="2292690" y="1954097"/>
            <a:ext cx="3084932" cy="1005207"/>
            <a:chOff x="2164931" y="1948434"/>
            <a:chExt cx="3084932" cy="1005207"/>
          </a:xfrm>
        </p:grpSpPr>
        <p:cxnSp>
          <p:nvCxnSpPr>
            <p:cNvPr id="64" name="Straight Connector 63">
              <a:extLst>
                <a:ext uri="{FF2B5EF4-FFF2-40B4-BE49-F238E27FC236}">
                  <a16:creationId xmlns:a16="http://schemas.microsoft.com/office/drawing/2014/main" id="{9B7CF42A-DF21-4FCD-ADDD-69FD023C44BA}"/>
                </a:ext>
              </a:extLst>
            </p:cNvPr>
            <p:cNvCxnSpPr>
              <a:cxnSpLocks/>
            </p:cNvCxnSpPr>
            <p:nvPr/>
          </p:nvCxnSpPr>
          <p:spPr bwMode="auto">
            <a:xfrm>
              <a:off x="2164931" y="194843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552063D-6749-4E03-B94A-8AA7042E374C}"/>
                </a:ext>
              </a:extLst>
            </p:cNvPr>
            <p:cNvCxnSpPr>
              <a:cxnSpLocks/>
            </p:cNvCxnSpPr>
            <p:nvPr/>
          </p:nvCxnSpPr>
          <p:spPr bwMode="auto">
            <a:xfrm>
              <a:off x="2189438" y="194843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1A1DA32-D4A8-4129-995A-9DF622BBD030}"/>
                </a:ext>
              </a:extLst>
            </p:cNvPr>
            <p:cNvCxnSpPr>
              <a:cxnSpLocks/>
            </p:cNvCxnSpPr>
            <p:nvPr/>
          </p:nvCxnSpPr>
          <p:spPr bwMode="auto">
            <a:xfrm>
              <a:off x="2408316" y="2019017"/>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C243FDA-B45E-4C7C-9ABA-D0FB1536DCDE}"/>
                </a:ext>
              </a:extLst>
            </p:cNvPr>
            <p:cNvCxnSpPr>
              <a:cxnSpLocks/>
            </p:cNvCxnSpPr>
            <p:nvPr/>
          </p:nvCxnSpPr>
          <p:spPr bwMode="auto">
            <a:xfrm>
              <a:off x="2526597" y="223254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45CBC68F-6872-4B84-AC0F-BD92C5A65A9A}"/>
                </a:ext>
              </a:extLst>
            </p:cNvPr>
            <p:cNvCxnSpPr>
              <a:cxnSpLocks/>
            </p:cNvCxnSpPr>
            <p:nvPr/>
          </p:nvCxnSpPr>
          <p:spPr bwMode="auto">
            <a:xfrm>
              <a:off x="2940579" y="233142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B7D301D-C395-4C67-84D7-7FD6409C4D4D}"/>
                </a:ext>
              </a:extLst>
            </p:cNvPr>
            <p:cNvCxnSpPr>
              <a:cxnSpLocks/>
            </p:cNvCxnSpPr>
            <p:nvPr/>
          </p:nvCxnSpPr>
          <p:spPr bwMode="auto">
            <a:xfrm>
              <a:off x="2985970" y="235675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7C98E444-9E4D-4E8A-95EE-49361372701D}"/>
                </a:ext>
              </a:extLst>
            </p:cNvPr>
            <p:cNvCxnSpPr>
              <a:cxnSpLocks/>
            </p:cNvCxnSpPr>
            <p:nvPr/>
          </p:nvCxnSpPr>
          <p:spPr bwMode="auto">
            <a:xfrm>
              <a:off x="3106626" y="246379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F7545DD-EA1C-43E3-929C-00192B7ACF60}"/>
                </a:ext>
              </a:extLst>
            </p:cNvPr>
            <p:cNvCxnSpPr>
              <a:cxnSpLocks/>
            </p:cNvCxnSpPr>
            <p:nvPr/>
          </p:nvCxnSpPr>
          <p:spPr bwMode="auto">
            <a:xfrm>
              <a:off x="3163492" y="2477446"/>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F07299F-1DA8-49CF-97DD-E54C0FF3D2D7}"/>
                </a:ext>
              </a:extLst>
            </p:cNvPr>
            <p:cNvCxnSpPr>
              <a:cxnSpLocks/>
            </p:cNvCxnSpPr>
            <p:nvPr/>
          </p:nvCxnSpPr>
          <p:spPr bwMode="auto">
            <a:xfrm>
              <a:off x="3220358" y="249639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9B166D2-1C6D-4EE3-8A9B-8232E4B3D22A}"/>
                </a:ext>
              </a:extLst>
            </p:cNvPr>
            <p:cNvCxnSpPr>
              <a:cxnSpLocks/>
            </p:cNvCxnSpPr>
            <p:nvPr/>
          </p:nvCxnSpPr>
          <p:spPr bwMode="auto">
            <a:xfrm>
              <a:off x="3290871" y="250236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61D6427-E420-42A0-9227-70C1A699F988}"/>
                </a:ext>
              </a:extLst>
            </p:cNvPr>
            <p:cNvCxnSpPr>
              <a:cxnSpLocks/>
            </p:cNvCxnSpPr>
            <p:nvPr/>
          </p:nvCxnSpPr>
          <p:spPr bwMode="auto">
            <a:xfrm>
              <a:off x="3432412" y="250464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5EDC10D6-9B87-484F-83FA-DA30CDA664AD}"/>
                </a:ext>
              </a:extLst>
            </p:cNvPr>
            <p:cNvCxnSpPr>
              <a:cxnSpLocks/>
            </p:cNvCxnSpPr>
            <p:nvPr/>
          </p:nvCxnSpPr>
          <p:spPr bwMode="auto">
            <a:xfrm>
              <a:off x="3489278" y="2522650"/>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9661FB6-E650-42B8-B40D-500553B542DD}"/>
                </a:ext>
              </a:extLst>
            </p:cNvPr>
            <p:cNvCxnSpPr>
              <a:cxnSpLocks/>
            </p:cNvCxnSpPr>
            <p:nvPr/>
          </p:nvCxnSpPr>
          <p:spPr bwMode="auto">
            <a:xfrm>
              <a:off x="3545553" y="2532886"/>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5238B28-4DF3-43D3-A5D6-72799E3506E4}"/>
                </a:ext>
              </a:extLst>
            </p:cNvPr>
            <p:cNvCxnSpPr>
              <a:cxnSpLocks/>
            </p:cNvCxnSpPr>
            <p:nvPr/>
          </p:nvCxnSpPr>
          <p:spPr bwMode="auto">
            <a:xfrm>
              <a:off x="3637129" y="260609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6BFE6C3-0653-4107-8E52-403122035888}"/>
                </a:ext>
              </a:extLst>
            </p:cNvPr>
            <p:cNvCxnSpPr>
              <a:cxnSpLocks/>
            </p:cNvCxnSpPr>
            <p:nvPr/>
          </p:nvCxnSpPr>
          <p:spPr bwMode="auto">
            <a:xfrm>
              <a:off x="3670112" y="2605286"/>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0D93BE2-55B5-494B-AE4F-73CFC843D382}"/>
                </a:ext>
              </a:extLst>
            </p:cNvPr>
            <p:cNvCxnSpPr>
              <a:cxnSpLocks/>
            </p:cNvCxnSpPr>
            <p:nvPr/>
          </p:nvCxnSpPr>
          <p:spPr bwMode="auto">
            <a:xfrm>
              <a:off x="3709917" y="2605286"/>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F00BCD5-A9FB-4DA5-8A0C-B9E6C9266CE3}"/>
                </a:ext>
              </a:extLst>
            </p:cNvPr>
            <p:cNvCxnSpPr>
              <a:cxnSpLocks/>
            </p:cNvCxnSpPr>
            <p:nvPr/>
          </p:nvCxnSpPr>
          <p:spPr bwMode="auto">
            <a:xfrm>
              <a:off x="3817961" y="260941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899D2B9-BEEF-4B77-8C02-C2D628036F48}"/>
                </a:ext>
              </a:extLst>
            </p:cNvPr>
            <p:cNvCxnSpPr>
              <a:cxnSpLocks/>
            </p:cNvCxnSpPr>
            <p:nvPr/>
          </p:nvCxnSpPr>
          <p:spPr bwMode="auto">
            <a:xfrm>
              <a:off x="3864591" y="260869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9C6EFE6-952F-4158-9247-B1E3EABB8759}"/>
                </a:ext>
              </a:extLst>
            </p:cNvPr>
            <p:cNvCxnSpPr>
              <a:cxnSpLocks/>
            </p:cNvCxnSpPr>
            <p:nvPr/>
          </p:nvCxnSpPr>
          <p:spPr bwMode="auto">
            <a:xfrm>
              <a:off x="3895347" y="260869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3CBA5A6B-B7EA-4CDD-915A-5C2C50AB713B}"/>
                </a:ext>
              </a:extLst>
            </p:cNvPr>
            <p:cNvCxnSpPr>
              <a:cxnSpLocks/>
            </p:cNvCxnSpPr>
            <p:nvPr/>
          </p:nvCxnSpPr>
          <p:spPr bwMode="auto">
            <a:xfrm>
              <a:off x="3929142" y="260869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DCE6C35A-D568-4CD8-8FA4-BACABEA8C763}"/>
                </a:ext>
              </a:extLst>
            </p:cNvPr>
            <p:cNvCxnSpPr>
              <a:cxnSpLocks/>
            </p:cNvCxnSpPr>
            <p:nvPr/>
          </p:nvCxnSpPr>
          <p:spPr bwMode="auto">
            <a:xfrm>
              <a:off x="3961834" y="260941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937EF2F-37F2-4DB2-9602-2B7E2E0391E0}"/>
                </a:ext>
              </a:extLst>
            </p:cNvPr>
            <p:cNvCxnSpPr>
              <a:cxnSpLocks/>
            </p:cNvCxnSpPr>
            <p:nvPr/>
          </p:nvCxnSpPr>
          <p:spPr bwMode="auto">
            <a:xfrm>
              <a:off x="4086418" y="261602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F06064B-0766-4778-9747-0A900F400ADD}"/>
                </a:ext>
              </a:extLst>
            </p:cNvPr>
            <p:cNvCxnSpPr>
              <a:cxnSpLocks/>
            </p:cNvCxnSpPr>
            <p:nvPr/>
          </p:nvCxnSpPr>
          <p:spPr bwMode="auto">
            <a:xfrm>
              <a:off x="4018179" y="2608698"/>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4702A00-E63A-4C9A-A0B8-18AE0AFC07FE}"/>
                </a:ext>
              </a:extLst>
            </p:cNvPr>
            <p:cNvCxnSpPr>
              <a:cxnSpLocks/>
            </p:cNvCxnSpPr>
            <p:nvPr/>
          </p:nvCxnSpPr>
          <p:spPr bwMode="auto">
            <a:xfrm>
              <a:off x="4119374" y="263310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A7FD3D1-42C2-428E-BACD-97293274C130}"/>
                </a:ext>
              </a:extLst>
            </p:cNvPr>
            <p:cNvCxnSpPr>
              <a:cxnSpLocks/>
            </p:cNvCxnSpPr>
            <p:nvPr/>
          </p:nvCxnSpPr>
          <p:spPr bwMode="auto">
            <a:xfrm>
              <a:off x="4224006" y="266028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A13B69A8-66B8-4C5B-AF70-9161BC23C7CE}"/>
                </a:ext>
              </a:extLst>
            </p:cNvPr>
            <p:cNvCxnSpPr>
              <a:cxnSpLocks/>
            </p:cNvCxnSpPr>
            <p:nvPr/>
          </p:nvCxnSpPr>
          <p:spPr bwMode="auto">
            <a:xfrm>
              <a:off x="4254714" y="266295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48F5609-D747-4940-88B5-242D5B540DC3}"/>
                </a:ext>
              </a:extLst>
            </p:cNvPr>
            <p:cNvCxnSpPr>
              <a:cxnSpLocks/>
            </p:cNvCxnSpPr>
            <p:nvPr/>
          </p:nvCxnSpPr>
          <p:spPr bwMode="auto">
            <a:xfrm>
              <a:off x="4174798" y="2646757"/>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DEEEF790-5973-43DE-B479-3D4D1368CA73}"/>
                </a:ext>
              </a:extLst>
            </p:cNvPr>
            <p:cNvCxnSpPr>
              <a:cxnSpLocks/>
            </p:cNvCxnSpPr>
            <p:nvPr/>
          </p:nvCxnSpPr>
          <p:spPr bwMode="auto">
            <a:xfrm>
              <a:off x="4284309" y="266028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EC3CBFB-42A8-4E5D-B6DB-7F054900D82D}"/>
                </a:ext>
              </a:extLst>
            </p:cNvPr>
            <p:cNvCxnSpPr>
              <a:cxnSpLocks/>
            </p:cNvCxnSpPr>
            <p:nvPr/>
          </p:nvCxnSpPr>
          <p:spPr bwMode="auto">
            <a:xfrm>
              <a:off x="4371857" y="266272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17FF279-6AC8-4B87-B1C4-9442033EEED1}"/>
                </a:ext>
              </a:extLst>
            </p:cNvPr>
            <p:cNvCxnSpPr>
              <a:cxnSpLocks/>
            </p:cNvCxnSpPr>
            <p:nvPr/>
          </p:nvCxnSpPr>
          <p:spPr bwMode="auto">
            <a:xfrm>
              <a:off x="4428723" y="266272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E9AB564E-64DE-4B8C-B0C0-2B9202DB4A38}"/>
                </a:ext>
              </a:extLst>
            </p:cNvPr>
            <p:cNvCxnSpPr>
              <a:cxnSpLocks/>
            </p:cNvCxnSpPr>
            <p:nvPr/>
          </p:nvCxnSpPr>
          <p:spPr bwMode="auto">
            <a:xfrm>
              <a:off x="4468766" y="267295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A75FBB3-A37E-452A-AE7E-DB8379AFE1A4}"/>
                </a:ext>
              </a:extLst>
            </p:cNvPr>
            <p:cNvCxnSpPr>
              <a:cxnSpLocks/>
            </p:cNvCxnSpPr>
            <p:nvPr/>
          </p:nvCxnSpPr>
          <p:spPr bwMode="auto">
            <a:xfrm>
              <a:off x="4498099" y="269004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6016930-12B3-416B-AA12-8B4121BEA121}"/>
                </a:ext>
              </a:extLst>
            </p:cNvPr>
            <p:cNvCxnSpPr>
              <a:cxnSpLocks/>
            </p:cNvCxnSpPr>
            <p:nvPr/>
          </p:nvCxnSpPr>
          <p:spPr bwMode="auto">
            <a:xfrm>
              <a:off x="4532243" y="2696099"/>
              <a:ext cx="0" cy="113871"/>
            </a:xfrm>
            <a:prstGeom prst="line">
              <a:avLst/>
            </a:prstGeom>
            <a:noFill/>
            <a:ln w="3810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DAE277E-471C-435B-BED4-723FA90FA732}"/>
                </a:ext>
              </a:extLst>
            </p:cNvPr>
            <p:cNvCxnSpPr>
              <a:cxnSpLocks/>
            </p:cNvCxnSpPr>
            <p:nvPr/>
          </p:nvCxnSpPr>
          <p:spPr bwMode="auto">
            <a:xfrm>
              <a:off x="4572049" y="2719157"/>
              <a:ext cx="0" cy="113871"/>
            </a:xfrm>
            <a:prstGeom prst="line">
              <a:avLst/>
            </a:prstGeom>
            <a:noFill/>
            <a:ln w="3810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102D8C89-394A-4418-8A6F-FAE12AC2DD63}"/>
                </a:ext>
              </a:extLst>
            </p:cNvPr>
            <p:cNvCxnSpPr>
              <a:cxnSpLocks/>
            </p:cNvCxnSpPr>
            <p:nvPr/>
          </p:nvCxnSpPr>
          <p:spPr bwMode="auto">
            <a:xfrm>
              <a:off x="4660644" y="2726781"/>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07650C8-90D6-46C7-825C-8D95025835DD}"/>
                </a:ext>
              </a:extLst>
            </p:cNvPr>
            <p:cNvCxnSpPr>
              <a:cxnSpLocks/>
            </p:cNvCxnSpPr>
            <p:nvPr/>
          </p:nvCxnSpPr>
          <p:spPr bwMode="auto">
            <a:xfrm>
              <a:off x="4751629" y="2828001"/>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B9F18ACD-F419-422A-A6BF-0720DD836C51}"/>
                </a:ext>
              </a:extLst>
            </p:cNvPr>
            <p:cNvCxnSpPr>
              <a:cxnSpLocks/>
            </p:cNvCxnSpPr>
            <p:nvPr/>
          </p:nvCxnSpPr>
          <p:spPr bwMode="auto">
            <a:xfrm>
              <a:off x="4822526" y="283128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2B64C5B-B9EB-4CDF-A2BB-E6481D2595B1}"/>
                </a:ext>
              </a:extLst>
            </p:cNvPr>
            <p:cNvCxnSpPr>
              <a:cxnSpLocks/>
            </p:cNvCxnSpPr>
            <p:nvPr/>
          </p:nvCxnSpPr>
          <p:spPr bwMode="auto">
            <a:xfrm>
              <a:off x="5009977" y="2832977"/>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510F19C-7668-40CE-8FF7-8043E5F8A5A3}"/>
                </a:ext>
              </a:extLst>
            </p:cNvPr>
            <p:cNvCxnSpPr>
              <a:cxnSpLocks/>
            </p:cNvCxnSpPr>
            <p:nvPr/>
          </p:nvCxnSpPr>
          <p:spPr bwMode="auto">
            <a:xfrm>
              <a:off x="5186174" y="283749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8376B9DE-DB93-4559-B747-0B3DD2EF61B6}"/>
                </a:ext>
              </a:extLst>
            </p:cNvPr>
            <p:cNvCxnSpPr>
              <a:cxnSpLocks/>
            </p:cNvCxnSpPr>
            <p:nvPr/>
          </p:nvCxnSpPr>
          <p:spPr bwMode="auto">
            <a:xfrm>
              <a:off x="5249863" y="2839770"/>
              <a:ext cx="0" cy="113871"/>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DC89A7D8-3B0D-47A8-B069-81C65D856676}"/>
              </a:ext>
            </a:extLst>
          </p:cNvPr>
          <p:cNvGrpSpPr/>
          <p:nvPr/>
        </p:nvGrpSpPr>
        <p:grpSpPr>
          <a:xfrm>
            <a:off x="2037121" y="1857021"/>
            <a:ext cx="3114263" cy="1767643"/>
            <a:chOff x="1909362" y="1851358"/>
            <a:chExt cx="3114263" cy="1767643"/>
          </a:xfrm>
        </p:grpSpPr>
        <p:cxnSp>
          <p:nvCxnSpPr>
            <p:cNvPr id="107" name="Straight Connector 106">
              <a:extLst>
                <a:ext uri="{FF2B5EF4-FFF2-40B4-BE49-F238E27FC236}">
                  <a16:creationId xmlns:a16="http://schemas.microsoft.com/office/drawing/2014/main" id="{EE8C8BBB-3269-4604-957B-93797DB461EA}"/>
                </a:ext>
              </a:extLst>
            </p:cNvPr>
            <p:cNvCxnSpPr>
              <a:cxnSpLocks/>
            </p:cNvCxnSpPr>
            <p:nvPr/>
          </p:nvCxnSpPr>
          <p:spPr bwMode="auto">
            <a:xfrm>
              <a:off x="2142459" y="188298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8C6C504-1279-4F21-8047-ED2E8D7FABFC}"/>
                </a:ext>
              </a:extLst>
            </p:cNvPr>
            <p:cNvCxnSpPr>
              <a:cxnSpLocks/>
            </p:cNvCxnSpPr>
            <p:nvPr/>
          </p:nvCxnSpPr>
          <p:spPr bwMode="auto">
            <a:xfrm>
              <a:off x="1909362" y="1851358"/>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6F710D6-E856-4925-8BAE-1F02C3DD8434}"/>
                </a:ext>
              </a:extLst>
            </p:cNvPr>
            <p:cNvCxnSpPr>
              <a:cxnSpLocks/>
            </p:cNvCxnSpPr>
            <p:nvPr/>
          </p:nvCxnSpPr>
          <p:spPr bwMode="auto">
            <a:xfrm>
              <a:off x="2164931" y="188308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B16A538-AEC1-4EB3-BD9A-4C10CD1E6B97}"/>
                </a:ext>
              </a:extLst>
            </p:cNvPr>
            <p:cNvCxnSpPr>
              <a:cxnSpLocks/>
            </p:cNvCxnSpPr>
            <p:nvPr/>
          </p:nvCxnSpPr>
          <p:spPr bwMode="auto">
            <a:xfrm>
              <a:off x="2201085" y="1883198"/>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447BB98-283E-4969-824C-2DBAA0BC1F7D}"/>
                </a:ext>
              </a:extLst>
            </p:cNvPr>
            <p:cNvCxnSpPr>
              <a:cxnSpLocks/>
            </p:cNvCxnSpPr>
            <p:nvPr/>
          </p:nvCxnSpPr>
          <p:spPr bwMode="auto">
            <a:xfrm>
              <a:off x="2660450" y="2169677"/>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9F35280-F717-48B6-9DD0-C49A077EF31A}"/>
                </a:ext>
              </a:extLst>
            </p:cNvPr>
            <p:cNvCxnSpPr>
              <a:cxnSpLocks/>
            </p:cNvCxnSpPr>
            <p:nvPr/>
          </p:nvCxnSpPr>
          <p:spPr bwMode="auto">
            <a:xfrm>
              <a:off x="2450301" y="2005369"/>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2CD880F-91C4-4D09-9D5D-E54EA2E2CF8D}"/>
                </a:ext>
              </a:extLst>
            </p:cNvPr>
            <p:cNvCxnSpPr>
              <a:cxnSpLocks/>
            </p:cNvCxnSpPr>
            <p:nvPr/>
          </p:nvCxnSpPr>
          <p:spPr bwMode="auto">
            <a:xfrm>
              <a:off x="2996206" y="226266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D32A9EF-137F-4D3A-8AFF-3471F0B09DD4}"/>
                </a:ext>
              </a:extLst>
            </p:cNvPr>
            <p:cNvCxnSpPr>
              <a:cxnSpLocks/>
            </p:cNvCxnSpPr>
            <p:nvPr/>
          </p:nvCxnSpPr>
          <p:spPr bwMode="auto">
            <a:xfrm>
              <a:off x="3047137" y="2288777"/>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8E4A32E-271B-4412-B117-A8486B57BBB4}"/>
                </a:ext>
              </a:extLst>
            </p:cNvPr>
            <p:cNvCxnSpPr>
              <a:cxnSpLocks/>
            </p:cNvCxnSpPr>
            <p:nvPr/>
          </p:nvCxnSpPr>
          <p:spPr bwMode="auto">
            <a:xfrm>
              <a:off x="3105763" y="2309455"/>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0C7BA5A-FD73-4EA7-88D6-A1E387062020}"/>
                </a:ext>
              </a:extLst>
            </p:cNvPr>
            <p:cNvCxnSpPr>
              <a:cxnSpLocks/>
            </p:cNvCxnSpPr>
            <p:nvPr/>
          </p:nvCxnSpPr>
          <p:spPr bwMode="auto">
            <a:xfrm>
              <a:off x="3153256" y="2310399"/>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306D228-1E5E-4C28-920A-9546435E52B0}"/>
                </a:ext>
              </a:extLst>
            </p:cNvPr>
            <p:cNvCxnSpPr>
              <a:cxnSpLocks/>
            </p:cNvCxnSpPr>
            <p:nvPr/>
          </p:nvCxnSpPr>
          <p:spPr bwMode="auto">
            <a:xfrm>
              <a:off x="3261466" y="232642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8D12280-20AE-4F20-8281-54D47FEE0AD8}"/>
                </a:ext>
              </a:extLst>
            </p:cNvPr>
            <p:cNvCxnSpPr>
              <a:cxnSpLocks/>
            </p:cNvCxnSpPr>
            <p:nvPr/>
          </p:nvCxnSpPr>
          <p:spPr bwMode="auto">
            <a:xfrm>
              <a:off x="3542141" y="236629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854627E-4528-479E-9E0E-09A9F49D6781}"/>
                </a:ext>
              </a:extLst>
            </p:cNvPr>
            <p:cNvCxnSpPr>
              <a:cxnSpLocks/>
            </p:cNvCxnSpPr>
            <p:nvPr/>
          </p:nvCxnSpPr>
          <p:spPr bwMode="auto">
            <a:xfrm>
              <a:off x="3566321" y="2369013"/>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427C21C-C353-450E-86EF-B06D1E570876}"/>
                </a:ext>
              </a:extLst>
            </p:cNvPr>
            <p:cNvCxnSpPr>
              <a:cxnSpLocks/>
            </p:cNvCxnSpPr>
            <p:nvPr/>
          </p:nvCxnSpPr>
          <p:spPr bwMode="auto">
            <a:xfrm>
              <a:off x="3609832" y="238641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F627474-B03C-4CE2-AF52-EE6E6F64D486}"/>
                </a:ext>
              </a:extLst>
            </p:cNvPr>
            <p:cNvCxnSpPr>
              <a:cxnSpLocks/>
            </p:cNvCxnSpPr>
            <p:nvPr/>
          </p:nvCxnSpPr>
          <p:spPr bwMode="auto">
            <a:xfrm>
              <a:off x="3756651" y="2407115"/>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4EB2A6E-4CFA-41B0-9E77-F6D0E7FE03C1}"/>
                </a:ext>
              </a:extLst>
            </p:cNvPr>
            <p:cNvCxnSpPr>
              <a:cxnSpLocks/>
            </p:cNvCxnSpPr>
            <p:nvPr/>
          </p:nvCxnSpPr>
          <p:spPr bwMode="auto">
            <a:xfrm>
              <a:off x="3721730" y="239599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A45BEB79-F0F7-44E8-92A6-0552701B2EF2}"/>
                </a:ext>
              </a:extLst>
            </p:cNvPr>
            <p:cNvCxnSpPr>
              <a:cxnSpLocks/>
            </p:cNvCxnSpPr>
            <p:nvPr/>
          </p:nvCxnSpPr>
          <p:spPr bwMode="auto">
            <a:xfrm>
              <a:off x="3790411" y="241735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02F3300-D3A2-44CF-9CDF-177E5FA4E32A}"/>
                </a:ext>
              </a:extLst>
            </p:cNvPr>
            <p:cNvCxnSpPr>
              <a:cxnSpLocks/>
            </p:cNvCxnSpPr>
            <p:nvPr/>
          </p:nvCxnSpPr>
          <p:spPr bwMode="auto">
            <a:xfrm>
              <a:off x="3868003" y="241646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6D959CA-9845-4DB4-AB45-80791A56B73B}"/>
                </a:ext>
              </a:extLst>
            </p:cNvPr>
            <p:cNvCxnSpPr>
              <a:cxnSpLocks/>
            </p:cNvCxnSpPr>
            <p:nvPr/>
          </p:nvCxnSpPr>
          <p:spPr bwMode="auto">
            <a:xfrm>
              <a:off x="3829916" y="241735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680940A-B5C7-4B15-95CC-F0B687F9EC1D}"/>
                </a:ext>
              </a:extLst>
            </p:cNvPr>
            <p:cNvCxnSpPr>
              <a:cxnSpLocks/>
            </p:cNvCxnSpPr>
            <p:nvPr/>
          </p:nvCxnSpPr>
          <p:spPr bwMode="auto">
            <a:xfrm>
              <a:off x="3907232" y="241646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A14F90F-5E2E-4299-8289-FBEFC869151B}"/>
                </a:ext>
              </a:extLst>
            </p:cNvPr>
            <p:cNvCxnSpPr>
              <a:cxnSpLocks/>
            </p:cNvCxnSpPr>
            <p:nvPr/>
          </p:nvCxnSpPr>
          <p:spPr bwMode="auto">
            <a:xfrm>
              <a:off x="3944774" y="2417935"/>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DC965C0-2F5E-4FCA-95A9-0F5E86D1DA3A}"/>
                </a:ext>
              </a:extLst>
            </p:cNvPr>
            <p:cNvCxnSpPr>
              <a:cxnSpLocks/>
            </p:cNvCxnSpPr>
            <p:nvPr/>
          </p:nvCxnSpPr>
          <p:spPr bwMode="auto">
            <a:xfrm>
              <a:off x="4180186" y="2459799"/>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7A3802A3-1615-4B7C-8E41-A1A6B6815FCD}"/>
                </a:ext>
              </a:extLst>
            </p:cNvPr>
            <p:cNvCxnSpPr>
              <a:cxnSpLocks/>
            </p:cNvCxnSpPr>
            <p:nvPr/>
          </p:nvCxnSpPr>
          <p:spPr bwMode="auto">
            <a:xfrm>
              <a:off x="3667455" y="2396888"/>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EB068115-C440-48C8-9462-FCFE7C7C0DE4}"/>
                </a:ext>
              </a:extLst>
            </p:cNvPr>
            <p:cNvCxnSpPr>
              <a:cxnSpLocks/>
            </p:cNvCxnSpPr>
            <p:nvPr/>
          </p:nvCxnSpPr>
          <p:spPr bwMode="auto">
            <a:xfrm>
              <a:off x="4207759" y="247744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C9243AC-5BD2-4874-B99B-84495FF36549}"/>
                </a:ext>
              </a:extLst>
            </p:cNvPr>
            <p:cNvCxnSpPr>
              <a:cxnSpLocks/>
            </p:cNvCxnSpPr>
            <p:nvPr/>
          </p:nvCxnSpPr>
          <p:spPr bwMode="auto">
            <a:xfrm>
              <a:off x="4268012" y="2528422"/>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D563B56-F7CB-478E-9AD5-2C98A14BBBAA}"/>
                </a:ext>
              </a:extLst>
            </p:cNvPr>
            <p:cNvCxnSpPr>
              <a:cxnSpLocks/>
            </p:cNvCxnSpPr>
            <p:nvPr/>
          </p:nvCxnSpPr>
          <p:spPr bwMode="auto">
            <a:xfrm>
              <a:off x="4234242" y="249871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7FDE1E1-E51B-4295-9E32-33D1249D0C0B}"/>
                </a:ext>
              </a:extLst>
            </p:cNvPr>
            <p:cNvCxnSpPr>
              <a:cxnSpLocks/>
            </p:cNvCxnSpPr>
            <p:nvPr/>
          </p:nvCxnSpPr>
          <p:spPr bwMode="auto">
            <a:xfrm>
              <a:off x="4018179" y="2430112"/>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FA9C077-AFD3-47E0-A63F-9B706C581FB8}"/>
                </a:ext>
              </a:extLst>
            </p:cNvPr>
            <p:cNvCxnSpPr>
              <a:cxnSpLocks/>
            </p:cNvCxnSpPr>
            <p:nvPr/>
          </p:nvCxnSpPr>
          <p:spPr bwMode="auto">
            <a:xfrm>
              <a:off x="4311255" y="2538363"/>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05A9947-30B6-4C4E-A917-61D3C402D1DF}"/>
                </a:ext>
              </a:extLst>
            </p:cNvPr>
            <p:cNvCxnSpPr>
              <a:cxnSpLocks/>
            </p:cNvCxnSpPr>
            <p:nvPr/>
          </p:nvCxnSpPr>
          <p:spPr bwMode="auto">
            <a:xfrm>
              <a:off x="4347556" y="253691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542D92E-96C8-487D-888D-F4467986503E}"/>
                </a:ext>
              </a:extLst>
            </p:cNvPr>
            <p:cNvCxnSpPr>
              <a:cxnSpLocks/>
            </p:cNvCxnSpPr>
            <p:nvPr/>
          </p:nvCxnSpPr>
          <p:spPr bwMode="auto">
            <a:xfrm>
              <a:off x="5023625" y="350513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334DC047-3A6B-4959-A218-C260FFA5B906}"/>
                </a:ext>
              </a:extLst>
            </p:cNvPr>
            <p:cNvCxnSpPr>
              <a:cxnSpLocks/>
            </p:cNvCxnSpPr>
            <p:nvPr/>
          </p:nvCxnSpPr>
          <p:spPr bwMode="auto">
            <a:xfrm>
              <a:off x="4444208" y="2541775"/>
              <a:ext cx="0" cy="113871"/>
            </a:xfrm>
            <a:prstGeom prst="line">
              <a:avLst/>
            </a:prstGeom>
            <a:noFill/>
            <a:ln w="571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40C92DA-5E2C-433B-BC95-8562C398E8DF}"/>
                </a:ext>
              </a:extLst>
            </p:cNvPr>
            <p:cNvCxnSpPr>
              <a:cxnSpLocks/>
            </p:cNvCxnSpPr>
            <p:nvPr/>
          </p:nvCxnSpPr>
          <p:spPr bwMode="auto">
            <a:xfrm>
              <a:off x="4382930" y="2543642"/>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A8EB31E-159E-4EF3-AF35-B0A6419F4BBF}"/>
                </a:ext>
              </a:extLst>
            </p:cNvPr>
            <p:cNvCxnSpPr>
              <a:cxnSpLocks/>
            </p:cNvCxnSpPr>
            <p:nvPr/>
          </p:nvCxnSpPr>
          <p:spPr bwMode="auto">
            <a:xfrm>
              <a:off x="4072745" y="2430111"/>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8388B58-DC73-42A7-B825-641871698F67}"/>
                </a:ext>
              </a:extLst>
            </p:cNvPr>
            <p:cNvCxnSpPr>
              <a:cxnSpLocks/>
            </p:cNvCxnSpPr>
            <p:nvPr/>
          </p:nvCxnSpPr>
          <p:spPr bwMode="auto">
            <a:xfrm>
              <a:off x="4129194" y="2449695"/>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C6A1D31-05A9-46D5-9391-077463A756B6}"/>
                </a:ext>
              </a:extLst>
            </p:cNvPr>
            <p:cNvCxnSpPr>
              <a:cxnSpLocks/>
            </p:cNvCxnSpPr>
            <p:nvPr/>
          </p:nvCxnSpPr>
          <p:spPr bwMode="auto">
            <a:xfrm>
              <a:off x="4542479" y="2559088"/>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EAEA2B9-F6A5-485E-B0D8-C40ED9289F40}"/>
                </a:ext>
              </a:extLst>
            </p:cNvPr>
            <p:cNvCxnSpPr>
              <a:cxnSpLocks/>
            </p:cNvCxnSpPr>
            <p:nvPr/>
          </p:nvCxnSpPr>
          <p:spPr bwMode="auto">
            <a:xfrm>
              <a:off x="4792923" y="255816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DDCC501A-6D62-425A-A64C-6B4D2D57D604}"/>
                </a:ext>
              </a:extLst>
            </p:cNvPr>
            <p:cNvCxnSpPr>
              <a:cxnSpLocks/>
            </p:cNvCxnSpPr>
            <p:nvPr/>
          </p:nvCxnSpPr>
          <p:spPr bwMode="auto">
            <a:xfrm>
              <a:off x="4855259" y="256408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412F3BA-11C0-4D27-9E88-960751B470AA}"/>
                </a:ext>
              </a:extLst>
            </p:cNvPr>
            <p:cNvCxnSpPr>
              <a:cxnSpLocks/>
            </p:cNvCxnSpPr>
            <p:nvPr/>
          </p:nvCxnSpPr>
          <p:spPr bwMode="auto">
            <a:xfrm>
              <a:off x="4597582" y="2559088"/>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1AE9F7B-BB6B-475A-9F0E-BA28FEEC3E6A}"/>
                </a:ext>
              </a:extLst>
            </p:cNvPr>
            <p:cNvCxnSpPr>
              <a:cxnSpLocks/>
            </p:cNvCxnSpPr>
            <p:nvPr/>
          </p:nvCxnSpPr>
          <p:spPr bwMode="auto">
            <a:xfrm>
              <a:off x="4666380" y="2558264"/>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63C91974-D1FB-4C89-A409-CBCECB3A720D}"/>
                </a:ext>
              </a:extLst>
            </p:cNvPr>
            <p:cNvCxnSpPr>
              <a:cxnSpLocks/>
            </p:cNvCxnSpPr>
            <p:nvPr/>
          </p:nvCxnSpPr>
          <p:spPr bwMode="auto">
            <a:xfrm>
              <a:off x="4741393" y="2559057"/>
              <a:ext cx="0" cy="113871"/>
            </a:xfrm>
            <a:prstGeom prst="line">
              <a:avLst/>
            </a:prstGeom>
            <a:noFill/>
            <a:ln w="76200"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7F9B3445-1EEC-DF43-90B0-4BB8C4CDEDCD}"/>
              </a:ext>
            </a:extLst>
          </p:cNvPr>
          <p:cNvGrpSpPr/>
          <p:nvPr/>
        </p:nvGrpSpPr>
        <p:grpSpPr>
          <a:xfrm>
            <a:off x="9392911" y="6207927"/>
            <a:ext cx="2488502" cy="454909"/>
            <a:chOff x="9392911" y="6207927"/>
            <a:chExt cx="2488502" cy="454909"/>
          </a:xfrm>
        </p:grpSpPr>
        <p:pic>
          <p:nvPicPr>
            <p:cNvPr id="145" name="Picture 144" descr="A picture containing text, ax, wheel&#10;&#10;Description automatically generated">
              <a:extLst>
                <a:ext uri="{FF2B5EF4-FFF2-40B4-BE49-F238E27FC236}">
                  <a16:creationId xmlns:a16="http://schemas.microsoft.com/office/drawing/2014/main" id="{B460E732-9093-8346-9A46-722B8FF896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6" name="Rectangle 145">
              <a:extLst>
                <a:ext uri="{FF2B5EF4-FFF2-40B4-BE49-F238E27FC236}">
                  <a16:creationId xmlns:a16="http://schemas.microsoft.com/office/drawing/2014/main" id="{D41F03B1-7F7F-6F40-B5DF-0CA6A6FE544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4952118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FE3B-4987-4D4D-837D-4244EE2C2416}"/>
              </a:ext>
            </a:extLst>
          </p:cNvPr>
          <p:cNvSpPr>
            <a:spLocks noGrp="1"/>
          </p:cNvSpPr>
          <p:nvPr>
            <p:ph type="title"/>
          </p:nvPr>
        </p:nvSpPr>
        <p:spPr/>
        <p:txBody>
          <a:bodyPr/>
          <a:lstStyle/>
          <a:p>
            <a:r>
              <a:rPr lang="en-US" dirty="0"/>
              <a:t>POLARIX: Polatuzumab Vedotin + R-CHP vs R-CHOP</a:t>
            </a:r>
            <a:br>
              <a:rPr lang="en-US" dirty="0"/>
            </a:br>
            <a:r>
              <a:rPr lang="en-US" dirty="0"/>
              <a:t>Safety</a:t>
            </a:r>
          </a:p>
        </p:txBody>
      </p:sp>
      <p:sp>
        <p:nvSpPr>
          <p:cNvPr id="316" name="Content Placeholder 2">
            <a:extLst>
              <a:ext uri="{FF2B5EF4-FFF2-40B4-BE49-F238E27FC236}">
                <a16:creationId xmlns:a16="http://schemas.microsoft.com/office/drawing/2014/main" id="{1E4F9AA8-3B93-4B5F-8FF7-17D546CD4904}"/>
              </a:ext>
            </a:extLst>
          </p:cNvPr>
          <p:cNvSpPr>
            <a:spLocks noGrp="1"/>
          </p:cNvSpPr>
          <p:nvPr>
            <p:ph sz="half" idx="1"/>
          </p:nvPr>
        </p:nvSpPr>
        <p:spPr>
          <a:xfrm>
            <a:off x="5558622" y="5462285"/>
            <a:ext cx="6024073" cy="689561"/>
          </a:xfrm>
        </p:spPr>
        <p:txBody>
          <a:bodyPr/>
          <a:lstStyle/>
          <a:p>
            <a:r>
              <a:rPr lang="en-US" dirty="0"/>
              <a:t>Frequency of AEs similar between treatment arms</a:t>
            </a:r>
          </a:p>
        </p:txBody>
      </p:sp>
      <p:grpSp>
        <p:nvGrpSpPr>
          <p:cNvPr id="259" name="Group 258">
            <a:extLst>
              <a:ext uri="{FF2B5EF4-FFF2-40B4-BE49-F238E27FC236}">
                <a16:creationId xmlns:a16="http://schemas.microsoft.com/office/drawing/2014/main" id="{9FF5F2FC-3D9D-4A31-9438-6527609D3674}"/>
              </a:ext>
            </a:extLst>
          </p:cNvPr>
          <p:cNvGrpSpPr/>
          <p:nvPr/>
        </p:nvGrpSpPr>
        <p:grpSpPr>
          <a:xfrm>
            <a:off x="609759" y="1492372"/>
            <a:ext cx="4474308" cy="4633098"/>
            <a:chOff x="6626810" y="1488991"/>
            <a:chExt cx="4474308" cy="4633098"/>
          </a:xfrm>
        </p:grpSpPr>
        <p:sp>
          <p:nvSpPr>
            <p:cNvPr id="260" name="TextBox 259">
              <a:extLst>
                <a:ext uri="{FF2B5EF4-FFF2-40B4-BE49-F238E27FC236}">
                  <a16:creationId xmlns:a16="http://schemas.microsoft.com/office/drawing/2014/main" id="{257E935E-2139-4BEB-8F77-04B5B4F1257D}"/>
                </a:ext>
              </a:extLst>
            </p:cNvPr>
            <p:cNvSpPr txBox="1"/>
            <p:nvPr/>
          </p:nvSpPr>
          <p:spPr>
            <a:xfrm>
              <a:off x="8401795" y="1871667"/>
              <a:ext cx="859467" cy="221599"/>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Pola-R-CHP</a:t>
              </a:r>
            </a:p>
          </p:txBody>
        </p:sp>
        <p:sp>
          <p:nvSpPr>
            <p:cNvPr id="261" name="TextBox 260">
              <a:extLst>
                <a:ext uri="{FF2B5EF4-FFF2-40B4-BE49-F238E27FC236}">
                  <a16:creationId xmlns:a16="http://schemas.microsoft.com/office/drawing/2014/main" id="{926F3F63-1331-4F81-B2A5-52FBE75AA9DD}"/>
                </a:ext>
              </a:extLst>
            </p:cNvPr>
            <p:cNvSpPr txBox="1"/>
            <p:nvPr/>
          </p:nvSpPr>
          <p:spPr>
            <a:xfrm>
              <a:off x="10032673" y="1871667"/>
              <a:ext cx="597921" cy="221599"/>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R-CHOP</a:t>
              </a:r>
            </a:p>
          </p:txBody>
        </p:sp>
        <p:grpSp>
          <p:nvGrpSpPr>
            <p:cNvPr id="262" name="Group 261">
              <a:extLst>
                <a:ext uri="{FF2B5EF4-FFF2-40B4-BE49-F238E27FC236}">
                  <a16:creationId xmlns:a16="http://schemas.microsoft.com/office/drawing/2014/main" id="{D30FEA8D-A70E-45BF-ADD0-70AC7B38E674}"/>
                </a:ext>
              </a:extLst>
            </p:cNvPr>
            <p:cNvGrpSpPr/>
            <p:nvPr/>
          </p:nvGrpSpPr>
          <p:grpSpPr>
            <a:xfrm>
              <a:off x="6626810" y="2195172"/>
              <a:ext cx="1392817" cy="3528162"/>
              <a:chOff x="-481272" y="1514718"/>
              <a:chExt cx="2626957" cy="3359674"/>
            </a:xfrm>
          </p:grpSpPr>
          <p:sp>
            <p:nvSpPr>
              <p:cNvPr id="298" name="TextBox 297">
                <a:extLst>
                  <a:ext uri="{FF2B5EF4-FFF2-40B4-BE49-F238E27FC236}">
                    <a16:creationId xmlns:a16="http://schemas.microsoft.com/office/drawing/2014/main" id="{70D57A3C-CC0B-4CC8-A084-9A8273EC35AC}"/>
                  </a:ext>
                </a:extLst>
              </p:cNvPr>
              <p:cNvSpPr txBox="1"/>
              <p:nvPr/>
            </p:nvSpPr>
            <p:spPr>
              <a:xfrm>
                <a:off x="950780" y="4698545"/>
                <a:ext cx="1171018"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Dysgeusia</a:t>
                </a:r>
              </a:p>
            </p:txBody>
          </p:sp>
          <p:sp>
            <p:nvSpPr>
              <p:cNvPr id="299" name="TextBox 298">
                <a:extLst>
                  <a:ext uri="{FF2B5EF4-FFF2-40B4-BE49-F238E27FC236}">
                    <a16:creationId xmlns:a16="http://schemas.microsoft.com/office/drawing/2014/main" id="{879E733A-E743-4833-9530-620F91FB351F}"/>
                  </a:ext>
                </a:extLst>
              </p:cNvPr>
              <p:cNvSpPr txBox="1"/>
              <p:nvPr/>
            </p:nvSpPr>
            <p:spPr>
              <a:xfrm>
                <a:off x="1091062" y="4507843"/>
                <a:ext cx="1030732"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Asthenia</a:t>
                </a:r>
              </a:p>
            </p:txBody>
          </p:sp>
          <p:sp>
            <p:nvSpPr>
              <p:cNvPr id="300" name="TextBox 299">
                <a:extLst>
                  <a:ext uri="{FF2B5EF4-FFF2-40B4-BE49-F238E27FC236}">
                    <a16:creationId xmlns:a16="http://schemas.microsoft.com/office/drawing/2014/main" id="{09AA01A9-3136-46F3-AF5D-CBEB1AF27E03}"/>
                  </a:ext>
                </a:extLst>
              </p:cNvPr>
              <p:cNvSpPr txBox="1"/>
              <p:nvPr/>
            </p:nvSpPr>
            <p:spPr>
              <a:xfrm>
                <a:off x="639010" y="2091248"/>
                <a:ext cx="1482788"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Neutropenia</a:t>
                </a:r>
              </a:p>
            </p:txBody>
          </p:sp>
          <p:sp>
            <p:nvSpPr>
              <p:cNvPr id="301" name="TextBox 300">
                <a:extLst>
                  <a:ext uri="{FF2B5EF4-FFF2-40B4-BE49-F238E27FC236}">
                    <a16:creationId xmlns:a16="http://schemas.microsoft.com/office/drawing/2014/main" id="{ECEA2DE2-555A-4211-938C-6147DA9FDB73}"/>
                  </a:ext>
                </a:extLst>
              </p:cNvPr>
              <p:cNvSpPr txBox="1"/>
              <p:nvPr/>
            </p:nvSpPr>
            <p:spPr>
              <a:xfrm>
                <a:off x="1102918" y="1905346"/>
                <a:ext cx="1018880"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Diarrhea</a:t>
                </a:r>
              </a:p>
            </p:txBody>
          </p:sp>
          <p:sp>
            <p:nvSpPr>
              <p:cNvPr id="302" name="TextBox 301">
                <a:extLst>
                  <a:ext uri="{FF2B5EF4-FFF2-40B4-BE49-F238E27FC236}">
                    <a16:creationId xmlns:a16="http://schemas.microsoft.com/office/drawing/2014/main" id="{31B078AD-5E7B-4D16-B5EB-125CF107693A}"/>
                  </a:ext>
                </a:extLst>
              </p:cNvPr>
              <p:cNvSpPr txBox="1"/>
              <p:nvPr/>
            </p:nvSpPr>
            <p:spPr>
              <a:xfrm>
                <a:off x="1245013" y="1712277"/>
                <a:ext cx="876783"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Nausea</a:t>
                </a:r>
              </a:p>
            </p:txBody>
          </p:sp>
          <p:sp>
            <p:nvSpPr>
              <p:cNvPr id="303" name="TextBox 302">
                <a:extLst>
                  <a:ext uri="{FF2B5EF4-FFF2-40B4-BE49-F238E27FC236}">
                    <a16:creationId xmlns:a16="http://schemas.microsoft.com/office/drawing/2014/main" id="{7C4C509B-DC5E-4AAD-BB62-1FCE99F759F1}"/>
                  </a:ext>
                </a:extLst>
              </p:cNvPr>
              <p:cNvSpPr txBox="1"/>
              <p:nvPr/>
            </p:nvSpPr>
            <p:spPr>
              <a:xfrm>
                <a:off x="1217806" y="2308955"/>
                <a:ext cx="903992"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Anemia</a:t>
                </a:r>
              </a:p>
            </p:txBody>
          </p:sp>
          <p:sp>
            <p:nvSpPr>
              <p:cNvPr id="304" name="TextBox 303">
                <a:extLst>
                  <a:ext uri="{FF2B5EF4-FFF2-40B4-BE49-F238E27FC236}">
                    <a16:creationId xmlns:a16="http://schemas.microsoft.com/office/drawing/2014/main" id="{239BD12B-3F44-4DB4-846D-80FE3D8D55FE}"/>
                  </a:ext>
                </a:extLst>
              </p:cNvPr>
              <p:cNvSpPr txBox="1"/>
              <p:nvPr/>
            </p:nvSpPr>
            <p:spPr>
              <a:xfrm>
                <a:off x="1269686" y="3319425"/>
                <a:ext cx="852110"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Pyrexia</a:t>
                </a:r>
              </a:p>
            </p:txBody>
          </p:sp>
          <p:sp>
            <p:nvSpPr>
              <p:cNvPr id="305" name="TextBox 304">
                <a:extLst>
                  <a:ext uri="{FF2B5EF4-FFF2-40B4-BE49-F238E27FC236}">
                    <a16:creationId xmlns:a16="http://schemas.microsoft.com/office/drawing/2014/main" id="{4AD3E231-57E4-4913-861D-4C9933753746}"/>
                  </a:ext>
                </a:extLst>
              </p:cNvPr>
              <p:cNvSpPr txBox="1"/>
              <p:nvPr/>
            </p:nvSpPr>
            <p:spPr>
              <a:xfrm>
                <a:off x="1375020" y="3913634"/>
                <a:ext cx="746776"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Cough</a:t>
                </a:r>
              </a:p>
            </p:txBody>
          </p:sp>
          <p:sp>
            <p:nvSpPr>
              <p:cNvPr id="306" name="TextBox 305">
                <a:extLst>
                  <a:ext uri="{FF2B5EF4-FFF2-40B4-BE49-F238E27FC236}">
                    <a16:creationId xmlns:a16="http://schemas.microsoft.com/office/drawing/2014/main" id="{8C3BBFCA-B586-4215-8D77-20ED28CE063F}"/>
                  </a:ext>
                </a:extLst>
              </p:cNvPr>
              <p:cNvSpPr txBox="1"/>
              <p:nvPr/>
            </p:nvSpPr>
            <p:spPr>
              <a:xfrm>
                <a:off x="1066754" y="3517496"/>
                <a:ext cx="1055042"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Vomiting</a:t>
                </a:r>
              </a:p>
            </p:txBody>
          </p:sp>
          <p:sp>
            <p:nvSpPr>
              <p:cNvPr id="307" name="TextBox 306">
                <a:extLst>
                  <a:ext uri="{FF2B5EF4-FFF2-40B4-BE49-F238E27FC236}">
                    <a16:creationId xmlns:a16="http://schemas.microsoft.com/office/drawing/2014/main" id="{17035DF1-CA87-442B-998F-D6D6B0895F7A}"/>
                  </a:ext>
                </a:extLst>
              </p:cNvPr>
              <p:cNvSpPr txBox="1"/>
              <p:nvPr/>
            </p:nvSpPr>
            <p:spPr>
              <a:xfrm>
                <a:off x="-194236" y="3715565"/>
                <a:ext cx="2316033"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Febrile neutropenia</a:t>
                </a:r>
              </a:p>
            </p:txBody>
          </p:sp>
          <p:sp>
            <p:nvSpPr>
              <p:cNvPr id="308" name="TextBox 307">
                <a:extLst>
                  <a:ext uri="{FF2B5EF4-FFF2-40B4-BE49-F238E27FC236}">
                    <a16:creationId xmlns:a16="http://schemas.microsoft.com/office/drawing/2014/main" id="{514B8DEF-6B0C-44BE-8714-E2C74B1E663C}"/>
                  </a:ext>
                </a:extLst>
              </p:cNvPr>
              <p:cNvSpPr txBox="1"/>
              <p:nvPr/>
            </p:nvSpPr>
            <p:spPr>
              <a:xfrm>
                <a:off x="945698" y="4111703"/>
                <a:ext cx="1176098"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Headache</a:t>
                </a:r>
              </a:p>
            </p:txBody>
          </p:sp>
          <p:sp>
            <p:nvSpPr>
              <p:cNvPr id="309" name="TextBox 308">
                <a:extLst>
                  <a:ext uri="{FF2B5EF4-FFF2-40B4-BE49-F238E27FC236}">
                    <a16:creationId xmlns:a16="http://schemas.microsoft.com/office/drawing/2014/main" id="{B09E67C9-79F9-4E62-9D11-87493834FAA4}"/>
                  </a:ext>
                </a:extLst>
              </p:cNvPr>
              <p:cNvSpPr txBox="1"/>
              <p:nvPr/>
            </p:nvSpPr>
            <p:spPr>
              <a:xfrm>
                <a:off x="17522" y="4309773"/>
                <a:ext cx="2104276"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Decreased weight</a:t>
                </a:r>
              </a:p>
            </p:txBody>
          </p:sp>
          <p:sp>
            <p:nvSpPr>
              <p:cNvPr id="310" name="TextBox 309">
                <a:extLst>
                  <a:ext uri="{FF2B5EF4-FFF2-40B4-BE49-F238E27FC236}">
                    <a16:creationId xmlns:a16="http://schemas.microsoft.com/office/drawing/2014/main" id="{1D2D2B9C-79A7-42A5-B3E8-342888566AAE}"/>
                  </a:ext>
                </a:extLst>
              </p:cNvPr>
              <p:cNvSpPr txBox="1"/>
              <p:nvPr/>
            </p:nvSpPr>
            <p:spPr>
              <a:xfrm>
                <a:off x="631148" y="2523247"/>
                <a:ext cx="1490651"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Constipation</a:t>
                </a:r>
              </a:p>
            </p:txBody>
          </p:sp>
          <p:sp>
            <p:nvSpPr>
              <p:cNvPr id="311" name="TextBox 310">
                <a:extLst>
                  <a:ext uri="{FF2B5EF4-FFF2-40B4-BE49-F238E27FC236}">
                    <a16:creationId xmlns:a16="http://schemas.microsoft.com/office/drawing/2014/main" id="{40EDA6B4-5F70-4930-B6E2-E1E8F1ABC80A}"/>
                  </a:ext>
                </a:extLst>
              </p:cNvPr>
              <p:cNvSpPr txBox="1"/>
              <p:nvPr/>
            </p:nvSpPr>
            <p:spPr>
              <a:xfrm>
                <a:off x="1264487" y="2726376"/>
                <a:ext cx="857311"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Fatigue</a:t>
                </a:r>
              </a:p>
            </p:txBody>
          </p:sp>
          <p:sp>
            <p:nvSpPr>
              <p:cNvPr id="312" name="TextBox 311">
                <a:extLst>
                  <a:ext uri="{FF2B5EF4-FFF2-40B4-BE49-F238E27FC236}">
                    <a16:creationId xmlns:a16="http://schemas.microsoft.com/office/drawing/2014/main" id="{9967117B-F61B-4130-9FF3-EF3F5C10DBBB}"/>
                  </a:ext>
                </a:extLst>
              </p:cNvPr>
              <p:cNvSpPr txBox="1"/>
              <p:nvPr/>
            </p:nvSpPr>
            <p:spPr>
              <a:xfrm>
                <a:off x="1105943" y="2924447"/>
                <a:ext cx="1015857"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Alopecia</a:t>
                </a:r>
              </a:p>
            </p:txBody>
          </p:sp>
          <p:sp>
            <p:nvSpPr>
              <p:cNvPr id="313" name="TextBox 312">
                <a:extLst>
                  <a:ext uri="{FF2B5EF4-FFF2-40B4-BE49-F238E27FC236}">
                    <a16:creationId xmlns:a16="http://schemas.microsoft.com/office/drawing/2014/main" id="{A1E4EB1C-E7FD-4AAA-B610-DAD261951043}"/>
                  </a:ext>
                </a:extLst>
              </p:cNvPr>
              <p:cNvSpPr txBox="1"/>
              <p:nvPr/>
            </p:nvSpPr>
            <p:spPr>
              <a:xfrm>
                <a:off x="-481272" y="1514718"/>
                <a:ext cx="2626957"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Peripheral neuropathy</a:t>
                </a:r>
              </a:p>
            </p:txBody>
          </p:sp>
          <p:sp>
            <p:nvSpPr>
              <p:cNvPr id="314" name="TextBox 313">
                <a:extLst>
                  <a:ext uri="{FF2B5EF4-FFF2-40B4-BE49-F238E27FC236}">
                    <a16:creationId xmlns:a16="http://schemas.microsoft.com/office/drawing/2014/main" id="{1DC94B68-3332-449E-AB58-93B4CB6FA814}"/>
                  </a:ext>
                </a:extLst>
              </p:cNvPr>
              <p:cNvSpPr txBox="1"/>
              <p:nvPr/>
            </p:nvSpPr>
            <p:spPr>
              <a:xfrm>
                <a:off x="-170411" y="3121357"/>
                <a:ext cx="2292209" cy="175847"/>
              </a:xfrm>
              <a:prstGeom prst="rect">
                <a:avLst/>
              </a:prstGeom>
              <a:noFill/>
            </p:spPr>
            <p:txBody>
              <a:bodyPr wrap="none" lIns="0" tIns="0" rIns="0" bIns="0" rtlCol="0" anchor="ctr">
                <a:spAutoFit/>
              </a:bodyPr>
              <a:lstStyle/>
              <a:p>
                <a:pPr marL="0" marR="0" lvl="0" indent="0" algn="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Decreased appetite</a:t>
                </a:r>
              </a:p>
            </p:txBody>
          </p:sp>
        </p:grpSp>
        <p:graphicFrame>
          <p:nvGraphicFramePr>
            <p:cNvPr id="263" name="Chart 262">
              <a:extLst>
                <a:ext uri="{FF2B5EF4-FFF2-40B4-BE49-F238E27FC236}">
                  <a16:creationId xmlns:a16="http://schemas.microsoft.com/office/drawing/2014/main" id="{DD403B54-4004-47DE-84F7-020B573B9ED0}"/>
                </a:ext>
              </a:extLst>
            </p:cNvPr>
            <p:cNvGraphicFramePr/>
            <p:nvPr/>
          </p:nvGraphicFramePr>
          <p:xfrm>
            <a:off x="7922132" y="2132888"/>
            <a:ext cx="3178986" cy="3989201"/>
          </p:xfrm>
          <a:graphic>
            <a:graphicData uri="http://schemas.openxmlformats.org/drawingml/2006/chart">
              <c:chart xmlns:c="http://schemas.openxmlformats.org/drawingml/2006/chart" xmlns:r="http://schemas.openxmlformats.org/officeDocument/2006/relationships" r:id="rId3"/>
            </a:graphicData>
          </a:graphic>
        </p:graphicFrame>
        <p:grpSp>
          <p:nvGrpSpPr>
            <p:cNvPr id="264" name="Group 263">
              <a:extLst>
                <a:ext uri="{FF2B5EF4-FFF2-40B4-BE49-F238E27FC236}">
                  <a16:creationId xmlns:a16="http://schemas.microsoft.com/office/drawing/2014/main" id="{8797E2FE-24FC-4583-84DF-29F2D07A23A7}"/>
                </a:ext>
              </a:extLst>
            </p:cNvPr>
            <p:cNvGrpSpPr/>
            <p:nvPr/>
          </p:nvGrpSpPr>
          <p:grpSpPr>
            <a:xfrm>
              <a:off x="8053071" y="2229629"/>
              <a:ext cx="38547" cy="3552730"/>
              <a:chOff x="2237618" y="1547529"/>
              <a:chExt cx="72703" cy="3383068"/>
            </a:xfrm>
          </p:grpSpPr>
          <p:cxnSp>
            <p:nvCxnSpPr>
              <p:cNvPr id="280" name="Straight Connector 279">
                <a:extLst>
                  <a:ext uri="{FF2B5EF4-FFF2-40B4-BE49-F238E27FC236}">
                    <a16:creationId xmlns:a16="http://schemas.microsoft.com/office/drawing/2014/main" id="{EB04A0B6-F51E-4E78-AA06-BDA217868E2A}"/>
                  </a:ext>
                </a:extLst>
              </p:cNvPr>
              <p:cNvCxnSpPr>
                <a:cxnSpLocks/>
              </p:cNvCxnSpPr>
              <p:nvPr/>
            </p:nvCxnSpPr>
            <p:spPr>
              <a:xfrm>
                <a:off x="2310040" y="1547529"/>
                <a:ext cx="0" cy="338306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42D8AA0-A964-4D90-B412-1754E1FE18C7}"/>
                  </a:ext>
                </a:extLst>
              </p:cNvPr>
              <p:cNvCxnSpPr>
                <a:cxnSpLocks/>
              </p:cNvCxnSpPr>
              <p:nvPr/>
            </p:nvCxnSpPr>
            <p:spPr>
              <a:xfrm flipH="1">
                <a:off x="2237618" y="1615122"/>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E74588F3-D7E2-4B3D-B758-64026D482345}"/>
                  </a:ext>
                </a:extLst>
              </p:cNvPr>
              <p:cNvCxnSpPr>
                <a:cxnSpLocks/>
              </p:cNvCxnSpPr>
              <p:nvPr/>
            </p:nvCxnSpPr>
            <p:spPr>
              <a:xfrm flipH="1">
                <a:off x="2237618" y="4806415"/>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75627EF0-6156-4B38-AE06-4B07533E1001}"/>
                  </a:ext>
                </a:extLst>
              </p:cNvPr>
              <p:cNvCxnSpPr>
                <a:cxnSpLocks/>
              </p:cNvCxnSpPr>
              <p:nvPr/>
            </p:nvCxnSpPr>
            <p:spPr>
              <a:xfrm flipH="1">
                <a:off x="2237618" y="4608447"/>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39185AC6-7641-4962-9328-39F2311BAF36}"/>
                  </a:ext>
                </a:extLst>
              </p:cNvPr>
              <p:cNvCxnSpPr>
                <a:cxnSpLocks/>
              </p:cNvCxnSpPr>
              <p:nvPr/>
            </p:nvCxnSpPr>
            <p:spPr>
              <a:xfrm flipH="1">
                <a:off x="2237618" y="4410475"/>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1993CFEF-8C44-4DAD-914F-2330EAE3C2A8}"/>
                  </a:ext>
                </a:extLst>
              </p:cNvPr>
              <p:cNvCxnSpPr>
                <a:cxnSpLocks/>
              </p:cNvCxnSpPr>
              <p:nvPr/>
            </p:nvCxnSpPr>
            <p:spPr>
              <a:xfrm flipH="1">
                <a:off x="2237618" y="4212504"/>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CDEEA08E-D211-47DE-BEAF-3D99570ED44E}"/>
                  </a:ext>
                </a:extLst>
              </p:cNvPr>
              <p:cNvCxnSpPr>
                <a:cxnSpLocks/>
              </p:cNvCxnSpPr>
              <p:nvPr/>
            </p:nvCxnSpPr>
            <p:spPr>
              <a:xfrm flipH="1">
                <a:off x="2237618" y="4014533"/>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51EE671D-305C-4B36-80A4-8E84DFCA9366}"/>
                  </a:ext>
                </a:extLst>
              </p:cNvPr>
              <p:cNvCxnSpPr>
                <a:cxnSpLocks/>
              </p:cNvCxnSpPr>
              <p:nvPr/>
            </p:nvCxnSpPr>
            <p:spPr>
              <a:xfrm flipH="1">
                <a:off x="2237618" y="3816561"/>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52910B09-467A-4BA8-8058-74382E568FC9}"/>
                  </a:ext>
                </a:extLst>
              </p:cNvPr>
              <p:cNvCxnSpPr>
                <a:cxnSpLocks/>
              </p:cNvCxnSpPr>
              <p:nvPr/>
            </p:nvCxnSpPr>
            <p:spPr>
              <a:xfrm flipH="1">
                <a:off x="2237618" y="3618590"/>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414FE338-703B-45E2-A469-D42C9915F222}"/>
                  </a:ext>
                </a:extLst>
              </p:cNvPr>
              <p:cNvCxnSpPr>
                <a:cxnSpLocks/>
              </p:cNvCxnSpPr>
              <p:nvPr/>
            </p:nvCxnSpPr>
            <p:spPr>
              <a:xfrm flipH="1">
                <a:off x="2237618" y="3420618"/>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DFF4194-6058-4BBA-9494-513A1751DAC6}"/>
                  </a:ext>
                </a:extLst>
              </p:cNvPr>
              <p:cNvCxnSpPr>
                <a:cxnSpLocks/>
              </p:cNvCxnSpPr>
              <p:nvPr/>
            </p:nvCxnSpPr>
            <p:spPr>
              <a:xfrm flipH="1">
                <a:off x="2237618" y="3222647"/>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593F2718-A112-4503-B041-D3EF98D68050}"/>
                  </a:ext>
                </a:extLst>
              </p:cNvPr>
              <p:cNvCxnSpPr>
                <a:cxnSpLocks/>
              </p:cNvCxnSpPr>
              <p:nvPr/>
            </p:nvCxnSpPr>
            <p:spPr>
              <a:xfrm flipH="1">
                <a:off x="2237618" y="3024675"/>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4502BCCF-C6F3-489E-9A60-989535FCB93C}"/>
                  </a:ext>
                </a:extLst>
              </p:cNvPr>
              <p:cNvCxnSpPr>
                <a:cxnSpLocks/>
              </p:cNvCxnSpPr>
              <p:nvPr/>
            </p:nvCxnSpPr>
            <p:spPr>
              <a:xfrm flipH="1">
                <a:off x="2237618" y="2826704"/>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3" name="Straight Connector 292">
                <a:extLst>
                  <a:ext uri="{FF2B5EF4-FFF2-40B4-BE49-F238E27FC236}">
                    <a16:creationId xmlns:a16="http://schemas.microsoft.com/office/drawing/2014/main" id="{6462A66A-F2D2-491C-A1D3-B31BA96D7CF6}"/>
                  </a:ext>
                </a:extLst>
              </p:cNvPr>
              <p:cNvCxnSpPr>
                <a:cxnSpLocks/>
              </p:cNvCxnSpPr>
              <p:nvPr/>
            </p:nvCxnSpPr>
            <p:spPr>
              <a:xfrm flipH="1">
                <a:off x="2237618" y="2628733"/>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a:extLst>
                  <a:ext uri="{FF2B5EF4-FFF2-40B4-BE49-F238E27FC236}">
                    <a16:creationId xmlns:a16="http://schemas.microsoft.com/office/drawing/2014/main" id="{3B4A3003-2DCC-4C03-A5A5-A56D2CEC4ADB}"/>
                  </a:ext>
                </a:extLst>
              </p:cNvPr>
              <p:cNvCxnSpPr>
                <a:cxnSpLocks/>
              </p:cNvCxnSpPr>
              <p:nvPr/>
            </p:nvCxnSpPr>
            <p:spPr>
              <a:xfrm flipH="1">
                <a:off x="2237618" y="2425700"/>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5" name="Straight Connector 294">
                <a:extLst>
                  <a:ext uri="{FF2B5EF4-FFF2-40B4-BE49-F238E27FC236}">
                    <a16:creationId xmlns:a16="http://schemas.microsoft.com/office/drawing/2014/main" id="{24513769-3283-41C7-8D6B-1FD64D5C6DE8}"/>
                  </a:ext>
                </a:extLst>
              </p:cNvPr>
              <p:cNvCxnSpPr>
                <a:cxnSpLocks/>
              </p:cNvCxnSpPr>
              <p:nvPr/>
            </p:nvCxnSpPr>
            <p:spPr>
              <a:xfrm flipH="1">
                <a:off x="2237618" y="2211509"/>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6" name="Straight Connector 295">
                <a:extLst>
                  <a:ext uri="{FF2B5EF4-FFF2-40B4-BE49-F238E27FC236}">
                    <a16:creationId xmlns:a16="http://schemas.microsoft.com/office/drawing/2014/main" id="{3BF70DB0-BEA7-415E-8340-6C7D0E46F103}"/>
                  </a:ext>
                </a:extLst>
              </p:cNvPr>
              <p:cNvCxnSpPr>
                <a:cxnSpLocks/>
              </p:cNvCxnSpPr>
              <p:nvPr/>
            </p:nvCxnSpPr>
            <p:spPr>
              <a:xfrm flipH="1">
                <a:off x="2237618" y="1993900"/>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D7E1498A-4417-44A8-8F28-3DDE2D3FF3E5}"/>
                  </a:ext>
                </a:extLst>
              </p:cNvPr>
              <p:cNvCxnSpPr>
                <a:cxnSpLocks/>
              </p:cNvCxnSpPr>
              <p:nvPr/>
            </p:nvCxnSpPr>
            <p:spPr>
              <a:xfrm flipH="1">
                <a:off x="2237618" y="1808095"/>
                <a:ext cx="7270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5" name="Group 264">
              <a:extLst>
                <a:ext uri="{FF2B5EF4-FFF2-40B4-BE49-F238E27FC236}">
                  <a16:creationId xmlns:a16="http://schemas.microsoft.com/office/drawing/2014/main" id="{242DFE5D-CF25-46E3-980B-37AA2B5EE814}"/>
                </a:ext>
              </a:extLst>
            </p:cNvPr>
            <p:cNvGrpSpPr/>
            <p:nvPr/>
          </p:nvGrpSpPr>
          <p:grpSpPr>
            <a:xfrm>
              <a:off x="10691469" y="2242757"/>
              <a:ext cx="384528" cy="978139"/>
              <a:chOff x="6954732" y="2246932"/>
              <a:chExt cx="725249" cy="931428"/>
            </a:xfrm>
          </p:grpSpPr>
          <p:sp>
            <p:nvSpPr>
              <p:cNvPr id="267" name="Rectangle 266">
                <a:extLst>
                  <a:ext uri="{FF2B5EF4-FFF2-40B4-BE49-F238E27FC236}">
                    <a16:creationId xmlns:a16="http://schemas.microsoft.com/office/drawing/2014/main" id="{E6478C3C-2F55-457A-B8D8-278C78D777F5}"/>
                  </a:ext>
                </a:extLst>
              </p:cNvPr>
              <p:cNvSpPr/>
              <p:nvPr/>
            </p:nvSpPr>
            <p:spPr>
              <a:xfrm>
                <a:off x="7240895" y="3039514"/>
                <a:ext cx="109055" cy="108000"/>
              </a:xfrm>
              <a:prstGeom prst="rect">
                <a:avLst/>
              </a:prstGeom>
              <a:solidFill>
                <a:schemeClr val="accent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68" name="Rectangle 267">
                <a:extLst>
                  <a:ext uri="{FF2B5EF4-FFF2-40B4-BE49-F238E27FC236}">
                    <a16:creationId xmlns:a16="http://schemas.microsoft.com/office/drawing/2014/main" id="{7512DF20-4D53-4BF2-8629-4D20F64EBD1C}"/>
                  </a:ext>
                </a:extLst>
              </p:cNvPr>
              <p:cNvSpPr/>
              <p:nvPr/>
            </p:nvSpPr>
            <p:spPr>
              <a:xfrm>
                <a:off x="7240895" y="2851618"/>
                <a:ext cx="109055" cy="108000"/>
              </a:xfrm>
              <a:prstGeom prst="rect">
                <a:avLst/>
              </a:prstGeom>
              <a:solidFill>
                <a:srgbClr val="00996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69" name="Rectangle 268">
                <a:extLst>
                  <a:ext uri="{FF2B5EF4-FFF2-40B4-BE49-F238E27FC236}">
                    <a16:creationId xmlns:a16="http://schemas.microsoft.com/office/drawing/2014/main" id="{DE18607A-FF9B-4DB2-A072-7C70491B7B42}"/>
                  </a:ext>
                </a:extLst>
              </p:cNvPr>
              <p:cNvSpPr/>
              <p:nvPr/>
            </p:nvSpPr>
            <p:spPr>
              <a:xfrm>
                <a:off x="7240895" y="2663721"/>
                <a:ext cx="109055" cy="108000"/>
              </a:xfrm>
              <a:prstGeom prst="rect">
                <a:avLst/>
              </a:prstGeom>
              <a:solidFill>
                <a:schemeClr val="accent4">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70" name="Rectangle 269">
                <a:extLst>
                  <a:ext uri="{FF2B5EF4-FFF2-40B4-BE49-F238E27FC236}">
                    <a16:creationId xmlns:a16="http://schemas.microsoft.com/office/drawing/2014/main" id="{30F72CC5-78FE-4CE1-9DBB-64EF5E47172E}"/>
                  </a:ext>
                </a:extLst>
              </p:cNvPr>
              <p:cNvSpPr/>
              <p:nvPr/>
            </p:nvSpPr>
            <p:spPr>
              <a:xfrm>
                <a:off x="7240895" y="2475823"/>
                <a:ext cx="109055" cy="108000"/>
              </a:xfrm>
              <a:prstGeom prst="rect">
                <a:avLst/>
              </a:prstGeom>
              <a:solidFill>
                <a:schemeClr val="accent4">
                  <a:lumMod val="20000"/>
                  <a:lumOff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71" name="TextBox 270">
                <a:extLst>
                  <a:ext uri="{FF2B5EF4-FFF2-40B4-BE49-F238E27FC236}">
                    <a16:creationId xmlns:a16="http://schemas.microsoft.com/office/drawing/2014/main" id="{D94FE076-A312-454F-A722-89A47A1175F8}"/>
                  </a:ext>
                </a:extLst>
              </p:cNvPr>
              <p:cNvSpPr txBox="1"/>
              <p:nvPr/>
            </p:nvSpPr>
            <p:spPr>
              <a:xfrm>
                <a:off x="7020946" y="2439167"/>
                <a:ext cx="148148" cy="175847"/>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1</a:t>
                </a:r>
              </a:p>
            </p:txBody>
          </p:sp>
          <p:sp>
            <p:nvSpPr>
              <p:cNvPr id="272" name="TextBox 271">
                <a:extLst>
                  <a:ext uri="{FF2B5EF4-FFF2-40B4-BE49-F238E27FC236}">
                    <a16:creationId xmlns:a16="http://schemas.microsoft.com/office/drawing/2014/main" id="{7E2E7DF8-7A74-4ED9-9289-422045A3099A}"/>
                  </a:ext>
                </a:extLst>
              </p:cNvPr>
              <p:cNvSpPr txBox="1"/>
              <p:nvPr/>
            </p:nvSpPr>
            <p:spPr>
              <a:xfrm>
                <a:off x="7020944" y="2626948"/>
                <a:ext cx="148148" cy="175847"/>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2</a:t>
                </a:r>
              </a:p>
            </p:txBody>
          </p:sp>
          <p:sp>
            <p:nvSpPr>
              <p:cNvPr id="273" name="TextBox 272">
                <a:extLst>
                  <a:ext uri="{FF2B5EF4-FFF2-40B4-BE49-F238E27FC236}">
                    <a16:creationId xmlns:a16="http://schemas.microsoft.com/office/drawing/2014/main" id="{C85580F9-0C6E-4ECD-ADD4-93F85B393674}"/>
                  </a:ext>
                </a:extLst>
              </p:cNvPr>
              <p:cNvSpPr txBox="1"/>
              <p:nvPr/>
            </p:nvSpPr>
            <p:spPr>
              <a:xfrm>
                <a:off x="7020944" y="2814730"/>
                <a:ext cx="148148" cy="175847"/>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3</a:t>
                </a:r>
              </a:p>
            </p:txBody>
          </p:sp>
          <p:sp>
            <p:nvSpPr>
              <p:cNvPr id="274" name="TextBox 273">
                <a:extLst>
                  <a:ext uri="{FF2B5EF4-FFF2-40B4-BE49-F238E27FC236}">
                    <a16:creationId xmlns:a16="http://schemas.microsoft.com/office/drawing/2014/main" id="{7561A9E1-9C8E-49C8-8A37-19FF5317E339}"/>
                  </a:ext>
                </a:extLst>
              </p:cNvPr>
              <p:cNvSpPr txBox="1"/>
              <p:nvPr/>
            </p:nvSpPr>
            <p:spPr>
              <a:xfrm>
                <a:off x="7020944" y="3002513"/>
                <a:ext cx="148148" cy="175847"/>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4</a:t>
                </a:r>
              </a:p>
            </p:txBody>
          </p:sp>
          <p:sp>
            <p:nvSpPr>
              <p:cNvPr id="275" name="TextBox 274">
                <a:extLst>
                  <a:ext uri="{FF2B5EF4-FFF2-40B4-BE49-F238E27FC236}">
                    <a16:creationId xmlns:a16="http://schemas.microsoft.com/office/drawing/2014/main" id="{1145C333-E49C-413C-92F0-0EDEB15625AD}"/>
                  </a:ext>
                </a:extLst>
              </p:cNvPr>
              <p:cNvSpPr txBox="1"/>
              <p:nvPr/>
            </p:nvSpPr>
            <p:spPr>
              <a:xfrm>
                <a:off x="6954732" y="2246932"/>
                <a:ext cx="725249" cy="175847"/>
              </a:xfrm>
              <a:prstGeom prst="rect">
                <a:avLst/>
              </a:prstGeom>
              <a:noFill/>
            </p:spPr>
            <p:txBody>
              <a:bodyPr wrap="none" lIns="0" tIns="0" rIns="0" bIns="0" rtlCol="0" anchor="ctr">
                <a:spAutoFit/>
              </a:bodyPr>
              <a:lstStyle/>
              <a:p>
                <a:pPr marL="0" marR="0" lvl="0" indent="0" algn="ctr" defTabSz="1097253"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123361">
                        <a:lumMod val="50000"/>
                      </a:srgbClr>
                    </a:solidFill>
                    <a:effectLst/>
                    <a:uLnTx/>
                    <a:uFillTx/>
                    <a:latin typeface="Calibri" panose="020F0502020204030204" pitchFamily="34" charset="0"/>
                    <a:ea typeface="ＭＳ Ｐゴシック"/>
                    <a:cs typeface="Calibri" panose="020F0502020204030204" pitchFamily="34" charset="0"/>
                  </a:rPr>
                  <a:t>Grade</a:t>
                </a:r>
              </a:p>
            </p:txBody>
          </p:sp>
          <p:sp>
            <p:nvSpPr>
              <p:cNvPr id="276" name="Rectangle 275">
                <a:extLst>
                  <a:ext uri="{FF2B5EF4-FFF2-40B4-BE49-F238E27FC236}">
                    <a16:creationId xmlns:a16="http://schemas.microsoft.com/office/drawing/2014/main" id="{5035060F-45C9-4551-9946-3D51129145E2}"/>
                  </a:ext>
                </a:extLst>
              </p:cNvPr>
              <p:cNvSpPr/>
              <p:nvPr/>
            </p:nvSpPr>
            <p:spPr>
              <a:xfrm>
                <a:off x="7411239" y="3039514"/>
                <a:ext cx="109055" cy="108000"/>
              </a:xfrm>
              <a:prstGeom prst="rect">
                <a:avLst/>
              </a:prstGeom>
              <a:solidFill>
                <a:schemeClr val="tx2">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77" name="Rectangle 276">
                <a:extLst>
                  <a:ext uri="{FF2B5EF4-FFF2-40B4-BE49-F238E27FC236}">
                    <a16:creationId xmlns:a16="http://schemas.microsoft.com/office/drawing/2014/main" id="{C9B935A1-12B5-42C2-87DA-01946FA8EEDB}"/>
                  </a:ext>
                </a:extLst>
              </p:cNvPr>
              <p:cNvSpPr/>
              <p:nvPr/>
            </p:nvSpPr>
            <p:spPr>
              <a:xfrm>
                <a:off x="7411239" y="2851618"/>
                <a:ext cx="109055" cy="108000"/>
              </a:xfrm>
              <a:prstGeom prst="rect">
                <a:avLst/>
              </a:prstGeom>
              <a:solidFill>
                <a:srgbClr val="0066C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78" name="Rectangle 277">
                <a:extLst>
                  <a:ext uri="{FF2B5EF4-FFF2-40B4-BE49-F238E27FC236}">
                    <a16:creationId xmlns:a16="http://schemas.microsoft.com/office/drawing/2014/main" id="{47E880BF-8D63-4E6A-8555-79D20BCAC3C1}"/>
                  </a:ext>
                </a:extLst>
              </p:cNvPr>
              <p:cNvSpPr/>
              <p:nvPr/>
            </p:nvSpPr>
            <p:spPr>
              <a:xfrm>
                <a:off x="7411239" y="2663721"/>
                <a:ext cx="109055" cy="108000"/>
              </a:xfrm>
              <a:prstGeom prst="rect">
                <a:avLst/>
              </a:prstGeom>
              <a:solidFill>
                <a:schemeClr val="tx2">
                  <a:lumMod val="60000"/>
                  <a:lumOff val="4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sp>
            <p:nvSpPr>
              <p:cNvPr id="279" name="Rectangle 278">
                <a:extLst>
                  <a:ext uri="{FF2B5EF4-FFF2-40B4-BE49-F238E27FC236}">
                    <a16:creationId xmlns:a16="http://schemas.microsoft.com/office/drawing/2014/main" id="{49810B1A-C1D6-4556-AE6D-47F7E0B3D63B}"/>
                  </a:ext>
                </a:extLst>
              </p:cNvPr>
              <p:cNvSpPr/>
              <p:nvPr/>
            </p:nvSpPr>
            <p:spPr>
              <a:xfrm>
                <a:off x="7411239" y="2475823"/>
                <a:ext cx="109055" cy="108000"/>
              </a:xfrm>
              <a:prstGeom prst="rect">
                <a:avLst/>
              </a:prstGeom>
              <a:solidFill>
                <a:schemeClr val="accent2">
                  <a:lumMod val="9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7253" rtl="0" eaLnBrk="1" fontAlgn="auto" latinLnBrk="0" hangingPunct="1">
                  <a:lnSpc>
                    <a:spcPct val="100000"/>
                  </a:lnSpc>
                  <a:spcBef>
                    <a:spcPts val="0"/>
                  </a:spcBef>
                  <a:spcAft>
                    <a:spcPts val="0"/>
                  </a:spcAft>
                  <a:buClrTx/>
                  <a:buSzTx/>
                  <a:buFontTx/>
                  <a:buNone/>
                  <a:tabLst/>
                  <a:defRPr/>
                </a:pPr>
                <a:endParaRPr kumimoji="0" lang="en-GB" sz="12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a:cs typeface="Calibri" panose="020F0502020204030204" pitchFamily="34" charset="0"/>
                </a:endParaRPr>
              </a:p>
            </p:txBody>
          </p:sp>
        </p:grpSp>
        <p:sp>
          <p:nvSpPr>
            <p:cNvPr id="266" name="TextBox 265">
              <a:extLst>
                <a:ext uri="{FF2B5EF4-FFF2-40B4-BE49-F238E27FC236}">
                  <a16:creationId xmlns:a16="http://schemas.microsoft.com/office/drawing/2014/main" id="{0C9DA6ED-4B1F-461B-A1F3-314A02898EA0}"/>
                </a:ext>
              </a:extLst>
            </p:cNvPr>
            <p:cNvSpPr txBox="1"/>
            <p:nvPr/>
          </p:nvSpPr>
          <p:spPr>
            <a:xfrm>
              <a:off x="8575182" y="1488991"/>
              <a:ext cx="187288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No Excess Toxicity</a:t>
              </a:r>
            </a:p>
          </p:txBody>
        </p:sp>
      </p:grpSp>
      <p:sp>
        <p:nvSpPr>
          <p:cNvPr id="315" name="Text Box 15">
            <a:extLst>
              <a:ext uri="{FF2B5EF4-FFF2-40B4-BE49-F238E27FC236}">
                <a16:creationId xmlns:a16="http://schemas.microsoft.com/office/drawing/2014/main" id="{0792C193-7946-47DC-A1B9-B3EEDDE2EC83}"/>
              </a:ext>
            </a:extLst>
          </p:cNvPr>
          <p:cNvSpPr txBox="1">
            <a:spLocks noChangeArrowheads="1"/>
          </p:cNvSpPr>
          <p:nvPr/>
        </p:nvSpPr>
        <p:spPr bwMode="auto">
          <a:xfrm>
            <a:off x="434523" y="63972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ASH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LBA1. </a:t>
            </a:r>
            <a:r>
              <a:rPr lang="en-US" altLang="en-US" sz="1200" b="0" spc="-10" dirty="0">
                <a:solidFill>
                  <a:srgbClr val="455560"/>
                </a:solidFill>
                <a:latin typeface="Calibri" panose="020F0502020204030204" pitchFamily="34" charset="0"/>
                <a:ea typeface="ＭＳ Ｐゴシック" pitchFamily="34" charset="-128"/>
              </a:rPr>
              <a:t>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lang="en-US" altLang="en-US" sz="1200" b="0" spc="-10" dirty="0">
                <a:solidFill>
                  <a:srgbClr val="455560"/>
                </a:solidFill>
                <a:latin typeface="Calibri" panose="020F0502020204030204" pitchFamily="34" charset="0"/>
                <a:ea typeface="ＭＳ Ｐゴシック" pitchFamily="34" charset="-128"/>
              </a:rPr>
              <a:t>. 2022;386:351.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graphicFrame>
        <p:nvGraphicFramePr>
          <p:cNvPr id="317" name="Group 3">
            <a:extLst>
              <a:ext uri="{FF2B5EF4-FFF2-40B4-BE49-F238E27FC236}">
                <a16:creationId xmlns:a16="http://schemas.microsoft.com/office/drawing/2014/main" id="{1C35BB06-9B46-4E05-859D-87C2B3C4A09E}"/>
              </a:ext>
            </a:extLst>
          </p:cNvPr>
          <p:cNvGraphicFramePr>
            <a:graphicFrameLocks/>
          </p:cNvGraphicFramePr>
          <p:nvPr>
            <p:extLst>
              <p:ext uri="{D42A27DB-BD31-4B8C-83A1-F6EECF244321}">
                <p14:modId xmlns:p14="http://schemas.microsoft.com/office/powerpoint/2010/main" val="647919274"/>
              </p:ext>
            </p:extLst>
          </p:nvPr>
        </p:nvGraphicFramePr>
        <p:xfrm>
          <a:off x="5620630" y="1600200"/>
          <a:ext cx="5885570" cy="3048064"/>
        </p:xfrm>
        <a:graphic>
          <a:graphicData uri="http://schemas.openxmlformats.org/drawingml/2006/table">
            <a:tbl>
              <a:tblPr/>
              <a:tblGrid>
                <a:gridCol w="2232452">
                  <a:extLst>
                    <a:ext uri="{9D8B030D-6E8A-4147-A177-3AD203B41FA5}">
                      <a16:colId xmlns:a16="http://schemas.microsoft.com/office/drawing/2014/main" val="20000"/>
                    </a:ext>
                  </a:extLst>
                </a:gridCol>
                <a:gridCol w="2169459">
                  <a:extLst>
                    <a:ext uri="{9D8B030D-6E8A-4147-A177-3AD203B41FA5}">
                      <a16:colId xmlns:a16="http://schemas.microsoft.com/office/drawing/2014/main" val="20001"/>
                    </a:ext>
                  </a:extLst>
                </a:gridCol>
                <a:gridCol w="1483659">
                  <a:extLst>
                    <a:ext uri="{9D8B030D-6E8A-4147-A177-3AD203B41FA5}">
                      <a16:colId xmlns:a16="http://schemas.microsoft.com/office/drawing/2014/main" val="20002"/>
                    </a:ext>
                  </a:extLst>
                </a:gridCol>
              </a:tblGrid>
              <a:tr h="2825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Polatuzumab Vedotin + R-CHP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R-CHOP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988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grade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426 (97.9)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264 (60.7)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431 (98.4)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262 (59.8)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148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36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AEs leading to: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D/c of any study drug†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Dose reduction of any study drug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2691889"/>
                  </a:ext>
                </a:extLst>
              </a:tr>
            </a:tbl>
          </a:graphicData>
        </a:graphic>
      </p:graphicFrame>
      <p:sp>
        <p:nvSpPr>
          <p:cNvPr id="318" name="Content Placeholder 1">
            <a:extLst>
              <a:ext uri="{FF2B5EF4-FFF2-40B4-BE49-F238E27FC236}">
                <a16:creationId xmlns:a16="http://schemas.microsoft.com/office/drawing/2014/main" id="{7C277765-27B1-49B3-A82A-9F9268CA890A}"/>
              </a:ext>
            </a:extLst>
          </p:cNvPr>
          <p:cNvSpPr txBox="1">
            <a:spLocks/>
          </p:cNvSpPr>
          <p:nvPr/>
        </p:nvSpPr>
        <p:spPr bwMode="auto">
          <a:xfrm>
            <a:off x="5620112" y="4662445"/>
            <a:ext cx="5568587" cy="689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Font typeface="Wingdings" panose="05000000000000000000" pitchFamily="2" charset="2"/>
              <a:buNone/>
            </a:pPr>
            <a:r>
              <a:rPr lang="en-US" sz="1400" b="0" kern="0" dirty="0"/>
              <a:t>*Grade 5 AEs: 13 patients (3.0%) and 10 patients (2.3%), respectively. </a:t>
            </a:r>
            <a:br>
              <a:rPr lang="en-US" sz="1400" b="0" kern="0" dirty="0"/>
            </a:br>
            <a:r>
              <a:rPr lang="en-US" sz="1400" b="0" kern="0" baseline="30000" dirty="0"/>
              <a:t>†</a:t>
            </a:r>
            <a:r>
              <a:rPr lang="en-US" sz="1400" b="0" kern="0" dirty="0"/>
              <a:t>19 patients (4.4%) d/c PV in PV arm, 22 patients (5.0%) d/c vincristine in R-CHOP arm.</a:t>
            </a:r>
          </a:p>
        </p:txBody>
      </p:sp>
      <p:grpSp>
        <p:nvGrpSpPr>
          <p:cNvPr id="63" name="Group 62">
            <a:extLst>
              <a:ext uri="{FF2B5EF4-FFF2-40B4-BE49-F238E27FC236}">
                <a16:creationId xmlns:a16="http://schemas.microsoft.com/office/drawing/2014/main" id="{044909A5-CACA-B74E-890D-E37225809709}"/>
              </a:ext>
            </a:extLst>
          </p:cNvPr>
          <p:cNvGrpSpPr/>
          <p:nvPr/>
        </p:nvGrpSpPr>
        <p:grpSpPr>
          <a:xfrm>
            <a:off x="9392911" y="6207927"/>
            <a:ext cx="2488502" cy="454909"/>
            <a:chOff x="9392911" y="6207927"/>
            <a:chExt cx="2488502" cy="454909"/>
          </a:xfrm>
        </p:grpSpPr>
        <p:pic>
          <p:nvPicPr>
            <p:cNvPr id="64" name="Picture 63" descr="A picture containing text, ax, wheel&#10;&#10;Description automatically generated">
              <a:extLst>
                <a:ext uri="{FF2B5EF4-FFF2-40B4-BE49-F238E27FC236}">
                  <a16:creationId xmlns:a16="http://schemas.microsoft.com/office/drawing/2014/main" id="{27E4A80E-2301-1349-BC9C-1D2C1355B4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5" name="Rectangle 64">
              <a:extLst>
                <a:ext uri="{FF2B5EF4-FFF2-40B4-BE49-F238E27FC236}">
                  <a16:creationId xmlns:a16="http://schemas.microsoft.com/office/drawing/2014/main" id="{352ED3A3-E7BA-FD4B-86AC-8424C5522AA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4168262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8" name="Group 297">
            <a:extLst>
              <a:ext uri="{FF2B5EF4-FFF2-40B4-BE49-F238E27FC236}">
                <a16:creationId xmlns:a16="http://schemas.microsoft.com/office/drawing/2014/main" id="{F0B09768-148B-4972-ADF5-A64EEABD9F54}"/>
              </a:ext>
            </a:extLst>
          </p:cNvPr>
          <p:cNvGrpSpPr/>
          <p:nvPr/>
        </p:nvGrpSpPr>
        <p:grpSpPr>
          <a:xfrm>
            <a:off x="8040133" y="1856616"/>
            <a:ext cx="3781352" cy="746664"/>
            <a:chOff x="7426475" y="1863419"/>
            <a:chExt cx="3781352" cy="746664"/>
          </a:xfrm>
        </p:grpSpPr>
        <p:cxnSp>
          <p:nvCxnSpPr>
            <p:cNvPr id="33" name="Straight Connector 32">
              <a:extLst>
                <a:ext uri="{FF2B5EF4-FFF2-40B4-BE49-F238E27FC236}">
                  <a16:creationId xmlns:a16="http://schemas.microsoft.com/office/drawing/2014/main" id="{A348F6D4-2E00-476F-96B7-F76EBA7BC090}"/>
                </a:ext>
              </a:extLst>
            </p:cNvPr>
            <p:cNvCxnSpPr>
              <a:cxnSpLocks/>
            </p:cNvCxnSpPr>
            <p:nvPr/>
          </p:nvCxnSpPr>
          <p:spPr bwMode="auto">
            <a:xfrm>
              <a:off x="7426475" y="186341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2ED5DB2-70D0-44FF-A288-BF6A0B346AF8}"/>
                </a:ext>
              </a:extLst>
            </p:cNvPr>
            <p:cNvCxnSpPr>
              <a:cxnSpLocks/>
            </p:cNvCxnSpPr>
            <p:nvPr/>
          </p:nvCxnSpPr>
          <p:spPr bwMode="auto">
            <a:xfrm>
              <a:off x="7472306" y="187335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F7BAC57-AD11-4255-A2EA-E17987A69391}"/>
                </a:ext>
              </a:extLst>
            </p:cNvPr>
            <p:cNvCxnSpPr>
              <a:cxnSpLocks/>
            </p:cNvCxnSpPr>
            <p:nvPr/>
          </p:nvCxnSpPr>
          <p:spPr bwMode="auto">
            <a:xfrm>
              <a:off x="7543909" y="1872449"/>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BAFE3C5-91A8-4570-BF0C-068D95D03C0C}"/>
                </a:ext>
              </a:extLst>
            </p:cNvPr>
            <p:cNvCxnSpPr>
              <a:cxnSpLocks/>
            </p:cNvCxnSpPr>
            <p:nvPr/>
          </p:nvCxnSpPr>
          <p:spPr bwMode="auto">
            <a:xfrm>
              <a:off x="7628578" y="188305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23C8840-3462-4C12-8841-753312C58534}"/>
                </a:ext>
              </a:extLst>
            </p:cNvPr>
            <p:cNvCxnSpPr>
              <a:cxnSpLocks/>
            </p:cNvCxnSpPr>
            <p:nvPr/>
          </p:nvCxnSpPr>
          <p:spPr bwMode="auto">
            <a:xfrm>
              <a:off x="7803347" y="190248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861E100-EB77-4EA7-BF2B-735662581313}"/>
                </a:ext>
              </a:extLst>
            </p:cNvPr>
            <p:cNvCxnSpPr>
              <a:cxnSpLocks/>
            </p:cNvCxnSpPr>
            <p:nvPr/>
          </p:nvCxnSpPr>
          <p:spPr bwMode="auto">
            <a:xfrm>
              <a:off x="8115300" y="1958304"/>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F1A149E-A85D-4B81-88C9-329B731500F2}"/>
                </a:ext>
              </a:extLst>
            </p:cNvPr>
            <p:cNvCxnSpPr>
              <a:cxnSpLocks/>
            </p:cNvCxnSpPr>
            <p:nvPr/>
          </p:nvCxnSpPr>
          <p:spPr bwMode="auto">
            <a:xfrm>
              <a:off x="8436948" y="198494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2918359-303C-4338-9E4F-4B2931259FF2}"/>
                </a:ext>
              </a:extLst>
            </p:cNvPr>
            <p:cNvCxnSpPr>
              <a:cxnSpLocks/>
            </p:cNvCxnSpPr>
            <p:nvPr/>
          </p:nvCxnSpPr>
          <p:spPr bwMode="auto">
            <a:xfrm>
              <a:off x="8161126" y="195539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934C477-2ACB-4B47-AA0E-9704F499A5A9}"/>
                </a:ext>
              </a:extLst>
            </p:cNvPr>
            <p:cNvCxnSpPr>
              <a:cxnSpLocks/>
            </p:cNvCxnSpPr>
            <p:nvPr/>
          </p:nvCxnSpPr>
          <p:spPr bwMode="auto">
            <a:xfrm>
              <a:off x="8474986" y="200325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D6BE70D-B48C-47AD-B921-159EAB0835B0}"/>
                </a:ext>
              </a:extLst>
            </p:cNvPr>
            <p:cNvCxnSpPr>
              <a:cxnSpLocks/>
            </p:cNvCxnSpPr>
            <p:nvPr/>
          </p:nvCxnSpPr>
          <p:spPr bwMode="auto">
            <a:xfrm>
              <a:off x="8500064" y="2012327"/>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1FBE27C-2FAA-4CDF-8D0B-EE4FBDD730FF}"/>
                </a:ext>
              </a:extLst>
            </p:cNvPr>
            <p:cNvCxnSpPr>
              <a:cxnSpLocks/>
            </p:cNvCxnSpPr>
            <p:nvPr/>
          </p:nvCxnSpPr>
          <p:spPr bwMode="auto">
            <a:xfrm>
              <a:off x="8542259" y="203030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3F8D2DF-0487-4333-B611-79DCEC44DF91}"/>
                </a:ext>
              </a:extLst>
            </p:cNvPr>
            <p:cNvCxnSpPr>
              <a:cxnSpLocks/>
            </p:cNvCxnSpPr>
            <p:nvPr/>
          </p:nvCxnSpPr>
          <p:spPr bwMode="auto">
            <a:xfrm>
              <a:off x="8584803" y="203375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90F3EC5-3025-45B7-A39F-C36B34BC4160}"/>
                </a:ext>
              </a:extLst>
            </p:cNvPr>
            <p:cNvCxnSpPr>
              <a:cxnSpLocks/>
            </p:cNvCxnSpPr>
            <p:nvPr/>
          </p:nvCxnSpPr>
          <p:spPr bwMode="auto">
            <a:xfrm>
              <a:off x="8664848" y="2038163"/>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F5946D0-3CC5-401F-A9AE-B6D952D31EA1}"/>
                </a:ext>
              </a:extLst>
            </p:cNvPr>
            <p:cNvCxnSpPr>
              <a:cxnSpLocks/>
            </p:cNvCxnSpPr>
            <p:nvPr/>
          </p:nvCxnSpPr>
          <p:spPr bwMode="auto">
            <a:xfrm>
              <a:off x="8976208" y="2101858"/>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0569294-81D6-4D5C-951F-7E3AE10DDF14}"/>
                </a:ext>
              </a:extLst>
            </p:cNvPr>
            <p:cNvCxnSpPr>
              <a:cxnSpLocks/>
            </p:cNvCxnSpPr>
            <p:nvPr/>
          </p:nvCxnSpPr>
          <p:spPr bwMode="auto">
            <a:xfrm>
              <a:off x="8700509" y="204157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58DA441-95D0-4520-AD06-F70C57316388}"/>
                </a:ext>
              </a:extLst>
            </p:cNvPr>
            <p:cNvCxnSpPr>
              <a:cxnSpLocks/>
            </p:cNvCxnSpPr>
            <p:nvPr/>
          </p:nvCxnSpPr>
          <p:spPr bwMode="auto">
            <a:xfrm>
              <a:off x="9063769" y="212338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FB7FB35-EF19-4C55-ABD9-4602568E0AAC}"/>
                </a:ext>
              </a:extLst>
            </p:cNvPr>
            <p:cNvCxnSpPr>
              <a:cxnSpLocks/>
            </p:cNvCxnSpPr>
            <p:nvPr/>
          </p:nvCxnSpPr>
          <p:spPr bwMode="auto">
            <a:xfrm>
              <a:off x="9407426" y="214829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9A402BB-1CD3-4C4B-99A4-7798B384E4E6}"/>
                </a:ext>
              </a:extLst>
            </p:cNvPr>
            <p:cNvCxnSpPr>
              <a:cxnSpLocks/>
            </p:cNvCxnSpPr>
            <p:nvPr/>
          </p:nvCxnSpPr>
          <p:spPr bwMode="auto">
            <a:xfrm>
              <a:off x="10160017" y="2194460"/>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7AECF6A-4B22-440D-9642-ACBD078D59F5}"/>
                </a:ext>
              </a:extLst>
            </p:cNvPr>
            <p:cNvCxnSpPr>
              <a:cxnSpLocks/>
            </p:cNvCxnSpPr>
            <p:nvPr/>
          </p:nvCxnSpPr>
          <p:spPr bwMode="auto">
            <a:xfrm>
              <a:off x="9792254" y="2170811"/>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734DDA1-CC02-4831-A0B3-3B8402DACA8A}"/>
                </a:ext>
              </a:extLst>
            </p:cNvPr>
            <p:cNvCxnSpPr>
              <a:cxnSpLocks/>
            </p:cNvCxnSpPr>
            <p:nvPr/>
          </p:nvCxnSpPr>
          <p:spPr bwMode="auto">
            <a:xfrm>
              <a:off x="10960152" y="2492095"/>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602DDE9-8DCD-46CF-AA47-8CDB3D71562A}"/>
                </a:ext>
              </a:extLst>
            </p:cNvPr>
            <p:cNvCxnSpPr>
              <a:cxnSpLocks/>
            </p:cNvCxnSpPr>
            <p:nvPr/>
          </p:nvCxnSpPr>
          <p:spPr bwMode="auto">
            <a:xfrm>
              <a:off x="10788997" y="2208137"/>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30BA062-D975-4853-8D37-E99B4899136A}"/>
                </a:ext>
              </a:extLst>
            </p:cNvPr>
            <p:cNvCxnSpPr>
              <a:cxnSpLocks/>
            </p:cNvCxnSpPr>
            <p:nvPr/>
          </p:nvCxnSpPr>
          <p:spPr bwMode="auto">
            <a:xfrm>
              <a:off x="11207827" y="249621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7BF63A4-7CE2-42AB-B75C-11758A215AD1}"/>
                </a:ext>
              </a:extLst>
            </p:cNvPr>
            <p:cNvCxnSpPr>
              <a:cxnSpLocks/>
            </p:cNvCxnSpPr>
            <p:nvPr/>
          </p:nvCxnSpPr>
          <p:spPr bwMode="auto">
            <a:xfrm>
              <a:off x="9718017" y="2154946"/>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AD7B48E-E7B7-424A-9AA0-ABBC653912BE}"/>
                </a:ext>
              </a:extLst>
            </p:cNvPr>
            <p:cNvCxnSpPr>
              <a:cxnSpLocks/>
            </p:cNvCxnSpPr>
            <p:nvPr/>
          </p:nvCxnSpPr>
          <p:spPr bwMode="auto">
            <a:xfrm>
              <a:off x="9768085" y="2154946"/>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906B041-8AB6-43DC-8110-C69B54A6F06E}"/>
                </a:ext>
              </a:extLst>
            </p:cNvPr>
            <p:cNvCxnSpPr>
              <a:cxnSpLocks/>
            </p:cNvCxnSpPr>
            <p:nvPr/>
          </p:nvCxnSpPr>
          <p:spPr bwMode="auto">
            <a:xfrm>
              <a:off x="9641788" y="2154115"/>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8032C4A-5AAE-4472-A4D2-DCD7AED9D3B0}"/>
                </a:ext>
              </a:extLst>
            </p:cNvPr>
            <p:cNvCxnSpPr>
              <a:cxnSpLocks/>
            </p:cNvCxnSpPr>
            <p:nvPr/>
          </p:nvCxnSpPr>
          <p:spPr bwMode="auto">
            <a:xfrm>
              <a:off x="9909025" y="2180865"/>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E686D9C-6124-4B5C-9CF1-B84F3EF12589}"/>
                </a:ext>
              </a:extLst>
            </p:cNvPr>
            <p:cNvCxnSpPr>
              <a:cxnSpLocks/>
            </p:cNvCxnSpPr>
            <p:nvPr/>
          </p:nvCxnSpPr>
          <p:spPr bwMode="auto">
            <a:xfrm>
              <a:off x="11093853" y="2494874"/>
              <a:ext cx="0" cy="113871"/>
            </a:xfrm>
            <a:prstGeom prst="line">
              <a:avLst/>
            </a:prstGeom>
            <a:noFill/>
            <a:ln w="571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2919053-888C-4680-A838-4828BC82FE4F}"/>
                </a:ext>
              </a:extLst>
            </p:cNvPr>
            <p:cNvCxnSpPr>
              <a:cxnSpLocks/>
            </p:cNvCxnSpPr>
            <p:nvPr/>
          </p:nvCxnSpPr>
          <p:spPr bwMode="auto">
            <a:xfrm>
              <a:off x="10479933" y="221396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2625BF9-B187-4F56-BE02-06416C8F2FAF}"/>
                </a:ext>
              </a:extLst>
            </p:cNvPr>
            <p:cNvCxnSpPr>
              <a:cxnSpLocks/>
            </p:cNvCxnSpPr>
            <p:nvPr/>
          </p:nvCxnSpPr>
          <p:spPr bwMode="auto">
            <a:xfrm>
              <a:off x="10676220" y="2210865"/>
              <a:ext cx="0" cy="113871"/>
            </a:xfrm>
            <a:prstGeom prst="line">
              <a:avLst/>
            </a:prstGeom>
            <a:noFill/>
            <a:ln w="3810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4557C58-F1AE-48CC-B292-D9CE6F91215B}"/>
                </a:ext>
              </a:extLst>
            </p:cNvPr>
            <p:cNvCxnSpPr>
              <a:cxnSpLocks/>
            </p:cNvCxnSpPr>
            <p:nvPr/>
          </p:nvCxnSpPr>
          <p:spPr bwMode="auto">
            <a:xfrm>
              <a:off x="7578791" y="1872952"/>
              <a:ext cx="0" cy="113871"/>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692E0C5-B54C-41DD-AB7F-0EA798839834}"/>
                </a:ext>
              </a:extLst>
            </p:cNvPr>
            <p:cNvCxnSpPr>
              <a:cxnSpLocks/>
            </p:cNvCxnSpPr>
            <p:nvPr/>
          </p:nvCxnSpPr>
          <p:spPr bwMode="auto">
            <a:xfrm>
              <a:off x="9850229" y="2181686"/>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349B942-836E-4C9C-AB68-9220A37D8EA5}"/>
                </a:ext>
              </a:extLst>
            </p:cNvPr>
            <p:cNvCxnSpPr>
              <a:cxnSpLocks/>
            </p:cNvCxnSpPr>
            <p:nvPr/>
          </p:nvCxnSpPr>
          <p:spPr bwMode="auto">
            <a:xfrm>
              <a:off x="9965651" y="2195146"/>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79F60BF-209E-4FF4-B246-B0BE7C9471DA}"/>
                </a:ext>
              </a:extLst>
            </p:cNvPr>
            <p:cNvCxnSpPr>
              <a:cxnSpLocks/>
            </p:cNvCxnSpPr>
            <p:nvPr/>
          </p:nvCxnSpPr>
          <p:spPr bwMode="auto">
            <a:xfrm>
              <a:off x="10035137" y="2195146"/>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0D37167B-E6E7-4071-9DBF-10420E065E65}"/>
                </a:ext>
              </a:extLst>
            </p:cNvPr>
            <p:cNvCxnSpPr>
              <a:cxnSpLocks/>
            </p:cNvCxnSpPr>
            <p:nvPr/>
          </p:nvCxnSpPr>
          <p:spPr bwMode="auto">
            <a:xfrm>
              <a:off x="10108268" y="2195576"/>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81D772FB-354B-4295-BB82-9F0F3F1BE01B}"/>
                </a:ext>
              </a:extLst>
            </p:cNvPr>
            <p:cNvCxnSpPr>
              <a:cxnSpLocks/>
            </p:cNvCxnSpPr>
            <p:nvPr/>
          </p:nvCxnSpPr>
          <p:spPr bwMode="auto">
            <a:xfrm>
              <a:off x="10184798" y="2211881"/>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103C236C-2D06-4D12-B35D-442EE01FD77E}"/>
                </a:ext>
              </a:extLst>
            </p:cNvPr>
            <p:cNvCxnSpPr>
              <a:cxnSpLocks/>
            </p:cNvCxnSpPr>
            <p:nvPr/>
          </p:nvCxnSpPr>
          <p:spPr bwMode="auto">
            <a:xfrm>
              <a:off x="10259811" y="2212952"/>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AA4E9272-58AB-47A7-AB7B-D4F806133A21}"/>
                </a:ext>
              </a:extLst>
            </p:cNvPr>
            <p:cNvCxnSpPr>
              <a:cxnSpLocks/>
            </p:cNvCxnSpPr>
            <p:nvPr/>
          </p:nvCxnSpPr>
          <p:spPr bwMode="auto">
            <a:xfrm>
              <a:off x="10364941" y="2214211"/>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FD1C2FFC-B231-46B6-BEAC-0DFE29C97A14}"/>
                </a:ext>
              </a:extLst>
            </p:cNvPr>
            <p:cNvCxnSpPr>
              <a:cxnSpLocks/>
            </p:cNvCxnSpPr>
            <p:nvPr/>
          </p:nvCxnSpPr>
          <p:spPr bwMode="auto">
            <a:xfrm>
              <a:off x="10434184" y="2214640"/>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C6E9D8AD-AF97-419F-92AB-DC7E057264FA}"/>
                </a:ext>
              </a:extLst>
            </p:cNvPr>
            <p:cNvCxnSpPr>
              <a:cxnSpLocks/>
            </p:cNvCxnSpPr>
            <p:nvPr/>
          </p:nvCxnSpPr>
          <p:spPr bwMode="auto">
            <a:xfrm>
              <a:off x="10551509" y="2213091"/>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16D688DF-3E0A-4471-B291-AB741366DE3E}"/>
                </a:ext>
              </a:extLst>
            </p:cNvPr>
            <p:cNvCxnSpPr>
              <a:cxnSpLocks/>
            </p:cNvCxnSpPr>
            <p:nvPr/>
          </p:nvCxnSpPr>
          <p:spPr bwMode="auto">
            <a:xfrm>
              <a:off x="10618712" y="2214640"/>
              <a:ext cx="0" cy="113871"/>
            </a:xfrm>
            <a:prstGeom prst="line">
              <a:avLst/>
            </a:prstGeom>
            <a:noFill/>
            <a:ln w="76200"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5AA3AC31-578D-42F1-81D9-393BAF667386}"/>
                </a:ext>
              </a:extLst>
            </p:cNvPr>
            <p:cNvCxnSpPr>
              <a:cxnSpLocks/>
            </p:cNvCxnSpPr>
            <p:nvPr/>
          </p:nvCxnSpPr>
          <p:spPr bwMode="auto">
            <a:xfrm>
              <a:off x="10732521" y="2208138"/>
              <a:ext cx="0" cy="113871"/>
            </a:xfrm>
            <a:prstGeom prst="line">
              <a:avLst/>
            </a:prstGeom>
            <a:noFill/>
            <a:ln w="38100" cap="flat" cmpd="sng" algn="ctr">
              <a:solidFill>
                <a:schemeClr val="accent3"/>
              </a:solidFill>
              <a:prstDash val="solid"/>
              <a:round/>
              <a:headEnd type="none" w="med" len="med"/>
              <a:tailEnd type="none" w="med" len="med"/>
            </a:ln>
            <a:effectLst/>
          </p:spPr>
        </p:cxnSp>
      </p:grpSp>
      <p:sp>
        <p:nvSpPr>
          <p:cNvPr id="286" name="Freeform: Shape 285">
            <a:extLst>
              <a:ext uri="{FF2B5EF4-FFF2-40B4-BE49-F238E27FC236}">
                <a16:creationId xmlns:a16="http://schemas.microsoft.com/office/drawing/2014/main" id="{83476033-2C54-454A-A21B-E69AA410C191}"/>
              </a:ext>
            </a:extLst>
          </p:cNvPr>
          <p:cNvSpPr/>
          <p:nvPr/>
        </p:nvSpPr>
        <p:spPr bwMode="auto">
          <a:xfrm>
            <a:off x="7951718" y="1894387"/>
            <a:ext cx="3893820" cy="659130"/>
          </a:xfrm>
          <a:custGeom>
            <a:avLst/>
            <a:gdLst>
              <a:gd name="connsiteX0" fmla="*/ 0 w 3893820"/>
              <a:gd name="connsiteY0" fmla="*/ 0 h 659130"/>
              <a:gd name="connsiteX1" fmla="*/ 175260 w 3893820"/>
              <a:gd name="connsiteY1" fmla="*/ 0 h 659130"/>
              <a:gd name="connsiteX2" fmla="*/ 175260 w 3893820"/>
              <a:gd name="connsiteY2" fmla="*/ 38100 h 659130"/>
              <a:gd name="connsiteX3" fmla="*/ 331470 w 3893820"/>
              <a:gd name="connsiteY3" fmla="*/ 38100 h 659130"/>
              <a:gd name="connsiteX4" fmla="*/ 331470 w 3893820"/>
              <a:gd name="connsiteY4" fmla="*/ 38100 h 659130"/>
              <a:gd name="connsiteX5" fmla="*/ 346710 w 3893820"/>
              <a:gd name="connsiteY5" fmla="*/ 53340 h 659130"/>
              <a:gd name="connsiteX6" fmla="*/ 495300 w 3893820"/>
              <a:gd name="connsiteY6" fmla="*/ 53340 h 659130"/>
              <a:gd name="connsiteX7" fmla="*/ 495300 w 3893820"/>
              <a:gd name="connsiteY7" fmla="*/ 83820 h 659130"/>
              <a:gd name="connsiteX8" fmla="*/ 632460 w 3893820"/>
              <a:gd name="connsiteY8" fmla="*/ 83820 h 659130"/>
              <a:gd name="connsiteX9" fmla="*/ 632460 w 3893820"/>
              <a:gd name="connsiteY9" fmla="*/ 83820 h 659130"/>
              <a:gd name="connsiteX10" fmla="*/ 678180 w 3893820"/>
              <a:gd name="connsiteY10" fmla="*/ 83820 h 659130"/>
              <a:gd name="connsiteX11" fmla="*/ 678180 w 3893820"/>
              <a:gd name="connsiteY11" fmla="*/ 110490 h 659130"/>
              <a:gd name="connsiteX12" fmla="*/ 857250 w 3893820"/>
              <a:gd name="connsiteY12" fmla="*/ 110490 h 659130"/>
              <a:gd name="connsiteX13" fmla="*/ 857250 w 3893820"/>
              <a:gd name="connsiteY13" fmla="*/ 129540 h 659130"/>
              <a:gd name="connsiteX14" fmla="*/ 902970 w 3893820"/>
              <a:gd name="connsiteY14" fmla="*/ 129540 h 659130"/>
              <a:gd name="connsiteX15" fmla="*/ 902970 w 3893820"/>
              <a:gd name="connsiteY15" fmla="*/ 144780 h 659130"/>
              <a:gd name="connsiteX16" fmla="*/ 1131570 w 3893820"/>
              <a:gd name="connsiteY16" fmla="*/ 144780 h 659130"/>
              <a:gd name="connsiteX17" fmla="*/ 1131570 w 3893820"/>
              <a:gd name="connsiteY17" fmla="*/ 171450 h 659130"/>
              <a:gd name="connsiteX18" fmla="*/ 1272540 w 3893820"/>
              <a:gd name="connsiteY18" fmla="*/ 171450 h 659130"/>
              <a:gd name="connsiteX19" fmla="*/ 1272540 w 3893820"/>
              <a:gd name="connsiteY19" fmla="*/ 194310 h 659130"/>
              <a:gd name="connsiteX20" fmla="*/ 1394460 w 3893820"/>
              <a:gd name="connsiteY20" fmla="*/ 194310 h 659130"/>
              <a:gd name="connsiteX21" fmla="*/ 1394460 w 3893820"/>
              <a:gd name="connsiteY21" fmla="*/ 217170 h 659130"/>
              <a:gd name="connsiteX22" fmla="*/ 1516380 w 3893820"/>
              <a:gd name="connsiteY22" fmla="*/ 217170 h 659130"/>
              <a:gd name="connsiteX23" fmla="*/ 1516380 w 3893820"/>
              <a:gd name="connsiteY23" fmla="*/ 243840 h 659130"/>
              <a:gd name="connsiteX24" fmla="*/ 1573530 w 3893820"/>
              <a:gd name="connsiteY24" fmla="*/ 243840 h 659130"/>
              <a:gd name="connsiteX25" fmla="*/ 1573530 w 3893820"/>
              <a:gd name="connsiteY25" fmla="*/ 259080 h 659130"/>
              <a:gd name="connsiteX26" fmla="*/ 1684020 w 3893820"/>
              <a:gd name="connsiteY26" fmla="*/ 259080 h 659130"/>
              <a:gd name="connsiteX27" fmla="*/ 1684020 w 3893820"/>
              <a:gd name="connsiteY27" fmla="*/ 270510 h 659130"/>
              <a:gd name="connsiteX28" fmla="*/ 1752600 w 3893820"/>
              <a:gd name="connsiteY28" fmla="*/ 270510 h 659130"/>
              <a:gd name="connsiteX29" fmla="*/ 1752600 w 3893820"/>
              <a:gd name="connsiteY29" fmla="*/ 270510 h 659130"/>
              <a:gd name="connsiteX30" fmla="*/ 1771650 w 3893820"/>
              <a:gd name="connsiteY30" fmla="*/ 289560 h 659130"/>
              <a:gd name="connsiteX31" fmla="*/ 2270760 w 3893820"/>
              <a:gd name="connsiteY31" fmla="*/ 289560 h 659130"/>
              <a:gd name="connsiteX32" fmla="*/ 2270760 w 3893820"/>
              <a:gd name="connsiteY32" fmla="*/ 331470 h 659130"/>
              <a:gd name="connsiteX33" fmla="*/ 2556510 w 3893820"/>
              <a:gd name="connsiteY33" fmla="*/ 331470 h 659130"/>
              <a:gd name="connsiteX34" fmla="*/ 2556510 w 3893820"/>
              <a:gd name="connsiteY34" fmla="*/ 339090 h 659130"/>
              <a:gd name="connsiteX35" fmla="*/ 2724150 w 3893820"/>
              <a:gd name="connsiteY35" fmla="*/ 339090 h 659130"/>
              <a:gd name="connsiteX36" fmla="*/ 2724150 w 3893820"/>
              <a:gd name="connsiteY36" fmla="*/ 361950 h 659130"/>
              <a:gd name="connsiteX37" fmla="*/ 2868930 w 3893820"/>
              <a:gd name="connsiteY37" fmla="*/ 361950 h 659130"/>
              <a:gd name="connsiteX38" fmla="*/ 3596640 w 3893820"/>
              <a:gd name="connsiteY38" fmla="*/ 361950 h 659130"/>
              <a:gd name="connsiteX39" fmla="*/ 3596640 w 3893820"/>
              <a:gd name="connsiteY39" fmla="*/ 659130 h 659130"/>
              <a:gd name="connsiteX40" fmla="*/ 3893820 w 3893820"/>
              <a:gd name="connsiteY40" fmla="*/ 659130 h 659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893820" h="659130">
                <a:moveTo>
                  <a:pt x="0" y="0"/>
                </a:moveTo>
                <a:lnTo>
                  <a:pt x="175260" y="0"/>
                </a:lnTo>
                <a:lnTo>
                  <a:pt x="175260" y="38100"/>
                </a:lnTo>
                <a:lnTo>
                  <a:pt x="331470" y="38100"/>
                </a:lnTo>
                <a:lnTo>
                  <a:pt x="331470" y="38100"/>
                </a:lnTo>
                <a:lnTo>
                  <a:pt x="346710" y="53340"/>
                </a:lnTo>
                <a:lnTo>
                  <a:pt x="495300" y="53340"/>
                </a:lnTo>
                <a:lnTo>
                  <a:pt x="495300" y="83820"/>
                </a:lnTo>
                <a:lnTo>
                  <a:pt x="632460" y="83820"/>
                </a:lnTo>
                <a:lnTo>
                  <a:pt x="632460" y="83820"/>
                </a:lnTo>
                <a:lnTo>
                  <a:pt x="678180" y="83820"/>
                </a:lnTo>
                <a:lnTo>
                  <a:pt x="678180" y="110490"/>
                </a:lnTo>
                <a:lnTo>
                  <a:pt x="857250" y="110490"/>
                </a:lnTo>
                <a:lnTo>
                  <a:pt x="857250" y="129540"/>
                </a:lnTo>
                <a:lnTo>
                  <a:pt x="902970" y="129540"/>
                </a:lnTo>
                <a:lnTo>
                  <a:pt x="902970" y="144780"/>
                </a:lnTo>
                <a:lnTo>
                  <a:pt x="1131570" y="144780"/>
                </a:lnTo>
                <a:lnTo>
                  <a:pt x="1131570" y="171450"/>
                </a:lnTo>
                <a:lnTo>
                  <a:pt x="1272540" y="171450"/>
                </a:lnTo>
                <a:lnTo>
                  <a:pt x="1272540" y="194310"/>
                </a:lnTo>
                <a:lnTo>
                  <a:pt x="1394460" y="194310"/>
                </a:lnTo>
                <a:lnTo>
                  <a:pt x="1394460" y="217170"/>
                </a:lnTo>
                <a:lnTo>
                  <a:pt x="1516380" y="217170"/>
                </a:lnTo>
                <a:lnTo>
                  <a:pt x="1516380" y="243840"/>
                </a:lnTo>
                <a:lnTo>
                  <a:pt x="1573530" y="243840"/>
                </a:lnTo>
                <a:lnTo>
                  <a:pt x="1573530" y="259080"/>
                </a:lnTo>
                <a:lnTo>
                  <a:pt x="1684020" y="259080"/>
                </a:lnTo>
                <a:lnTo>
                  <a:pt x="1684020" y="270510"/>
                </a:lnTo>
                <a:lnTo>
                  <a:pt x="1752600" y="270510"/>
                </a:lnTo>
                <a:lnTo>
                  <a:pt x="1752600" y="270510"/>
                </a:lnTo>
                <a:lnTo>
                  <a:pt x="1771650" y="289560"/>
                </a:lnTo>
                <a:lnTo>
                  <a:pt x="2270760" y="289560"/>
                </a:lnTo>
                <a:lnTo>
                  <a:pt x="2270760" y="331470"/>
                </a:lnTo>
                <a:lnTo>
                  <a:pt x="2556510" y="331470"/>
                </a:lnTo>
                <a:lnTo>
                  <a:pt x="2556510" y="339090"/>
                </a:lnTo>
                <a:lnTo>
                  <a:pt x="2724150" y="339090"/>
                </a:lnTo>
                <a:lnTo>
                  <a:pt x="2724150" y="361950"/>
                </a:lnTo>
                <a:lnTo>
                  <a:pt x="2868930" y="361950"/>
                </a:lnTo>
                <a:lnTo>
                  <a:pt x="3596640" y="361950"/>
                </a:lnTo>
                <a:lnTo>
                  <a:pt x="3596640" y="659130"/>
                </a:lnTo>
                <a:lnTo>
                  <a:pt x="3893820" y="65913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285" name="Freeform: Shape 284">
            <a:extLst>
              <a:ext uri="{FF2B5EF4-FFF2-40B4-BE49-F238E27FC236}">
                <a16:creationId xmlns:a16="http://schemas.microsoft.com/office/drawing/2014/main" id="{1C701AD5-FB5D-438D-A902-5F5B8DDD60A9}"/>
              </a:ext>
            </a:extLst>
          </p:cNvPr>
          <p:cNvSpPr/>
          <p:nvPr/>
        </p:nvSpPr>
        <p:spPr bwMode="auto">
          <a:xfrm>
            <a:off x="7959338" y="1902007"/>
            <a:ext cx="3893820" cy="361950"/>
          </a:xfrm>
          <a:custGeom>
            <a:avLst/>
            <a:gdLst>
              <a:gd name="connsiteX0" fmla="*/ 0 w 3893820"/>
              <a:gd name="connsiteY0" fmla="*/ 0 h 361950"/>
              <a:gd name="connsiteX1" fmla="*/ 83820 w 3893820"/>
              <a:gd name="connsiteY1" fmla="*/ 0 h 361950"/>
              <a:gd name="connsiteX2" fmla="*/ 83820 w 3893820"/>
              <a:gd name="connsiteY2" fmla="*/ 30480 h 361950"/>
              <a:gd name="connsiteX3" fmla="*/ 274320 w 3893820"/>
              <a:gd name="connsiteY3" fmla="*/ 30480 h 361950"/>
              <a:gd name="connsiteX4" fmla="*/ 274320 w 3893820"/>
              <a:gd name="connsiteY4" fmla="*/ 49530 h 361950"/>
              <a:gd name="connsiteX5" fmla="*/ 411480 w 3893820"/>
              <a:gd name="connsiteY5" fmla="*/ 49530 h 361950"/>
              <a:gd name="connsiteX6" fmla="*/ 411480 w 3893820"/>
              <a:gd name="connsiteY6" fmla="*/ 87630 h 361950"/>
              <a:gd name="connsiteX7" fmla="*/ 659130 w 3893820"/>
              <a:gd name="connsiteY7" fmla="*/ 87630 h 361950"/>
              <a:gd name="connsiteX8" fmla="*/ 659130 w 3893820"/>
              <a:gd name="connsiteY8" fmla="*/ 106680 h 361950"/>
              <a:gd name="connsiteX9" fmla="*/ 765810 w 3893820"/>
              <a:gd name="connsiteY9" fmla="*/ 106680 h 361950"/>
              <a:gd name="connsiteX10" fmla="*/ 765810 w 3893820"/>
              <a:gd name="connsiteY10" fmla="*/ 144780 h 361950"/>
              <a:gd name="connsiteX11" fmla="*/ 956310 w 3893820"/>
              <a:gd name="connsiteY11" fmla="*/ 144780 h 361950"/>
              <a:gd name="connsiteX12" fmla="*/ 956310 w 3893820"/>
              <a:gd name="connsiteY12" fmla="*/ 144780 h 361950"/>
              <a:gd name="connsiteX13" fmla="*/ 1017270 w 3893820"/>
              <a:gd name="connsiteY13" fmla="*/ 144780 h 361950"/>
              <a:gd name="connsiteX14" fmla="*/ 1017270 w 3893820"/>
              <a:gd name="connsiteY14" fmla="*/ 182880 h 361950"/>
              <a:gd name="connsiteX15" fmla="*/ 1066800 w 3893820"/>
              <a:gd name="connsiteY15" fmla="*/ 182880 h 361950"/>
              <a:gd name="connsiteX16" fmla="*/ 1066800 w 3893820"/>
              <a:gd name="connsiteY16" fmla="*/ 201930 h 361950"/>
              <a:gd name="connsiteX17" fmla="*/ 1169670 w 3893820"/>
              <a:gd name="connsiteY17" fmla="*/ 201930 h 361950"/>
              <a:gd name="connsiteX18" fmla="*/ 1169670 w 3893820"/>
              <a:gd name="connsiteY18" fmla="*/ 228600 h 361950"/>
              <a:gd name="connsiteX19" fmla="*/ 1310640 w 3893820"/>
              <a:gd name="connsiteY19" fmla="*/ 228600 h 361950"/>
              <a:gd name="connsiteX20" fmla="*/ 1310640 w 3893820"/>
              <a:gd name="connsiteY20" fmla="*/ 228600 h 361950"/>
              <a:gd name="connsiteX21" fmla="*/ 1558290 w 3893820"/>
              <a:gd name="connsiteY21" fmla="*/ 228600 h 361950"/>
              <a:gd name="connsiteX22" fmla="*/ 1558290 w 3893820"/>
              <a:gd name="connsiteY22" fmla="*/ 251460 h 361950"/>
              <a:gd name="connsiteX23" fmla="*/ 1680210 w 3893820"/>
              <a:gd name="connsiteY23" fmla="*/ 251460 h 361950"/>
              <a:gd name="connsiteX24" fmla="*/ 1680210 w 3893820"/>
              <a:gd name="connsiteY24" fmla="*/ 270510 h 361950"/>
              <a:gd name="connsiteX25" fmla="*/ 1794510 w 3893820"/>
              <a:gd name="connsiteY25" fmla="*/ 270510 h 361950"/>
              <a:gd name="connsiteX26" fmla="*/ 1794510 w 3893820"/>
              <a:gd name="connsiteY26" fmla="*/ 285750 h 361950"/>
              <a:gd name="connsiteX27" fmla="*/ 2461260 w 3893820"/>
              <a:gd name="connsiteY27" fmla="*/ 285750 h 361950"/>
              <a:gd name="connsiteX28" fmla="*/ 2461260 w 3893820"/>
              <a:gd name="connsiteY28" fmla="*/ 304800 h 361950"/>
              <a:gd name="connsiteX29" fmla="*/ 2602230 w 3893820"/>
              <a:gd name="connsiteY29" fmla="*/ 304800 h 361950"/>
              <a:gd name="connsiteX30" fmla="*/ 2602230 w 3893820"/>
              <a:gd name="connsiteY30" fmla="*/ 316230 h 361950"/>
              <a:gd name="connsiteX31" fmla="*/ 2720340 w 3893820"/>
              <a:gd name="connsiteY31" fmla="*/ 316230 h 361950"/>
              <a:gd name="connsiteX32" fmla="*/ 2720340 w 3893820"/>
              <a:gd name="connsiteY32" fmla="*/ 320040 h 361950"/>
              <a:gd name="connsiteX33" fmla="*/ 2811780 w 3893820"/>
              <a:gd name="connsiteY33" fmla="*/ 320040 h 361950"/>
              <a:gd name="connsiteX34" fmla="*/ 2811780 w 3893820"/>
              <a:gd name="connsiteY34" fmla="*/ 361950 h 361950"/>
              <a:gd name="connsiteX35" fmla="*/ 3893820 w 3893820"/>
              <a:gd name="connsiteY35" fmla="*/ 361950 h 36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893820" h="361950">
                <a:moveTo>
                  <a:pt x="0" y="0"/>
                </a:moveTo>
                <a:lnTo>
                  <a:pt x="83820" y="0"/>
                </a:lnTo>
                <a:lnTo>
                  <a:pt x="83820" y="30480"/>
                </a:lnTo>
                <a:lnTo>
                  <a:pt x="274320" y="30480"/>
                </a:lnTo>
                <a:lnTo>
                  <a:pt x="274320" y="49530"/>
                </a:lnTo>
                <a:lnTo>
                  <a:pt x="411480" y="49530"/>
                </a:lnTo>
                <a:lnTo>
                  <a:pt x="411480" y="87630"/>
                </a:lnTo>
                <a:lnTo>
                  <a:pt x="659130" y="87630"/>
                </a:lnTo>
                <a:lnTo>
                  <a:pt x="659130" y="106680"/>
                </a:lnTo>
                <a:lnTo>
                  <a:pt x="765810" y="106680"/>
                </a:lnTo>
                <a:lnTo>
                  <a:pt x="765810" y="144780"/>
                </a:lnTo>
                <a:lnTo>
                  <a:pt x="956310" y="144780"/>
                </a:lnTo>
                <a:lnTo>
                  <a:pt x="956310" y="144780"/>
                </a:lnTo>
                <a:lnTo>
                  <a:pt x="1017270" y="144780"/>
                </a:lnTo>
                <a:lnTo>
                  <a:pt x="1017270" y="182880"/>
                </a:lnTo>
                <a:lnTo>
                  <a:pt x="1066800" y="182880"/>
                </a:lnTo>
                <a:lnTo>
                  <a:pt x="1066800" y="201930"/>
                </a:lnTo>
                <a:lnTo>
                  <a:pt x="1169670" y="201930"/>
                </a:lnTo>
                <a:lnTo>
                  <a:pt x="1169670" y="228600"/>
                </a:lnTo>
                <a:lnTo>
                  <a:pt x="1310640" y="228600"/>
                </a:lnTo>
                <a:lnTo>
                  <a:pt x="1310640" y="228600"/>
                </a:lnTo>
                <a:lnTo>
                  <a:pt x="1558290" y="228600"/>
                </a:lnTo>
                <a:lnTo>
                  <a:pt x="1558290" y="251460"/>
                </a:lnTo>
                <a:lnTo>
                  <a:pt x="1680210" y="251460"/>
                </a:lnTo>
                <a:lnTo>
                  <a:pt x="1680210" y="270510"/>
                </a:lnTo>
                <a:lnTo>
                  <a:pt x="1794510" y="270510"/>
                </a:lnTo>
                <a:lnTo>
                  <a:pt x="1794510" y="285750"/>
                </a:lnTo>
                <a:lnTo>
                  <a:pt x="2461260" y="285750"/>
                </a:lnTo>
                <a:lnTo>
                  <a:pt x="2461260" y="304800"/>
                </a:lnTo>
                <a:lnTo>
                  <a:pt x="2602230" y="304800"/>
                </a:lnTo>
                <a:lnTo>
                  <a:pt x="2602230" y="316230"/>
                </a:lnTo>
                <a:lnTo>
                  <a:pt x="2720340" y="316230"/>
                </a:lnTo>
                <a:lnTo>
                  <a:pt x="2720340" y="320040"/>
                </a:lnTo>
                <a:lnTo>
                  <a:pt x="2811780" y="320040"/>
                </a:lnTo>
                <a:lnTo>
                  <a:pt x="2811780" y="361950"/>
                </a:lnTo>
                <a:lnTo>
                  <a:pt x="3893820" y="3619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sp>
        <p:nvSpPr>
          <p:cNvPr id="2" name="Title 1">
            <a:extLst>
              <a:ext uri="{FF2B5EF4-FFF2-40B4-BE49-F238E27FC236}">
                <a16:creationId xmlns:a16="http://schemas.microsoft.com/office/drawing/2014/main" id="{45C04F8A-1744-41BA-9EBD-E261BF07CBEF}"/>
              </a:ext>
            </a:extLst>
          </p:cNvPr>
          <p:cNvSpPr>
            <a:spLocks noGrp="1"/>
          </p:cNvSpPr>
          <p:nvPr>
            <p:ph type="title"/>
          </p:nvPr>
        </p:nvSpPr>
        <p:spPr/>
        <p:txBody>
          <a:bodyPr/>
          <a:lstStyle/>
          <a:p>
            <a:r>
              <a:rPr lang="en-US" dirty="0"/>
              <a:t>POLARIX: Polatuzumab Vedotin + R-CHP vs R-CHOP </a:t>
            </a:r>
            <a:br>
              <a:rPr lang="en-US" dirty="0"/>
            </a:br>
            <a:r>
              <a:rPr lang="en-US" dirty="0"/>
              <a:t>PFS Subset Analysis and OS</a:t>
            </a:r>
          </a:p>
        </p:txBody>
      </p:sp>
      <p:sp>
        <p:nvSpPr>
          <p:cNvPr id="8" name="TextBox 7">
            <a:extLst>
              <a:ext uri="{FF2B5EF4-FFF2-40B4-BE49-F238E27FC236}">
                <a16:creationId xmlns:a16="http://schemas.microsoft.com/office/drawing/2014/main" id="{9352B1FE-0433-4291-A085-7EFF91E02D47}"/>
              </a:ext>
            </a:extLst>
          </p:cNvPr>
          <p:cNvSpPr txBox="1"/>
          <p:nvPr/>
        </p:nvSpPr>
        <p:spPr bwMode="auto">
          <a:xfrm>
            <a:off x="9834870" y="1482866"/>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OS</a:t>
            </a:r>
          </a:p>
        </p:txBody>
      </p:sp>
      <p:sp>
        <p:nvSpPr>
          <p:cNvPr id="12" name="Text Box 15">
            <a:extLst>
              <a:ext uri="{FF2B5EF4-FFF2-40B4-BE49-F238E27FC236}">
                <a16:creationId xmlns:a16="http://schemas.microsoft.com/office/drawing/2014/main" id="{8FBF5AEF-43BB-4E8F-AF5D-D31A4673DFEC}"/>
              </a:ext>
            </a:extLst>
          </p:cNvPr>
          <p:cNvSpPr txBox="1">
            <a:spLocks noChangeArrowheads="1"/>
          </p:cNvSpPr>
          <p:nvPr/>
        </p:nvSpPr>
        <p:spPr bwMode="auto">
          <a:xfrm>
            <a:off x="434523" y="640130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Tilly. ASH 2021. Abstr LBA1. Tilly.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2022;386:351.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14" name="TextBox 13">
            <a:extLst>
              <a:ext uri="{FF2B5EF4-FFF2-40B4-BE49-F238E27FC236}">
                <a16:creationId xmlns:a16="http://schemas.microsoft.com/office/drawing/2014/main" id="{67B8048F-5098-433A-924E-5C07349AF754}"/>
              </a:ext>
            </a:extLst>
          </p:cNvPr>
          <p:cNvSpPr txBox="1"/>
          <p:nvPr/>
        </p:nvSpPr>
        <p:spPr bwMode="auto">
          <a:xfrm rot="16200000">
            <a:off x="6959569" y="3297845"/>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OS (%)</a:t>
            </a:r>
          </a:p>
        </p:txBody>
      </p:sp>
      <p:sp>
        <p:nvSpPr>
          <p:cNvPr id="18" name="TextBox 17">
            <a:extLst>
              <a:ext uri="{FF2B5EF4-FFF2-40B4-BE49-F238E27FC236}">
                <a16:creationId xmlns:a16="http://schemas.microsoft.com/office/drawing/2014/main" id="{EA313A73-EF94-4B8B-8924-A1EAB11438D3}"/>
              </a:ext>
            </a:extLst>
          </p:cNvPr>
          <p:cNvSpPr txBox="1"/>
          <p:nvPr/>
        </p:nvSpPr>
        <p:spPr bwMode="auto">
          <a:xfrm>
            <a:off x="10650316" y="1815413"/>
            <a:ext cx="12364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Pola-R-CHP</a:t>
            </a:r>
          </a:p>
        </p:txBody>
      </p:sp>
      <p:sp>
        <p:nvSpPr>
          <p:cNvPr id="19" name="TextBox 18">
            <a:extLst>
              <a:ext uri="{FF2B5EF4-FFF2-40B4-BE49-F238E27FC236}">
                <a16:creationId xmlns:a16="http://schemas.microsoft.com/office/drawing/2014/main" id="{C0DDC2C5-594C-47D2-8E4C-2DEA200210BF}"/>
              </a:ext>
            </a:extLst>
          </p:cNvPr>
          <p:cNvSpPr txBox="1"/>
          <p:nvPr/>
        </p:nvSpPr>
        <p:spPr bwMode="auto">
          <a:xfrm>
            <a:off x="11178035" y="2569561"/>
            <a:ext cx="9188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R-CHOP</a:t>
            </a:r>
          </a:p>
        </p:txBody>
      </p:sp>
      <p:sp>
        <p:nvSpPr>
          <p:cNvPr id="21" name="TextBox 20">
            <a:extLst>
              <a:ext uri="{FF2B5EF4-FFF2-40B4-BE49-F238E27FC236}">
                <a16:creationId xmlns:a16="http://schemas.microsoft.com/office/drawing/2014/main" id="{C2287510-2596-49C5-B241-62C79FD2F1B4}"/>
              </a:ext>
            </a:extLst>
          </p:cNvPr>
          <p:cNvSpPr txBox="1"/>
          <p:nvPr/>
        </p:nvSpPr>
        <p:spPr bwMode="auto">
          <a:xfrm>
            <a:off x="8072111" y="4097873"/>
            <a:ext cx="3555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HR: 0.94 (95% CI: 0.65-1.37;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 .75)</a:t>
            </a:r>
          </a:p>
        </p:txBody>
      </p:sp>
      <p:sp>
        <p:nvSpPr>
          <p:cNvPr id="26" name="TextBox 25">
            <a:extLst>
              <a:ext uri="{FF2B5EF4-FFF2-40B4-BE49-F238E27FC236}">
                <a16:creationId xmlns:a16="http://schemas.microsoft.com/office/drawing/2014/main" id="{B8442C1E-F3A2-4827-8CE2-DCA4CCE06B22}"/>
              </a:ext>
            </a:extLst>
          </p:cNvPr>
          <p:cNvSpPr txBox="1"/>
          <p:nvPr/>
        </p:nvSpPr>
        <p:spPr bwMode="auto">
          <a:xfrm>
            <a:off x="7742463" y="5066859"/>
            <a:ext cx="44186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440       423       397       384       362       140        15          1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439       414       401       376       355       132        20          2</a:t>
            </a:r>
          </a:p>
        </p:txBody>
      </p:sp>
      <p:cxnSp>
        <p:nvCxnSpPr>
          <p:cNvPr id="78" name="Straight Connector 77">
            <a:extLst>
              <a:ext uri="{FF2B5EF4-FFF2-40B4-BE49-F238E27FC236}">
                <a16:creationId xmlns:a16="http://schemas.microsoft.com/office/drawing/2014/main" id="{61E83266-5E49-48F7-808D-25816C32B3BB}"/>
              </a:ext>
            </a:extLst>
          </p:cNvPr>
          <p:cNvCxnSpPr>
            <a:cxnSpLocks/>
          </p:cNvCxnSpPr>
          <p:nvPr/>
        </p:nvCxnSpPr>
        <p:spPr bwMode="auto">
          <a:xfrm>
            <a:off x="7959338" y="1854758"/>
            <a:ext cx="0" cy="113871"/>
          </a:xfrm>
          <a:prstGeom prst="line">
            <a:avLst/>
          </a:prstGeom>
          <a:noFill/>
          <a:ln w="28575" cap="flat" cmpd="sng" algn="ctr">
            <a:solidFill>
              <a:schemeClr val="accent1"/>
            </a:solidFill>
            <a:prstDash val="solid"/>
            <a:round/>
            <a:headEnd type="none" w="med" len="med"/>
            <a:tailEnd type="none" w="med" len="med"/>
          </a:ln>
          <a:effectLst/>
        </p:spPr>
      </p:cxnSp>
      <p:sp>
        <p:nvSpPr>
          <p:cNvPr id="238" name="Freeform: Shape 237">
            <a:extLst>
              <a:ext uri="{FF2B5EF4-FFF2-40B4-BE49-F238E27FC236}">
                <a16:creationId xmlns:a16="http://schemas.microsoft.com/office/drawing/2014/main" id="{BB8E7919-ED34-434E-A81C-1B37B0A56719}"/>
              </a:ext>
            </a:extLst>
          </p:cNvPr>
          <p:cNvSpPr/>
          <p:nvPr/>
        </p:nvSpPr>
        <p:spPr bwMode="auto">
          <a:xfrm>
            <a:off x="7956218" y="1896177"/>
            <a:ext cx="3842951" cy="2594919"/>
          </a:xfrm>
          <a:custGeom>
            <a:avLst/>
            <a:gdLst>
              <a:gd name="connsiteX0" fmla="*/ 0 w 3842951"/>
              <a:gd name="connsiteY0" fmla="*/ 0 h 2594919"/>
              <a:gd name="connsiteX1" fmla="*/ 0 w 3842951"/>
              <a:gd name="connsiteY1" fmla="*/ 2594919 h 2594919"/>
              <a:gd name="connsiteX2" fmla="*/ 3842951 w 3842951"/>
              <a:gd name="connsiteY2" fmla="*/ 2594919 h 2594919"/>
            </a:gdLst>
            <a:ahLst/>
            <a:cxnLst>
              <a:cxn ang="0">
                <a:pos x="connsiteX0" y="connsiteY0"/>
              </a:cxn>
              <a:cxn ang="0">
                <a:pos x="connsiteX1" y="connsiteY1"/>
              </a:cxn>
              <a:cxn ang="0">
                <a:pos x="connsiteX2" y="connsiteY2"/>
              </a:cxn>
            </a:cxnLst>
            <a:rect l="l" t="t" r="r" b="b"/>
            <a:pathLst>
              <a:path w="3842951" h="2594919">
                <a:moveTo>
                  <a:pt x="0" y="0"/>
                </a:moveTo>
                <a:lnTo>
                  <a:pt x="0" y="2594919"/>
                </a:lnTo>
                <a:lnTo>
                  <a:pt x="3842951" y="259491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ＭＳ Ｐゴシック" pitchFamily="34" charset="-128"/>
              <a:cs typeface="Arial" panose="020B0604020202020204" pitchFamily="34" charset="0"/>
            </a:endParaRPr>
          </a:p>
        </p:txBody>
      </p:sp>
      <p:grpSp>
        <p:nvGrpSpPr>
          <p:cNvPr id="239" name="Group 238">
            <a:extLst>
              <a:ext uri="{FF2B5EF4-FFF2-40B4-BE49-F238E27FC236}">
                <a16:creationId xmlns:a16="http://schemas.microsoft.com/office/drawing/2014/main" id="{420CD938-08DB-454F-B277-81D2C0B6C347}"/>
              </a:ext>
            </a:extLst>
          </p:cNvPr>
          <p:cNvGrpSpPr/>
          <p:nvPr/>
        </p:nvGrpSpPr>
        <p:grpSpPr>
          <a:xfrm>
            <a:off x="7868810" y="1908534"/>
            <a:ext cx="91527" cy="2582563"/>
            <a:chOff x="1815533" y="1907060"/>
            <a:chExt cx="91527" cy="2582563"/>
          </a:xfrm>
        </p:grpSpPr>
        <p:cxnSp>
          <p:nvCxnSpPr>
            <p:cNvPr id="240" name="Straight Connector 239">
              <a:extLst>
                <a:ext uri="{FF2B5EF4-FFF2-40B4-BE49-F238E27FC236}">
                  <a16:creationId xmlns:a16="http://schemas.microsoft.com/office/drawing/2014/main" id="{829A0D5F-E0B1-4A18-B4CC-C09B3A280899}"/>
                </a:ext>
              </a:extLst>
            </p:cNvPr>
            <p:cNvCxnSpPr/>
            <p:nvPr/>
          </p:nvCxnSpPr>
          <p:spPr bwMode="auto">
            <a:xfrm>
              <a:off x="1819652" y="1907060"/>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1E69C15E-B7BF-4378-9948-DC5DBA0F387A}"/>
                </a:ext>
              </a:extLst>
            </p:cNvPr>
            <p:cNvCxnSpPr/>
            <p:nvPr/>
          </p:nvCxnSpPr>
          <p:spPr bwMode="auto">
            <a:xfrm>
              <a:off x="1819652" y="2413687"/>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CCACF15-38E7-4571-AB1B-70AD39DE7A93}"/>
                </a:ext>
              </a:extLst>
            </p:cNvPr>
            <p:cNvCxnSpPr/>
            <p:nvPr/>
          </p:nvCxnSpPr>
          <p:spPr bwMode="auto">
            <a:xfrm>
              <a:off x="1815533" y="292820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4BD83840-C4C4-465E-8961-7725FE1CDBA1}"/>
                </a:ext>
              </a:extLst>
            </p:cNvPr>
            <p:cNvCxnSpPr/>
            <p:nvPr/>
          </p:nvCxnSpPr>
          <p:spPr bwMode="auto">
            <a:xfrm>
              <a:off x="1819652" y="3459892"/>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92E1753-5553-4E1D-A5B3-243F788CF943}"/>
                </a:ext>
              </a:extLst>
            </p:cNvPr>
            <p:cNvCxnSpPr/>
            <p:nvPr/>
          </p:nvCxnSpPr>
          <p:spPr bwMode="auto">
            <a:xfrm>
              <a:off x="1815533" y="397475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532EF1F-39E4-42EA-813B-585B7DDE2913}"/>
                </a:ext>
              </a:extLst>
            </p:cNvPr>
            <p:cNvCxnSpPr/>
            <p:nvPr/>
          </p:nvCxnSpPr>
          <p:spPr bwMode="auto">
            <a:xfrm>
              <a:off x="1815859" y="4489623"/>
              <a:ext cx="8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787D468A-9FF8-42DA-B58E-6A50A8A5792C}"/>
              </a:ext>
            </a:extLst>
          </p:cNvPr>
          <p:cNvGrpSpPr/>
          <p:nvPr/>
        </p:nvGrpSpPr>
        <p:grpSpPr>
          <a:xfrm>
            <a:off x="7956217" y="4497917"/>
            <a:ext cx="3842950" cy="79998"/>
            <a:chOff x="1902940" y="4496443"/>
            <a:chExt cx="3842950" cy="79998"/>
          </a:xfrm>
        </p:grpSpPr>
        <p:grpSp>
          <p:nvGrpSpPr>
            <p:cNvPr id="247" name="Group 246">
              <a:extLst>
                <a:ext uri="{FF2B5EF4-FFF2-40B4-BE49-F238E27FC236}">
                  <a16:creationId xmlns:a16="http://schemas.microsoft.com/office/drawing/2014/main" id="{5F410694-4085-4D5E-99A1-D12E5795D541}"/>
                </a:ext>
              </a:extLst>
            </p:cNvPr>
            <p:cNvGrpSpPr/>
            <p:nvPr/>
          </p:nvGrpSpPr>
          <p:grpSpPr>
            <a:xfrm rot="5400000">
              <a:off x="3234756" y="3164627"/>
              <a:ext cx="79568" cy="2743200"/>
              <a:chOff x="1815533" y="1907060"/>
              <a:chExt cx="91527" cy="2582563"/>
            </a:xfrm>
          </p:grpSpPr>
          <p:cxnSp>
            <p:nvCxnSpPr>
              <p:cNvPr id="251" name="Straight Connector 250">
                <a:extLst>
                  <a:ext uri="{FF2B5EF4-FFF2-40B4-BE49-F238E27FC236}">
                    <a16:creationId xmlns:a16="http://schemas.microsoft.com/office/drawing/2014/main" id="{47889044-D0F8-4A23-B1FD-351010D02E45}"/>
                  </a:ext>
                </a:extLst>
              </p:cNvPr>
              <p:cNvCxnSpPr/>
              <p:nvPr/>
            </p:nvCxnSpPr>
            <p:spPr bwMode="auto">
              <a:xfrm>
                <a:off x="1819652" y="1907060"/>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622E152-FD39-4FA4-8C33-39DC35A1A635}"/>
                  </a:ext>
                </a:extLst>
              </p:cNvPr>
              <p:cNvCxnSpPr/>
              <p:nvPr/>
            </p:nvCxnSpPr>
            <p:spPr bwMode="auto">
              <a:xfrm>
                <a:off x="1819652" y="2413687"/>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9C58B0FC-96C0-45AF-86D4-2E9130633BB7}"/>
                  </a:ext>
                </a:extLst>
              </p:cNvPr>
              <p:cNvCxnSpPr/>
              <p:nvPr/>
            </p:nvCxnSpPr>
            <p:spPr bwMode="auto">
              <a:xfrm>
                <a:off x="1815533" y="292820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0C52135-BA23-4EA0-9F4A-9B23C3BF1D52}"/>
                  </a:ext>
                </a:extLst>
              </p:cNvPr>
              <p:cNvCxnSpPr/>
              <p:nvPr/>
            </p:nvCxnSpPr>
            <p:spPr bwMode="auto">
              <a:xfrm>
                <a:off x="1819652" y="3459892"/>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8E69E67-66BA-48AB-9D8D-2548A7F12B66}"/>
                  </a:ext>
                </a:extLst>
              </p:cNvPr>
              <p:cNvCxnSpPr/>
              <p:nvPr/>
            </p:nvCxnSpPr>
            <p:spPr bwMode="auto">
              <a:xfrm>
                <a:off x="1815533" y="3974758"/>
                <a:ext cx="87408"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F107291E-0FB1-4AF9-9832-93FBFAEF5E53}"/>
                  </a:ext>
                </a:extLst>
              </p:cNvPr>
              <p:cNvCxnSpPr/>
              <p:nvPr/>
            </p:nvCxnSpPr>
            <p:spPr bwMode="auto">
              <a:xfrm>
                <a:off x="1815859" y="4489623"/>
                <a:ext cx="874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7749D9DC-76E3-40F2-9607-ED545C82B86E}"/>
                </a:ext>
              </a:extLst>
            </p:cNvPr>
            <p:cNvGrpSpPr/>
            <p:nvPr/>
          </p:nvGrpSpPr>
          <p:grpSpPr>
            <a:xfrm>
              <a:off x="5207751" y="4500454"/>
              <a:ext cx="538139" cy="75987"/>
              <a:chOff x="4260401" y="4652423"/>
              <a:chExt cx="538139" cy="75987"/>
            </a:xfrm>
          </p:grpSpPr>
          <p:cxnSp>
            <p:nvCxnSpPr>
              <p:cNvPr id="249" name="Straight Connector 248">
                <a:extLst>
                  <a:ext uri="{FF2B5EF4-FFF2-40B4-BE49-F238E27FC236}">
                    <a16:creationId xmlns:a16="http://schemas.microsoft.com/office/drawing/2014/main" id="{AC73E769-E3E4-4E38-A7B6-AD03A98E9796}"/>
                  </a:ext>
                </a:extLst>
              </p:cNvPr>
              <p:cNvCxnSpPr/>
              <p:nvPr/>
            </p:nvCxnSpPr>
            <p:spPr bwMode="auto">
              <a:xfrm rot="5400000">
                <a:off x="4760546" y="4690417"/>
                <a:ext cx="75987"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6E7DAD9-925D-462C-9179-3605E220CC23}"/>
                  </a:ext>
                </a:extLst>
              </p:cNvPr>
              <p:cNvCxnSpPr/>
              <p:nvPr/>
            </p:nvCxnSpPr>
            <p:spPr bwMode="auto">
              <a:xfrm rot="5400000">
                <a:off x="4222407" y="4690417"/>
                <a:ext cx="7598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57" name="TextBox 256">
            <a:extLst>
              <a:ext uri="{FF2B5EF4-FFF2-40B4-BE49-F238E27FC236}">
                <a16:creationId xmlns:a16="http://schemas.microsoft.com/office/drawing/2014/main" id="{81764E5B-0EC1-4757-A482-A6C0A2CD8CEE}"/>
              </a:ext>
            </a:extLst>
          </p:cNvPr>
          <p:cNvSpPr txBox="1"/>
          <p:nvPr/>
        </p:nvSpPr>
        <p:spPr bwMode="auto">
          <a:xfrm>
            <a:off x="7396745" y="172884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100</a:t>
            </a:r>
          </a:p>
        </p:txBody>
      </p:sp>
      <p:sp>
        <p:nvSpPr>
          <p:cNvPr id="258" name="TextBox 257">
            <a:extLst>
              <a:ext uri="{FF2B5EF4-FFF2-40B4-BE49-F238E27FC236}">
                <a16:creationId xmlns:a16="http://schemas.microsoft.com/office/drawing/2014/main" id="{1A30E7E8-BC37-467A-A6E8-570127EBB44F}"/>
              </a:ext>
            </a:extLst>
          </p:cNvPr>
          <p:cNvSpPr txBox="1"/>
          <p:nvPr/>
        </p:nvSpPr>
        <p:spPr bwMode="auto">
          <a:xfrm>
            <a:off x="7511777" y="22301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80</a:t>
            </a:r>
          </a:p>
        </p:txBody>
      </p:sp>
      <p:sp>
        <p:nvSpPr>
          <p:cNvPr id="259" name="TextBox 258">
            <a:extLst>
              <a:ext uri="{FF2B5EF4-FFF2-40B4-BE49-F238E27FC236}">
                <a16:creationId xmlns:a16="http://schemas.microsoft.com/office/drawing/2014/main" id="{0EC525CE-772C-4398-8988-E8E1EC3F9A2A}"/>
              </a:ext>
            </a:extLst>
          </p:cNvPr>
          <p:cNvSpPr txBox="1"/>
          <p:nvPr/>
        </p:nvSpPr>
        <p:spPr bwMode="auto">
          <a:xfrm>
            <a:off x="7524840" y="275422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60</a:t>
            </a:r>
          </a:p>
        </p:txBody>
      </p:sp>
      <p:sp>
        <p:nvSpPr>
          <p:cNvPr id="260" name="TextBox 259">
            <a:extLst>
              <a:ext uri="{FF2B5EF4-FFF2-40B4-BE49-F238E27FC236}">
                <a16:creationId xmlns:a16="http://schemas.microsoft.com/office/drawing/2014/main" id="{E77760F9-EE2C-4E8E-8C39-309CC761CD54}"/>
              </a:ext>
            </a:extLst>
          </p:cNvPr>
          <p:cNvSpPr txBox="1"/>
          <p:nvPr/>
        </p:nvSpPr>
        <p:spPr bwMode="auto">
          <a:xfrm>
            <a:off x="7522852" y="32719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40</a:t>
            </a:r>
          </a:p>
        </p:txBody>
      </p:sp>
      <p:sp>
        <p:nvSpPr>
          <p:cNvPr id="261" name="TextBox 260">
            <a:extLst>
              <a:ext uri="{FF2B5EF4-FFF2-40B4-BE49-F238E27FC236}">
                <a16:creationId xmlns:a16="http://schemas.microsoft.com/office/drawing/2014/main" id="{DF35ADF1-06A3-4982-B7A3-813A93522491}"/>
              </a:ext>
            </a:extLst>
          </p:cNvPr>
          <p:cNvSpPr txBox="1"/>
          <p:nvPr/>
        </p:nvSpPr>
        <p:spPr bwMode="auto">
          <a:xfrm>
            <a:off x="7520309" y="37871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20</a:t>
            </a:r>
          </a:p>
        </p:txBody>
      </p:sp>
      <p:sp>
        <p:nvSpPr>
          <p:cNvPr id="262" name="TextBox 261">
            <a:extLst>
              <a:ext uri="{FF2B5EF4-FFF2-40B4-BE49-F238E27FC236}">
                <a16:creationId xmlns:a16="http://schemas.microsoft.com/office/drawing/2014/main" id="{4955050F-CCDB-4EA8-A6B4-7513D1DD91B4}"/>
              </a:ext>
            </a:extLst>
          </p:cNvPr>
          <p:cNvSpPr txBox="1"/>
          <p:nvPr/>
        </p:nvSpPr>
        <p:spPr bwMode="auto">
          <a:xfrm>
            <a:off x="7635339" y="430491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0</a:t>
            </a:r>
          </a:p>
        </p:txBody>
      </p:sp>
      <p:sp>
        <p:nvSpPr>
          <p:cNvPr id="263" name="TextBox 262">
            <a:extLst>
              <a:ext uri="{FF2B5EF4-FFF2-40B4-BE49-F238E27FC236}">
                <a16:creationId xmlns:a16="http://schemas.microsoft.com/office/drawing/2014/main" id="{B31C2503-C44C-4034-B89C-2F474BEF6C76}"/>
              </a:ext>
            </a:extLst>
          </p:cNvPr>
          <p:cNvSpPr txBox="1"/>
          <p:nvPr/>
        </p:nvSpPr>
        <p:spPr bwMode="auto">
          <a:xfrm>
            <a:off x="7805968" y="45125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0</a:t>
            </a:r>
          </a:p>
        </p:txBody>
      </p:sp>
      <p:sp>
        <p:nvSpPr>
          <p:cNvPr id="264" name="TextBox 263">
            <a:extLst>
              <a:ext uri="{FF2B5EF4-FFF2-40B4-BE49-F238E27FC236}">
                <a16:creationId xmlns:a16="http://schemas.microsoft.com/office/drawing/2014/main" id="{80049FEE-3DAF-4124-B6EE-41F5E5D9F8D2}"/>
              </a:ext>
            </a:extLst>
          </p:cNvPr>
          <p:cNvSpPr txBox="1"/>
          <p:nvPr/>
        </p:nvSpPr>
        <p:spPr bwMode="auto">
          <a:xfrm>
            <a:off x="8358127" y="451715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6</a:t>
            </a:r>
          </a:p>
        </p:txBody>
      </p:sp>
      <p:sp>
        <p:nvSpPr>
          <p:cNvPr id="265" name="TextBox 264">
            <a:extLst>
              <a:ext uri="{FF2B5EF4-FFF2-40B4-BE49-F238E27FC236}">
                <a16:creationId xmlns:a16="http://schemas.microsoft.com/office/drawing/2014/main" id="{692C5782-0143-47D6-9666-F71874BD4DF2}"/>
              </a:ext>
            </a:extLst>
          </p:cNvPr>
          <p:cNvSpPr txBox="1"/>
          <p:nvPr/>
        </p:nvSpPr>
        <p:spPr bwMode="auto">
          <a:xfrm>
            <a:off x="8851065" y="4519031"/>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12</a:t>
            </a:r>
          </a:p>
        </p:txBody>
      </p:sp>
      <p:sp>
        <p:nvSpPr>
          <p:cNvPr id="266" name="TextBox 265">
            <a:extLst>
              <a:ext uri="{FF2B5EF4-FFF2-40B4-BE49-F238E27FC236}">
                <a16:creationId xmlns:a16="http://schemas.microsoft.com/office/drawing/2014/main" id="{78BC18BC-DDC1-460C-BF6F-65EDDAB3F96C}"/>
              </a:ext>
            </a:extLst>
          </p:cNvPr>
          <p:cNvSpPr txBox="1"/>
          <p:nvPr/>
        </p:nvSpPr>
        <p:spPr bwMode="auto">
          <a:xfrm>
            <a:off x="9403224" y="4523599"/>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18</a:t>
            </a:r>
          </a:p>
        </p:txBody>
      </p:sp>
      <p:sp>
        <p:nvSpPr>
          <p:cNvPr id="267" name="TextBox 266">
            <a:extLst>
              <a:ext uri="{FF2B5EF4-FFF2-40B4-BE49-F238E27FC236}">
                <a16:creationId xmlns:a16="http://schemas.microsoft.com/office/drawing/2014/main" id="{4A271BE0-6A49-4B6D-B5FF-F37CCD655082}"/>
              </a:ext>
            </a:extLst>
          </p:cNvPr>
          <p:cNvSpPr txBox="1"/>
          <p:nvPr/>
        </p:nvSpPr>
        <p:spPr bwMode="auto">
          <a:xfrm>
            <a:off x="9944236" y="4519350"/>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24</a:t>
            </a:r>
          </a:p>
        </p:txBody>
      </p:sp>
      <p:sp>
        <p:nvSpPr>
          <p:cNvPr id="268" name="TextBox 267">
            <a:extLst>
              <a:ext uri="{FF2B5EF4-FFF2-40B4-BE49-F238E27FC236}">
                <a16:creationId xmlns:a16="http://schemas.microsoft.com/office/drawing/2014/main" id="{FEF05BD9-FB07-46E0-8043-8D3AE1E90B2D}"/>
              </a:ext>
            </a:extLst>
          </p:cNvPr>
          <p:cNvSpPr txBox="1"/>
          <p:nvPr/>
        </p:nvSpPr>
        <p:spPr bwMode="auto">
          <a:xfrm>
            <a:off x="10496395" y="4523918"/>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30</a:t>
            </a:r>
          </a:p>
        </p:txBody>
      </p:sp>
      <p:sp>
        <p:nvSpPr>
          <p:cNvPr id="269" name="TextBox 268">
            <a:extLst>
              <a:ext uri="{FF2B5EF4-FFF2-40B4-BE49-F238E27FC236}">
                <a16:creationId xmlns:a16="http://schemas.microsoft.com/office/drawing/2014/main" id="{0FCDE72B-7517-4EF5-B841-73204A6548E4}"/>
              </a:ext>
            </a:extLst>
          </p:cNvPr>
          <p:cNvSpPr txBox="1"/>
          <p:nvPr/>
        </p:nvSpPr>
        <p:spPr bwMode="auto">
          <a:xfrm>
            <a:off x="11047842" y="4525796"/>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36</a:t>
            </a:r>
          </a:p>
        </p:txBody>
      </p:sp>
      <p:sp>
        <p:nvSpPr>
          <p:cNvPr id="270" name="TextBox 269">
            <a:extLst>
              <a:ext uri="{FF2B5EF4-FFF2-40B4-BE49-F238E27FC236}">
                <a16:creationId xmlns:a16="http://schemas.microsoft.com/office/drawing/2014/main" id="{42FFAF01-5440-4D19-B22D-96EE97BC0BE3}"/>
              </a:ext>
            </a:extLst>
          </p:cNvPr>
          <p:cNvSpPr txBox="1"/>
          <p:nvPr/>
        </p:nvSpPr>
        <p:spPr bwMode="auto">
          <a:xfrm>
            <a:off x="11600001" y="4530364"/>
            <a:ext cx="4187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42</a:t>
            </a:r>
          </a:p>
        </p:txBody>
      </p:sp>
      <p:grpSp>
        <p:nvGrpSpPr>
          <p:cNvPr id="306" name="Group 305">
            <a:extLst>
              <a:ext uri="{FF2B5EF4-FFF2-40B4-BE49-F238E27FC236}">
                <a16:creationId xmlns:a16="http://schemas.microsoft.com/office/drawing/2014/main" id="{264C0FF9-68CB-4F8B-A6F7-4BF5DC98EFFF}"/>
              </a:ext>
            </a:extLst>
          </p:cNvPr>
          <p:cNvGrpSpPr/>
          <p:nvPr/>
        </p:nvGrpSpPr>
        <p:grpSpPr>
          <a:xfrm>
            <a:off x="8417005" y="1928409"/>
            <a:ext cx="3234187" cy="390387"/>
            <a:chOff x="7803347" y="1935212"/>
            <a:chExt cx="3234187" cy="390387"/>
          </a:xfrm>
        </p:grpSpPr>
        <p:cxnSp>
          <p:nvCxnSpPr>
            <p:cNvPr id="77" name="Straight Connector 76">
              <a:extLst>
                <a:ext uri="{FF2B5EF4-FFF2-40B4-BE49-F238E27FC236}">
                  <a16:creationId xmlns:a16="http://schemas.microsoft.com/office/drawing/2014/main" id="{9D90BE86-6ECF-4701-AC44-432AD2BF6CD6}"/>
                </a:ext>
              </a:extLst>
            </p:cNvPr>
            <p:cNvCxnSpPr>
              <a:cxnSpLocks/>
            </p:cNvCxnSpPr>
            <p:nvPr/>
          </p:nvCxnSpPr>
          <p:spPr bwMode="auto">
            <a:xfrm>
              <a:off x="8039114" y="1952858"/>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E6FCB6F-E586-4FE7-838A-790C587FEC39}"/>
                </a:ext>
              </a:extLst>
            </p:cNvPr>
            <p:cNvCxnSpPr>
              <a:cxnSpLocks/>
            </p:cNvCxnSpPr>
            <p:nvPr/>
          </p:nvCxnSpPr>
          <p:spPr bwMode="auto">
            <a:xfrm>
              <a:off x="7889448" y="194226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AFE5AFC-85D4-4EA7-B611-43606570F746}"/>
                </a:ext>
              </a:extLst>
            </p:cNvPr>
            <p:cNvCxnSpPr>
              <a:cxnSpLocks/>
            </p:cNvCxnSpPr>
            <p:nvPr/>
          </p:nvCxnSpPr>
          <p:spPr bwMode="auto">
            <a:xfrm>
              <a:off x="7803347" y="1935212"/>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60645B9E-CD1A-45F9-A5E8-DC7B4BA4009D}"/>
                </a:ext>
              </a:extLst>
            </p:cNvPr>
            <p:cNvCxnSpPr>
              <a:cxnSpLocks/>
            </p:cNvCxnSpPr>
            <p:nvPr/>
          </p:nvCxnSpPr>
          <p:spPr bwMode="auto">
            <a:xfrm>
              <a:off x="8566105" y="207947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409FEBF-9C16-47B0-A7E2-CD00939E8F83}"/>
                </a:ext>
              </a:extLst>
            </p:cNvPr>
            <p:cNvCxnSpPr>
              <a:cxnSpLocks/>
            </p:cNvCxnSpPr>
            <p:nvPr/>
          </p:nvCxnSpPr>
          <p:spPr bwMode="auto">
            <a:xfrm>
              <a:off x="8154010" y="2000883"/>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C869B9A-56F5-4124-925B-ABD0A7F03AAA}"/>
                </a:ext>
              </a:extLst>
            </p:cNvPr>
            <p:cNvCxnSpPr>
              <a:cxnSpLocks/>
            </p:cNvCxnSpPr>
            <p:nvPr/>
          </p:nvCxnSpPr>
          <p:spPr bwMode="auto">
            <a:xfrm>
              <a:off x="8792116" y="208724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D8F1427-C7D4-4395-BE5C-16A1E6167CA9}"/>
                </a:ext>
              </a:extLst>
            </p:cNvPr>
            <p:cNvCxnSpPr>
              <a:cxnSpLocks/>
            </p:cNvCxnSpPr>
            <p:nvPr/>
          </p:nvCxnSpPr>
          <p:spPr bwMode="auto">
            <a:xfrm>
              <a:off x="8958736" y="2105984"/>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5AB4C494-D67C-4C85-818E-A35B62987673}"/>
                </a:ext>
              </a:extLst>
            </p:cNvPr>
            <p:cNvCxnSpPr>
              <a:cxnSpLocks/>
            </p:cNvCxnSpPr>
            <p:nvPr/>
          </p:nvCxnSpPr>
          <p:spPr bwMode="auto">
            <a:xfrm>
              <a:off x="8996006" y="2105022"/>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27DEC5D3-21D7-4BE2-BDDA-D88CAD49FCE4}"/>
                </a:ext>
              </a:extLst>
            </p:cNvPr>
            <p:cNvCxnSpPr>
              <a:cxnSpLocks/>
            </p:cNvCxnSpPr>
            <p:nvPr/>
          </p:nvCxnSpPr>
          <p:spPr bwMode="auto">
            <a:xfrm>
              <a:off x="9233915" y="2144175"/>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E48C84F-C757-4D83-97EC-C18A97E92323}"/>
                </a:ext>
              </a:extLst>
            </p:cNvPr>
            <p:cNvCxnSpPr>
              <a:cxnSpLocks/>
            </p:cNvCxnSpPr>
            <p:nvPr/>
          </p:nvCxnSpPr>
          <p:spPr bwMode="auto">
            <a:xfrm>
              <a:off x="9454353" y="214605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914A23C-F2C2-4E90-8FE3-37C3D72302C9}"/>
                </a:ext>
              </a:extLst>
            </p:cNvPr>
            <p:cNvCxnSpPr>
              <a:cxnSpLocks/>
            </p:cNvCxnSpPr>
            <p:nvPr/>
          </p:nvCxnSpPr>
          <p:spPr bwMode="auto">
            <a:xfrm>
              <a:off x="10618712" y="2211123"/>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45A650C-ACE4-4916-82DD-66FF3D43653F}"/>
                </a:ext>
              </a:extLst>
            </p:cNvPr>
            <p:cNvCxnSpPr>
              <a:cxnSpLocks/>
            </p:cNvCxnSpPr>
            <p:nvPr/>
          </p:nvCxnSpPr>
          <p:spPr bwMode="auto">
            <a:xfrm>
              <a:off x="10589567" y="2211728"/>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62C7A4-FF97-4B1D-94A3-32B03A8B1D6C}"/>
                </a:ext>
              </a:extLst>
            </p:cNvPr>
            <p:cNvCxnSpPr>
              <a:cxnSpLocks/>
            </p:cNvCxnSpPr>
            <p:nvPr/>
          </p:nvCxnSpPr>
          <p:spPr bwMode="auto">
            <a:xfrm>
              <a:off x="10664063" y="221105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69879E3-2E65-4EB4-9C7A-D8CBB5CA5C06}"/>
                </a:ext>
              </a:extLst>
            </p:cNvPr>
            <p:cNvCxnSpPr>
              <a:cxnSpLocks/>
            </p:cNvCxnSpPr>
            <p:nvPr/>
          </p:nvCxnSpPr>
          <p:spPr bwMode="auto">
            <a:xfrm>
              <a:off x="10752930" y="2210291"/>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163145A0-03B5-49C5-AA24-867E7079FCC9}"/>
                </a:ext>
              </a:extLst>
            </p:cNvPr>
            <p:cNvCxnSpPr>
              <a:cxnSpLocks/>
            </p:cNvCxnSpPr>
            <p:nvPr/>
          </p:nvCxnSpPr>
          <p:spPr bwMode="auto">
            <a:xfrm>
              <a:off x="10715097" y="2211050"/>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C62952D-627C-4717-8204-5DFAB2C5CD4F}"/>
                </a:ext>
              </a:extLst>
            </p:cNvPr>
            <p:cNvCxnSpPr>
              <a:cxnSpLocks/>
            </p:cNvCxnSpPr>
            <p:nvPr/>
          </p:nvCxnSpPr>
          <p:spPr bwMode="auto">
            <a:xfrm>
              <a:off x="10808561" y="221140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87AB41A-649C-424E-B98E-66BF016E18BD}"/>
                </a:ext>
              </a:extLst>
            </p:cNvPr>
            <p:cNvCxnSpPr>
              <a:cxnSpLocks/>
            </p:cNvCxnSpPr>
            <p:nvPr/>
          </p:nvCxnSpPr>
          <p:spPr bwMode="auto">
            <a:xfrm>
              <a:off x="10788997" y="2211270"/>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8598C66-9DF3-4D92-A4CB-F881E0A7406E}"/>
                </a:ext>
              </a:extLst>
            </p:cNvPr>
            <p:cNvCxnSpPr>
              <a:cxnSpLocks/>
            </p:cNvCxnSpPr>
            <p:nvPr/>
          </p:nvCxnSpPr>
          <p:spPr bwMode="auto">
            <a:xfrm>
              <a:off x="11037534" y="2209846"/>
              <a:ext cx="0" cy="113871"/>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D14190C-8C03-4781-917E-C65FE299D7B7}"/>
                </a:ext>
              </a:extLst>
            </p:cNvPr>
            <p:cNvCxnSpPr>
              <a:cxnSpLocks/>
            </p:cNvCxnSpPr>
            <p:nvPr/>
          </p:nvCxnSpPr>
          <p:spPr bwMode="auto">
            <a:xfrm>
              <a:off x="10963064" y="2210575"/>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54E5BDC-C436-48B4-991E-1ACC20E2ED0C}"/>
                </a:ext>
              </a:extLst>
            </p:cNvPr>
            <p:cNvCxnSpPr>
              <a:cxnSpLocks/>
            </p:cNvCxnSpPr>
            <p:nvPr/>
          </p:nvCxnSpPr>
          <p:spPr bwMode="auto">
            <a:xfrm>
              <a:off x="9522037" y="2145472"/>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D4B70E9E-7F59-437A-8F51-546A292D81E3}"/>
                </a:ext>
              </a:extLst>
            </p:cNvPr>
            <p:cNvCxnSpPr>
              <a:cxnSpLocks/>
            </p:cNvCxnSpPr>
            <p:nvPr/>
          </p:nvCxnSpPr>
          <p:spPr bwMode="auto">
            <a:xfrm>
              <a:off x="9597584" y="2147087"/>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CE44E60-8051-47FA-AAEC-589C5026F79C}"/>
                </a:ext>
              </a:extLst>
            </p:cNvPr>
            <p:cNvCxnSpPr>
              <a:cxnSpLocks/>
            </p:cNvCxnSpPr>
            <p:nvPr/>
          </p:nvCxnSpPr>
          <p:spPr bwMode="auto">
            <a:xfrm>
              <a:off x="7962867" y="1943664"/>
              <a:ext cx="0" cy="113871"/>
            </a:xfrm>
            <a:prstGeom prst="line">
              <a:avLst/>
            </a:prstGeom>
            <a:noFill/>
            <a:ln w="571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1446D84-6CDD-4D1F-AAF7-0DA53C96D021}"/>
                </a:ext>
              </a:extLst>
            </p:cNvPr>
            <p:cNvCxnSpPr>
              <a:cxnSpLocks/>
            </p:cNvCxnSpPr>
            <p:nvPr/>
          </p:nvCxnSpPr>
          <p:spPr bwMode="auto">
            <a:xfrm>
              <a:off x="10157306" y="2181898"/>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4C0FA83-A12C-479B-A911-1A02DFE27BEA}"/>
                </a:ext>
              </a:extLst>
            </p:cNvPr>
            <p:cNvCxnSpPr>
              <a:cxnSpLocks/>
            </p:cNvCxnSpPr>
            <p:nvPr/>
          </p:nvCxnSpPr>
          <p:spPr bwMode="auto">
            <a:xfrm>
              <a:off x="10333337" y="2207379"/>
              <a:ext cx="0" cy="113871"/>
            </a:xfrm>
            <a:prstGeom prst="line">
              <a:avLst/>
            </a:prstGeom>
            <a:noFill/>
            <a:ln w="381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33A41D8-B167-42DE-ABE6-02308F799C24}"/>
                </a:ext>
              </a:extLst>
            </p:cNvPr>
            <p:cNvCxnSpPr>
              <a:cxnSpLocks/>
            </p:cNvCxnSpPr>
            <p:nvPr/>
          </p:nvCxnSpPr>
          <p:spPr bwMode="auto">
            <a:xfrm>
              <a:off x="9673639" y="2146731"/>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6074FB7-69CC-4669-81D2-7D705D216AD1}"/>
                </a:ext>
              </a:extLst>
            </p:cNvPr>
            <p:cNvCxnSpPr>
              <a:cxnSpLocks/>
            </p:cNvCxnSpPr>
            <p:nvPr/>
          </p:nvCxnSpPr>
          <p:spPr bwMode="auto">
            <a:xfrm>
              <a:off x="9829673" y="2159163"/>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38120F4-F73F-44FF-AD18-0BC39D98383B}"/>
                </a:ext>
              </a:extLst>
            </p:cNvPr>
            <p:cNvCxnSpPr>
              <a:cxnSpLocks/>
            </p:cNvCxnSpPr>
            <p:nvPr/>
          </p:nvCxnSpPr>
          <p:spPr bwMode="auto">
            <a:xfrm>
              <a:off x="9752195" y="2151201"/>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895ED63-676E-478B-95E2-69C21A8D177F}"/>
                </a:ext>
              </a:extLst>
            </p:cNvPr>
            <p:cNvCxnSpPr>
              <a:cxnSpLocks/>
            </p:cNvCxnSpPr>
            <p:nvPr/>
          </p:nvCxnSpPr>
          <p:spPr bwMode="auto">
            <a:xfrm>
              <a:off x="9904260" y="2157025"/>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77116588-583B-42EA-A487-C376A836D9D1}"/>
                </a:ext>
              </a:extLst>
            </p:cNvPr>
            <p:cNvCxnSpPr>
              <a:cxnSpLocks/>
            </p:cNvCxnSpPr>
            <p:nvPr/>
          </p:nvCxnSpPr>
          <p:spPr bwMode="auto">
            <a:xfrm>
              <a:off x="9983123" y="2170335"/>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4B9333A-7950-42ED-9FD3-DD17C933756D}"/>
                </a:ext>
              </a:extLst>
            </p:cNvPr>
            <p:cNvCxnSpPr>
              <a:cxnSpLocks/>
            </p:cNvCxnSpPr>
            <p:nvPr/>
          </p:nvCxnSpPr>
          <p:spPr bwMode="auto">
            <a:xfrm>
              <a:off x="10030722" y="2170811"/>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84992BFC-E46D-46B0-9984-5A170048E6B2}"/>
                </a:ext>
              </a:extLst>
            </p:cNvPr>
            <p:cNvCxnSpPr>
              <a:cxnSpLocks/>
            </p:cNvCxnSpPr>
            <p:nvPr/>
          </p:nvCxnSpPr>
          <p:spPr bwMode="auto">
            <a:xfrm>
              <a:off x="10105645" y="2181403"/>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8B955F76-92DC-4A09-B492-CEB3B72DBB1B}"/>
                </a:ext>
              </a:extLst>
            </p:cNvPr>
            <p:cNvCxnSpPr>
              <a:cxnSpLocks/>
            </p:cNvCxnSpPr>
            <p:nvPr/>
          </p:nvCxnSpPr>
          <p:spPr bwMode="auto">
            <a:xfrm>
              <a:off x="10205655" y="2209501"/>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53EFFA82-8305-46D2-B2E4-E689473E7AB1}"/>
                </a:ext>
              </a:extLst>
            </p:cNvPr>
            <p:cNvCxnSpPr>
              <a:cxnSpLocks/>
            </p:cNvCxnSpPr>
            <p:nvPr/>
          </p:nvCxnSpPr>
          <p:spPr bwMode="auto">
            <a:xfrm>
              <a:off x="10283107" y="2211716"/>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69CD4C2E-BC6B-491C-83DD-AC120C47EC37}"/>
                </a:ext>
              </a:extLst>
            </p:cNvPr>
            <p:cNvCxnSpPr>
              <a:cxnSpLocks/>
            </p:cNvCxnSpPr>
            <p:nvPr/>
          </p:nvCxnSpPr>
          <p:spPr bwMode="auto">
            <a:xfrm>
              <a:off x="10408124" y="2211049"/>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23700900-42C5-4242-B7E4-B4EEA8D82CD5}"/>
                </a:ext>
              </a:extLst>
            </p:cNvPr>
            <p:cNvCxnSpPr>
              <a:cxnSpLocks/>
            </p:cNvCxnSpPr>
            <p:nvPr/>
          </p:nvCxnSpPr>
          <p:spPr bwMode="auto">
            <a:xfrm>
              <a:off x="10479933" y="2211048"/>
              <a:ext cx="0" cy="113871"/>
            </a:xfrm>
            <a:prstGeom prst="line">
              <a:avLst/>
            </a:prstGeom>
            <a:noFill/>
            <a:ln w="76200"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FDA53D6-022B-4B5E-90A2-0EE1B10FE0B2}"/>
                </a:ext>
              </a:extLst>
            </p:cNvPr>
            <p:cNvCxnSpPr>
              <a:cxnSpLocks/>
            </p:cNvCxnSpPr>
            <p:nvPr/>
          </p:nvCxnSpPr>
          <p:spPr bwMode="auto">
            <a:xfrm>
              <a:off x="10531403" y="2210291"/>
              <a:ext cx="0" cy="113871"/>
            </a:xfrm>
            <a:prstGeom prst="line">
              <a:avLst/>
            </a:prstGeom>
            <a:noFill/>
            <a:ln w="76200" cap="flat" cmpd="sng" algn="ctr">
              <a:solidFill>
                <a:schemeClr val="accent1"/>
              </a:solidFill>
              <a:prstDash val="solid"/>
              <a:round/>
              <a:headEnd type="none" w="med" len="med"/>
              <a:tailEnd type="none" w="med" len="med"/>
            </a:ln>
            <a:effectLst/>
          </p:spPr>
        </p:cxnSp>
      </p:grpSp>
      <p:sp>
        <p:nvSpPr>
          <p:cNvPr id="307" name="TextBox 306">
            <a:extLst>
              <a:ext uri="{FF2B5EF4-FFF2-40B4-BE49-F238E27FC236}">
                <a16:creationId xmlns:a16="http://schemas.microsoft.com/office/drawing/2014/main" id="{8DA399F3-6518-4E46-A939-200B2BAED361}"/>
              </a:ext>
            </a:extLst>
          </p:cNvPr>
          <p:cNvSpPr txBox="1"/>
          <p:nvPr/>
        </p:nvSpPr>
        <p:spPr bwMode="auto">
          <a:xfrm>
            <a:off x="9692430" y="4739841"/>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Mo</a:t>
            </a:r>
          </a:p>
        </p:txBody>
      </p:sp>
      <p:sp>
        <p:nvSpPr>
          <p:cNvPr id="310" name="TextBox 309">
            <a:extLst>
              <a:ext uri="{FF2B5EF4-FFF2-40B4-BE49-F238E27FC236}">
                <a16:creationId xmlns:a16="http://schemas.microsoft.com/office/drawing/2014/main" id="{D0743212-21DD-419A-BB33-7154BFD82379}"/>
              </a:ext>
            </a:extLst>
          </p:cNvPr>
          <p:cNvSpPr txBox="1"/>
          <p:nvPr/>
        </p:nvSpPr>
        <p:spPr bwMode="auto">
          <a:xfrm>
            <a:off x="6872156" y="4638856"/>
            <a:ext cx="100501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  Patients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at Risk, 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Pola-R-CHP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rPr>
              <a:t>R-CHOP</a:t>
            </a:r>
            <a:endPar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6" name="TextBox 5">
            <a:extLst>
              <a:ext uri="{FF2B5EF4-FFF2-40B4-BE49-F238E27FC236}">
                <a16:creationId xmlns:a16="http://schemas.microsoft.com/office/drawing/2014/main" id="{E4EA197E-8B87-4844-BE98-C9E26A4F7B06}"/>
              </a:ext>
            </a:extLst>
          </p:cNvPr>
          <p:cNvSpPr txBox="1"/>
          <p:nvPr/>
        </p:nvSpPr>
        <p:spPr bwMode="auto">
          <a:xfrm>
            <a:off x="3490572" y="1476439"/>
            <a:ext cx="8706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a:t>
            </a:r>
          </a:p>
        </p:txBody>
      </p:sp>
      <p:graphicFrame>
        <p:nvGraphicFramePr>
          <p:cNvPr id="3" name="Table 3">
            <a:extLst>
              <a:ext uri="{FF2B5EF4-FFF2-40B4-BE49-F238E27FC236}">
                <a16:creationId xmlns:a16="http://schemas.microsoft.com/office/drawing/2014/main" id="{9ED40BA1-FA01-423A-B7A8-C38CC2CF63D7}"/>
              </a:ext>
            </a:extLst>
          </p:cNvPr>
          <p:cNvGraphicFramePr>
            <a:graphicFrameLocks noGrp="1"/>
          </p:cNvGraphicFramePr>
          <p:nvPr>
            <p:extLst>
              <p:ext uri="{D42A27DB-BD31-4B8C-83A1-F6EECF244321}">
                <p14:modId xmlns:p14="http://schemas.microsoft.com/office/powerpoint/2010/main" val="2934154781"/>
              </p:ext>
            </p:extLst>
          </p:nvPr>
        </p:nvGraphicFramePr>
        <p:xfrm>
          <a:off x="249148" y="1756041"/>
          <a:ext cx="6608852" cy="4417314"/>
        </p:xfrm>
        <a:graphic>
          <a:graphicData uri="http://schemas.openxmlformats.org/drawingml/2006/table">
            <a:tbl>
              <a:tblPr firstRow="1" bandRow="1">
                <a:tableStyleId>{5C22544A-7EE6-4342-B048-85BDC9FD1C3A}</a:tableStyleId>
              </a:tblPr>
              <a:tblGrid>
                <a:gridCol w="1727834">
                  <a:extLst>
                    <a:ext uri="{9D8B030D-6E8A-4147-A177-3AD203B41FA5}">
                      <a16:colId xmlns:a16="http://schemas.microsoft.com/office/drawing/2014/main" val="2824026318"/>
                    </a:ext>
                  </a:extLst>
                </a:gridCol>
                <a:gridCol w="335090">
                  <a:extLst>
                    <a:ext uri="{9D8B030D-6E8A-4147-A177-3AD203B41FA5}">
                      <a16:colId xmlns:a16="http://schemas.microsoft.com/office/drawing/2014/main" val="30620880"/>
                    </a:ext>
                  </a:extLst>
                </a:gridCol>
                <a:gridCol w="423193">
                  <a:extLst>
                    <a:ext uri="{9D8B030D-6E8A-4147-A177-3AD203B41FA5}">
                      <a16:colId xmlns:a16="http://schemas.microsoft.com/office/drawing/2014/main" val="2392032063"/>
                    </a:ext>
                  </a:extLst>
                </a:gridCol>
                <a:gridCol w="362769">
                  <a:extLst>
                    <a:ext uri="{9D8B030D-6E8A-4147-A177-3AD203B41FA5}">
                      <a16:colId xmlns:a16="http://schemas.microsoft.com/office/drawing/2014/main" val="542069203"/>
                    </a:ext>
                  </a:extLst>
                </a:gridCol>
                <a:gridCol w="84355">
                  <a:extLst>
                    <a:ext uri="{9D8B030D-6E8A-4147-A177-3AD203B41FA5}">
                      <a16:colId xmlns:a16="http://schemas.microsoft.com/office/drawing/2014/main" val="1308917217"/>
                    </a:ext>
                  </a:extLst>
                </a:gridCol>
                <a:gridCol w="381000">
                  <a:extLst>
                    <a:ext uri="{9D8B030D-6E8A-4147-A177-3AD203B41FA5}">
                      <a16:colId xmlns:a16="http://schemas.microsoft.com/office/drawing/2014/main" val="2794452223"/>
                    </a:ext>
                  </a:extLst>
                </a:gridCol>
                <a:gridCol w="365760">
                  <a:extLst>
                    <a:ext uri="{9D8B030D-6E8A-4147-A177-3AD203B41FA5}">
                      <a16:colId xmlns:a16="http://schemas.microsoft.com/office/drawing/2014/main" val="3563761072"/>
                    </a:ext>
                  </a:extLst>
                </a:gridCol>
                <a:gridCol w="472440">
                  <a:extLst>
                    <a:ext uri="{9D8B030D-6E8A-4147-A177-3AD203B41FA5}">
                      <a16:colId xmlns:a16="http://schemas.microsoft.com/office/drawing/2014/main" val="988566774"/>
                    </a:ext>
                  </a:extLst>
                </a:gridCol>
                <a:gridCol w="685800">
                  <a:extLst>
                    <a:ext uri="{9D8B030D-6E8A-4147-A177-3AD203B41FA5}">
                      <a16:colId xmlns:a16="http://schemas.microsoft.com/office/drawing/2014/main" val="1583518915"/>
                    </a:ext>
                  </a:extLst>
                </a:gridCol>
                <a:gridCol w="780011">
                  <a:extLst>
                    <a:ext uri="{9D8B030D-6E8A-4147-A177-3AD203B41FA5}">
                      <a16:colId xmlns:a16="http://schemas.microsoft.com/office/drawing/2014/main" val="2605897288"/>
                    </a:ext>
                  </a:extLst>
                </a:gridCol>
                <a:gridCol w="990600">
                  <a:extLst>
                    <a:ext uri="{9D8B030D-6E8A-4147-A177-3AD203B41FA5}">
                      <a16:colId xmlns:a16="http://schemas.microsoft.com/office/drawing/2014/main" val="2360834894"/>
                    </a:ext>
                  </a:extLst>
                </a:gridCol>
              </a:tblGrid>
              <a:tr h="233220">
                <a:tc>
                  <a:txBody>
                    <a:bodyPr/>
                    <a:lstStyle/>
                    <a:p>
                      <a:pP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Pola-R-CHP</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(N = 440)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100"/>
                        </a:lnSpc>
                      </a:pPr>
                      <a:endParaRPr lang="en-US" sz="1100" b="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ct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R-CHOP</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(N = 439)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lnSpc>
                          <a:spcPts val="1100"/>
                        </a:lnSpc>
                      </a:pPr>
                      <a:endParaRPr lang="en-US" sz="1100" b="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nSpc>
                          <a:spcPts val="1100"/>
                        </a:lnSpc>
                      </a:pPr>
                      <a:endParaRPr lang="en-US" sz="1100" b="0" dirty="0">
                        <a:solidFill>
                          <a:schemeClr val="bg1"/>
                        </a:solidFill>
                        <a:latin typeface="Calibri" panose="020F0502020204030204" pitchFamily="34" charset="0"/>
                        <a:cs typeface="Calibri" panose="020F0502020204030204" pitchFamily="34"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83974045"/>
                  </a:ext>
                </a:extLst>
              </a:tr>
              <a:tr h="233220">
                <a:tc>
                  <a:txBody>
                    <a:bodyPr/>
                    <a:lstStyle/>
                    <a:p>
                      <a:pPr marL="0" marR="0" lvl="0" indent="0" algn="l" defTabSz="914400" rtl="0" eaLnBrk="1" fontAlgn="auto" latinLnBrk="0" hangingPunct="1">
                        <a:lnSpc>
                          <a:spcPts val="900"/>
                        </a:lnSpc>
                        <a:spcBef>
                          <a:spcPts val="0"/>
                        </a:spcBef>
                        <a:spcAft>
                          <a:spcPts val="0"/>
                        </a:spcAft>
                        <a:buClrTx/>
                        <a:buSzTx/>
                        <a:buFontTx/>
                        <a:buNone/>
                        <a:tabLst/>
                        <a:defRPr/>
                      </a:pPr>
                      <a:r>
                        <a:rPr lang="en-US" sz="1000" b="1" dirty="0">
                          <a:solidFill>
                            <a:schemeClr val="bg1"/>
                          </a:solidFill>
                          <a:latin typeface="Calibri" panose="020F0502020204030204" pitchFamily="34" charset="0"/>
                          <a:cs typeface="Calibri" panose="020F0502020204030204" pitchFamily="34" charset="0"/>
                        </a:rPr>
                        <a:t>Baseline Risk Factors</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Total</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2-Yr</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Rate</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endParaRPr lang="en-US" sz="1000" b="1" dirty="0">
                        <a:solidFill>
                          <a:schemeClr val="bg1"/>
                        </a:solidFill>
                        <a:latin typeface="Calibri" panose="020F0502020204030204" pitchFamily="34" charset="0"/>
                        <a:cs typeface="Calibri" panose="020F0502020204030204"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n</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2-Yr</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Rate</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HR</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900"/>
                        </a:lnSpc>
                      </a:pPr>
                      <a:r>
                        <a:rPr lang="en-US" sz="1000" b="1" dirty="0">
                          <a:solidFill>
                            <a:schemeClr val="bg1"/>
                          </a:solidFill>
                          <a:latin typeface="Calibri" panose="020F0502020204030204" pitchFamily="34" charset="0"/>
                          <a:cs typeface="Calibri" panose="020F0502020204030204" pitchFamily="34" charset="0"/>
                        </a:rPr>
                        <a:t>95% Wald</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CI</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900"/>
                        </a:lnSpc>
                      </a:pPr>
                      <a:r>
                        <a:rPr lang="en-US" sz="1000" b="1" dirty="0">
                          <a:solidFill>
                            <a:schemeClr val="bg1"/>
                          </a:solidFill>
                          <a:latin typeface="Calibri" panose="020F0502020204030204" pitchFamily="34" charset="0"/>
                          <a:cs typeface="Calibri" panose="020F0502020204030204" pitchFamily="34" charset="0"/>
                        </a:rPr>
                        <a:t>Pola-R-CHP</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Better</a:t>
                      </a:r>
                    </a:p>
                  </a:txBody>
                  <a:tcPr marL="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900"/>
                        </a:lnSpc>
                      </a:pPr>
                      <a:r>
                        <a:rPr lang="en-US" sz="1000" b="1" dirty="0">
                          <a:solidFill>
                            <a:schemeClr val="bg1"/>
                          </a:solidFill>
                          <a:latin typeface="Calibri" panose="020F0502020204030204" pitchFamily="34" charset="0"/>
                          <a:cs typeface="Calibri" panose="020F0502020204030204" pitchFamily="34" charset="0"/>
                        </a:rPr>
                        <a:t>R-CHOP</a:t>
                      </a:r>
                      <a:br>
                        <a:rPr lang="en-US" sz="1000" b="1" dirty="0">
                          <a:solidFill>
                            <a:schemeClr val="bg1"/>
                          </a:solidFill>
                          <a:latin typeface="Calibri" panose="020F0502020204030204" pitchFamily="34" charset="0"/>
                          <a:cs typeface="Calibri" panose="020F0502020204030204" pitchFamily="34" charset="0"/>
                        </a:rPr>
                      </a:br>
                      <a:r>
                        <a:rPr lang="en-US" sz="1000" b="1" dirty="0">
                          <a:solidFill>
                            <a:schemeClr val="bg1"/>
                          </a:solidFill>
                          <a:latin typeface="Calibri" panose="020F0502020204030204" pitchFamily="34" charset="0"/>
                          <a:cs typeface="Calibri" panose="020F0502020204030204" pitchFamily="34" charset="0"/>
                        </a:rPr>
                        <a:t>Better</a:t>
                      </a:r>
                    </a:p>
                  </a:txBody>
                  <a:tcPr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98526247"/>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Age group, yr</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&lt;60 </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&gt;60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271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140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300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74.1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77.9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131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71.9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69.5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7166090"/>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Sex</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Male</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Female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473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406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239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77.7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234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205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65.9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(0.5-0.9)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803891267"/>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ECOG PS</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0-1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141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374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78.4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67.2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363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71.2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65.0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33479231"/>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IPI score</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3-5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334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545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167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273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79.3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167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272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78.5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395863919"/>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Bulky disease</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Absent</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Present</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494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385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247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193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82.7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69.0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247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192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70.7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69.7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(0.7-1.5)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5046379"/>
                  </a:ext>
                </a:extLst>
              </a:tr>
              <a:tr h="413937">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Ann Arbor stage</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I-II</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III</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IV</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99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232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548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124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269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89.1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80.7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72.6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279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85.5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66.1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(0.2-1.8)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2835125521"/>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Baseline LDH</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 ULN</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&gt; ULN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300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575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146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291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78.9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154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284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67.2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68357807"/>
                  </a:ext>
                </a:extLst>
              </a:tr>
              <a:tr h="312482">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No. of extranodal sites</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0-1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453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426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227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80.2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226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213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74.5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65.8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4109140506"/>
                  </a:ext>
                </a:extLst>
              </a:tr>
              <a:tr h="515393">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Cell of origin</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GCB</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ABC</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Unclassified</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Unknown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352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221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95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184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110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83.9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168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119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76.9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58.8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86.2</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64.3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(0.7-1.5)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(0.2-0.6)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(0.8-4.5)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(0.4-1.2)</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291131451"/>
                  </a:ext>
                </a:extLst>
              </a:tr>
              <a:tr h="413937">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Double expressor by IHC</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DEL</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Non-DEL</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Unknown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290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438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151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139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223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77.7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76.0</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151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215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73</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63.1</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75.7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69.8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(0.4-1.0)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(0.6-1.3)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(0.4-1.5)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85000"/>
                      </a:schemeClr>
                    </a:solidFill>
                  </a:tcPr>
                </a:tc>
                <a:extLst>
                  <a:ext uri="{0D108BD9-81ED-4DB2-BD59-A6C34878D82A}">
                    <a16:rowId xmlns:a16="http://schemas.microsoft.com/office/drawing/2014/main" val="3696235582"/>
                  </a:ext>
                </a:extLst>
              </a:tr>
              <a:tr h="413937">
                <a:tc>
                  <a:txBody>
                    <a:bodyPr/>
                    <a:lstStyle/>
                    <a:p>
                      <a:pPr>
                        <a:lnSpc>
                          <a:spcPts val="800"/>
                        </a:lnSpc>
                      </a:pPr>
                      <a:r>
                        <a:rPr lang="en-US" sz="1000" b="0" dirty="0">
                          <a:solidFill>
                            <a:schemeClr val="bg1"/>
                          </a:solidFill>
                          <a:latin typeface="Calibri" panose="020F0502020204030204" pitchFamily="34" charset="0"/>
                          <a:cs typeface="Calibri" panose="020F0502020204030204" pitchFamily="34" charset="0"/>
                        </a:rPr>
                        <a:t>Double- or triple-hit lymphoma</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Yes</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No</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  Unknown</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45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620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214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26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305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109</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69.0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76.8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78.5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315</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105</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88.9</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70.3</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66.4</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3.8</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0.7</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0.6</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800"/>
                        </a:lnSpc>
                      </a:pP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(0.8-17.6)</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(0.5-1.0)</a:t>
                      </a:r>
                      <a:br>
                        <a:rPr lang="en-US" sz="1000" b="0" dirty="0">
                          <a:solidFill>
                            <a:schemeClr val="bg1"/>
                          </a:solidFill>
                          <a:latin typeface="Calibri" panose="020F0502020204030204" pitchFamily="34" charset="0"/>
                          <a:cs typeface="Calibri" panose="020F0502020204030204" pitchFamily="34" charset="0"/>
                        </a:rPr>
                      </a:br>
                      <a:r>
                        <a:rPr lang="en-US" sz="1000" b="0" dirty="0">
                          <a:solidFill>
                            <a:schemeClr val="bg1"/>
                          </a:solidFill>
                          <a:latin typeface="Calibri" panose="020F0502020204030204" pitchFamily="34" charset="0"/>
                          <a:cs typeface="Calibri" panose="020F0502020204030204" pitchFamily="34" charset="0"/>
                        </a:rPr>
                        <a:t>(0.4-1.1)</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nSpc>
                          <a:spcPts val="800"/>
                        </a:lnSpc>
                      </a:pPr>
                      <a:endParaRPr lang="en-US" sz="10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591283262"/>
                  </a:ext>
                </a:extLst>
              </a:tr>
            </a:tbl>
          </a:graphicData>
        </a:graphic>
      </p:graphicFrame>
      <p:cxnSp>
        <p:nvCxnSpPr>
          <p:cNvPr id="13" name="Straight Connector 12">
            <a:extLst>
              <a:ext uri="{FF2B5EF4-FFF2-40B4-BE49-F238E27FC236}">
                <a16:creationId xmlns:a16="http://schemas.microsoft.com/office/drawing/2014/main" id="{174ABDDC-AC77-4880-ACAC-E0D91897E05C}"/>
              </a:ext>
            </a:extLst>
          </p:cNvPr>
          <p:cNvCxnSpPr>
            <a:cxnSpLocks/>
            <a:endCxn id="350" idx="0"/>
          </p:cNvCxnSpPr>
          <p:nvPr/>
        </p:nvCxnSpPr>
        <p:spPr bwMode="auto">
          <a:xfrm flipH="1">
            <a:off x="5862653" y="2128415"/>
            <a:ext cx="4747" cy="4175195"/>
          </a:xfrm>
          <a:prstGeom prst="line">
            <a:avLst/>
          </a:prstGeom>
          <a:noFill/>
          <a:ln w="19050" cap="flat" cmpd="sng" algn="ctr">
            <a:solidFill>
              <a:schemeClr val="bg1"/>
            </a:solidFill>
            <a:prstDash val="solid"/>
            <a:round/>
            <a:headEnd type="none" w="med" len="med"/>
            <a:tailEnd type="none" w="med" len="med"/>
          </a:ln>
          <a:effectLst/>
        </p:spPr>
      </p:cxnSp>
      <p:sp>
        <p:nvSpPr>
          <p:cNvPr id="15" name="Rectangle 14">
            <a:extLst>
              <a:ext uri="{FF2B5EF4-FFF2-40B4-BE49-F238E27FC236}">
                <a16:creationId xmlns:a16="http://schemas.microsoft.com/office/drawing/2014/main" id="{A1AE71BF-BF8F-4EE5-8292-1110DAFEF262}"/>
              </a:ext>
            </a:extLst>
          </p:cNvPr>
          <p:cNvSpPr/>
          <p:nvPr/>
        </p:nvSpPr>
        <p:spPr bwMode="auto">
          <a:xfrm>
            <a:off x="5826251" y="2353928"/>
            <a:ext cx="59469" cy="5946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9" name="Rectangle 138">
            <a:extLst>
              <a:ext uri="{FF2B5EF4-FFF2-40B4-BE49-F238E27FC236}">
                <a16:creationId xmlns:a16="http://schemas.microsoft.com/office/drawing/2014/main" id="{37C2A12E-41B3-441C-BD1C-14501CC64C23}"/>
              </a:ext>
            </a:extLst>
          </p:cNvPr>
          <p:cNvSpPr/>
          <p:nvPr/>
        </p:nvSpPr>
        <p:spPr bwMode="auto">
          <a:xfrm>
            <a:off x="5614584" y="2438594"/>
            <a:ext cx="77230" cy="7723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0" name="Rectangle 139">
            <a:extLst>
              <a:ext uri="{FF2B5EF4-FFF2-40B4-BE49-F238E27FC236}">
                <a16:creationId xmlns:a16="http://schemas.microsoft.com/office/drawing/2014/main" id="{8069E606-CEFC-4C0D-80DF-4F4C12097A78}"/>
              </a:ext>
            </a:extLst>
          </p:cNvPr>
          <p:cNvSpPr/>
          <p:nvPr/>
        </p:nvSpPr>
        <p:spPr bwMode="auto">
          <a:xfrm>
            <a:off x="5587979" y="2658042"/>
            <a:ext cx="77230" cy="7723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1" name="Rectangle 140">
            <a:extLst>
              <a:ext uri="{FF2B5EF4-FFF2-40B4-BE49-F238E27FC236}">
                <a16:creationId xmlns:a16="http://schemas.microsoft.com/office/drawing/2014/main" id="{7274045D-8C8D-4C6A-B54B-8BFC4DC46A09}"/>
              </a:ext>
            </a:extLst>
          </p:cNvPr>
          <p:cNvSpPr/>
          <p:nvPr/>
        </p:nvSpPr>
        <p:spPr bwMode="auto">
          <a:xfrm>
            <a:off x="5788890" y="2753345"/>
            <a:ext cx="59469" cy="5946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2" name="Rectangle 141">
            <a:extLst>
              <a:ext uri="{FF2B5EF4-FFF2-40B4-BE49-F238E27FC236}">
                <a16:creationId xmlns:a16="http://schemas.microsoft.com/office/drawing/2014/main" id="{E77A3894-250A-43F3-BB7F-35A0B13FEA98}"/>
              </a:ext>
            </a:extLst>
          </p:cNvPr>
          <p:cNvSpPr/>
          <p:nvPr/>
        </p:nvSpPr>
        <p:spPr bwMode="auto">
          <a:xfrm>
            <a:off x="5660101" y="2952772"/>
            <a:ext cx="91440" cy="9144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3" name="Rectangle 142">
            <a:extLst>
              <a:ext uri="{FF2B5EF4-FFF2-40B4-BE49-F238E27FC236}">
                <a16:creationId xmlns:a16="http://schemas.microsoft.com/office/drawing/2014/main" id="{8C3AFDE2-5ECB-42D8-B4F7-B1BB9E02869C}"/>
              </a:ext>
            </a:extLst>
          </p:cNvPr>
          <p:cNvSpPr/>
          <p:nvPr/>
        </p:nvSpPr>
        <p:spPr bwMode="auto">
          <a:xfrm>
            <a:off x="5747677" y="3079361"/>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4" name="Rectangle 143">
            <a:extLst>
              <a:ext uri="{FF2B5EF4-FFF2-40B4-BE49-F238E27FC236}">
                <a16:creationId xmlns:a16="http://schemas.microsoft.com/office/drawing/2014/main" id="{8D3A7FAB-DD32-489B-8ED7-539171E0B27A}"/>
              </a:ext>
            </a:extLst>
          </p:cNvPr>
          <p:cNvSpPr/>
          <p:nvPr/>
        </p:nvSpPr>
        <p:spPr bwMode="auto">
          <a:xfrm>
            <a:off x="5837830" y="3281491"/>
            <a:ext cx="59469" cy="5946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5" name="Rectangle 144">
            <a:extLst>
              <a:ext uri="{FF2B5EF4-FFF2-40B4-BE49-F238E27FC236}">
                <a16:creationId xmlns:a16="http://schemas.microsoft.com/office/drawing/2014/main" id="{8E45D175-DB44-4426-B6F8-4EDC61FFB85B}"/>
              </a:ext>
            </a:extLst>
          </p:cNvPr>
          <p:cNvSpPr/>
          <p:nvPr/>
        </p:nvSpPr>
        <p:spPr bwMode="auto">
          <a:xfrm>
            <a:off x="5600859" y="3366492"/>
            <a:ext cx="75095" cy="7509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6" name="Rectangle 145">
            <a:extLst>
              <a:ext uri="{FF2B5EF4-FFF2-40B4-BE49-F238E27FC236}">
                <a16:creationId xmlns:a16="http://schemas.microsoft.com/office/drawing/2014/main" id="{3EA7C3A7-897B-4F5C-B5CA-44B4CF3DF4BC}"/>
              </a:ext>
            </a:extLst>
          </p:cNvPr>
          <p:cNvSpPr/>
          <p:nvPr/>
        </p:nvSpPr>
        <p:spPr bwMode="auto">
          <a:xfrm>
            <a:off x="5490100" y="3587770"/>
            <a:ext cx="75095" cy="7509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7" name="Rectangle 146">
            <a:extLst>
              <a:ext uri="{FF2B5EF4-FFF2-40B4-BE49-F238E27FC236}">
                <a16:creationId xmlns:a16="http://schemas.microsoft.com/office/drawing/2014/main" id="{30A0E83F-34E3-4268-A3E3-A13769208B3C}"/>
              </a:ext>
            </a:extLst>
          </p:cNvPr>
          <p:cNvSpPr/>
          <p:nvPr/>
        </p:nvSpPr>
        <p:spPr bwMode="auto">
          <a:xfrm>
            <a:off x="5855860" y="3688224"/>
            <a:ext cx="59469" cy="5946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 name="Rectangle 150">
            <a:extLst>
              <a:ext uri="{FF2B5EF4-FFF2-40B4-BE49-F238E27FC236}">
                <a16:creationId xmlns:a16="http://schemas.microsoft.com/office/drawing/2014/main" id="{056D6605-C3C9-45E8-AF83-C860B2EAC724}"/>
              </a:ext>
            </a:extLst>
          </p:cNvPr>
          <p:cNvSpPr/>
          <p:nvPr/>
        </p:nvSpPr>
        <p:spPr bwMode="auto">
          <a:xfrm>
            <a:off x="5691011" y="4071764"/>
            <a:ext cx="69546" cy="6954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 name="Rectangle 151">
            <a:extLst>
              <a:ext uri="{FF2B5EF4-FFF2-40B4-BE49-F238E27FC236}">
                <a16:creationId xmlns:a16="http://schemas.microsoft.com/office/drawing/2014/main" id="{0AEACDED-9B0D-4368-B894-1F7A3F8AEB95}"/>
              </a:ext>
            </a:extLst>
          </p:cNvPr>
          <p:cNvSpPr/>
          <p:nvPr/>
        </p:nvSpPr>
        <p:spPr bwMode="auto">
          <a:xfrm>
            <a:off x="5569949" y="3906914"/>
            <a:ext cx="36576"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 name="Rectangle 152">
            <a:extLst>
              <a:ext uri="{FF2B5EF4-FFF2-40B4-BE49-F238E27FC236}">
                <a16:creationId xmlns:a16="http://schemas.microsoft.com/office/drawing/2014/main" id="{F963995E-3A12-487F-8CE9-B954A1D53CBD}"/>
              </a:ext>
            </a:extLst>
          </p:cNvPr>
          <p:cNvSpPr/>
          <p:nvPr/>
        </p:nvSpPr>
        <p:spPr bwMode="auto">
          <a:xfrm>
            <a:off x="5685859" y="3989339"/>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 name="Rectangle 153">
            <a:extLst>
              <a:ext uri="{FF2B5EF4-FFF2-40B4-BE49-F238E27FC236}">
                <a16:creationId xmlns:a16="http://schemas.microsoft.com/office/drawing/2014/main" id="{35F29006-F4B0-420B-B802-2AD4DBAAA14E}"/>
              </a:ext>
            </a:extLst>
          </p:cNvPr>
          <p:cNvSpPr/>
          <p:nvPr/>
        </p:nvSpPr>
        <p:spPr bwMode="auto">
          <a:xfrm>
            <a:off x="5724496" y="4327115"/>
            <a:ext cx="66325" cy="6632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 name="Rectangle 154">
            <a:extLst>
              <a:ext uri="{FF2B5EF4-FFF2-40B4-BE49-F238E27FC236}">
                <a16:creationId xmlns:a16="http://schemas.microsoft.com/office/drawing/2014/main" id="{A8C7D7DD-9853-471B-97E6-518AC0C7F2E6}"/>
              </a:ext>
            </a:extLst>
          </p:cNvPr>
          <p:cNvSpPr/>
          <p:nvPr/>
        </p:nvSpPr>
        <p:spPr bwMode="auto">
          <a:xfrm>
            <a:off x="5649799" y="4414692"/>
            <a:ext cx="80548" cy="80548"/>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 name="Rectangle 155">
            <a:extLst>
              <a:ext uri="{FF2B5EF4-FFF2-40B4-BE49-F238E27FC236}">
                <a16:creationId xmlns:a16="http://schemas.microsoft.com/office/drawing/2014/main" id="{839BC5F5-A8A8-485A-B83B-107DCDC1CEA9}"/>
              </a:ext>
            </a:extLst>
          </p:cNvPr>
          <p:cNvSpPr/>
          <p:nvPr/>
        </p:nvSpPr>
        <p:spPr bwMode="auto">
          <a:xfrm>
            <a:off x="5688435" y="4639642"/>
            <a:ext cx="69546" cy="6954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 name="Rectangle 156">
            <a:extLst>
              <a:ext uri="{FF2B5EF4-FFF2-40B4-BE49-F238E27FC236}">
                <a16:creationId xmlns:a16="http://schemas.microsoft.com/office/drawing/2014/main" id="{492AAA7C-8309-4D2A-9178-A80B769EC091}"/>
              </a:ext>
            </a:extLst>
          </p:cNvPr>
          <p:cNvSpPr/>
          <p:nvPr/>
        </p:nvSpPr>
        <p:spPr bwMode="auto">
          <a:xfrm>
            <a:off x="5660102" y="4727219"/>
            <a:ext cx="69546" cy="6954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 name="Rectangle 157">
            <a:extLst>
              <a:ext uri="{FF2B5EF4-FFF2-40B4-BE49-F238E27FC236}">
                <a16:creationId xmlns:a16="http://schemas.microsoft.com/office/drawing/2014/main" id="{57F3DB5D-F6AA-43E0-B95B-F2B03983F704}"/>
              </a:ext>
            </a:extLst>
          </p:cNvPr>
          <p:cNvSpPr/>
          <p:nvPr/>
        </p:nvSpPr>
        <p:spPr bwMode="auto">
          <a:xfrm>
            <a:off x="5861012" y="4952329"/>
            <a:ext cx="54406" cy="5440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 name="Rectangle 158">
            <a:extLst>
              <a:ext uri="{FF2B5EF4-FFF2-40B4-BE49-F238E27FC236}">
                <a16:creationId xmlns:a16="http://schemas.microsoft.com/office/drawing/2014/main" id="{0869E542-8C49-48C7-A693-3894275EE76F}"/>
              </a:ext>
            </a:extLst>
          </p:cNvPr>
          <p:cNvSpPr/>
          <p:nvPr/>
        </p:nvSpPr>
        <p:spPr bwMode="auto">
          <a:xfrm>
            <a:off x="6206166" y="5150663"/>
            <a:ext cx="36576"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 name="Rectangle 159">
            <a:extLst>
              <a:ext uri="{FF2B5EF4-FFF2-40B4-BE49-F238E27FC236}">
                <a16:creationId xmlns:a16="http://schemas.microsoft.com/office/drawing/2014/main" id="{95816490-4FEB-4896-A71C-B970E5502F8E}"/>
              </a:ext>
            </a:extLst>
          </p:cNvPr>
          <p:cNvSpPr/>
          <p:nvPr/>
        </p:nvSpPr>
        <p:spPr bwMode="auto">
          <a:xfrm>
            <a:off x="5662677" y="5235664"/>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1" name="Rectangle 160">
            <a:extLst>
              <a:ext uri="{FF2B5EF4-FFF2-40B4-BE49-F238E27FC236}">
                <a16:creationId xmlns:a16="http://schemas.microsoft.com/office/drawing/2014/main" id="{00C5E971-8624-4354-B836-52258E7250B3}"/>
              </a:ext>
            </a:extLst>
          </p:cNvPr>
          <p:cNvSpPr/>
          <p:nvPr/>
        </p:nvSpPr>
        <p:spPr bwMode="auto">
          <a:xfrm>
            <a:off x="5242826" y="5057936"/>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2" name="Rectangle 161">
            <a:extLst>
              <a:ext uri="{FF2B5EF4-FFF2-40B4-BE49-F238E27FC236}">
                <a16:creationId xmlns:a16="http://schemas.microsoft.com/office/drawing/2014/main" id="{814A3D7E-4AC0-4152-998A-F9A39582A95F}"/>
              </a:ext>
            </a:extLst>
          </p:cNvPr>
          <p:cNvSpPr/>
          <p:nvPr/>
        </p:nvSpPr>
        <p:spPr bwMode="auto">
          <a:xfrm>
            <a:off x="5585403" y="5486015"/>
            <a:ext cx="54881" cy="5488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3" name="Rectangle 162">
            <a:extLst>
              <a:ext uri="{FF2B5EF4-FFF2-40B4-BE49-F238E27FC236}">
                <a16:creationId xmlns:a16="http://schemas.microsoft.com/office/drawing/2014/main" id="{7CA9D719-0247-47AD-8B12-F50BA3A5A588}"/>
              </a:ext>
            </a:extLst>
          </p:cNvPr>
          <p:cNvSpPr/>
          <p:nvPr/>
        </p:nvSpPr>
        <p:spPr bwMode="auto">
          <a:xfrm>
            <a:off x="5757980" y="5573591"/>
            <a:ext cx="54881" cy="54881"/>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4" name="Rectangle 163">
            <a:extLst>
              <a:ext uri="{FF2B5EF4-FFF2-40B4-BE49-F238E27FC236}">
                <a16:creationId xmlns:a16="http://schemas.microsoft.com/office/drawing/2014/main" id="{0E9C5646-A1B8-41E1-88BC-4FFA5904E92E}"/>
              </a:ext>
            </a:extLst>
          </p:cNvPr>
          <p:cNvSpPr/>
          <p:nvPr/>
        </p:nvSpPr>
        <p:spPr bwMode="auto">
          <a:xfrm>
            <a:off x="5691010" y="5668894"/>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5" name="Rectangle 164">
            <a:extLst>
              <a:ext uri="{FF2B5EF4-FFF2-40B4-BE49-F238E27FC236}">
                <a16:creationId xmlns:a16="http://schemas.microsoft.com/office/drawing/2014/main" id="{AC07E447-4F31-4179-A0CA-5FFE7016634E}"/>
              </a:ext>
            </a:extLst>
          </p:cNvPr>
          <p:cNvSpPr/>
          <p:nvPr/>
        </p:nvSpPr>
        <p:spPr bwMode="auto">
          <a:xfrm>
            <a:off x="6620866" y="5902790"/>
            <a:ext cx="36576" cy="3657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6" name="Rectangle 165">
            <a:extLst>
              <a:ext uri="{FF2B5EF4-FFF2-40B4-BE49-F238E27FC236}">
                <a16:creationId xmlns:a16="http://schemas.microsoft.com/office/drawing/2014/main" id="{521C71EE-2130-492D-984A-583A4D697A01}"/>
              </a:ext>
            </a:extLst>
          </p:cNvPr>
          <p:cNvSpPr/>
          <p:nvPr/>
        </p:nvSpPr>
        <p:spPr bwMode="auto">
          <a:xfrm>
            <a:off x="5642070" y="5974911"/>
            <a:ext cx="82305" cy="8230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7" name="Rectangle 166">
            <a:extLst>
              <a:ext uri="{FF2B5EF4-FFF2-40B4-BE49-F238E27FC236}">
                <a16:creationId xmlns:a16="http://schemas.microsoft.com/office/drawing/2014/main" id="{0B6F0A4F-0051-4729-9E10-C78A71DDC896}"/>
              </a:ext>
            </a:extLst>
          </p:cNvPr>
          <p:cNvSpPr/>
          <p:nvPr/>
        </p:nvSpPr>
        <p:spPr bwMode="auto">
          <a:xfrm>
            <a:off x="5580253" y="6080519"/>
            <a:ext cx="45719" cy="457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nvGrpSpPr>
          <p:cNvPr id="23" name="Group 22">
            <a:extLst>
              <a:ext uri="{FF2B5EF4-FFF2-40B4-BE49-F238E27FC236}">
                <a16:creationId xmlns:a16="http://schemas.microsoft.com/office/drawing/2014/main" id="{E9919779-4F38-4D6F-A748-016969B6157B}"/>
              </a:ext>
            </a:extLst>
          </p:cNvPr>
          <p:cNvGrpSpPr/>
          <p:nvPr/>
        </p:nvGrpSpPr>
        <p:grpSpPr>
          <a:xfrm>
            <a:off x="5552511" y="2347288"/>
            <a:ext cx="550125" cy="77447"/>
            <a:chOff x="5552511" y="1946218"/>
            <a:chExt cx="550125" cy="77447"/>
          </a:xfrm>
        </p:grpSpPr>
        <p:cxnSp>
          <p:nvCxnSpPr>
            <p:cNvPr id="17" name="Straight Connector 16">
              <a:extLst>
                <a:ext uri="{FF2B5EF4-FFF2-40B4-BE49-F238E27FC236}">
                  <a16:creationId xmlns:a16="http://schemas.microsoft.com/office/drawing/2014/main" id="{B602BB6E-6259-4A86-B8D7-16DBD2CDBABC}"/>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5DC8F4A-3E97-4277-9E11-4D79E28E2E81}"/>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AA09D8E3-75B0-4AC3-BBCF-5CB90822FF5B}"/>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828AF3E5-D4E9-4063-BBB4-4E60900D10A3}"/>
              </a:ext>
            </a:extLst>
          </p:cNvPr>
          <p:cNvGrpSpPr/>
          <p:nvPr/>
        </p:nvGrpSpPr>
        <p:grpSpPr>
          <a:xfrm>
            <a:off x="5477815" y="2429713"/>
            <a:ext cx="355998" cy="77447"/>
            <a:chOff x="5552511" y="1946218"/>
            <a:chExt cx="550125" cy="77447"/>
          </a:xfrm>
        </p:grpSpPr>
        <p:cxnSp>
          <p:nvCxnSpPr>
            <p:cNvPr id="175" name="Straight Connector 174">
              <a:extLst>
                <a:ext uri="{FF2B5EF4-FFF2-40B4-BE49-F238E27FC236}">
                  <a16:creationId xmlns:a16="http://schemas.microsoft.com/office/drawing/2014/main" id="{155ABA40-E154-4EC0-BE75-356D94AB03ED}"/>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4627BCA-C362-47C4-810F-559D69069F76}"/>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00A16200-19C1-4D16-AEBD-2F6A64304F33}"/>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C79CB1FD-B529-4982-920F-DDAA6FE9DE24}"/>
              </a:ext>
            </a:extLst>
          </p:cNvPr>
          <p:cNvGrpSpPr/>
          <p:nvPr/>
        </p:nvGrpSpPr>
        <p:grpSpPr>
          <a:xfrm>
            <a:off x="5434026" y="2650857"/>
            <a:ext cx="381626" cy="77447"/>
            <a:chOff x="5552511" y="1946218"/>
            <a:chExt cx="550125" cy="77447"/>
          </a:xfrm>
        </p:grpSpPr>
        <p:cxnSp>
          <p:nvCxnSpPr>
            <p:cNvPr id="179" name="Straight Connector 178">
              <a:extLst>
                <a:ext uri="{FF2B5EF4-FFF2-40B4-BE49-F238E27FC236}">
                  <a16:creationId xmlns:a16="http://schemas.microsoft.com/office/drawing/2014/main" id="{577DAD38-4237-4087-B9DC-D7AAC75E5D30}"/>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550BFB8-23DC-4FF5-985B-6D24017D1BCD}"/>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C587E2B-D089-4277-9B84-701514503FCB}"/>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49DEBD4F-C5A6-4783-9F32-15031FDA24F6}"/>
              </a:ext>
            </a:extLst>
          </p:cNvPr>
          <p:cNvGrpSpPr/>
          <p:nvPr/>
        </p:nvGrpSpPr>
        <p:grpSpPr>
          <a:xfrm>
            <a:off x="5596299" y="2743585"/>
            <a:ext cx="453979" cy="77447"/>
            <a:chOff x="5552511" y="1946218"/>
            <a:chExt cx="550125" cy="77447"/>
          </a:xfrm>
        </p:grpSpPr>
        <p:cxnSp>
          <p:nvCxnSpPr>
            <p:cNvPr id="183" name="Straight Connector 182">
              <a:extLst>
                <a:ext uri="{FF2B5EF4-FFF2-40B4-BE49-F238E27FC236}">
                  <a16:creationId xmlns:a16="http://schemas.microsoft.com/office/drawing/2014/main" id="{81E823B3-609C-4FD9-9C1C-160C238B19D5}"/>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A0910E1-3139-4C1A-8F5D-DEFC86FCC5D9}"/>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6894CC7-060E-4D41-929C-D3E0FF35E155}"/>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D2117009-979E-4F9E-A636-46A859CCDDFC}"/>
              </a:ext>
            </a:extLst>
          </p:cNvPr>
          <p:cNvGrpSpPr/>
          <p:nvPr/>
        </p:nvGrpSpPr>
        <p:grpSpPr>
          <a:xfrm>
            <a:off x="5537057" y="2961418"/>
            <a:ext cx="330344" cy="77447"/>
            <a:chOff x="5552511" y="1946218"/>
            <a:chExt cx="550125" cy="77447"/>
          </a:xfrm>
        </p:grpSpPr>
        <p:cxnSp>
          <p:nvCxnSpPr>
            <p:cNvPr id="187" name="Straight Connector 186">
              <a:extLst>
                <a:ext uri="{FF2B5EF4-FFF2-40B4-BE49-F238E27FC236}">
                  <a16:creationId xmlns:a16="http://schemas.microsoft.com/office/drawing/2014/main" id="{C9EBC5C6-76E9-4C32-A11D-692D91B07CDD}"/>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899CCC9-5B68-49BA-AC7F-E9AE8DDCDAF2}"/>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E71C43C7-68CC-40D2-B81A-8716ACB946DC}"/>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59BE6BA0-7394-472E-9588-A548B9223D92}"/>
              </a:ext>
            </a:extLst>
          </p:cNvPr>
          <p:cNvGrpSpPr/>
          <p:nvPr/>
        </p:nvGrpSpPr>
        <p:grpSpPr>
          <a:xfrm>
            <a:off x="5405692" y="3056722"/>
            <a:ext cx="685800" cy="77447"/>
            <a:chOff x="5552511" y="1946218"/>
            <a:chExt cx="550125" cy="77447"/>
          </a:xfrm>
        </p:grpSpPr>
        <p:cxnSp>
          <p:nvCxnSpPr>
            <p:cNvPr id="191" name="Straight Connector 190">
              <a:extLst>
                <a:ext uri="{FF2B5EF4-FFF2-40B4-BE49-F238E27FC236}">
                  <a16:creationId xmlns:a16="http://schemas.microsoft.com/office/drawing/2014/main" id="{4814DF4A-B391-489A-9364-FB275CB3CC8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4E1A841-3BAB-4E17-887A-CE37983E3F19}"/>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A4B11036-93E3-4132-918B-00C033F96140}"/>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C304981D-F166-4DB3-8AE1-3D719CDC16AE}"/>
              </a:ext>
            </a:extLst>
          </p:cNvPr>
          <p:cNvGrpSpPr/>
          <p:nvPr/>
        </p:nvGrpSpPr>
        <p:grpSpPr>
          <a:xfrm>
            <a:off x="5596299" y="3267622"/>
            <a:ext cx="521208" cy="77447"/>
            <a:chOff x="5552511" y="1946218"/>
            <a:chExt cx="550125" cy="77447"/>
          </a:xfrm>
        </p:grpSpPr>
        <p:cxnSp>
          <p:nvCxnSpPr>
            <p:cNvPr id="195" name="Straight Connector 194">
              <a:extLst>
                <a:ext uri="{FF2B5EF4-FFF2-40B4-BE49-F238E27FC236}">
                  <a16:creationId xmlns:a16="http://schemas.microsoft.com/office/drawing/2014/main" id="{2F443B28-B0EE-46B3-8258-3C01C1D613C1}"/>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969A9AF7-A1AF-41BC-8BA3-E44391B2B07C}"/>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68B9341-15FC-4382-9152-CF74104EDB47}"/>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F2857949-38E9-4503-AFD8-08CC82443A04}"/>
              </a:ext>
            </a:extLst>
          </p:cNvPr>
          <p:cNvGrpSpPr/>
          <p:nvPr/>
        </p:nvGrpSpPr>
        <p:grpSpPr>
          <a:xfrm>
            <a:off x="5459783" y="3360350"/>
            <a:ext cx="359599" cy="77447"/>
            <a:chOff x="5552511" y="1946218"/>
            <a:chExt cx="550125" cy="77447"/>
          </a:xfrm>
        </p:grpSpPr>
        <p:cxnSp>
          <p:nvCxnSpPr>
            <p:cNvPr id="199" name="Straight Connector 198">
              <a:extLst>
                <a:ext uri="{FF2B5EF4-FFF2-40B4-BE49-F238E27FC236}">
                  <a16:creationId xmlns:a16="http://schemas.microsoft.com/office/drawing/2014/main" id="{5F41A4A3-8064-4A01-B4FD-A7B9D7D1F9D3}"/>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B35FF221-E9C9-456B-83E0-2EDE82A5F21F}"/>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7DFF2EC-2A33-43F6-97A1-0660E81BB32D}"/>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491CF980-28C9-405D-A05C-169F09044633}"/>
              </a:ext>
            </a:extLst>
          </p:cNvPr>
          <p:cNvGrpSpPr/>
          <p:nvPr/>
        </p:nvGrpSpPr>
        <p:grpSpPr>
          <a:xfrm>
            <a:off x="5312964" y="3584203"/>
            <a:ext cx="423764" cy="77447"/>
            <a:chOff x="5552511" y="1946218"/>
            <a:chExt cx="550125" cy="77447"/>
          </a:xfrm>
        </p:grpSpPr>
        <p:cxnSp>
          <p:nvCxnSpPr>
            <p:cNvPr id="203" name="Straight Connector 202">
              <a:extLst>
                <a:ext uri="{FF2B5EF4-FFF2-40B4-BE49-F238E27FC236}">
                  <a16:creationId xmlns:a16="http://schemas.microsoft.com/office/drawing/2014/main" id="{067E1391-E9D7-4B58-8119-72649B41A450}"/>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CF8927C5-0BC4-48B2-AD9B-6DEA5CA72DD8}"/>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9C03ABF3-CBE7-49F2-BEF6-CE3553FAFC3C}"/>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CFDD81C5-A05C-46DB-BE7A-F7064389F047}"/>
              </a:ext>
            </a:extLst>
          </p:cNvPr>
          <p:cNvGrpSpPr/>
          <p:nvPr/>
        </p:nvGrpSpPr>
        <p:grpSpPr>
          <a:xfrm>
            <a:off x="5678724" y="3674355"/>
            <a:ext cx="404495" cy="77447"/>
            <a:chOff x="5552511" y="1946218"/>
            <a:chExt cx="550125" cy="77447"/>
          </a:xfrm>
        </p:grpSpPr>
        <p:cxnSp>
          <p:nvCxnSpPr>
            <p:cNvPr id="207" name="Straight Connector 206">
              <a:extLst>
                <a:ext uri="{FF2B5EF4-FFF2-40B4-BE49-F238E27FC236}">
                  <a16:creationId xmlns:a16="http://schemas.microsoft.com/office/drawing/2014/main" id="{776E37C3-F1CC-4586-BEF3-DDC162B22D2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C1E107B-E8F8-416A-A4AD-72E63D62C416}"/>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CD562D60-D661-4028-AA0E-B8D6C7B1E965}"/>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EF3C17E3-33C1-4701-AA54-E85F64545E35}"/>
              </a:ext>
            </a:extLst>
          </p:cNvPr>
          <p:cNvGrpSpPr/>
          <p:nvPr/>
        </p:nvGrpSpPr>
        <p:grpSpPr>
          <a:xfrm>
            <a:off x="5073061" y="3890282"/>
            <a:ext cx="1151390" cy="77447"/>
            <a:chOff x="5536779" y="1946218"/>
            <a:chExt cx="560202" cy="77447"/>
          </a:xfrm>
        </p:grpSpPr>
        <p:cxnSp>
          <p:nvCxnSpPr>
            <p:cNvPr id="223" name="Straight Connector 222">
              <a:extLst>
                <a:ext uri="{FF2B5EF4-FFF2-40B4-BE49-F238E27FC236}">
                  <a16:creationId xmlns:a16="http://schemas.microsoft.com/office/drawing/2014/main" id="{0624FE81-C58C-4815-BEBE-A5C911B70DBB}"/>
                </a:ext>
              </a:extLst>
            </p:cNvPr>
            <p:cNvCxnSpPr>
              <a:cxnSpLocks/>
            </p:cNvCxnSpPr>
            <p:nvPr/>
          </p:nvCxnSpPr>
          <p:spPr bwMode="auto">
            <a:xfrm>
              <a:off x="5536779" y="1981196"/>
              <a:ext cx="560202" cy="0"/>
            </a:xfrm>
            <a:prstGeom prst="line">
              <a:avLst/>
            </a:prstGeom>
            <a:noFill/>
            <a:ln w="19050" cap="flat" cmpd="sng" algn="ctr">
              <a:solidFill>
                <a:schemeClr val="accent1"/>
              </a:solidFill>
              <a:prstDash val="solid"/>
              <a:round/>
              <a:headEnd type="triangle" w="med" len="med"/>
              <a:tailEnd type="none" w="med" len="med"/>
            </a:ln>
            <a:effectLst/>
          </p:spPr>
        </p:cxnSp>
        <p:cxnSp>
          <p:nvCxnSpPr>
            <p:cNvPr id="224" name="Straight Connector 223">
              <a:extLst>
                <a:ext uri="{FF2B5EF4-FFF2-40B4-BE49-F238E27FC236}">
                  <a16:creationId xmlns:a16="http://schemas.microsoft.com/office/drawing/2014/main" id="{BCD272DC-37EF-40B5-B938-C5395237BBC2}"/>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CAAEAFA7-B0AE-4033-B386-238344604F9C}"/>
              </a:ext>
            </a:extLst>
          </p:cNvPr>
          <p:cNvGrpSpPr/>
          <p:nvPr/>
        </p:nvGrpSpPr>
        <p:grpSpPr>
          <a:xfrm>
            <a:off x="5405692" y="3975468"/>
            <a:ext cx="614108" cy="77447"/>
            <a:chOff x="5552511" y="1946218"/>
            <a:chExt cx="550125" cy="77447"/>
          </a:xfrm>
        </p:grpSpPr>
        <p:cxnSp>
          <p:nvCxnSpPr>
            <p:cNvPr id="229" name="Straight Connector 228">
              <a:extLst>
                <a:ext uri="{FF2B5EF4-FFF2-40B4-BE49-F238E27FC236}">
                  <a16:creationId xmlns:a16="http://schemas.microsoft.com/office/drawing/2014/main" id="{84E27356-4681-4843-B668-194E1BAF95C6}"/>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CA058CF-1DD4-4F90-9035-CC809C9F90A9}"/>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F00B673-A22A-4B9E-8B30-046F61F9C0DD}"/>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74A42042-6B2E-4A98-BE06-C3CAA2003C00}"/>
              </a:ext>
            </a:extLst>
          </p:cNvPr>
          <p:cNvGrpSpPr/>
          <p:nvPr/>
        </p:nvGrpSpPr>
        <p:grpSpPr>
          <a:xfrm>
            <a:off x="5549935" y="4063044"/>
            <a:ext cx="360614" cy="77447"/>
            <a:chOff x="5552511" y="1946218"/>
            <a:chExt cx="550125" cy="77447"/>
          </a:xfrm>
        </p:grpSpPr>
        <p:cxnSp>
          <p:nvCxnSpPr>
            <p:cNvPr id="233" name="Straight Connector 232">
              <a:extLst>
                <a:ext uri="{FF2B5EF4-FFF2-40B4-BE49-F238E27FC236}">
                  <a16:creationId xmlns:a16="http://schemas.microsoft.com/office/drawing/2014/main" id="{22A502FB-FCD7-4D58-B58B-1F7AFA925123}"/>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10A8A3C0-E741-49E7-90C2-FEB124DC5628}"/>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E1A0C004-88F9-4990-B7DD-D7234439E57C}"/>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BC626D42-068A-4753-ABAA-3F66A9E1D8FE}"/>
              </a:ext>
            </a:extLst>
          </p:cNvPr>
          <p:cNvGrpSpPr/>
          <p:nvPr/>
        </p:nvGrpSpPr>
        <p:grpSpPr>
          <a:xfrm>
            <a:off x="5482964" y="4320971"/>
            <a:ext cx="536833" cy="77447"/>
            <a:chOff x="5552511" y="1946218"/>
            <a:chExt cx="550125" cy="77447"/>
          </a:xfrm>
        </p:grpSpPr>
        <p:cxnSp>
          <p:nvCxnSpPr>
            <p:cNvPr id="237" name="Straight Connector 236">
              <a:extLst>
                <a:ext uri="{FF2B5EF4-FFF2-40B4-BE49-F238E27FC236}">
                  <a16:creationId xmlns:a16="http://schemas.microsoft.com/office/drawing/2014/main" id="{AAAA4AAD-2D90-42F4-9F96-C0FC14BF0A8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DCF7FE8A-22EB-42BE-BB38-0022AB70FC88}"/>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E590353E-50BD-42BE-BCB0-AEA0413C111F}"/>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31EC856C-FC7C-4E52-A689-7307524DEE2C}"/>
              </a:ext>
            </a:extLst>
          </p:cNvPr>
          <p:cNvGrpSpPr/>
          <p:nvPr/>
        </p:nvGrpSpPr>
        <p:grpSpPr>
          <a:xfrm>
            <a:off x="5524177" y="4413699"/>
            <a:ext cx="347208" cy="77447"/>
            <a:chOff x="5552511" y="1946218"/>
            <a:chExt cx="550125" cy="77447"/>
          </a:xfrm>
        </p:grpSpPr>
        <p:cxnSp>
          <p:nvCxnSpPr>
            <p:cNvPr id="275" name="Straight Connector 274">
              <a:extLst>
                <a:ext uri="{FF2B5EF4-FFF2-40B4-BE49-F238E27FC236}">
                  <a16:creationId xmlns:a16="http://schemas.microsoft.com/office/drawing/2014/main" id="{A31AFC40-A338-4AD1-BFF2-E0305DF7CCD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CC2027AF-F555-4F35-AD4F-B2D2939CCD98}"/>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C932AEE1-FE7D-4FFC-84E1-1510624720C1}"/>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E6B02F0B-A16C-469E-8205-22250C2C8958}"/>
              </a:ext>
            </a:extLst>
          </p:cNvPr>
          <p:cNvGrpSpPr/>
          <p:nvPr/>
        </p:nvGrpSpPr>
        <p:grpSpPr>
          <a:xfrm>
            <a:off x="5516448" y="4633498"/>
            <a:ext cx="427145" cy="77447"/>
            <a:chOff x="5552511" y="1946218"/>
            <a:chExt cx="550125" cy="77447"/>
          </a:xfrm>
        </p:grpSpPr>
        <p:cxnSp>
          <p:nvCxnSpPr>
            <p:cNvPr id="279" name="Straight Connector 278">
              <a:extLst>
                <a:ext uri="{FF2B5EF4-FFF2-40B4-BE49-F238E27FC236}">
                  <a16:creationId xmlns:a16="http://schemas.microsoft.com/office/drawing/2014/main" id="{0F02D8A4-1B4F-4AE7-869E-683699EA527D}"/>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A3A19AEE-E19E-4BB5-9345-137F5995C1BF}"/>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A394F99-6180-4EE0-8634-70199885FCC1}"/>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3A2C9607-16E5-47FB-9E29-8AA10B07E422}"/>
              </a:ext>
            </a:extLst>
          </p:cNvPr>
          <p:cNvGrpSpPr/>
          <p:nvPr/>
        </p:nvGrpSpPr>
        <p:grpSpPr>
          <a:xfrm>
            <a:off x="5495842" y="4723324"/>
            <a:ext cx="401458" cy="77447"/>
            <a:chOff x="5552511" y="1946218"/>
            <a:chExt cx="550125" cy="77447"/>
          </a:xfrm>
        </p:grpSpPr>
        <p:cxnSp>
          <p:nvCxnSpPr>
            <p:cNvPr id="283" name="Straight Connector 282">
              <a:extLst>
                <a:ext uri="{FF2B5EF4-FFF2-40B4-BE49-F238E27FC236}">
                  <a16:creationId xmlns:a16="http://schemas.microsoft.com/office/drawing/2014/main" id="{A5732690-21D0-4204-8FBE-B13AB5DF1FC3}"/>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9A74489-F759-4858-BE91-521E276F6C7D}"/>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74EE88F4-0A43-4C32-98E7-57BE5B2F399B}"/>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985571CB-DBE1-4263-AEE9-84A93EAD5803}"/>
              </a:ext>
            </a:extLst>
          </p:cNvPr>
          <p:cNvGrpSpPr/>
          <p:nvPr/>
        </p:nvGrpSpPr>
        <p:grpSpPr>
          <a:xfrm>
            <a:off x="5637509" y="4940708"/>
            <a:ext cx="488965" cy="77447"/>
            <a:chOff x="5552511" y="1946218"/>
            <a:chExt cx="550125" cy="77447"/>
          </a:xfrm>
        </p:grpSpPr>
        <p:cxnSp>
          <p:nvCxnSpPr>
            <p:cNvPr id="311" name="Straight Connector 310">
              <a:extLst>
                <a:ext uri="{FF2B5EF4-FFF2-40B4-BE49-F238E27FC236}">
                  <a16:creationId xmlns:a16="http://schemas.microsoft.com/office/drawing/2014/main" id="{A64C8C04-EFE3-4739-BADB-E5F6A6F3BCF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F8D792E-3699-46C2-8FF3-C9480A373CBF}"/>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0F2C2D3-BF69-4B73-AEDE-F7D184A0F868}"/>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4EBA1643-681A-4DE3-AAEF-1277080E47D7}"/>
              </a:ext>
            </a:extLst>
          </p:cNvPr>
          <p:cNvGrpSpPr/>
          <p:nvPr/>
        </p:nvGrpSpPr>
        <p:grpSpPr>
          <a:xfrm>
            <a:off x="5069314" y="5038587"/>
            <a:ext cx="510939" cy="77447"/>
            <a:chOff x="5557070" y="1946218"/>
            <a:chExt cx="545566" cy="77447"/>
          </a:xfrm>
        </p:grpSpPr>
        <p:cxnSp>
          <p:nvCxnSpPr>
            <p:cNvPr id="315" name="Straight Connector 314">
              <a:extLst>
                <a:ext uri="{FF2B5EF4-FFF2-40B4-BE49-F238E27FC236}">
                  <a16:creationId xmlns:a16="http://schemas.microsoft.com/office/drawing/2014/main" id="{3B4E941D-6B2F-4DDB-AAAA-82C7A2AE5D00}"/>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triangle" w="med" len="med"/>
              <a:tailEnd type="none" w="med" len="med"/>
            </a:ln>
            <a:effectLst/>
          </p:spPr>
        </p:cxnSp>
        <p:cxnSp>
          <p:nvCxnSpPr>
            <p:cNvPr id="316" name="Straight Connector 315">
              <a:extLst>
                <a:ext uri="{FF2B5EF4-FFF2-40B4-BE49-F238E27FC236}">
                  <a16:creationId xmlns:a16="http://schemas.microsoft.com/office/drawing/2014/main" id="{D1434630-26E4-4179-9F74-7D35F3B8C374}"/>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351881E3-6F2B-42A5-8B24-8ECB8450EDB7}"/>
              </a:ext>
            </a:extLst>
          </p:cNvPr>
          <p:cNvGrpSpPr/>
          <p:nvPr/>
        </p:nvGrpSpPr>
        <p:grpSpPr>
          <a:xfrm>
            <a:off x="5707055" y="5128739"/>
            <a:ext cx="1024602" cy="77447"/>
            <a:chOff x="5552511" y="1946218"/>
            <a:chExt cx="550125" cy="77447"/>
          </a:xfrm>
        </p:grpSpPr>
        <p:cxnSp>
          <p:nvCxnSpPr>
            <p:cNvPr id="319" name="Straight Connector 318">
              <a:extLst>
                <a:ext uri="{FF2B5EF4-FFF2-40B4-BE49-F238E27FC236}">
                  <a16:creationId xmlns:a16="http://schemas.microsoft.com/office/drawing/2014/main" id="{5E27B271-EBBB-4B51-A05E-F8529E250033}"/>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EA30F89A-81BB-47F0-B5D6-3F34EF63826A}"/>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DEEDE3ED-7AFE-4367-88E9-14D0CA34DFC9}"/>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2" name="Group 321">
            <a:extLst>
              <a:ext uri="{FF2B5EF4-FFF2-40B4-BE49-F238E27FC236}">
                <a16:creationId xmlns:a16="http://schemas.microsoft.com/office/drawing/2014/main" id="{95EB4CB9-AC99-4975-A8F4-82D6C3942BCE}"/>
              </a:ext>
            </a:extLst>
          </p:cNvPr>
          <p:cNvGrpSpPr/>
          <p:nvPr/>
        </p:nvGrpSpPr>
        <p:grpSpPr>
          <a:xfrm>
            <a:off x="5382508" y="5221793"/>
            <a:ext cx="591572" cy="77447"/>
            <a:chOff x="5552511" y="1946218"/>
            <a:chExt cx="550125" cy="77447"/>
          </a:xfrm>
        </p:grpSpPr>
        <p:cxnSp>
          <p:nvCxnSpPr>
            <p:cNvPr id="323" name="Straight Connector 322">
              <a:extLst>
                <a:ext uri="{FF2B5EF4-FFF2-40B4-BE49-F238E27FC236}">
                  <a16:creationId xmlns:a16="http://schemas.microsoft.com/office/drawing/2014/main" id="{0FDA0844-3EF7-4116-AC2B-987E87E7DAF4}"/>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C106DC1D-9838-4938-BED6-54AC98AF1E76}"/>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C1FB7F5D-A342-4057-B752-544959276FB3}"/>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76331491-AFD8-4892-840A-560175EABFA7}"/>
              </a:ext>
            </a:extLst>
          </p:cNvPr>
          <p:cNvGrpSpPr/>
          <p:nvPr/>
        </p:nvGrpSpPr>
        <p:grpSpPr>
          <a:xfrm>
            <a:off x="5361902" y="5472145"/>
            <a:ext cx="509480" cy="77447"/>
            <a:chOff x="5552511" y="1946218"/>
            <a:chExt cx="550125" cy="77447"/>
          </a:xfrm>
        </p:grpSpPr>
        <p:cxnSp>
          <p:nvCxnSpPr>
            <p:cNvPr id="327" name="Straight Connector 326">
              <a:extLst>
                <a:ext uri="{FF2B5EF4-FFF2-40B4-BE49-F238E27FC236}">
                  <a16:creationId xmlns:a16="http://schemas.microsoft.com/office/drawing/2014/main" id="{E27ECE0D-BFD6-4C24-8198-3CAAEC82C86F}"/>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00A23817-F813-4CC7-9BE7-7FB54526359F}"/>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1111B33A-A441-4EA6-ADBC-A175D73E7853}"/>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4A153E68-3A6B-46C6-8075-FEB93938690A}"/>
              </a:ext>
            </a:extLst>
          </p:cNvPr>
          <p:cNvGrpSpPr/>
          <p:nvPr/>
        </p:nvGrpSpPr>
        <p:grpSpPr>
          <a:xfrm>
            <a:off x="5562812" y="5564873"/>
            <a:ext cx="449579" cy="77447"/>
            <a:chOff x="5552511" y="1946218"/>
            <a:chExt cx="550125" cy="77447"/>
          </a:xfrm>
        </p:grpSpPr>
        <p:cxnSp>
          <p:nvCxnSpPr>
            <p:cNvPr id="331" name="Straight Connector 330">
              <a:extLst>
                <a:ext uri="{FF2B5EF4-FFF2-40B4-BE49-F238E27FC236}">
                  <a16:creationId xmlns:a16="http://schemas.microsoft.com/office/drawing/2014/main" id="{E6397C74-0EA7-4AE8-83E5-65E5D8987D8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C0B4075B-3C62-48C1-828B-B8522736A9A9}"/>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0673A3D-0B01-4C28-8654-724B99C0BD7E}"/>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6C4E14A9-E938-4DA0-ADBD-8F6C4138918B}"/>
              </a:ext>
            </a:extLst>
          </p:cNvPr>
          <p:cNvGrpSpPr/>
          <p:nvPr/>
        </p:nvGrpSpPr>
        <p:grpSpPr>
          <a:xfrm>
            <a:off x="5356750" y="5652449"/>
            <a:ext cx="734741" cy="77447"/>
            <a:chOff x="5552511" y="1946218"/>
            <a:chExt cx="550125" cy="77447"/>
          </a:xfrm>
        </p:grpSpPr>
        <p:cxnSp>
          <p:nvCxnSpPr>
            <p:cNvPr id="335" name="Straight Connector 334">
              <a:extLst>
                <a:ext uri="{FF2B5EF4-FFF2-40B4-BE49-F238E27FC236}">
                  <a16:creationId xmlns:a16="http://schemas.microsoft.com/office/drawing/2014/main" id="{BB6C06D3-8E8E-446B-A0A5-1FC9EFE46378}"/>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25A723C-5D51-43F6-A934-2DB77532A488}"/>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1C4F0BF-338B-4916-8AC7-27F70076C148}"/>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648E2814-E876-4A1E-934A-C7C0D7A6D7DF}"/>
              </a:ext>
            </a:extLst>
          </p:cNvPr>
          <p:cNvGrpSpPr/>
          <p:nvPr/>
        </p:nvGrpSpPr>
        <p:grpSpPr>
          <a:xfrm>
            <a:off x="5750844" y="5883768"/>
            <a:ext cx="1061187" cy="77447"/>
            <a:chOff x="5552511" y="1946218"/>
            <a:chExt cx="550125" cy="77447"/>
          </a:xfrm>
        </p:grpSpPr>
        <p:cxnSp>
          <p:nvCxnSpPr>
            <p:cNvPr id="339" name="Straight Connector 338">
              <a:extLst>
                <a:ext uri="{FF2B5EF4-FFF2-40B4-BE49-F238E27FC236}">
                  <a16:creationId xmlns:a16="http://schemas.microsoft.com/office/drawing/2014/main" id="{635392E0-A4B8-48ED-9283-11084471B623}"/>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triangle" w="med" len="med"/>
            </a:ln>
            <a:effectLst/>
          </p:spPr>
        </p:cxnSp>
        <p:cxnSp>
          <p:nvCxnSpPr>
            <p:cNvPr id="341" name="Straight Connector 340">
              <a:extLst>
                <a:ext uri="{FF2B5EF4-FFF2-40B4-BE49-F238E27FC236}">
                  <a16:creationId xmlns:a16="http://schemas.microsoft.com/office/drawing/2014/main" id="{87391879-2A7A-4482-AA8F-127C82D29EA0}"/>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2" name="Group 341">
            <a:extLst>
              <a:ext uri="{FF2B5EF4-FFF2-40B4-BE49-F238E27FC236}">
                <a16:creationId xmlns:a16="http://schemas.microsoft.com/office/drawing/2014/main" id="{C910B318-E9AA-46C7-B74F-D855EC534F9B}"/>
              </a:ext>
            </a:extLst>
          </p:cNvPr>
          <p:cNvGrpSpPr/>
          <p:nvPr/>
        </p:nvGrpSpPr>
        <p:grpSpPr>
          <a:xfrm>
            <a:off x="5503569" y="5973920"/>
            <a:ext cx="367813" cy="77447"/>
            <a:chOff x="5552511" y="1946218"/>
            <a:chExt cx="550125" cy="77447"/>
          </a:xfrm>
        </p:grpSpPr>
        <p:cxnSp>
          <p:nvCxnSpPr>
            <p:cNvPr id="343" name="Straight Connector 342">
              <a:extLst>
                <a:ext uri="{FF2B5EF4-FFF2-40B4-BE49-F238E27FC236}">
                  <a16:creationId xmlns:a16="http://schemas.microsoft.com/office/drawing/2014/main" id="{361B0429-3A1F-4F50-A05E-FD039FC83E62}"/>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2EB3BB1F-F42B-4397-A6ED-E81E4EC60203}"/>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5FC5698-F39E-4C5B-BFE2-B110E26C67CE}"/>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grpSp>
        <p:nvGrpSpPr>
          <p:cNvPr id="346" name="Group 345">
            <a:extLst>
              <a:ext uri="{FF2B5EF4-FFF2-40B4-BE49-F238E27FC236}">
                <a16:creationId xmlns:a16="http://schemas.microsoft.com/office/drawing/2014/main" id="{CD99F96C-07E7-4F07-92D7-0E0FC038AB60}"/>
              </a:ext>
            </a:extLst>
          </p:cNvPr>
          <p:cNvGrpSpPr/>
          <p:nvPr/>
        </p:nvGrpSpPr>
        <p:grpSpPr>
          <a:xfrm>
            <a:off x="5307810" y="6064072"/>
            <a:ext cx="598387" cy="77447"/>
            <a:chOff x="5552511" y="1946218"/>
            <a:chExt cx="550125" cy="77447"/>
          </a:xfrm>
        </p:grpSpPr>
        <p:cxnSp>
          <p:nvCxnSpPr>
            <p:cNvPr id="347" name="Straight Connector 346">
              <a:extLst>
                <a:ext uri="{FF2B5EF4-FFF2-40B4-BE49-F238E27FC236}">
                  <a16:creationId xmlns:a16="http://schemas.microsoft.com/office/drawing/2014/main" id="{77B8B5AF-8CBA-4539-9801-DB461CBDBF9A}"/>
                </a:ext>
              </a:extLst>
            </p:cNvPr>
            <p:cNvCxnSpPr/>
            <p:nvPr/>
          </p:nvCxnSpPr>
          <p:spPr bwMode="auto">
            <a:xfrm>
              <a:off x="5557070" y="1984942"/>
              <a:ext cx="545566" cy="0"/>
            </a:xfrm>
            <a:prstGeom prst="line">
              <a:avLst/>
            </a:prstGeom>
            <a:noFill/>
            <a:ln w="1905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B456C1FB-2F52-4FF3-96B8-AA8DD0209D63}"/>
                </a:ext>
              </a:extLst>
            </p:cNvPr>
            <p:cNvCxnSpPr/>
            <p:nvPr/>
          </p:nvCxnSpPr>
          <p:spPr bwMode="auto">
            <a:xfrm>
              <a:off x="6096000" y="1946218"/>
              <a:ext cx="0" cy="77447"/>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8F6C098F-E9A9-4FD2-AC23-83794C0A42F3}"/>
                </a:ext>
              </a:extLst>
            </p:cNvPr>
            <p:cNvCxnSpPr/>
            <p:nvPr/>
          </p:nvCxnSpPr>
          <p:spPr bwMode="auto">
            <a:xfrm>
              <a:off x="5552511" y="1946218"/>
              <a:ext cx="0" cy="77447"/>
            </a:xfrm>
            <a:prstGeom prst="line">
              <a:avLst/>
            </a:prstGeom>
            <a:noFill/>
            <a:ln w="19050" cap="flat" cmpd="sng" algn="ctr">
              <a:solidFill>
                <a:schemeClr val="accent1"/>
              </a:solidFill>
              <a:prstDash val="solid"/>
              <a:round/>
              <a:headEnd type="none" w="med" len="med"/>
              <a:tailEnd type="none" w="med" len="med"/>
            </a:ln>
            <a:effectLst/>
          </p:spPr>
        </p:cxnSp>
      </p:grpSp>
      <p:sp>
        <p:nvSpPr>
          <p:cNvPr id="29" name="Freeform: Shape 28">
            <a:extLst>
              <a:ext uri="{FF2B5EF4-FFF2-40B4-BE49-F238E27FC236}">
                <a16:creationId xmlns:a16="http://schemas.microsoft.com/office/drawing/2014/main" id="{EEC30292-A4DC-4249-86E8-012CB6BFCB2C}"/>
              </a:ext>
            </a:extLst>
          </p:cNvPr>
          <p:cNvSpPr/>
          <p:nvPr/>
        </p:nvSpPr>
        <p:spPr bwMode="auto">
          <a:xfrm>
            <a:off x="5071700" y="6262432"/>
            <a:ext cx="1725769" cy="56667"/>
          </a:xfrm>
          <a:custGeom>
            <a:avLst/>
            <a:gdLst>
              <a:gd name="connsiteX0" fmla="*/ 0 w 1725769"/>
              <a:gd name="connsiteY0" fmla="*/ 54091 h 56667"/>
              <a:gd name="connsiteX1" fmla="*/ 0 w 1725769"/>
              <a:gd name="connsiteY1" fmla="*/ 0 h 56667"/>
              <a:gd name="connsiteX2" fmla="*/ 1725769 w 1725769"/>
              <a:gd name="connsiteY2" fmla="*/ 0 h 56667"/>
              <a:gd name="connsiteX3" fmla="*/ 1725769 w 1725769"/>
              <a:gd name="connsiteY3" fmla="*/ 56667 h 56667"/>
            </a:gdLst>
            <a:ahLst/>
            <a:cxnLst>
              <a:cxn ang="0">
                <a:pos x="connsiteX0" y="connsiteY0"/>
              </a:cxn>
              <a:cxn ang="0">
                <a:pos x="connsiteX1" y="connsiteY1"/>
              </a:cxn>
              <a:cxn ang="0">
                <a:pos x="connsiteX2" y="connsiteY2"/>
              </a:cxn>
              <a:cxn ang="0">
                <a:pos x="connsiteX3" y="connsiteY3"/>
              </a:cxn>
            </a:cxnLst>
            <a:rect l="l" t="t" r="r" b="b"/>
            <a:pathLst>
              <a:path w="1725769" h="56667">
                <a:moveTo>
                  <a:pt x="0" y="54091"/>
                </a:moveTo>
                <a:lnTo>
                  <a:pt x="0" y="0"/>
                </a:lnTo>
                <a:lnTo>
                  <a:pt x="1725769" y="0"/>
                </a:lnTo>
                <a:lnTo>
                  <a:pt x="1725769" y="56667"/>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30" name="TextBox 29">
            <a:extLst>
              <a:ext uri="{FF2B5EF4-FFF2-40B4-BE49-F238E27FC236}">
                <a16:creationId xmlns:a16="http://schemas.microsoft.com/office/drawing/2014/main" id="{90415959-52B6-4D02-9B07-419F87193CF3}"/>
              </a:ext>
            </a:extLst>
          </p:cNvPr>
          <p:cNvSpPr txBox="1"/>
          <p:nvPr/>
        </p:nvSpPr>
        <p:spPr bwMode="auto">
          <a:xfrm>
            <a:off x="4943639" y="6303610"/>
            <a:ext cx="251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0.25</a:t>
            </a:r>
          </a:p>
        </p:txBody>
      </p:sp>
      <p:sp>
        <p:nvSpPr>
          <p:cNvPr id="350" name="TextBox 349">
            <a:extLst>
              <a:ext uri="{FF2B5EF4-FFF2-40B4-BE49-F238E27FC236}">
                <a16:creationId xmlns:a16="http://schemas.microsoft.com/office/drawing/2014/main" id="{29099B72-F843-4CE9-A9AF-E7C95BCE73BE}"/>
              </a:ext>
            </a:extLst>
          </p:cNvPr>
          <p:cNvSpPr txBox="1"/>
          <p:nvPr/>
        </p:nvSpPr>
        <p:spPr bwMode="auto">
          <a:xfrm>
            <a:off x="5736978" y="6303610"/>
            <a:ext cx="251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351" name="TextBox 350">
            <a:extLst>
              <a:ext uri="{FF2B5EF4-FFF2-40B4-BE49-F238E27FC236}">
                <a16:creationId xmlns:a16="http://schemas.microsoft.com/office/drawing/2014/main" id="{8A47E27A-24BB-4A96-B6A9-3B2E47C4FB98}"/>
              </a:ext>
            </a:extLst>
          </p:cNvPr>
          <p:cNvSpPr txBox="1"/>
          <p:nvPr/>
        </p:nvSpPr>
        <p:spPr bwMode="auto">
          <a:xfrm>
            <a:off x="6674560" y="6303610"/>
            <a:ext cx="251350"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grpSp>
        <p:nvGrpSpPr>
          <p:cNvPr id="271" name="Group 270">
            <a:extLst>
              <a:ext uri="{FF2B5EF4-FFF2-40B4-BE49-F238E27FC236}">
                <a16:creationId xmlns:a16="http://schemas.microsoft.com/office/drawing/2014/main" id="{561F214B-73F5-C945-9A70-43EC26462E7D}"/>
              </a:ext>
            </a:extLst>
          </p:cNvPr>
          <p:cNvGrpSpPr/>
          <p:nvPr/>
        </p:nvGrpSpPr>
        <p:grpSpPr>
          <a:xfrm>
            <a:off x="9392911" y="6207927"/>
            <a:ext cx="2488502" cy="454909"/>
            <a:chOff x="9392911" y="6207927"/>
            <a:chExt cx="2488502" cy="454909"/>
          </a:xfrm>
        </p:grpSpPr>
        <p:pic>
          <p:nvPicPr>
            <p:cNvPr id="290" name="Picture 289" descr="A picture containing text, ax, wheel&#10;&#10;Description automatically generated">
              <a:extLst>
                <a:ext uri="{FF2B5EF4-FFF2-40B4-BE49-F238E27FC236}">
                  <a16:creationId xmlns:a16="http://schemas.microsoft.com/office/drawing/2014/main" id="{2127E91D-1F74-674F-BFEC-521CD2E8E6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17" name="Rectangle 316">
              <a:extLst>
                <a:ext uri="{FF2B5EF4-FFF2-40B4-BE49-F238E27FC236}">
                  <a16:creationId xmlns:a16="http://schemas.microsoft.com/office/drawing/2014/main" id="{8C5AF7BC-D2E8-7245-9A42-7240AAF0987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29383851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extBox 300">
            <a:extLst>
              <a:ext uri="{FF2B5EF4-FFF2-40B4-BE49-F238E27FC236}">
                <a16:creationId xmlns:a16="http://schemas.microsoft.com/office/drawing/2014/main" id="{A40BF240-60B8-A14C-BE5E-4D998B3709F1}"/>
              </a:ext>
            </a:extLst>
          </p:cNvPr>
          <p:cNvSpPr txBox="1"/>
          <p:nvPr/>
        </p:nvSpPr>
        <p:spPr bwMode="auto">
          <a:xfrm>
            <a:off x="6266336"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2" name="Title 1">
            <a:extLst>
              <a:ext uri="{FF2B5EF4-FFF2-40B4-BE49-F238E27FC236}">
                <a16:creationId xmlns:a16="http://schemas.microsoft.com/office/drawing/2014/main" id="{814782D4-2EB8-4120-88FB-17E573AEB102}"/>
              </a:ext>
            </a:extLst>
          </p:cNvPr>
          <p:cNvSpPr>
            <a:spLocks noGrp="1"/>
          </p:cNvSpPr>
          <p:nvPr>
            <p:ph type="title"/>
          </p:nvPr>
        </p:nvSpPr>
        <p:spPr/>
        <p:txBody>
          <a:bodyPr/>
          <a:lstStyle/>
          <a:p>
            <a:r>
              <a:rPr lang="en-US" sz="3600" dirty="0"/>
              <a:t>Primary Mediastinal Large B-Cell Lymphoma</a:t>
            </a:r>
            <a:endParaRPr lang="en-US" dirty="0"/>
          </a:p>
        </p:txBody>
      </p:sp>
      <p:sp>
        <p:nvSpPr>
          <p:cNvPr id="5" name="Text Box 15">
            <a:extLst>
              <a:ext uri="{FF2B5EF4-FFF2-40B4-BE49-F238E27FC236}">
                <a16:creationId xmlns:a16="http://schemas.microsoft.com/office/drawing/2014/main" id="{D39CDEEE-9175-43A7-A224-84959E9D1CCB}"/>
              </a:ext>
            </a:extLst>
          </p:cNvPr>
          <p:cNvSpPr txBox="1">
            <a:spLocks noChangeArrowheads="1"/>
          </p:cNvSpPr>
          <p:nvPr/>
        </p:nvSpPr>
        <p:spPr bwMode="auto">
          <a:xfrm>
            <a:off x="434523" y="641718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Soumerai. Leuk Lymphoma. 2014;55:538.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Dunleavy.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NEJM</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2013;368:148.</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 </a:t>
            </a:r>
          </a:p>
        </p:txBody>
      </p:sp>
      <p:graphicFrame>
        <p:nvGraphicFramePr>
          <p:cNvPr id="26" name="Table 25">
            <a:extLst>
              <a:ext uri="{FF2B5EF4-FFF2-40B4-BE49-F238E27FC236}">
                <a16:creationId xmlns:a16="http://schemas.microsoft.com/office/drawing/2014/main" id="{7A1006D0-BEE7-4723-AD3E-9D387353DA77}"/>
              </a:ext>
            </a:extLst>
          </p:cNvPr>
          <p:cNvGraphicFramePr>
            <a:graphicFrameLocks noGrp="1"/>
          </p:cNvGraphicFramePr>
          <p:nvPr>
            <p:extLst>
              <p:ext uri="{D42A27DB-BD31-4B8C-83A1-F6EECF244321}">
                <p14:modId xmlns:p14="http://schemas.microsoft.com/office/powerpoint/2010/main" val="1488990993"/>
              </p:ext>
            </p:extLst>
          </p:nvPr>
        </p:nvGraphicFramePr>
        <p:xfrm>
          <a:off x="8040641" y="1604782"/>
          <a:ext cx="3726937" cy="1920240"/>
        </p:xfrm>
        <a:graphic>
          <a:graphicData uri="http://schemas.openxmlformats.org/drawingml/2006/table">
            <a:tbl>
              <a:tblPr firstRow="1" bandRow="1">
                <a:tableStyleId>{93296810-A885-4BE3-A3E7-6D5BEEA58F35}</a:tableStyleId>
              </a:tblPr>
              <a:tblGrid>
                <a:gridCol w="1657978">
                  <a:extLst>
                    <a:ext uri="{9D8B030D-6E8A-4147-A177-3AD203B41FA5}">
                      <a16:colId xmlns:a16="http://schemas.microsoft.com/office/drawing/2014/main" val="20000"/>
                    </a:ext>
                  </a:extLst>
                </a:gridCol>
                <a:gridCol w="1045029">
                  <a:extLst>
                    <a:ext uri="{9D8B030D-6E8A-4147-A177-3AD203B41FA5}">
                      <a16:colId xmlns:a16="http://schemas.microsoft.com/office/drawing/2014/main" val="20001"/>
                    </a:ext>
                  </a:extLst>
                </a:gridCol>
                <a:gridCol w="1023930">
                  <a:extLst>
                    <a:ext uri="{9D8B030D-6E8A-4147-A177-3AD203B41FA5}">
                      <a16:colId xmlns:a16="http://schemas.microsoft.com/office/drawing/2014/main" val="20002"/>
                    </a:ext>
                  </a:extLst>
                </a:gridCol>
              </a:tblGrid>
              <a:tr h="181830">
                <a:tc>
                  <a:txBody>
                    <a:bodyPr/>
                    <a:lstStyle/>
                    <a:p>
                      <a:r>
                        <a:rPr lang="en-US" sz="1600" b="1" dirty="0">
                          <a:solidFill>
                            <a:schemeClr val="tx1"/>
                          </a:solidFill>
                          <a:latin typeface="Calibri" panose="020F0502020204030204" pitchFamily="34" charset="0"/>
                          <a:cs typeface="Calibri" panose="020F0502020204030204" pitchFamily="34" charset="0"/>
                        </a:rPr>
                        <a:t>Parameter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Dunleavy</a:t>
                      </a:r>
                    </a:p>
                    <a:p>
                      <a:pPr algn="ctr"/>
                      <a:r>
                        <a:rPr lang="en-US" sz="1600" b="1" dirty="0">
                          <a:solidFill>
                            <a:schemeClr val="tx1"/>
                          </a:solidFill>
                          <a:latin typeface="Calibri" panose="020F0502020204030204" pitchFamily="34" charset="0"/>
                          <a:cs typeface="Calibri" panose="020F0502020204030204" pitchFamily="34" charset="0"/>
                        </a:rPr>
                        <a:t>(n = 51)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Soumerai</a:t>
                      </a:r>
                    </a:p>
                    <a:p>
                      <a:pPr algn="ctr"/>
                      <a:r>
                        <a:rPr lang="en-US" sz="1600" b="1" dirty="0">
                          <a:solidFill>
                            <a:schemeClr val="tx1"/>
                          </a:solidFill>
                          <a:latin typeface="Calibri" panose="020F0502020204030204" pitchFamily="34" charset="0"/>
                          <a:cs typeface="Calibri" panose="020F0502020204030204" pitchFamily="34" charset="0"/>
                        </a:rPr>
                        <a:t>(n = 69)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r>
                        <a:rPr lang="en-US" sz="1600" dirty="0">
                          <a:solidFill>
                            <a:schemeClr val="bg1"/>
                          </a:solidFill>
                          <a:latin typeface="Calibri" panose="020F0502020204030204" pitchFamily="34" charset="0"/>
                          <a:cs typeface="Calibri" panose="020F0502020204030204" pitchFamily="34" charset="0"/>
                        </a:rPr>
                        <a:t>Median age,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0">
                <a:tc>
                  <a:txBody>
                    <a:bodyPr/>
                    <a:lstStyle/>
                    <a:p>
                      <a:r>
                        <a:rPr lang="en-US" sz="1600" baseline="0" dirty="0">
                          <a:solidFill>
                            <a:schemeClr val="bg1"/>
                          </a:solidFill>
                          <a:latin typeface="Calibri" panose="020F0502020204030204" pitchFamily="34" charset="0"/>
                          <a:cs typeface="Calibri" panose="020F0502020204030204" pitchFamily="34" charset="0"/>
                        </a:rPr>
                        <a:t>Stage IV, %</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29</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0">
                <a:tc>
                  <a:txBody>
                    <a:bodyPr/>
                    <a:lstStyle/>
                    <a:p>
                      <a:r>
                        <a:rPr lang="en-US" sz="1600" dirty="0">
                          <a:solidFill>
                            <a:schemeClr val="bg1"/>
                          </a:solidFill>
                          <a:latin typeface="Calibri" panose="020F0502020204030204" pitchFamily="34" charset="0"/>
                          <a:cs typeface="Calibri" panose="020F0502020204030204" pitchFamily="34" charset="0"/>
                        </a:rPr>
                        <a:t>Bulk ≥</a:t>
                      </a:r>
                      <a:r>
                        <a:rPr lang="en-US" sz="1600" baseline="0" dirty="0">
                          <a:solidFill>
                            <a:schemeClr val="bg1"/>
                          </a:solidFill>
                          <a:latin typeface="Calibri" panose="020F0502020204030204" pitchFamily="34" charset="0"/>
                          <a:cs typeface="Calibri" panose="020F0502020204030204" pitchFamily="34" charset="0"/>
                        </a:rPr>
                        <a:t>10 cm, %</a:t>
                      </a:r>
                      <a:endParaRPr lang="en-US" sz="16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0">
                <a:tc>
                  <a:txBody>
                    <a:bodyPr/>
                    <a:lstStyle/>
                    <a:p>
                      <a:r>
                        <a:rPr lang="en-US" sz="1600" dirty="0">
                          <a:solidFill>
                            <a:schemeClr val="bg1"/>
                          </a:solidFill>
                          <a:latin typeface="Calibri" panose="020F0502020204030204" pitchFamily="34" charset="0"/>
                          <a:cs typeface="Calibri" panose="020F0502020204030204" pitchFamily="34" charset="0"/>
                        </a:rPr>
                        <a:t>XRT,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03300752"/>
                  </a:ext>
                </a:extLst>
              </a:tr>
            </a:tbl>
          </a:graphicData>
        </a:graphic>
      </p:graphicFrame>
      <p:sp>
        <p:nvSpPr>
          <p:cNvPr id="27" name="TextBox 26">
            <a:extLst>
              <a:ext uri="{FF2B5EF4-FFF2-40B4-BE49-F238E27FC236}">
                <a16:creationId xmlns:a16="http://schemas.microsoft.com/office/drawing/2014/main" id="{77191925-D804-46C1-B98D-776FDA0817EB}"/>
              </a:ext>
            </a:extLst>
          </p:cNvPr>
          <p:cNvSpPr txBox="1"/>
          <p:nvPr/>
        </p:nvSpPr>
        <p:spPr bwMode="auto">
          <a:xfrm rot="16200000">
            <a:off x="-68475" y="2344456"/>
            <a:ext cx="1799756"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28" name="TextBox 27">
            <a:extLst>
              <a:ext uri="{FF2B5EF4-FFF2-40B4-BE49-F238E27FC236}">
                <a16:creationId xmlns:a16="http://schemas.microsoft.com/office/drawing/2014/main" id="{53B03CFE-DFF4-4534-BFBF-FE41A50EC78A}"/>
              </a:ext>
            </a:extLst>
          </p:cNvPr>
          <p:cNvSpPr txBox="1"/>
          <p:nvPr/>
        </p:nvSpPr>
        <p:spPr bwMode="auto">
          <a:xfrm rot="16200000">
            <a:off x="-68476" y="4690935"/>
            <a:ext cx="1799756"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34" name="TextBox 33">
            <a:extLst>
              <a:ext uri="{FF2B5EF4-FFF2-40B4-BE49-F238E27FC236}">
                <a16:creationId xmlns:a16="http://schemas.microsoft.com/office/drawing/2014/main" id="{14E30354-06CB-4348-928D-614012986AAF}"/>
              </a:ext>
            </a:extLst>
          </p:cNvPr>
          <p:cNvSpPr txBox="1"/>
          <p:nvPr/>
        </p:nvSpPr>
        <p:spPr bwMode="auto">
          <a:xfrm>
            <a:off x="1430953" y="3661025"/>
            <a:ext cx="2471608"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31" name="TextBox 30">
            <a:extLst>
              <a:ext uri="{FF2B5EF4-FFF2-40B4-BE49-F238E27FC236}">
                <a16:creationId xmlns:a16="http://schemas.microsoft.com/office/drawing/2014/main" id="{04890E07-63FC-774B-A584-13943F54BAB0}"/>
              </a:ext>
            </a:extLst>
          </p:cNvPr>
          <p:cNvSpPr txBox="1"/>
          <p:nvPr/>
        </p:nvSpPr>
        <p:spPr>
          <a:xfrm>
            <a:off x="1440812" y="1275181"/>
            <a:ext cx="2381459" cy="369332"/>
          </a:xfrm>
          <a:prstGeom prst="rect">
            <a:avLst/>
          </a:prstGeom>
          <a:noFill/>
        </p:spPr>
        <p:txBody>
          <a:bodyPr wrap="square" rtlCol="0">
            <a:spAutoFit/>
          </a:bodyPr>
          <a:lstStyle/>
          <a:p>
            <a:pPr algn="ctr" defTabSz="912317"/>
            <a:r>
              <a:rPr lang="en-US" dirty="0">
                <a:solidFill>
                  <a:schemeClr val="bg1"/>
                </a:solidFill>
                <a:latin typeface="Calibri" panose="020F0502020204030204" pitchFamily="34" charset="0"/>
                <a:cs typeface="Calibri" panose="020F0502020204030204" pitchFamily="34" charset="0"/>
              </a:rPr>
              <a:t>R-CHOP</a:t>
            </a:r>
          </a:p>
        </p:txBody>
      </p:sp>
      <p:cxnSp>
        <p:nvCxnSpPr>
          <p:cNvPr id="7" name="Straight Connector 6">
            <a:extLst>
              <a:ext uri="{FF2B5EF4-FFF2-40B4-BE49-F238E27FC236}">
                <a16:creationId xmlns:a16="http://schemas.microsoft.com/office/drawing/2014/main" id="{9A32AB48-94C4-7B4B-AF1B-3FF315DD087B}"/>
              </a:ext>
            </a:extLst>
          </p:cNvPr>
          <p:cNvCxnSpPr>
            <a:cxnSpLocks/>
          </p:cNvCxnSpPr>
          <p:nvPr/>
        </p:nvCxnSpPr>
        <p:spPr bwMode="auto">
          <a:xfrm>
            <a:off x="1450860" y="3408904"/>
            <a:ext cx="2461749"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2CC13832-7112-6940-B904-0CBADD752D60}"/>
              </a:ext>
            </a:extLst>
          </p:cNvPr>
          <p:cNvCxnSpPr>
            <a:cxnSpLocks/>
          </p:cNvCxnSpPr>
          <p:nvPr/>
        </p:nvCxnSpPr>
        <p:spPr bwMode="auto">
          <a:xfrm flipH="1">
            <a:off x="1391765" y="16639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F833DD8-936E-D44A-90D5-DF199739A64A}"/>
              </a:ext>
            </a:extLst>
          </p:cNvPr>
          <p:cNvCxnSpPr>
            <a:cxnSpLocks/>
          </p:cNvCxnSpPr>
          <p:nvPr/>
        </p:nvCxnSpPr>
        <p:spPr bwMode="auto">
          <a:xfrm flipH="1">
            <a:off x="1391765" y="20129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389A9DF-0DB0-7A4D-9A7D-95A91049B06D}"/>
              </a:ext>
            </a:extLst>
          </p:cNvPr>
          <p:cNvCxnSpPr>
            <a:cxnSpLocks/>
          </p:cNvCxnSpPr>
          <p:nvPr/>
        </p:nvCxnSpPr>
        <p:spPr bwMode="auto">
          <a:xfrm flipH="1">
            <a:off x="1391765" y="23619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A66C2BF-BAF5-754D-8A39-67CD1BF2D840}"/>
              </a:ext>
            </a:extLst>
          </p:cNvPr>
          <p:cNvCxnSpPr>
            <a:cxnSpLocks/>
          </p:cNvCxnSpPr>
          <p:nvPr/>
        </p:nvCxnSpPr>
        <p:spPr bwMode="auto">
          <a:xfrm flipH="1">
            <a:off x="1391765" y="27109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B3E677C-ED07-7141-A79E-D176BC519AF6}"/>
              </a:ext>
            </a:extLst>
          </p:cNvPr>
          <p:cNvCxnSpPr>
            <a:cxnSpLocks/>
          </p:cNvCxnSpPr>
          <p:nvPr/>
        </p:nvCxnSpPr>
        <p:spPr bwMode="auto">
          <a:xfrm flipH="1">
            <a:off x="1391765" y="30599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FA3D554-E00C-E545-B598-5D2932DD8194}"/>
              </a:ext>
            </a:extLst>
          </p:cNvPr>
          <p:cNvCxnSpPr>
            <a:cxnSpLocks/>
          </p:cNvCxnSpPr>
          <p:nvPr/>
        </p:nvCxnSpPr>
        <p:spPr bwMode="auto">
          <a:xfrm flipH="1">
            <a:off x="1391765" y="34089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16BDE789-7E69-9C46-9AF5-AC75631985D5}"/>
              </a:ext>
            </a:extLst>
          </p:cNvPr>
          <p:cNvCxnSpPr>
            <a:cxnSpLocks/>
          </p:cNvCxnSpPr>
          <p:nvPr/>
        </p:nvCxnSpPr>
        <p:spPr bwMode="auto">
          <a:xfrm>
            <a:off x="1460908" y="34089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D4FEF78-A3F0-FC4C-90B3-D73BD72F6CE9}"/>
              </a:ext>
            </a:extLst>
          </p:cNvPr>
          <p:cNvCxnSpPr>
            <a:cxnSpLocks/>
          </p:cNvCxnSpPr>
          <p:nvPr/>
        </p:nvCxnSpPr>
        <p:spPr bwMode="auto">
          <a:xfrm>
            <a:off x="2025291" y="34089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2A26A9D-4944-1E48-8B53-124CD798FE91}"/>
              </a:ext>
            </a:extLst>
          </p:cNvPr>
          <p:cNvCxnSpPr>
            <a:cxnSpLocks/>
          </p:cNvCxnSpPr>
          <p:nvPr/>
        </p:nvCxnSpPr>
        <p:spPr bwMode="auto">
          <a:xfrm>
            <a:off x="2589674" y="34089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0C4D289-FC05-784B-8625-5D4A5AB934CD}"/>
              </a:ext>
            </a:extLst>
          </p:cNvPr>
          <p:cNvCxnSpPr>
            <a:cxnSpLocks/>
          </p:cNvCxnSpPr>
          <p:nvPr/>
        </p:nvCxnSpPr>
        <p:spPr bwMode="auto">
          <a:xfrm>
            <a:off x="3154057" y="340890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593F7F4-C6B9-DC4C-A2BE-0F3E41C64F9D}"/>
              </a:ext>
            </a:extLst>
          </p:cNvPr>
          <p:cNvCxnSpPr>
            <a:cxnSpLocks/>
          </p:cNvCxnSpPr>
          <p:nvPr/>
        </p:nvCxnSpPr>
        <p:spPr bwMode="auto">
          <a:xfrm>
            <a:off x="3718438" y="340890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C241907A-68EE-C644-AD85-8A47632734A0}"/>
              </a:ext>
            </a:extLst>
          </p:cNvPr>
          <p:cNvSpPr txBox="1"/>
          <p:nvPr/>
        </p:nvSpPr>
        <p:spPr bwMode="auto">
          <a:xfrm>
            <a:off x="799279" y="1487155"/>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2" name="TextBox 51">
            <a:extLst>
              <a:ext uri="{FF2B5EF4-FFF2-40B4-BE49-F238E27FC236}">
                <a16:creationId xmlns:a16="http://schemas.microsoft.com/office/drawing/2014/main" id="{5261C4A7-01BB-9947-8E0C-CADE65D15B5A}"/>
              </a:ext>
            </a:extLst>
          </p:cNvPr>
          <p:cNvSpPr txBox="1"/>
          <p:nvPr/>
        </p:nvSpPr>
        <p:spPr bwMode="auto">
          <a:xfrm>
            <a:off x="799279" y="1836201"/>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3" name="TextBox 52">
            <a:extLst>
              <a:ext uri="{FF2B5EF4-FFF2-40B4-BE49-F238E27FC236}">
                <a16:creationId xmlns:a16="http://schemas.microsoft.com/office/drawing/2014/main" id="{0D96BBCA-B7D2-5C45-ACB1-1D33B7F69A61}"/>
              </a:ext>
            </a:extLst>
          </p:cNvPr>
          <p:cNvSpPr txBox="1"/>
          <p:nvPr/>
        </p:nvSpPr>
        <p:spPr bwMode="auto">
          <a:xfrm>
            <a:off x="799279" y="2185247"/>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4" name="TextBox 53">
            <a:extLst>
              <a:ext uri="{FF2B5EF4-FFF2-40B4-BE49-F238E27FC236}">
                <a16:creationId xmlns:a16="http://schemas.microsoft.com/office/drawing/2014/main" id="{73D58087-208F-B042-927E-5FF5C285B72F}"/>
              </a:ext>
            </a:extLst>
          </p:cNvPr>
          <p:cNvSpPr txBox="1"/>
          <p:nvPr/>
        </p:nvSpPr>
        <p:spPr bwMode="auto">
          <a:xfrm>
            <a:off x="799279" y="2534293"/>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068E371C-936F-CD45-B704-7D9A36D07009}"/>
              </a:ext>
            </a:extLst>
          </p:cNvPr>
          <p:cNvSpPr txBox="1"/>
          <p:nvPr/>
        </p:nvSpPr>
        <p:spPr bwMode="auto">
          <a:xfrm>
            <a:off x="799279" y="2883339"/>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010B5BB8-C8AF-3D49-8419-EDCBB69FF69D}"/>
              </a:ext>
            </a:extLst>
          </p:cNvPr>
          <p:cNvSpPr txBox="1"/>
          <p:nvPr/>
        </p:nvSpPr>
        <p:spPr bwMode="auto">
          <a:xfrm>
            <a:off x="799279" y="3232387"/>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7" name="TextBox 56">
            <a:extLst>
              <a:ext uri="{FF2B5EF4-FFF2-40B4-BE49-F238E27FC236}">
                <a16:creationId xmlns:a16="http://schemas.microsoft.com/office/drawing/2014/main" id="{CD24FB04-3EEB-E546-A2D9-038258C46417}"/>
              </a:ext>
            </a:extLst>
          </p:cNvPr>
          <p:cNvSpPr txBox="1"/>
          <p:nvPr/>
        </p:nvSpPr>
        <p:spPr bwMode="auto">
          <a:xfrm>
            <a:off x="3492795" y="3421567"/>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8" name="TextBox 57">
            <a:extLst>
              <a:ext uri="{FF2B5EF4-FFF2-40B4-BE49-F238E27FC236}">
                <a16:creationId xmlns:a16="http://schemas.microsoft.com/office/drawing/2014/main" id="{1A97F1B7-EB2B-A947-BEF6-97ADA3A5BE55}"/>
              </a:ext>
            </a:extLst>
          </p:cNvPr>
          <p:cNvSpPr txBox="1"/>
          <p:nvPr/>
        </p:nvSpPr>
        <p:spPr bwMode="auto">
          <a:xfrm>
            <a:off x="1225217" y="3421567"/>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66A938C0-49B5-8A46-A643-303B676E45BE}"/>
              </a:ext>
            </a:extLst>
          </p:cNvPr>
          <p:cNvSpPr txBox="1"/>
          <p:nvPr/>
        </p:nvSpPr>
        <p:spPr bwMode="auto">
          <a:xfrm>
            <a:off x="1792112" y="3421567"/>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60" name="TextBox 59">
            <a:extLst>
              <a:ext uri="{FF2B5EF4-FFF2-40B4-BE49-F238E27FC236}">
                <a16:creationId xmlns:a16="http://schemas.microsoft.com/office/drawing/2014/main" id="{E3533021-A6B3-BD4F-ACD0-30BBE12FB977}"/>
              </a:ext>
            </a:extLst>
          </p:cNvPr>
          <p:cNvSpPr txBox="1"/>
          <p:nvPr/>
        </p:nvSpPr>
        <p:spPr bwMode="auto">
          <a:xfrm>
            <a:off x="2359007" y="3421567"/>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61" name="TextBox 60">
            <a:extLst>
              <a:ext uri="{FF2B5EF4-FFF2-40B4-BE49-F238E27FC236}">
                <a16:creationId xmlns:a16="http://schemas.microsoft.com/office/drawing/2014/main" id="{5A0D4590-7D3E-1C40-A292-0A8CB5126143}"/>
              </a:ext>
            </a:extLst>
          </p:cNvPr>
          <p:cNvSpPr txBox="1"/>
          <p:nvPr/>
        </p:nvSpPr>
        <p:spPr bwMode="auto">
          <a:xfrm>
            <a:off x="2925902" y="3421567"/>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276551AB-98BE-704A-975B-EA1292F007B8}"/>
              </a:ext>
            </a:extLst>
          </p:cNvPr>
          <p:cNvSpPr txBox="1"/>
          <p:nvPr/>
        </p:nvSpPr>
        <p:spPr bwMode="auto">
          <a:xfrm>
            <a:off x="1430953" y="6045047"/>
            <a:ext cx="2471608"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cxnSp>
        <p:nvCxnSpPr>
          <p:cNvPr id="63" name="Straight Connector 62">
            <a:extLst>
              <a:ext uri="{FF2B5EF4-FFF2-40B4-BE49-F238E27FC236}">
                <a16:creationId xmlns:a16="http://schemas.microsoft.com/office/drawing/2014/main" id="{09B16E0E-0186-014F-A52D-33E15454295C}"/>
              </a:ext>
            </a:extLst>
          </p:cNvPr>
          <p:cNvCxnSpPr/>
          <p:nvPr/>
        </p:nvCxnSpPr>
        <p:spPr bwMode="auto">
          <a:xfrm flipV="1">
            <a:off x="1460908" y="4026866"/>
            <a:ext cx="0" cy="1734932"/>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A7AFBE2-4D1E-8B42-99C9-F021823CE757}"/>
              </a:ext>
            </a:extLst>
          </p:cNvPr>
          <p:cNvCxnSpPr>
            <a:cxnSpLocks/>
          </p:cNvCxnSpPr>
          <p:nvPr/>
        </p:nvCxnSpPr>
        <p:spPr bwMode="auto">
          <a:xfrm>
            <a:off x="1450860" y="5771846"/>
            <a:ext cx="2461749"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D186996-B4B6-A848-8404-D31A8431F5A5}"/>
              </a:ext>
            </a:extLst>
          </p:cNvPr>
          <p:cNvCxnSpPr>
            <a:cxnSpLocks/>
          </p:cNvCxnSpPr>
          <p:nvPr/>
        </p:nvCxnSpPr>
        <p:spPr bwMode="auto">
          <a:xfrm flipH="1">
            <a:off x="1391765" y="40268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40C68A6-97F2-5848-96DE-8A496A78E89A}"/>
              </a:ext>
            </a:extLst>
          </p:cNvPr>
          <p:cNvCxnSpPr>
            <a:cxnSpLocks/>
          </p:cNvCxnSpPr>
          <p:nvPr/>
        </p:nvCxnSpPr>
        <p:spPr bwMode="auto">
          <a:xfrm flipH="1">
            <a:off x="1391765" y="43758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D044EDE-48E1-FB48-873A-5928AD2CD3CC}"/>
              </a:ext>
            </a:extLst>
          </p:cNvPr>
          <p:cNvCxnSpPr>
            <a:cxnSpLocks/>
          </p:cNvCxnSpPr>
          <p:nvPr/>
        </p:nvCxnSpPr>
        <p:spPr bwMode="auto">
          <a:xfrm flipH="1">
            <a:off x="1391765" y="47248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32B25C9-44D2-8C4C-9A6F-82579D54BE60}"/>
              </a:ext>
            </a:extLst>
          </p:cNvPr>
          <p:cNvCxnSpPr>
            <a:cxnSpLocks/>
          </p:cNvCxnSpPr>
          <p:nvPr/>
        </p:nvCxnSpPr>
        <p:spPr bwMode="auto">
          <a:xfrm flipH="1">
            <a:off x="1391765" y="50738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CB61B55-1EF5-EF41-AD05-7AB027D85795}"/>
              </a:ext>
            </a:extLst>
          </p:cNvPr>
          <p:cNvCxnSpPr>
            <a:cxnSpLocks/>
          </p:cNvCxnSpPr>
          <p:nvPr/>
        </p:nvCxnSpPr>
        <p:spPr bwMode="auto">
          <a:xfrm flipH="1">
            <a:off x="1391765" y="54228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8D4EE9B-F423-1341-A7BC-272D94018E8B}"/>
              </a:ext>
            </a:extLst>
          </p:cNvPr>
          <p:cNvCxnSpPr>
            <a:cxnSpLocks/>
          </p:cNvCxnSpPr>
          <p:nvPr/>
        </p:nvCxnSpPr>
        <p:spPr bwMode="auto">
          <a:xfrm flipH="1">
            <a:off x="1391765" y="57718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927DFA2-28B0-6D47-B7F3-43B1C1A85C1F}"/>
              </a:ext>
            </a:extLst>
          </p:cNvPr>
          <p:cNvCxnSpPr>
            <a:cxnSpLocks/>
          </p:cNvCxnSpPr>
          <p:nvPr/>
        </p:nvCxnSpPr>
        <p:spPr bwMode="auto">
          <a:xfrm>
            <a:off x="1460908" y="5771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6BED2AA-5A47-8544-82CD-6C62233FAC97}"/>
              </a:ext>
            </a:extLst>
          </p:cNvPr>
          <p:cNvCxnSpPr>
            <a:cxnSpLocks/>
          </p:cNvCxnSpPr>
          <p:nvPr/>
        </p:nvCxnSpPr>
        <p:spPr bwMode="auto">
          <a:xfrm>
            <a:off x="2025291" y="5771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364CB95-4A6C-0741-9D0B-B4357D4582E7}"/>
              </a:ext>
            </a:extLst>
          </p:cNvPr>
          <p:cNvCxnSpPr>
            <a:cxnSpLocks/>
          </p:cNvCxnSpPr>
          <p:nvPr/>
        </p:nvCxnSpPr>
        <p:spPr bwMode="auto">
          <a:xfrm>
            <a:off x="2589674" y="5771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BC8CD54-E7F8-134F-94FE-604AF85B604A}"/>
              </a:ext>
            </a:extLst>
          </p:cNvPr>
          <p:cNvCxnSpPr>
            <a:cxnSpLocks/>
          </p:cNvCxnSpPr>
          <p:nvPr/>
        </p:nvCxnSpPr>
        <p:spPr bwMode="auto">
          <a:xfrm>
            <a:off x="3154057" y="577184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97F1175-7082-0D45-A6D4-E52FB2DB80F4}"/>
              </a:ext>
            </a:extLst>
          </p:cNvPr>
          <p:cNvCxnSpPr>
            <a:cxnSpLocks/>
          </p:cNvCxnSpPr>
          <p:nvPr/>
        </p:nvCxnSpPr>
        <p:spPr bwMode="auto">
          <a:xfrm>
            <a:off x="3718438" y="5771846"/>
            <a:ext cx="0" cy="64008"/>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EBB3A8C8-6854-1445-8706-BCCD31CA773F}"/>
              </a:ext>
            </a:extLst>
          </p:cNvPr>
          <p:cNvSpPr txBox="1"/>
          <p:nvPr/>
        </p:nvSpPr>
        <p:spPr bwMode="auto">
          <a:xfrm>
            <a:off x="799279" y="3850097"/>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7" name="TextBox 76">
            <a:extLst>
              <a:ext uri="{FF2B5EF4-FFF2-40B4-BE49-F238E27FC236}">
                <a16:creationId xmlns:a16="http://schemas.microsoft.com/office/drawing/2014/main" id="{218A878D-A652-E640-9EFD-6A5AB5121599}"/>
              </a:ext>
            </a:extLst>
          </p:cNvPr>
          <p:cNvSpPr txBox="1"/>
          <p:nvPr/>
        </p:nvSpPr>
        <p:spPr bwMode="auto">
          <a:xfrm>
            <a:off x="799279" y="4199143"/>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78" name="TextBox 77">
            <a:extLst>
              <a:ext uri="{FF2B5EF4-FFF2-40B4-BE49-F238E27FC236}">
                <a16:creationId xmlns:a16="http://schemas.microsoft.com/office/drawing/2014/main" id="{4183E249-2438-6D4A-8052-8CE8A6AC1E35}"/>
              </a:ext>
            </a:extLst>
          </p:cNvPr>
          <p:cNvSpPr txBox="1"/>
          <p:nvPr/>
        </p:nvSpPr>
        <p:spPr bwMode="auto">
          <a:xfrm>
            <a:off x="799279" y="4548189"/>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79" name="TextBox 78">
            <a:extLst>
              <a:ext uri="{FF2B5EF4-FFF2-40B4-BE49-F238E27FC236}">
                <a16:creationId xmlns:a16="http://schemas.microsoft.com/office/drawing/2014/main" id="{473FE2F7-E062-8644-BA79-AA897099BA58}"/>
              </a:ext>
            </a:extLst>
          </p:cNvPr>
          <p:cNvSpPr txBox="1"/>
          <p:nvPr/>
        </p:nvSpPr>
        <p:spPr bwMode="auto">
          <a:xfrm>
            <a:off x="799279" y="4897235"/>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80" name="TextBox 79">
            <a:extLst>
              <a:ext uri="{FF2B5EF4-FFF2-40B4-BE49-F238E27FC236}">
                <a16:creationId xmlns:a16="http://schemas.microsoft.com/office/drawing/2014/main" id="{6A6830E4-9234-9345-8AD6-1D0FD4C1C547}"/>
              </a:ext>
            </a:extLst>
          </p:cNvPr>
          <p:cNvSpPr txBox="1"/>
          <p:nvPr/>
        </p:nvSpPr>
        <p:spPr bwMode="auto">
          <a:xfrm>
            <a:off x="799279" y="5246281"/>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81" name="TextBox 80">
            <a:extLst>
              <a:ext uri="{FF2B5EF4-FFF2-40B4-BE49-F238E27FC236}">
                <a16:creationId xmlns:a16="http://schemas.microsoft.com/office/drawing/2014/main" id="{1EBD22E3-52D0-4E4A-9EB3-9E2D6B0B9BDA}"/>
              </a:ext>
            </a:extLst>
          </p:cNvPr>
          <p:cNvSpPr txBox="1"/>
          <p:nvPr/>
        </p:nvSpPr>
        <p:spPr bwMode="auto">
          <a:xfrm>
            <a:off x="799279" y="5595329"/>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2" name="TextBox 81">
            <a:extLst>
              <a:ext uri="{FF2B5EF4-FFF2-40B4-BE49-F238E27FC236}">
                <a16:creationId xmlns:a16="http://schemas.microsoft.com/office/drawing/2014/main" id="{5A725404-DAC2-5B41-9446-E84774A0690F}"/>
              </a:ext>
            </a:extLst>
          </p:cNvPr>
          <p:cNvSpPr txBox="1"/>
          <p:nvPr/>
        </p:nvSpPr>
        <p:spPr bwMode="auto">
          <a:xfrm>
            <a:off x="3492795" y="5784509"/>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83" name="TextBox 82">
            <a:extLst>
              <a:ext uri="{FF2B5EF4-FFF2-40B4-BE49-F238E27FC236}">
                <a16:creationId xmlns:a16="http://schemas.microsoft.com/office/drawing/2014/main" id="{F30A7C3C-9B3C-DE44-82A5-333EEEC27CBD}"/>
              </a:ext>
            </a:extLst>
          </p:cNvPr>
          <p:cNvSpPr txBox="1"/>
          <p:nvPr/>
        </p:nvSpPr>
        <p:spPr bwMode="auto">
          <a:xfrm>
            <a:off x="1225217" y="5784509"/>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4" name="TextBox 83">
            <a:extLst>
              <a:ext uri="{FF2B5EF4-FFF2-40B4-BE49-F238E27FC236}">
                <a16:creationId xmlns:a16="http://schemas.microsoft.com/office/drawing/2014/main" id="{3C0CDBF4-000E-034B-8113-6C5B3AD30B11}"/>
              </a:ext>
            </a:extLst>
          </p:cNvPr>
          <p:cNvSpPr txBox="1"/>
          <p:nvPr/>
        </p:nvSpPr>
        <p:spPr bwMode="auto">
          <a:xfrm>
            <a:off x="1792112" y="5784509"/>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85" name="TextBox 84">
            <a:extLst>
              <a:ext uri="{FF2B5EF4-FFF2-40B4-BE49-F238E27FC236}">
                <a16:creationId xmlns:a16="http://schemas.microsoft.com/office/drawing/2014/main" id="{0393D465-9EC5-1F45-B9C6-7565FBEBFA9F}"/>
              </a:ext>
            </a:extLst>
          </p:cNvPr>
          <p:cNvSpPr txBox="1"/>
          <p:nvPr/>
        </p:nvSpPr>
        <p:spPr bwMode="auto">
          <a:xfrm>
            <a:off x="2359007" y="5784509"/>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86" name="TextBox 85">
            <a:extLst>
              <a:ext uri="{FF2B5EF4-FFF2-40B4-BE49-F238E27FC236}">
                <a16:creationId xmlns:a16="http://schemas.microsoft.com/office/drawing/2014/main" id="{D4504E73-028C-DE4F-9DB3-2B1B6919A79F}"/>
              </a:ext>
            </a:extLst>
          </p:cNvPr>
          <p:cNvSpPr txBox="1"/>
          <p:nvPr/>
        </p:nvSpPr>
        <p:spPr bwMode="auto">
          <a:xfrm>
            <a:off x="2925902" y="5784509"/>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2" name="Freeform 31">
            <a:extLst>
              <a:ext uri="{FF2B5EF4-FFF2-40B4-BE49-F238E27FC236}">
                <a16:creationId xmlns:a16="http://schemas.microsoft.com/office/drawing/2014/main" id="{E40D8B23-C27B-F340-8308-370F5B629905}"/>
              </a:ext>
            </a:extLst>
          </p:cNvPr>
          <p:cNvSpPr/>
          <p:nvPr/>
        </p:nvSpPr>
        <p:spPr bwMode="auto">
          <a:xfrm>
            <a:off x="1481464" y="1674312"/>
            <a:ext cx="2200406" cy="1181622"/>
          </a:xfrm>
          <a:custGeom>
            <a:avLst/>
            <a:gdLst>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104384 w 2200406"/>
              <a:gd name="connsiteY19" fmla="*/ 379956 h 1181622"/>
              <a:gd name="connsiteX20" fmla="*/ 104384 w 2200406"/>
              <a:gd name="connsiteY20" fmla="*/ 329852 h 1181622"/>
              <a:gd name="connsiteX21" fmla="*/ 62630 w 2200406"/>
              <a:gd name="connsiteY21" fmla="*/ 329852 h 1181622"/>
              <a:gd name="connsiteX22" fmla="*/ 62630 w 2200406"/>
              <a:gd name="connsiteY22" fmla="*/ 329852 h 1181622"/>
              <a:gd name="connsiteX23" fmla="*/ 41754 w 2200406"/>
              <a:gd name="connsiteY23" fmla="*/ 308976 h 1181622"/>
              <a:gd name="connsiteX24" fmla="*/ 41754 w 2200406"/>
              <a:gd name="connsiteY24" fmla="*/ 242170 h 1181622"/>
              <a:gd name="connsiteX25" fmla="*/ 41754 w 2200406"/>
              <a:gd name="connsiteY25" fmla="*/ 242170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104384 w 2200406"/>
              <a:gd name="connsiteY20" fmla="*/ 329852 h 1181622"/>
              <a:gd name="connsiteX21" fmla="*/ 62630 w 2200406"/>
              <a:gd name="connsiteY21" fmla="*/ 329852 h 1181622"/>
              <a:gd name="connsiteX22" fmla="*/ 62630 w 2200406"/>
              <a:gd name="connsiteY22" fmla="*/ 329852 h 1181622"/>
              <a:gd name="connsiteX23" fmla="*/ 41754 w 2200406"/>
              <a:gd name="connsiteY23" fmla="*/ 308976 h 1181622"/>
              <a:gd name="connsiteX24" fmla="*/ 41754 w 2200406"/>
              <a:gd name="connsiteY24" fmla="*/ 242170 h 1181622"/>
              <a:gd name="connsiteX25" fmla="*/ 41754 w 2200406"/>
              <a:gd name="connsiteY25" fmla="*/ 242170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62630 w 2200406"/>
              <a:gd name="connsiteY22" fmla="*/ 329852 h 1181622"/>
              <a:gd name="connsiteX23" fmla="*/ 41754 w 2200406"/>
              <a:gd name="connsiteY23" fmla="*/ 308976 h 1181622"/>
              <a:gd name="connsiteX24" fmla="*/ 41754 w 2200406"/>
              <a:gd name="connsiteY24" fmla="*/ 242170 h 1181622"/>
              <a:gd name="connsiteX25" fmla="*/ 41754 w 2200406"/>
              <a:gd name="connsiteY25" fmla="*/ 242170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68980 w 2200406"/>
              <a:gd name="connsiteY22" fmla="*/ 307627 h 1181622"/>
              <a:gd name="connsiteX23" fmla="*/ 41754 w 2200406"/>
              <a:gd name="connsiteY23" fmla="*/ 308976 h 1181622"/>
              <a:gd name="connsiteX24" fmla="*/ 41754 w 2200406"/>
              <a:gd name="connsiteY24" fmla="*/ 242170 h 1181622"/>
              <a:gd name="connsiteX25" fmla="*/ 41754 w 2200406"/>
              <a:gd name="connsiteY25" fmla="*/ 242170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59455 w 2200406"/>
              <a:gd name="connsiteY22" fmla="*/ 307627 h 1181622"/>
              <a:gd name="connsiteX23" fmla="*/ 41754 w 2200406"/>
              <a:gd name="connsiteY23" fmla="*/ 308976 h 1181622"/>
              <a:gd name="connsiteX24" fmla="*/ 41754 w 2200406"/>
              <a:gd name="connsiteY24" fmla="*/ 242170 h 1181622"/>
              <a:gd name="connsiteX25" fmla="*/ 41754 w 2200406"/>
              <a:gd name="connsiteY25" fmla="*/ 242170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59455 w 2200406"/>
              <a:gd name="connsiteY22" fmla="*/ 307627 h 1181622"/>
              <a:gd name="connsiteX23" fmla="*/ 41754 w 2200406"/>
              <a:gd name="connsiteY23" fmla="*/ 308976 h 1181622"/>
              <a:gd name="connsiteX24" fmla="*/ 41754 w 2200406"/>
              <a:gd name="connsiteY24" fmla="*/ 242170 h 1181622"/>
              <a:gd name="connsiteX25" fmla="*/ 22704 w 2200406"/>
              <a:gd name="connsiteY25" fmla="*/ 245345 h 1181622"/>
              <a:gd name="connsiteX26" fmla="*/ 41754 w 2200406"/>
              <a:gd name="connsiteY26" fmla="*/ 15031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59455 w 2200406"/>
              <a:gd name="connsiteY22" fmla="*/ 307627 h 1181622"/>
              <a:gd name="connsiteX23" fmla="*/ 41754 w 2200406"/>
              <a:gd name="connsiteY23" fmla="*/ 308976 h 1181622"/>
              <a:gd name="connsiteX24" fmla="*/ 41754 w 2200406"/>
              <a:gd name="connsiteY24" fmla="*/ 242170 h 1181622"/>
              <a:gd name="connsiteX25" fmla="*/ 22704 w 2200406"/>
              <a:gd name="connsiteY25" fmla="*/ 245345 h 1181622"/>
              <a:gd name="connsiteX26" fmla="*/ 29054 w 2200406"/>
              <a:gd name="connsiteY26" fmla="*/ 156663 h 1181622"/>
              <a:gd name="connsiteX27" fmla="*/ 0 w 2200406"/>
              <a:gd name="connsiteY27" fmla="*/ 150313 h 1181622"/>
              <a:gd name="connsiteX28" fmla="*/ 0 w 2200406"/>
              <a:gd name="connsiteY28" fmla="*/ 0 h 1181622"/>
              <a:gd name="connsiteX0" fmla="*/ 2200406 w 2200406"/>
              <a:gd name="connsiteY0" fmla="*/ 1181622 h 1181622"/>
              <a:gd name="connsiteX1" fmla="*/ 1657611 w 2200406"/>
              <a:gd name="connsiteY1" fmla="*/ 1181622 h 1181622"/>
              <a:gd name="connsiteX2" fmla="*/ 1657611 w 2200406"/>
              <a:gd name="connsiteY2" fmla="*/ 617951 h 1181622"/>
              <a:gd name="connsiteX3" fmla="*/ 885173 w 2200406"/>
              <a:gd name="connsiteY3" fmla="*/ 617951 h 1181622"/>
              <a:gd name="connsiteX4" fmla="*/ 885173 w 2200406"/>
              <a:gd name="connsiteY4" fmla="*/ 542795 h 1181622"/>
              <a:gd name="connsiteX5" fmla="*/ 480165 w 2200406"/>
              <a:gd name="connsiteY5" fmla="*/ 542795 h 1181622"/>
              <a:gd name="connsiteX6" fmla="*/ 480165 w 2200406"/>
              <a:gd name="connsiteY6" fmla="*/ 542795 h 1181622"/>
              <a:gd name="connsiteX7" fmla="*/ 480165 w 2200406"/>
              <a:gd name="connsiteY7" fmla="*/ 505217 h 1181622"/>
              <a:gd name="connsiteX8" fmla="*/ 354904 w 2200406"/>
              <a:gd name="connsiteY8" fmla="*/ 505217 h 1181622"/>
              <a:gd name="connsiteX9" fmla="*/ 354904 w 2200406"/>
              <a:gd name="connsiteY9" fmla="*/ 505217 h 1181622"/>
              <a:gd name="connsiteX10" fmla="*/ 354904 w 2200406"/>
              <a:gd name="connsiteY10" fmla="*/ 471814 h 1181622"/>
              <a:gd name="connsiteX11" fmla="*/ 267222 w 2200406"/>
              <a:gd name="connsiteY11" fmla="*/ 471814 h 1181622"/>
              <a:gd name="connsiteX12" fmla="*/ 267222 w 2200406"/>
              <a:gd name="connsiteY12" fmla="*/ 471814 h 1181622"/>
              <a:gd name="connsiteX13" fmla="*/ 267222 w 2200406"/>
              <a:gd name="connsiteY13" fmla="*/ 471814 h 1181622"/>
              <a:gd name="connsiteX14" fmla="*/ 267222 w 2200406"/>
              <a:gd name="connsiteY14" fmla="*/ 438411 h 1181622"/>
              <a:gd name="connsiteX15" fmla="*/ 162839 w 2200406"/>
              <a:gd name="connsiteY15" fmla="*/ 438411 h 1181622"/>
              <a:gd name="connsiteX16" fmla="*/ 162839 w 2200406"/>
              <a:gd name="connsiteY16" fmla="*/ 438411 h 1181622"/>
              <a:gd name="connsiteX17" fmla="*/ 137787 w 2200406"/>
              <a:gd name="connsiteY17" fmla="*/ 413359 h 1181622"/>
              <a:gd name="connsiteX18" fmla="*/ 137787 w 2200406"/>
              <a:gd name="connsiteY18" fmla="*/ 413359 h 1181622"/>
              <a:gd name="connsiteX19" fmla="*/ 88509 w 2200406"/>
              <a:gd name="connsiteY19" fmla="*/ 386306 h 1181622"/>
              <a:gd name="connsiteX20" fmla="*/ 91684 w 2200406"/>
              <a:gd name="connsiteY20" fmla="*/ 333027 h 1181622"/>
              <a:gd name="connsiteX21" fmla="*/ 62630 w 2200406"/>
              <a:gd name="connsiteY21" fmla="*/ 329852 h 1181622"/>
              <a:gd name="connsiteX22" fmla="*/ 59455 w 2200406"/>
              <a:gd name="connsiteY22" fmla="*/ 307627 h 1181622"/>
              <a:gd name="connsiteX23" fmla="*/ 41754 w 2200406"/>
              <a:gd name="connsiteY23" fmla="*/ 308976 h 1181622"/>
              <a:gd name="connsiteX24" fmla="*/ 41754 w 2200406"/>
              <a:gd name="connsiteY24" fmla="*/ 242170 h 1181622"/>
              <a:gd name="connsiteX25" fmla="*/ 29054 w 2200406"/>
              <a:gd name="connsiteY25" fmla="*/ 238995 h 1181622"/>
              <a:gd name="connsiteX26" fmla="*/ 29054 w 2200406"/>
              <a:gd name="connsiteY26" fmla="*/ 156663 h 1181622"/>
              <a:gd name="connsiteX27" fmla="*/ 0 w 2200406"/>
              <a:gd name="connsiteY27" fmla="*/ 150313 h 1181622"/>
              <a:gd name="connsiteX28" fmla="*/ 0 w 2200406"/>
              <a:gd name="connsiteY28" fmla="*/ 0 h 1181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200406" h="1181622">
                <a:moveTo>
                  <a:pt x="2200406" y="1181622"/>
                </a:moveTo>
                <a:lnTo>
                  <a:pt x="1657611" y="1181622"/>
                </a:lnTo>
                <a:lnTo>
                  <a:pt x="1657611" y="617951"/>
                </a:lnTo>
                <a:lnTo>
                  <a:pt x="885173" y="617951"/>
                </a:lnTo>
                <a:lnTo>
                  <a:pt x="885173" y="542795"/>
                </a:lnTo>
                <a:lnTo>
                  <a:pt x="480165" y="542795"/>
                </a:lnTo>
                <a:lnTo>
                  <a:pt x="480165" y="542795"/>
                </a:lnTo>
                <a:lnTo>
                  <a:pt x="480165" y="505217"/>
                </a:lnTo>
                <a:lnTo>
                  <a:pt x="354904" y="505217"/>
                </a:lnTo>
                <a:lnTo>
                  <a:pt x="354904" y="505217"/>
                </a:lnTo>
                <a:lnTo>
                  <a:pt x="354904" y="471814"/>
                </a:lnTo>
                <a:lnTo>
                  <a:pt x="267222" y="471814"/>
                </a:lnTo>
                <a:lnTo>
                  <a:pt x="267222" y="471814"/>
                </a:lnTo>
                <a:lnTo>
                  <a:pt x="267222" y="471814"/>
                </a:lnTo>
                <a:lnTo>
                  <a:pt x="267222" y="438411"/>
                </a:lnTo>
                <a:lnTo>
                  <a:pt x="162839" y="438411"/>
                </a:lnTo>
                <a:lnTo>
                  <a:pt x="162839" y="438411"/>
                </a:lnTo>
                <a:lnTo>
                  <a:pt x="137787" y="413359"/>
                </a:lnTo>
                <a:lnTo>
                  <a:pt x="137787" y="413359"/>
                </a:lnTo>
                <a:lnTo>
                  <a:pt x="88509" y="386306"/>
                </a:lnTo>
                <a:lnTo>
                  <a:pt x="91684" y="333027"/>
                </a:lnTo>
                <a:lnTo>
                  <a:pt x="62630" y="329852"/>
                </a:lnTo>
                <a:lnTo>
                  <a:pt x="59455" y="307627"/>
                </a:lnTo>
                <a:lnTo>
                  <a:pt x="41754" y="308976"/>
                </a:lnTo>
                <a:lnTo>
                  <a:pt x="41754" y="242170"/>
                </a:lnTo>
                <a:lnTo>
                  <a:pt x="29054" y="238995"/>
                </a:lnTo>
                <a:lnTo>
                  <a:pt x="29054" y="156663"/>
                </a:lnTo>
                <a:lnTo>
                  <a:pt x="0" y="150313"/>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87" name="TextBox 86">
            <a:extLst>
              <a:ext uri="{FF2B5EF4-FFF2-40B4-BE49-F238E27FC236}">
                <a16:creationId xmlns:a16="http://schemas.microsoft.com/office/drawing/2014/main" id="{42820A06-1355-9E47-817C-F2874D02FE0C}"/>
              </a:ext>
            </a:extLst>
          </p:cNvPr>
          <p:cNvSpPr txBox="1"/>
          <p:nvPr/>
        </p:nvSpPr>
        <p:spPr bwMode="auto">
          <a:xfrm>
            <a:off x="1508812" y="190753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nvGrpSpPr>
          <p:cNvPr id="118" name="Group 117">
            <a:extLst>
              <a:ext uri="{FF2B5EF4-FFF2-40B4-BE49-F238E27FC236}">
                <a16:creationId xmlns:a16="http://schemas.microsoft.com/office/drawing/2014/main" id="{F8DD184C-F5B8-4546-A291-D522E2697F7F}"/>
              </a:ext>
            </a:extLst>
          </p:cNvPr>
          <p:cNvGrpSpPr/>
          <p:nvPr/>
        </p:nvGrpSpPr>
        <p:grpSpPr>
          <a:xfrm>
            <a:off x="1387234" y="1504058"/>
            <a:ext cx="2379218" cy="1495553"/>
            <a:chOff x="1262756" y="1504058"/>
            <a:chExt cx="2379218" cy="1495553"/>
          </a:xfrm>
        </p:grpSpPr>
        <p:sp>
          <p:nvSpPr>
            <p:cNvPr id="33" name="TextBox 32">
              <a:extLst>
                <a:ext uri="{FF2B5EF4-FFF2-40B4-BE49-F238E27FC236}">
                  <a16:creationId xmlns:a16="http://schemas.microsoft.com/office/drawing/2014/main" id="{D7FB23B1-8BCE-3343-9342-4B77C65454ED}"/>
                </a:ext>
              </a:extLst>
            </p:cNvPr>
            <p:cNvSpPr txBox="1"/>
            <p:nvPr/>
          </p:nvSpPr>
          <p:spPr bwMode="auto">
            <a:xfrm>
              <a:off x="1262756" y="150405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8" name="TextBox 87">
              <a:extLst>
                <a:ext uri="{FF2B5EF4-FFF2-40B4-BE49-F238E27FC236}">
                  <a16:creationId xmlns:a16="http://schemas.microsoft.com/office/drawing/2014/main" id="{93C409E3-B3CA-AE4C-8FA5-8A870EBFC8BE}"/>
                </a:ext>
              </a:extLst>
            </p:cNvPr>
            <p:cNvSpPr txBox="1"/>
            <p:nvPr/>
          </p:nvSpPr>
          <p:spPr bwMode="auto">
            <a:xfrm>
              <a:off x="1420033" y="193926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89" name="TextBox 88">
              <a:extLst>
                <a:ext uri="{FF2B5EF4-FFF2-40B4-BE49-F238E27FC236}">
                  <a16:creationId xmlns:a16="http://schemas.microsoft.com/office/drawing/2014/main" id="{20DE6A07-C14A-9F4D-B1E8-9CBA84FE2751}"/>
                </a:ext>
              </a:extLst>
            </p:cNvPr>
            <p:cNvSpPr txBox="1"/>
            <p:nvPr/>
          </p:nvSpPr>
          <p:spPr bwMode="auto">
            <a:xfrm>
              <a:off x="1458828" y="195194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0" name="TextBox 89">
              <a:extLst>
                <a:ext uri="{FF2B5EF4-FFF2-40B4-BE49-F238E27FC236}">
                  <a16:creationId xmlns:a16="http://schemas.microsoft.com/office/drawing/2014/main" id="{92578B71-6C06-7D4A-8306-1F458B54C96F}"/>
                </a:ext>
              </a:extLst>
            </p:cNvPr>
            <p:cNvSpPr txBox="1"/>
            <p:nvPr/>
          </p:nvSpPr>
          <p:spPr bwMode="auto">
            <a:xfrm>
              <a:off x="2238401" y="212623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1" name="TextBox 90">
              <a:extLst>
                <a:ext uri="{FF2B5EF4-FFF2-40B4-BE49-F238E27FC236}">
                  <a16:creationId xmlns:a16="http://schemas.microsoft.com/office/drawing/2014/main" id="{3B475AD2-4BF1-B943-B95B-DBDCCD0CF423}"/>
                </a:ext>
              </a:extLst>
            </p:cNvPr>
            <p:cNvSpPr txBox="1"/>
            <p:nvPr/>
          </p:nvSpPr>
          <p:spPr bwMode="auto">
            <a:xfrm>
              <a:off x="2192488" y="212111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2" name="TextBox 91">
              <a:extLst>
                <a:ext uri="{FF2B5EF4-FFF2-40B4-BE49-F238E27FC236}">
                  <a16:creationId xmlns:a16="http://schemas.microsoft.com/office/drawing/2014/main" id="{0495CA21-FF9B-CA45-8D04-9C20C82CEE6A}"/>
                </a:ext>
              </a:extLst>
            </p:cNvPr>
            <p:cNvSpPr txBox="1"/>
            <p:nvPr/>
          </p:nvSpPr>
          <p:spPr bwMode="auto">
            <a:xfrm>
              <a:off x="2163492" y="211990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3" name="TextBox 92">
              <a:extLst>
                <a:ext uri="{FF2B5EF4-FFF2-40B4-BE49-F238E27FC236}">
                  <a16:creationId xmlns:a16="http://schemas.microsoft.com/office/drawing/2014/main" id="{8AAF113E-2984-1A4C-96A0-C1FE51CBF582}"/>
                </a:ext>
              </a:extLst>
            </p:cNvPr>
            <p:cNvSpPr txBox="1"/>
            <p:nvPr/>
          </p:nvSpPr>
          <p:spPr bwMode="auto">
            <a:xfrm>
              <a:off x="3455905" y="269183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4" name="TextBox 93">
              <a:extLst>
                <a:ext uri="{FF2B5EF4-FFF2-40B4-BE49-F238E27FC236}">
                  <a16:creationId xmlns:a16="http://schemas.microsoft.com/office/drawing/2014/main" id="{5D85D2C8-0268-5840-80C7-9C430B9F1BF0}"/>
                </a:ext>
              </a:extLst>
            </p:cNvPr>
            <p:cNvSpPr txBox="1"/>
            <p:nvPr/>
          </p:nvSpPr>
          <p:spPr bwMode="auto">
            <a:xfrm>
              <a:off x="1637860" y="20112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5" name="TextBox 94">
              <a:extLst>
                <a:ext uri="{FF2B5EF4-FFF2-40B4-BE49-F238E27FC236}">
                  <a16:creationId xmlns:a16="http://schemas.microsoft.com/office/drawing/2014/main" id="{1C72FA7C-53CB-C541-AD36-93D112BEE012}"/>
                </a:ext>
              </a:extLst>
            </p:cNvPr>
            <p:cNvSpPr txBox="1"/>
            <p:nvPr/>
          </p:nvSpPr>
          <p:spPr bwMode="auto">
            <a:xfrm>
              <a:off x="1715911" y="202213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6" name="TextBox 95">
              <a:extLst>
                <a:ext uri="{FF2B5EF4-FFF2-40B4-BE49-F238E27FC236}">
                  <a16:creationId xmlns:a16="http://schemas.microsoft.com/office/drawing/2014/main" id="{73B0C7F7-09F0-E44D-8289-DB5BD67A1C91}"/>
                </a:ext>
              </a:extLst>
            </p:cNvPr>
            <p:cNvSpPr txBox="1"/>
            <p:nvPr/>
          </p:nvSpPr>
          <p:spPr bwMode="auto">
            <a:xfrm>
              <a:off x="1518590" y="197310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7" name="TextBox 96">
              <a:extLst>
                <a:ext uri="{FF2B5EF4-FFF2-40B4-BE49-F238E27FC236}">
                  <a16:creationId xmlns:a16="http://schemas.microsoft.com/office/drawing/2014/main" id="{3CD51AFD-450E-9349-BCA2-F06A3968081E}"/>
                </a:ext>
              </a:extLst>
            </p:cNvPr>
            <p:cNvSpPr txBox="1"/>
            <p:nvPr/>
          </p:nvSpPr>
          <p:spPr bwMode="auto">
            <a:xfrm>
              <a:off x="1550522" y="198007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8" name="TextBox 97">
              <a:extLst>
                <a:ext uri="{FF2B5EF4-FFF2-40B4-BE49-F238E27FC236}">
                  <a16:creationId xmlns:a16="http://schemas.microsoft.com/office/drawing/2014/main" id="{BEF7D866-A417-394D-9052-528405804A6B}"/>
                </a:ext>
              </a:extLst>
            </p:cNvPr>
            <p:cNvSpPr txBox="1"/>
            <p:nvPr/>
          </p:nvSpPr>
          <p:spPr bwMode="auto">
            <a:xfrm>
              <a:off x="1785182" y="205830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99" name="TextBox 98">
              <a:extLst>
                <a:ext uri="{FF2B5EF4-FFF2-40B4-BE49-F238E27FC236}">
                  <a16:creationId xmlns:a16="http://schemas.microsoft.com/office/drawing/2014/main" id="{A1ADE18A-06ED-CB40-A533-36C1E92ABFDC}"/>
                </a:ext>
              </a:extLst>
            </p:cNvPr>
            <p:cNvSpPr txBox="1"/>
            <p:nvPr/>
          </p:nvSpPr>
          <p:spPr bwMode="auto">
            <a:xfrm>
              <a:off x="1826529" y="205534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FE109FE1-E8BF-5D49-80C6-AB7260FDEFB4}"/>
                </a:ext>
              </a:extLst>
            </p:cNvPr>
            <p:cNvSpPr txBox="1"/>
            <p:nvPr/>
          </p:nvSpPr>
          <p:spPr bwMode="auto">
            <a:xfrm>
              <a:off x="2346864" y="212303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A48718BE-AB33-2747-9AEC-270BA03C646B}"/>
                </a:ext>
              </a:extLst>
            </p:cNvPr>
            <p:cNvSpPr txBox="1"/>
            <p:nvPr/>
          </p:nvSpPr>
          <p:spPr bwMode="auto">
            <a:xfrm>
              <a:off x="2370116" y="212384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1E42C7FC-8D9F-E34B-B946-47E87A2BF272}"/>
                </a:ext>
              </a:extLst>
            </p:cNvPr>
            <p:cNvSpPr txBox="1"/>
            <p:nvPr/>
          </p:nvSpPr>
          <p:spPr bwMode="auto">
            <a:xfrm>
              <a:off x="1924129" y="205927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3" name="TextBox 102">
              <a:extLst>
                <a:ext uri="{FF2B5EF4-FFF2-40B4-BE49-F238E27FC236}">
                  <a16:creationId xmlns:a16="http://schemas.microsoft.com/office/drawing/2014/main" id="{77CBCD51-0003-4447-9043-6AB32B52821C}"/>
                </a:ext>
              </a:extLst>
            </p:cNvPr>
            <p:cNvSpPr txBox="1"/>
            <p:nvPr/>
          </p:nvSpPr>
          <p:spPr bwMode="auto">
            <a:xfrm>
              <a:off x="2123059" y="206012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4" name="TextBox 103">
              <a:extLst>
                <a:ext uri="{FF2B5EF4-FFF2-40B4-BE49-F238E27FC236}">
                  <a16:creationId xmlns:a16="http://schemas.microsoft.com/office/drawing/2014/main" id="{F1B401F4-81A7-4941-A64D-AD57915097F6}"/>
                </a:ext>
              </a:extLst>
            </p:cNvPr>
            <p:cNvSpPr txBox="1"/>
            <p:nvPr/>
          </p:nvSpPr>
          <p:spPr bwMode="auto">
            <a:xfrm>
              <a:off x="1955871" y="205927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5" name="TextBox 104">
              <a:extLst>
                <a:ext uri="{FF2B5EF4-FFF2-40B4-BE49-F238E27FC236}">
                  <a16:creationId xmlns:a16="http://schemas.microsoft.com/office/drawing/2014/main" id="{E283C80E-42F0-A94A-9036-32C52F2F2CE7}"/>
                </a:ext>
              </a:extLst>
            </p:cNvPr>
            <p:cNvSpPr txBox="1"/>
            <p:nvPr/>
          </p:nvSpPr>
          <p:spPr bwMode="auto">
            <a:xfrm>
              <a:off x="1991344" y="205652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6" name="TextBox 105">
              <a:extLst>
                <a:ext uri="{FF2B5EF4-FFF2-40B4-BE49-F238E27FC236}">
                  <a16:creationId xmlns:a16="http://schemas.microsoft.com/office/drawing/2014/main" id="{B854BCE4-447D-5C49-B3BB-89BAC304B092}"/>
                </a:ext>
              </a:extLst>
            </p:cNvPr>
            <p:cNvSpPr txBox="1"/>
            <p:nvPr/>
          </p:nvSpPr>
          <p:spPr bwMode="auto">
            <a:xfrm>
              <a:off x="2012943" y="206012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7" name="TextBox 106">
              <a:extLst>
                <a:ext uri="{FF2B5EF4-FFF2-40B4-BE49-F238E27FC236}">
                  <a16:creationId xmlns:a16="http://schemas.microsoft.com/office/drawing/2014/main" id="{6D98F25C-FFF1-BD48-AF41-BD060E6BFA02}"/>
                </a:ext>
              </a:extLst>
            </p:cNvPr>
            <p:cNvSpPr txBox="1"/>
            <p:nvPr/>
          </p:nvSpPr>
          <p:spPr bwMode="auto">
            <a:xfrm>
              <a:off x="2050241" y="205586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8" name="TextBox 107">
              <a:extLst>
                <a:ext uri="{FF2B5EF4-FFF2-40B4-BE49-F238E27FC236}">
                  <a16:creationId xmlns:a16="http://schemas.microsoft.com/office/drawing/2014/main" id="{9220A16E-3E71-3448-B7F7-562465F96ACE}"/>
                </a:ext>
              </a:extLst>
            </p:cNvPr>
            <p:cNvSpPr txBox="1"/>
            <p:nvPr/>
          </p:nvSpPr>
          <p:spPr bwMode="auto">
            <a:xfrm>
              <a:off x="2065892" y="205608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09" name="TextBox 108">
              <a:extLst>
                <a:ext uri="{FF2B5EF4-FFF2-40B4-BE49-F238E27FC236}">
                  <a16:creationId xmlns:a16="http://schemas.microsoft.com/office/drawing/2014/main" id="{272FE28B-EB6A-7F4D-8E2C-CB9DB2205ED0}"/>
                </a:ext>
              </a:extLst>
            </p:cNvPr>
            <p:cNvSpPr txBox="1"/>
            <p:nvPr/>
          </p:nvSpPr>
          <p:spPr bwMode="auto">
            <a:xfrm>
              <a:off x="2513546" y="212463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0" name="TextBox 109">
              <a:extLst>
                <a:ext uri="{FF2B5EF4-FFF2-40B4-BE49-F238E27FC236}">
                  <a16:creationId xmlns:a16="http://schemas.microsoft.com/office/drawing/2014/main" id="{C205745C-9792-1A4E-AB7E-52FA6012EF2A}"/>
                </a:ext>
              </a:extLst>
            </p:cNvPr>
            <p:cNvSpPr txBox="1"/>
            <p:nvPr/>
          </p:nvSpPr>
          <p:spPr bwMode="auto">
            <a:xfrm>
              <a:off x="2678669" y="212698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DFF2F9B5-0B5F-CF44-87E3-47FA8618905C}"/>
                </a:ext>
              </a:extLst>
            </p:cNvPr>
            <p:cNvSpPr txBox="1"/>
            <p:nvPr/>
          </p:nvSpPr>
          <p:spPr bwMode="auto">
            <a:xfrm>
              <a:off x="2739791" y="212111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EA38D29C-C268-1345-8D98-B9289EC209C6}"/>
                </a:ext>
              </a:extLst>
            </p:cNvPr>
            <p:cNvSpPr txBox="1"/>
            <p:nvPr/>
          </p:nvSpPr>
          <p:spPr bwMode="auto">
            <a:xfrm>
              <a:off x="2715970" y="211990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E755716B-B397-EB46-AA9F-3BDBA92D9E12}"/>
                </a:ext>
              </a:extLst>
            </p:cNvPr>
            <p:cNvSpPr txBox="1"/>
            <p:nvPr/>
          </p:nvSpPr>
          <p:spPr bwMode="auto">
            <a:xfrm>
              <a:off x="2535608" y="212195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EC7C60A9-4144-7B43-89A8-28B30675EBC6}"/>
                </a:ext>
              </a:extLst>
            </p:cNvPr>
            <p:cNvSpPr txBox="1"/>
            <p:nvPr/>
          </p:nvSpPr>
          <p:spPr bwMode="auto">
            <a:xfrm>
              <a:off x="2586737" y="212831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B4975AFF-F7AD-344C-BE7A-168E858D02B6}"/>
                </a:ext>
              </a:extLst>
            </p:cNvPr>
            <p:cNvSpPr txBox="1"/>
            <p:nvPr/>
          </p:nvSpPr>
          <p:spPr bwMode="auto">
            <a:xfrm>
              <a:off x="2564675" y="212501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17" name="TextBox 116">
              <a:extLst>
                <a:ext uri="{FF2B5EF4-FFF2-40B4-BE49-F238E27FC236}">
                  <a16:creationId xmlns:a16="http://schemas.microsoft.com/office/drawing/2014/main" id="{85682C36-345D-D942-85A8-3AA0D83C48F3}"/>
                </a:ext>
              </a:extLst>
            </p:cNvPr>
            <p:cNvSpPr txBox="1"/>
            <p:nvPr/>
          </p:nvSpPr>
          <p:spPr bwMode="auto">
            <a:xfrm>
              <a:off x="2606972" y="212542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cxnSp>
        <p:nvCxnSpPr>
          <p:cNvPr id="4" name="Straight Connector 3">
            <a:extLst>
              <a:ext uri="{FF2B5EF4-FFF2-40B4-BE49-F238E27FC236}">
                <a16:creationId xmlns:a16="http://schemas.microsoft.com/office/drawing/2014/main" id="{58D37822-6F49-F848-BC83-825B2DA0A8B7}"/>
              </a:ext>
            </a:extLst>
          </p:cNvPr>
          <p:cNvCxnSpPr/>
          <p:nvPr/>
        </p:nvCxnSpPr>
        <p:spPr bwMode="auto">
          <a:xfrm flipV="1">
            <a:off x="1460908" y="1663924"/>
            <a:ext cx="0" cy="1734932"/>
          </a:xfrm>
          <a:prstGeom prst="line">
            <a:avLst/>
          </a:prstGeom>
          <a:noFill/>
          <a:ln w="28575" cap="flat" cmpd="sng" algn="ctr">
            <a:solidFill>
              <a:schemeClr val="bg1"/>
            </a:solidFill>
            <a:prstDash val="solid"/>
            <a:round/>
            <a:headEnd type="none" w="med" len="med"/>
            <a:tailEnd type="none" w="med" len="med"/>
          </a:ln>
          <a:effectLst/>
        </p:spPr>
      </p:cxnSp>
      <p:sp>
        <p:nvSpPr>
          <p:cNvPr id="119" name="Freeform 118">
            <a:extLst>
              <a:ext uri="{FF2B5EF4-FFF2-40B4-BE49-F238E27FC236}">
                <a16:creationId xmlns:a16="http://schemas.microsoft.com/office/drawing/2014/main" id="{BECA1869-BA40-C34F-9A78-DDFB7E92D1F9}"/>
              </a:ext>
            </a:extLst>
          </p:cNvPr>
          <p:cNvSpPr/>
          <p:nvPr/>
        </p:nvSpPr>
        <p:spPr bwMode="auto">
          <a:xfrm>
            <a:off x="1451628" y="4026531"/>
            <a:ext cx="2241550" cy="1101725"/>
          </a:xfrm>
          <a:custGeom>
            <a:avLst/>
            <a:gdLst>
              <a:gd name="connsiteX0" fmla="*/ 2241550 w 2241550"/>
              <a:gd name="connsiteY0" fmla="*/ 1101725 h 1101725"/>
              <a:gd name="connsiteX1" fmla="*/ 1689100 w 2241550"/>
              <a:gd name="connsiteY1" fmla="*/ 1101725 h 1101725"/>
              <a:gd name="connsiteX2" fmla="*/ 1689100 w 2241550"/>
              <a:gd name="connsiteY2" fmla="*/ 438150 h 1101725"/>
              <a:gd name="connsiteX3" fmla="*/ 984250 w 2241550"/>
              <a:gd name="connsiteY3" fmla="*/ 438150 h 1101725"/>
              <a:gd name="connsiteX4" fmla="*/ 984250 w 2241550"/>
              <a:gd name="connsiteY4" fmla="*/ 358775 h 1101725"/>
              <a:gd name="connsiteX5" fmla="*/ 546100 w 2241550"/>
              <a:gd name="connsiteY5" fmla="*/ 358775 h 1101725"/>
              <a:gd name="connsiteX6" fmla="*/ 546100 w 2241550"/>
              <a:gd name="connsiteY6" fmla="*/ 320675 h 1101725"/>
              <a:gd name="connsiteX7" fmla="*/ 514350 w 2241550"/>
              <a:gd name="connsiteY7" fmla="*/ 320675 h 1101725"/>
              <a:gd name="connsiteX8" fmla="*/ 514350 w 2241550"/>
              <a:gd name="connsiteY8" fmla="*/ 285750 h 1101725"/>
              <a:gd name="connsiteX9" fmla="*/ 295275 w 2241550"/>
              <a:gd name="connsiteY9" fmla="*/ 285750 h 1101725"/>
              <a:gd name="connsiteX10" fmla="*/ 295275 w 2241550"/>
              <a:gd name="connsiteY10" fmla="*/ 257175 h 1101725"/>
              <a:gd name="connsiteX11" fmla="*/ 273050 w 2241550"/>
              <a:gd name="connsiteY11" fmla="*/ 257175 h 1101725"/>
              <a:gd name="connsiteX12" fmla="*/ 273050 w 2241550"/>
              <a:gd name="connsiteY12" fmla="*/ 222250 h 1101725"/>
              <a:gd name="connsiteX13" fmla="*/ 241300 w 2241550"/>
              <a:gd name="connsiteY13" fmla="*/ 222250 h 1101725"/>
              <a:gd name="connsiteX14" fmla="*/ 241300 w 2241550"/>
              <a:gd name="connsiteY14" fmla="*/ 193675 h 1101725"/>
              <a:gd name="connsiteX15" fmla="*/ 203200 w 2241550"/>
              <a:gd name="connsiteY15" fmla="*/ 193675 h 1101725"/>
              <a:gd name="connsiteX16" fmla="*/ 203200 w 2241550"/>
              <a:gd name="connsiteY16" fmla="*/ 130175 h 1101725"/>
              <a:gd name="connsiteX17" fmla="*/ 142875 w 2241550"/>
              <a:gd name="connsiteY17" fmla="*/ 130175 h 1101725"/>
              <a:gd name="connsiteX18" fmla="*/ 142875 w 2241550"/>
              <a:gd name="connsiteY18" fmla="*/ 79375 h 1101725"/>
              <a:gd name="connsiteX19" fmla="*/ 107950 w 2241550"/>
              <a:gd name="connsiteY19" fmla="*/ 79375 h 1101725"/>
              <a:gd name="connsiteX20" fmla="*/ 107950 w 2241550"/>
              <a:gd name="connsiteY20" fmla="*/ 47625 h 1101725"/>
              <a:gd name="connsiteX21" fmla="*/ 44450 w 2241550"/>
              <a:gd name="connsiteY21" fmla="*/ 47625 h 1101725"/>
              <a:gd name="connsiteX22" fmla="*/ 44450 w 2241550"/>
              <a:gd name="connsiteY22" fmla="*/ 0 h 1101725"/>
              <a:gd name="connsiteX23" fmla="*/ 0 w 2241550"/>
              <a:gd name="connsiteY23" fmla="*/ 0 h 1101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241550" h="1101725">
                <a:moveTo>
                  <a:pt x="2241550" y="1101725"/>
                </a:moveTo>
                <a:lnTo>
                  <a:pt x="1689100" y="1101725"/>
                </a:lnTo>
                <a:lnTo>
                  <a:pt x="1689100" y="438150"/>
                </a:lnTo>
                <a:lnTo>
                  <a:pt x="984250" y="438150"/>
                </a:lnTo>
                <a:lnTo>
                  <a:pt x="984250" y="358775"/>
                </a:lnTo>
                <a:lnTo>
                  <a:pt x="546100" y="358775"/>
                </a:lnTo>
                <a:lnTo>
                  <a:pt x="546100" y="320675"/>
                </a:lnTo>
                <a:lnTo>
                  <a:pt x="514350" y="320675"/>
                </a:lnTo>
                <a:lnTo>
                  <a:pt x="514350" y="285750"/>
                </a:lnTo>
                <a:lnTo>
                  <a:pt x="295275" y="285750"/>
                </a:lnTo>
                <a:lnTo>
                  <a:pt x="295275" y="257175"/>
                </a:lnTo>
                <a:lnTo>
                  <a:pt x="273050" y="257175"/>
                </a:lnTo>
                <a:lnTo>
                  <a:pt x="273050" y="222250"/>
                </a:lnTo>
                <a:lnTo>
                  <a:pt x="241300" y="222250"/>
                </a:lnTo>
                <a:lnTo>
                  <a:pt x="241300" y="193675"/>
                </a:lnTo>
                <a:lnTo>
                  <a:pt x="203200" y="193675"/>
                </a:lnTo>
                <a:lnTo>
                  <a:pt x="203200" y="130175"/>
                </a:lnTo>
                <a:lnTo>
                  <a:pt x="142875" y="130175"/>
                </a:lnTo>
                <a:lnTo>
                  <a:pt x="142875" y="79375"/>
                </a:lnTo>
                <a:lnTo>
                  <a:pt x="107950" y="79375"/>
                </a:lnTo>
                <a:lnTo>
                  <a:pt x="107950" y="47625"/>
                </a:lnTo>
                <a:lnTo>
                  <a:pt x="44450" y="47625"/>
                </a:lnTo>
                <a:lnTo>
                  <a:pt x="4445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20" name="TextBox 119">
            <a:extLst>
              <a:ext uri="{FF2B5EF4-FFF2-40B4-BE49-F238E27FC236}">
                <a16:creationId xmlns:a16="http://schemas.microsoft.com/office/drawing/2014/main" id="{D972F462-DE45-854E-A310-1EBBDDF4AB76}"/>
              </a:ext>
            </a:extLst>
          </p:cNvPr>
          <p:cNvSpPr txBox="1"/>
          <p:nvPr/>
        </p:nvSpPr>
        <p:spPr bwMode="auto">
          <a:xfrm>
            <a:off x="1366035" y="385249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nvGrpSpPr>
          <p:cNvPr id="161" name="Group 160">
            <a:extLst>
              <a:ext uri="{FF2B5EF4-FFF2-40B4-BE49-F238E27FC236}">
                <a16:creationId xmlns:a16="http://schemas.microsoft.com/office/drawing/2014/main" id="{942A7EE6-B3D2-6044-92D8-68B481046E05}"/>
              </a:ext>
            </a:extLst>
          </p:cNvPr>
          <p:cNvGrpSpPr/>
          <p:nvPr/>
        </p:nvGrpSpPr>
        <p:grpSpPr>
          <a:xfrm>
            <a:off x="1423205" y="3909759"/>
            <a:ext cx="2363007" cy="1365794"/>
            <a:chOff x="1655088" y="3909759"/>
            <a:chExt cx="2363007" cy="1365794"/>
          </a:xfrm>
        </p:grpSpPr>
        <p:sp>
          <p:nvSpPr>
            <p:cNvPr id="121" name="TextBox 120">
              <a:extLst>
                <a:ext uri="{FF2B5EF4-FFF2-40B4-BE49-F238E27FC236}">
                  <a16:creationId xmlns:a16="http://schemas.microsoft.com/office/drawing/2014/main" id="{9325D4D5-F169-D343-9EAD-C5E287AAEEE4}"/>
                </a:ext>
              </a:extLst>
            </p:cNvPr>
            <p:cNvSpPr txBox="1"/>
            <p:nvPr/>
          </p:nvSpPr>
          <p:spPr bwMode="auto">
            <a:xfrm>
              <a:off x="1655088" y="390975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2" name="TextBox 121">
              <a:extLst>
                <a:ext uri="{FF2B5EF4-FFF2-40B4-BE49-F238E27FC236}">
                  <a16:creationId xmlns:a16="http://schemas.microsoft.com/office/drawing/2014/main" id="{3289E4E7-460F-E547-B98C-D886938F1666}"/>
                </a:ext>
              </a:extLst>
            </p:cNvPr>
            <p:cNvSpPr txBox="1"/>
            <p:nvPr/>
          </p:nvSpPr>
          <p:spPr bwMode="auto">
            <a:xfrm>
              <a:off x="1702072" y="391583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3" name="TextBox 122">
              <a:extLst>
                <a:ext uri="{FF2B5EF4-FFF2-40B4-BE49-F238E27FC236}">
                  <a16:creationId xmlns:a16="http://schemas.microsoft.com/office/drawing/2014/main" id="{23502A4D-D378-BC48-A98F-CB855B6BD37B}"/>
                </a:ext>
              </a:extLst>
            </p:cNvPr>
            <p:cNvSpPr txBox="1"/>
            <p:nvPr/>
          </p:nvSpPr>
          <p:spPr bwMode="auto">
            <a:xfrm>
              <a:off x="1747251" y="398735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4" name="TextBox 123">
              <a:extLst>
                <a:ext uri="{FF2B5EF4-FFF2-40B4-BE49-F238E27FC236}">
                  <a16:creationId xmlns:a16="http://schemas.microsoft.com/office/drawing/2014/main" id="{A8C066DB-1BDC-774A-AE26-56F06F97040F}"/>
                </a:ext>
              </a:extLst>
            </p:cNvPr>
            <p:cNvSpPr txBox="1"/>
            <p:nvPr/>
          </p:nvSpPr>
          <p:spPr bwMode="auto">
            <a:xfrm>
              <a:off x="1768987" y="398735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5" name="TextBox 124">
              <a:extLst>
                <a:ext uri="{FF2B5EF4-FFF2-40B4-BE49-F238E27FC236}">
                  <a16:creationId xmlns:a16="http://schemas.microsoft.com/office/drawing/2014/main" id="{39E4A4B7-8C76-C247-AED4-8E635F4C5FDD}"/>
                </a:ext>
              </a:extLst>
            </p:cNvPr>
            <p:cNvSpPr txBox="1"/>
            <p:nvPr/>
          </p:nvSpPr>
          <p:spPr bwMode="auto">
            <a:xfrm>
              <a:off x="1829971" y="406051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6" name="TextBox 125">
              <a:extLst>
                <a:ext uri="{FF2B5EF4-FFF2-40B4-BE49-F238E27FC236}">
                  <a16:creationId xmlns:a16="http://schemas.microsoft.com/office/drawing/2014/main" id="{955AFE7E-F647-8A4F-BFCA-0E05CCF08956}"/>
                </a:ext>
              </a:extLst>
            </p:cNvPr>
            <p:cNvSpPr txBox="1"/>
            <p:nvPr/>
          </p:nvSpPr>
          <p:spPr bwMode="auto">
            <a:xfrm>
              <a:off x="1846292" y="407730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7" name="TextBox 126">
              <a:extLst>
                <a:ext uri="{FF2B5EF4-FFF2-40B4-BE49-F238E27FC236}">
                  <a16:creationId xmlns:a16="http://schemas.microsoft.com/office/drawing/2014/main" id="{B11B6A2C-AC5A-6D47-8122-652CE2C66DB5}"/>
                </a:ext>
              </a:extLst>
            </p:cNvPr>
            <p:cNvSpPr txBox="1"/>
            <p:nvPr/>
          </p:nvSpPr>
          <p:spPr bwMode="auto">
            <a:xfrm>
              <a:off x="1893089" y="414589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8" name="TextBox 127">
              <a:extLst>
                <a:ext uri="{FF2B5EF4-FFF2-40B4-BE49-F238E27FC236}">
                  <a16:creationId xmlns:a16="http://schemas.microsoft.com/office/drawing/2014/main" id="{BF66C27B-4DC0-A340-BC30-3AF36148973C}"/>
                </a:ext>
              </a:extLst>
            </p:cNvPr>
            <p:cNvSpPr txBox="1"/>
            <p:nvPr/>
          </p:nvSpPr>
          <p:spPr bwMode="auto">
            <a:xfrm>
              <a:off x="1919151" y="414589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29" name="TextBox 128">
              <a:extLst>
                <a:ext uri="{FF2B5EF4-FFF2-40B4-BE49-F238E27FC236}">
                  <a16:creationId xmlns:a16="http://schemas.microsoft.com/office/drawing/2014/main" id="{243E657B-365D-FC45-9B53-A28159DBED5C}"/>
                </a:ext>
              </a:extLst>
            </p:cNvPr>
            <p:cNvSpPr txBox="1"/>
            <p:nvPr/>
          </p:nvSpPr>
          <p:spPr bwMode="auto">
            <a:xfrm>
              <a:off x="1964414" y="414696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0" name="TextBox 129">
              <a:extLst>
                <a:ext uri="{FF2B5EF4-FFF2-40B4-BE49-F238E27FC236}">
                  <a16:creationId xmlns:a16="http://schemas.microsoft.com/office/drawing/2014/main" id="{FD3E0577-5167-004F-AFF4-B864E72358C8}"/>
                </a:ext>
              </a:extLst>
            </p:cNvPr>
            <p:cNvSpPr txBox="1"/>
            <p:nvPr/>
          </p:nvSpPr>
          <p:spPr bwMode="auto">
            <a:xfrm>
              <a:off x="2003372" y="414398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1" name="TextBox 130">
              <a:extLst>
                <a:ext uri="{FF2B5EF4-FFF2-40B4-BE49-F238E27FC236}">
                  <a16:creationId xmlns:a16="http://schemas.microsoft.com/office/drawing/2014/main" id="{C8C261C0-28AD-1348-A44C-F67AEB70B062}"/>
                </a:ext>
              </a:extLst>
            </p:cNvPr>
            <p:cNvSpPr txBox="1"/>
            <p:nvPr/>
          </p:nvSpPr>
          <p:spPr bwMode="auto">
            <a:xfrm>
              <a:off x="2081349" y="414451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2" name="TextBox 131">
              <a:extLst>
                <a:ext uri="{FF2B5EF4-FFF2-40B4-BE49-F238E27FC236}">
                  <a16:creationId xmlns:a16="http://schemas.microsoft.com/office/drawing/2014/main" id="{07DC80C4-84D7-3E40-A5E9-000DF8626994}"/>
                </a:ext>
              </a:extLst>
            </p:cNvPr>
            <p:cNvSpPr txBox="1"/>
            <p:nvPr/>
          </p:nvSpPr>
          <p:spPr bwMode="auto">
            <a:xfrm>
              <a:off x="2154893" y="422361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3" name="TextBox 132">
              <a:extLst>
                <a:ext uri="{FF2B5EF4-FFF2-40B4-BE49-F238E27FC236}">
                  <a16:creationId xmlns:a16="http://schemas.microsoft.com/office/drawing/2014/main" id="{7A7925E2-C59E-784C-AC8D-58E66FE78599}"/>
                </a:ext>
              </a:extLst>
            </p:cNvPr>
            <p:cNvSpPr txBox="1"/>
            <p:nvPr/>
          </p:nvSpPr>
          <p:spPr bwMode="auto">
            <a:xfrm>
              <a:off x="2193324" y="422810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4" name="TextBox 133">
              <a:extLst>
                <a:ext uri="{FF2B5EF4-FFF2-40B4-BE49-F238E27FC236}">
                  <a16:creationId xmlns:a16="http://schemas.microsoft.com/office/drawing/2014/main" id="{4A59018E-351A-5543-95D5-9286D3D75850}"/>
                </a:ext>
              </a:extLst>
            </p:cNvPr>
            <p:cNvSpPr txBox="1"/>
            <p:nvPr/>
          </p:nvSpPr>
          <p:spPr bwMode="auto">
            <a:xfrm>
              <a:off x="2291389" y="422678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5" name="TextBox 134">
              <a:extLst>
                <a:ext uri="{FF2B5EF4-FFF2-40B4-BE49-F238E27FC236}">
                  <a16:creationId xmlns:a16="http://schemas.microsoft.com/office/drawing/2014/main" id="{5663AD94-51DC-2A48-897C-0B4DB316F4C4}"/>
                </a:ext>
              </a:extLst>
            </p:cNvPr>
            <p:cNvSpPr txBox="1"/>
            <p:nvPr/>
          </p:nvSpPr>
          <p:spPr bwMode="auto">
            <a:xfrm>
              <a:off x="2319873" y="422368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6" name="TextBox 135">
              <a:extLst>
                <a:ext uri="{FF2B5EF4-FFF2-40B4-BE49-F238E27FC236}">
                  <a16:creationId xmlns:a16="http://schemas.microsoft.com/office/drawing/2014/main" id="{AAC0E715-8B39-1141-B281-AB8E83E8AA7E}"/>
                </a:ext>
              </a:extLst>
            </p:cNvPr>
            <p:cNvSpPr txBox="1"/>
            <p:nvPr/>
          </p:nvSpPr>
          <p:spPr bwMode="auto">
            <a:xfrm>
              <a:off x="2362960" y="422361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7" name="TextBox 136">
              <a:extLst>
                <a:ext uri="{FF2B5EF4-FFF2-40B4-BE49-F238E27FC236}">
                  <a16:creationId xmlns:a16="http://schemas.microsoft.com/office/drawing/2014/main" id="{175235C4-D841-A14D-9086-2762BC5059AE}"/>
                </a:ext>
              </a:extLst>
            </p:cNvPr>
            <p:cNvSpPr txBox="1"/>
            <p:nvPr/>
          </p:nvSpPr>
          <p:spPr bwMode="auto">
            <a:xfrm>
              <a:off x="3832026" y="496777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8" name="TextBox 137">
              <a:extLst>
                <a:ext uri="{FF2B5EF4-FFF2-40B4-BE49-F238E27FC236}">
                  <a16:creationId xmlns:a16="http://schemas.microsoft.com/office/drawing/2014/main" id="{0FD703BB-14DF-EB4A-89FA-EAD8A70EC9CF}"/>
                </a:ext>
              </a:extLst>
            </p:cNvPr>
            <p:cNvSpPr txBox="1"/>
            <p:nvPr/>
          </p:nvSpPr>
          <p:spPr bwMode="auto">
            <a:xfrm>
              <a:off x="2495981" y="422679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39" name="TextBox 138">
              <a:extLst>
                <a:ext uri="{FF2B5EF4-FFF2-40B4-BE49-F238E27FC236}">
                  <a16:creationId xmlns:a16="http://schemas.microsoft.com/office/drawing/2014/main" id="{BC61BF2C-FBEB-4945-B941-0FD5A8272EB5}"/>
                </a:ext>
              </a:extLst>
            </p:cNvPr>
            <p:cNvSpPr txBox="1"/>
            <p:nvPr/>
          </p:nvSpPr>
          <p:spPr bwMode="auto">
            <a:xfrm>
              <a:off x="2528846" y="422361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0" name="TextBox 139">
              <a:extLst>
                <a:ext uri="{FF2B5EF4-FFF2-40B4-BE49-F238E27FC236}">
                  <a16:creationId xmlns:a16="http://schemas.microsoft.com/office/drawing/2014/main" id="{FD67B0C5-D4AA-2C40-A526-09F72E37986E}"/>
                </a:ext>
              </a:extLst>
            </p:cNvPr>
            <p:cNvSpPr txBox="1"/>
            <p:nvPr/>
          </p:nvSpPr>
          <p:spPr bwMode="auto">
            <a:xfrm>
              <a:off x="2553715" y="423119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1" name="TextBox 140">
              <a:extLst>
                <a:ext uri="{FF2B5EF4-FFF2-40B4-BE49-F238E27FC236}">
                  <a16:creationId xmlns:a16="http://schemas.microsoft.com/office/drawing/2014/main" id="{34BAC8A7-C012-EE4A-B6FF-6A76520E893B}"/>
                </a:ext>
              </a:extLst>
            </p:cNvPr>
            <p:cNvSpPr txBox="1"/>
            <p:nvPr/>
          </p:nvSpPr>
          <p:spPr bwMode="auto">
            <a:xfrm>
              <a:off x="2387701" y="422578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2" name="TextBox 141">
              <a:extLst>
                <a:ext uri="{FF2B5EF4-FFF2-40B4-BE49-F238E27FC236}">
                  <a16:creationId xmlns:a16="http://schemas.microsoft.com/office/drawing/2014/main" id="{9E86F31C-78DD-EF40-B307-74F60FF242BF}"/>
                </a:ext>
              </a:extLst>
            </p:cNvPr>
            <p:cNvSpPr txBox="1"/>
            <p:nvPr/>
          </p:nvSpPr>
          <p:spPr bwMode="auto">
            <a:xfrm>
              <a:off x="2428143" y="422229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3" name="TextBox 142">
              <a:extLst>
                <a:ext uri="{FF2B5EF4-FFF2-40B4-BE49-F238E27FC236}">
                  <a16:creationId xmlns:a16="http://schemas.microsoft.com/office/drawing/2014/main" id="{36FBB27A-E293-D949-99FE-6502E85B0F73}"/>
                </a:ext>
              </a:extLst>
            </p:cNvPr>
            <p:cNvSpPr txBox="1"/>
            <p:nvPr/>
          </p:nvSpPr>
          <p:spPr bwMode="auto">
            <a:xfrm>
              <a:off x="2598511" y="429619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4" name="TextBox 143">
              <a:extLst>
                <a:ext uri="{FF2B5EF4-FFF2-40B4-BE49-F238E27FC236}">
                  <a16:creationId xmlns:a16="http://schemas.microsoft.com/office/drawing/2014/main" id="{9A6FC64F-EFFD-CB4E-957D-A9215C2A43E4}"/>
                </a:ext>
              </a:extLst>
            </p:cNvPr>
            <p:cNvSpPr txBox="1"/>
            <p:nvPr/>
          </p:nvSpPr>
          <p:spPr bwMode="auto">
            <a:xfrm>
              <a:off x="2644784" y="43039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5" name="TextBox 144">
              <a:extLst>
                <a:ext uri="{FF2B5EF4-FFF2-40B4-BE49-F238E27FC236}">
                  <a16:creationId xmlns:a16="http://schemas.microsoft.com/office/drawing/2014/main" id="{08803669-DC4F-CE44-A8A7-364DCDF619CC}"/>
                </a:ext>
              </a:extLst>
            </p:cNvPr>
            <p:cNvSpPr txBox="1"/>
            <p:nvPr/>
          </p:nvSpPr>
          <p:spPr bwMode="auto">
            <a:xfrm>
              <a:off x="2715318" y="43039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6" name="TextBox 145">
              <a:extLst>
                <a:ext uri="{FF2B5EF4-FFF2-40B4-BE49-F238E27FC236}">
                  <a16:creationId xmlns:a16="http://schemas.microsoft.com/office/drawing/2014/main" id="{7E85BC9C-50FB-2347-99B4-18ABF67089BA}"/>
                </a:ext>
              </a:extLst>
            </p:cNvPr>
            <p:cNvSpPr txBox="1"/>
            <p:nvPr/>
          </p:nvSpPr>
          <p:spPr bwMode="auto">
            <a:xfrm>
              <a:off x="2729519" y="43039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7" name="TextBox 146">
              <a:extLst>
                <a:ext uri="{FF2B5EF4-FFF2-40B4-BE49-F238E27FC236}">
                  <a16:creationId xmlns:a16="http://schemas.microsoft.com/office/drawing/2014/main" id="{C7445DDC-CA49-FE49-ADCF-13BCF71EDEE2}"/>
                </a:ext>
              </a:extLst>
            </p:cNvPr>
            <p:cNvSpPr txBox="1"/>
            <p:nvPr/>
          </p:nvSpPr>
          <p:spPr bwMode="auto">
            <a:xfrm>
              <a:off x="3101984" y="430104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8" name="TextBox 147">
              <a:extLst>
                <a:ext uri="{FF2B5EF4-FFF2-40B4-BE49-F238E27FC236}">
                  <a16:creationId xmlns:a16="http://schemas.microsoft.com/office/drawing/2014/main" id="{CD3EE7B1-103E-064C-BAF1-F304DB7BDBA7}"/>
                </a:ext>
              </a:extLst>
            </p:cNvPr>
            <p:cNvSpPr txBox="1"/>
            <p:nvPr/>
          </p:nvSpPr>
          <p:spPr bwMode="auto">
            <a:xfrm>
              <a:off x="3085069" y="43039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49" name="TextBox 148">
              <a:extLst>
                <a:ext uri="{FF2B5EF4-FFF2-40B4-BE49-F238E27FC236}">
                  <a16:creationId xmlns:a16="http://schemas.microsoft.com/office/drawing/2014/main" id="{A1077EEF-A26B-854C-AA08-01F8EA55BBAC}"/>
                </a:ext>
              </a:extLst>
            </p:cNvPr>
            <p:cNvSpPr txBox="1"/>
            <p:nvPr/>
          </p:nvSpPr>
          <p:spPr bwMode="auto">
            <a:xfrm>
              <a:off x="2867989" y="430066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0" name="TextBox 149">
              <a:extLst>
                <a:ext uri="{FF2B5EF4-FFF2-40B4-BE49-F238E27FC236}">
                  <a16:creationId xmlns:a16="http://schemas.microsoft.com/office/drawing/2014/main" id="{C6A401D8-3932-C949-AE22-9B01AE4F7FF4}"/>
                </a:ext>
              </a:extLst>
            </p:cNvPr>
            <p:cNvSpPr txBox="1"/>
            <p:nvPr/>
          </p:nvSpPr>
          <p:spPr bwMode="auto">
            <a:xfrm>
              <a:off x="3043882" y="430857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1" name="TextBox 150">
              <a:extLst>
                <a:ext uri="{FF2B5EF4-FFF2-40B4-BE49-F238E27FC236}">
                  <a16:creationId xmlns:a16="http://schemas.microsoft.com/office/drawing/2014/main" id="{02906142-0490-1848-A4EE-C8F10A27AB35}"/>
                </a:ext>
              </a:extLst>
            </p:cNvPr>
            <p:cNvSpPr txBox="1"/>
            <p:nvPr/>
          </p:nvSpPr>
          <p:spPr bwMode="auto">
            <a:xfrm>
              <a:off x="2934655" y="430190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2" name="TextBox 151">
              <a:extLst>
                <a:ext uri="{FF2B5EF4-FFF2-40B4-BE49-F238E27FC236}">
                  <a16:creationId xmlns:a16="http://schemas.microsoft.com/office/drawing/2014/main" id="{40ED0E22-7FF9-0B42-A3A7-913D1998ADBC}"/>
                </a:ext>
              </a:extLst>
            </p:cNvPr>
            <p:cNvSpPr txBox="1"/>
            <p:nvPr/>
          </p:nvSpPr>
          <p:spPr bwMode="auto">
            <a:xfrm>
              <a:off x="2980090" y="430481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3" name="TextBox 152">
              <a:extLst>
                <a:ext uri="{FF2B5EF4-FFF2-40B4-BE49-F238E27FC236}">
                  <a16:creationId xmlns:a16="http://schemas.microsoft.com/office/drawing/2014/main" id="{995A4867-583A-EF43-A5E4-AC1A6BC2FEB2}"/>
                </a:ext>
              </a:extLst>
            </p:cNvPr>
            <p:cNvSpPr txBox="1"/>
            <p:nvPr/>
          </p:nvSpPr>
          <p:spPr bwMode="auto">
            <a:xfrm>
              <a:off x="2966621" y="430378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4" name="TextBox 153">
              <a:extLst>
                <a:ext uri="{FF2B5EF4-FFF2-40B4-BE49-F238E27FC236}">
                  <a16:creationId xmlns:a16="http://schemas.microsoft.com/office/drawing/2014/main" id="{8DB306CD-6844-AA4D-B30E-736FF7D1A0B6}"/>
                </a:ext>
              </a:extLst>
            </p:cNvPr>
            <p:cNvSpPr txBox="1"/>
            <p:nvPr/>
          </p:nvSpPr>
          <p:spPr bwMode="auto">
            <a:xfrm>
              <a:off x="2900329" y="430313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155" name="TextBox 154">
              <a:extLst>
                <a:ext uri="{FF2B5EF4-FFF2-40B4-BE49-F238E27FC236}">
                  <a16:creationId xmlns:a16="http://schemas.microsoft.com/office/drawing/2014/main" id="{D4FCEC08-9070-544F-BD06-31C7AFC18FA4}"/>
                </a:ext>
              </a:extLst>
            </p:cNvPr>
            <p:cNvSpPr txBox="1"/>
            <p:nvPr/>
          </p:nvSpPr>
          <p:spPr bwMode="auto">
            <a:xfrm>
              <a:off x="2949997" y="430321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grpSp>
      <p:sp>
        <p:nvSpPr>
          <p:cNvPr id="162" name="TextBox 161">
            <a:extLst>
              <a:ext uri="{FF2B5EF4-FFF2-40B4-BE49-F238E27FC236}">
                <a16:creationId xmlns:a16="http://schemas.microsoft.com/office/drawing/2014/main" id="{0CD577D0-887D-3444-9342-9EA81552EBAC}"/>
              </a:ext>
            </a:extLst>
          </p:cNvPr>
          <p:cNvSpPr txBox="1"/>
          <p:nvPr/>
        </p:nvSpPr>
        <p:spPr bwMode="auto">
          <a:xfrm rot="16200000">
            <a:off x="3480735" y="2340429"/>
            <a:ext cx="1799756"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EFS (%)</a:t>
            </a:r>
          </a:p>
        </p:txBody>
      </p:sp>
      <p:sp>
        <p:nvSpPr>
          <p:cNvPr id="163" name="TextBox 162">
            <a:extLst>
              <a:ext uri="{FF2B5EF4-FFF2-40B4-BE49-F238E27FC236}">
                <a16:creationId xmlns:a16="http://schemas.microsoft.com/office/drawing/2014/main" id="{D8355A62-7A14-694D-94E7-0CB5D70DB0BF}"/>
              </a:ext>
            </a:extLst>
          </p:cNvPr>
          <p:cNvSpPr txBox="1"/>
          <p:nvPr/>
        </p:nvSpPr>
        <p:spPr bwMode="auto">
          <a:xfrm rot="16200000">
            <a:off x="3480734" y="4686908"/>
            <a:ext cx="1799756"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64" name="TextBox 163">
            <a:extLst>
              <a:ext uri="{FF2B5EF4-FFF2-40B4-BE49-F238E27FC236}">
                <a16:creationId xmlns:a16="http://schemas.microsoft.com/office/drawing/2014/main" id="{D0F1A046-AD4E-1B4C-B42A-E7BE0389E487}"/>
              </a:ext>
            </a:extLst>
          </p:cNvPr>
          <p:cNvSpPr txBox="1"/>
          <p:nvPr/>
        </p:nvSpPr>
        <p:spPr bwMode="auto">
          <a:xfrm>
            <a:off x="4940143" y="3656998"/>
            <a:ext cx="2625483"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165" name="TextBox 164">
            <a:extLst>
              <a:ext uri="{FF2B5EF4-FFF2-40B4-BE49-F238E27FC236}">
                <a16:creationId xmlns:a16="http://schemas.microsoft.com/office/drawing/2014/main" id="{A1C9BB6A-7C2C-A545-8368-81BEC1B1D97C}"/>
              </a:ext>
            </a:extLst>
          </p:cNvPr>
          <p:cNvSpPr txBox="1"/>
          <p:nvPr/>
        </p:nvSpPr>
        <p:spPr>
          <a:xfrm>
            <a:off x="4950003" y="1271154"/>
            <a:ext cx="2605585" cy="369332"/>
          </a:xfrm>
          <a:prstGeom prst="rect">
            <a:avLst/>
          </a:prstGeom>
          <a:noFill/>
        </p:spPr>
        <p:txBody>
          <a:bodyPr wrap="square" rtlCol="0">
            <a:spAutoFit/>
          </a:bodyPr>
          <a:lstStyle/>
          <a:p>
            <a:pPr algn="ctr" defTabSz="912317"/>
            <a:r>
              <a:rPr lang="en-US" dirty="0">
                <a:solidFill>
                  <a:schemeClr val="bg1"/>
                </a:solidFill>
                <a:latin typeface="Calibri" panose="020F0502020204030204" pitchFamily="34" charset="0"/>
                <a:cs typeface="Calibri" panose="020F0502020204030204" pitchFamily="34" charset="0"/>
              </a:rPr>
              <a:t>DA-EPOCH-R</a:t>
            </a:r>
          </a:p>
        </p:txBody>
      </p:sp>
      <p:cxnSp>
        <p:nvCxnSpPr>
          <p:cNvPr id="166" name="Straight Connector 165">
            <a:extLst>
              <a:ext uri="{FF2B5EF4-FFF2-40B4-BE49-F238E27FC236}">
                <a16:creationId xmlns:a16="http://schemas.microsoft.com/office/drawing/2014/main" id="{BE748AC0-3648-3F45-A21C-4943C07731BD}"/>
              </a:ext>
            </a:extLst>
          </p:cNvPr>
          <p:cNvCxnSpPr>
            <a:cxnSpLocks/>
          </p:cNvCxnSpPr>
          <p:nvPr/>
        </p:nvCxnSpPr>
        <p:spPr bwMode="auto">
          <a:xfrm>
            <a:off x="4960051" y="3404877"/>
            <a:ext cx="2605587"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43BEFFC8-57B6-A84B-948D-5E3C8E83FE14}"/>
              </a:ext>
            </a:extLst>
          </p:cNvPr>
          <p:cNvCxnSpPr>
            <a:cxnSpLocks/>
          </p:cNvCxnSpPr>
          <p:nvPr/>
        </p:nvCxnSpPr>
        <p:spPr bwMode="auto">
          <a:xfrm flipH="1">
            <a:off x="4900956" y="16598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2C5A7B61-FABB-C442-9106-F79F134C8558}"/>
              </a:ext>
            </a:extLst>
          </p:cNvPr>
          <p:cNvCxnSpPr>
            <a:cxnSpLocks/>
          </p:cNvCxnSpPr>
          <p:nvPr/>
        </p:nvCxnSpPr>
        <p:spPr bwMode="auto">
          <a:xfrm flipH="1">
            <a:off x="4900956" y="20088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94E32F4-802B-6F43-9DD7-A2E291C6B13D}"/>
              </a:ext>
            </a:extLst>
          </p:cNvPr>
          <p:cNvCxnSpPr>
            <a:cxnSpLocks/>
          </p:cNvCxnSpPr>
          <p:nvPr/>
        </p:nvCxnSpPr>
        <p:spPr bwMode="auto">
          <a:xfrm flipH="1">
            <a:off x="4900956" y="23578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7D48B71-B507-E946-8E10-1E31C6B771A0}"/>
              </a:ext>
            </a:extLst>
          </p:cNvPr>
          <p:cNvCxnSpPr>
            <a:cxnSpLocks/>
          </p:cNvCxnSpPr>
          <p:nvPr/>
        </p:nvCxnSpPr>
        <p:spPr bwMode="auto">
          <a:xfrm flipH="1">
            <a:off x="4900956" y="27068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3DB2FB5-6E61-6C4F-8D4B-0AD45EC36CBC}"/>
              </a:ext>
            </a:extLst>
          </p:cNvPr>
          <p:cNvCxnSpPr>
            <a:cxnSpLocks/>
          </p:cNvCxnSpPr>
          <p:nvPr/>
        </p:nvCxnSpPr>
        <p:spPr bwMode="auto">
          <a:xfrm flipH="1">
            <a:off x="4900956" y="30558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FF45603-A907-9744-933D-91C30FF92F77}"/>
              </a:ext>
            </a:extLst>
          </p:cNvPr>
          <p:cNvCxnSpPr>
            <a:cxnSpLocks/>
          </p:cNvCxnSpPr>
          <p:nvPr/>
        </p:nvCxnSpPr>
        <p:spPr bwMode="auto">
          <a:xfrm flipH="1">
            <a:off x="4900956" y="340487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D5C93F5-0983-9D48-A041-5A6D2B2C870B}"/>
              </a:ext>
            </a:extLst>
          </p:cNvPr>
          <p:cNvCxnSpPr>
            <a:cxnSpLocks/>
          </p:cNvCxnSpPr>
          <p:nvPr/>
        </p:nvCxnSpPr>
        <p:spPr bwMode="auto">
          <a:xfrm>
            <a:off x="4970099"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E8AAFCA7-856E-C146-8785-8A34034CB64F}"/>
              </a:ext>
            </a:extLst>
          </p:cNvPr>
          <p:cNvCxnSpPr>
            <a:cxnSpLocks/>
          </p:cNvCxnSpPr>
          <p:nvPr/>
        </p:nvCxnSpPr>
        <p:spPr bwMode="auto">
          <a:xfrm>
            <a:off x="5160817"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12A9A12-1893-F245-A730-B50459197E11}"/>
              </a:ext>
            </a:extLst>
          </p:cNvPr>
          <p:cNvCxnSpPr>
            <a:cxnSpLocks/>
          </p:cNvCxnSpPr>
          <p:nvPr/>
        </p:nvCxnSpPr>
        <p:spPr bwMode="auto">
          <a:xfrm>
            <a:off x="6114407"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851CF946-999E-CD42-B10F-0EA88CD19CFE}"/>
              </a:ext>
            </a:extLst>
          </p:cNvPr>
          <p:cNvCxnSpPr>
            <a:cxnSpLocks/>
          </p:cNvCxnSpPr>
          <p:nvPr/>
        </p:nvCxnSpPr>
        <p:spPr bwMode="auto">
          <a:xfrm>
            <a:off x="6877279"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A7800BFB-065F-C84E-B41E-21B9A60218C4}"/>
              </a:ext>
            </a:extLst>
          </p:cNvPr>
          <p:cNvCxnSpPr>
            <a:cxnSpLocks/>
          </p:cNvCxnSpPr>
          <p:nvPr/>
        </p:nvCxnSpPr>
        <p:spPr bwMode="auto">
          <a:xfrm>
            <a:off x="7449437" y="340487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8" name="TextBox 177">
            <a:extLst>
              <a:ext uri="{FF2B5EF4-FFF2-40B4-BE49-F238E27FC236}">
                <a16:creationId xmlns:a16="http://schemas.microsoft.com/office/drawing/2014/main" id="{61DB448E-1AA4-7643-A76F-163C4DE6F8E2}"/>
              </a:ext>
            </a:extLst>
          </p:cNvPr>
          <p:cNvSpPr txBox="1"/>
          <p:nvPr/>
        </p:nvSpPr>
        <p:spPr bwMode="auto">
          <a:xfrm>
            <a:off x="4308470" y="1483128"/>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79" name="TextBox 178">
            <a:extLst>
              <a:ext uri="{FF2B5EF4-FFF2-40B4-BE49-F238E27FC236}">
                <a16:creationId xmlns:a16="http://schemas.microsoft.com/office/drawing/2014/main" id="{BECC2EEB-05A1-904B-8861-961D230F21BE}"/>
              </a:ext>
            </a:extLst>
          </p:cNvPr>
          <p:cNvSpPr txBox="1"/>
          <p:nvPr/>
        </p:nvSpPr>
        <p:spPr bwMode="auto">
          <a:xfrm>
            <a:off x="4308470" y="1832174"/>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0" name="TextBox 179">
            <a:extLst>
              <a:ext uri="{FF2B5EF4-FFF2-40B4-BE49-F238E27FC236}">
                <a16:creationId xmlns:a16="http://schemas.microsoft.com/office/drawing/2014/main" id="{2C550E99-143B-034E-9B74-900A97581027}"/>
              </a:ext>
            </a:extLst>
          </p:cNvPr>
          <p:cNvSpPr txBox="1"/>
          <p:nvPr/>
        </p:nvSpPr>
        <p:spPr bwMode="auto">
          <a:xfrm>
            <a:off x="4308470" y="2181220"/>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1" name="TextBox 180">
            <a:extLst>
              <a:ext uri="{FF2B5EF4-FFF2-40B4-BE49-F238E27FC236}">
                <a16:creationId xmlns:a16="http://schemas.microsoft.com/office/drawing/2014/main" id="{81F588C1-5DB5-7247-80D9-FC2AAFA1DB2C}"/>
              </a:ext>
            </a:extLst>
          </p:cNvPr>
          <p:cNvSpPr txBox="1"/>
          <p:nvPr/>
        </p:nvSpPr>
        <p:spPr bwMode="auto">
          <a:xfrm>
            <a:off x="4308470" y="2530266"/>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2" name="TextBox 181">
            <a:extLst>
              <a:ext uri="{FF2B5EF4-FFF2-40B4-BE49-F238E27FC236}">
                <a16:creationId xmlns:a16="http://schemas.microsoft.com/office/drawing/2014/main" id="{0455AAAB-1637-4B4E-990F-995AE57A0DC4}"/>
              </a:ext>
            </a:extLst>
          </p:cNvPr>
          <p:cNvSpPr txBox="1"/>
          <p:nvPr/>
        </p:nvSpPr>
        <p:spPr bwMode="auto">
          <a:xfrm>
            <a:off x="4308470" y="2879312"/>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3" name="TextBox 182">
            <a:extLst>
              <a:ext uri="{FF2B5EF4-FFF2-40B4-BE49-F238E27FC236}">
                <a16:creationId xmlns:a16="http://schemas.microsoft.com/office/drawing/2014/main" id="{3E4D00F2-9E4E-CF4A-84FC-D72D413750C5}"/>
              </a:ext>
            </a:extLst>
          </p:cNvPr>
          <p:cNvSpPr txBox="1"/>
          <p:nvPr/>
        </p:nvSpPr>
        <p:spPr bwMode="auto">
          <a:xfrm>
            <a:off x="4308470" y="3228360"/>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4" name="TextBox 183">
            <a:extLst>
              <a:ext uri="{FF2B5EF4-FFF2-40B4-BE49-F238E27FC236}">
                <a16:creationId xmlns:a16="http://schemas.microsoft.com/office/drawing/2014/main" id="{82AC4BB8-2E2B-1E41-878B-1C84E98E5D21}"/>
              </a:ext>
            </a:extLst>
          </p:cNvPr>
          <p:cNvSpPr txBox="1"/>
          <p:nvPr/>
        </p:nvSpPr>
        <p:spPr bwMode="auto">
          <a:xfrm>
            <a:off x="7223794"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185" name="TextBox 184">
            <a:extLst>
              <a:ext uri="{FF2B5EF4-FFF2-40B4-BE49-F238E27FC236}">
                <a16:creationId xmlns:a16="http://schemas.microsoft.com/office/drawing/2014/main" id="{E6E9A444-3F3F-5F4F-ADB5-3309B0056CEB}"/>
              </a:ext>
            </a:extLst>
          </p:cNvPr>
          <p:cNvSpPr txBox="1"/>
          <p:nvPr/>
        </p:nvSpPr>
        <p:spPr bwMode="auto">
          <a:xfrm>
            <a:off x="4734408"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C8B7535D-992D-064A-BD64-4C71DABE596C}"/>
              </a:ext>
            </a:extLst>
          </p:cNvPr>
          <p:cNvSpPr txBox="1"/>
          <p:nvPr/>
        </p:nvSpPr>
        <p:spPr bwMode="auto">
          <a:xfrm>
            <a:off x="5500372"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187" name="TextBox 186">
            <a:extLst>
              <a:ext uri="{FF2B5EF4-FFF2-40B4-BE49-F238E27FC236}">
                <a16:creationId xmlns:a16="http://schemas.microsoft.com/office/drawing/2014/main" id="{4055E970-457E-0248-AE4E-A0F327F1D393}"/>
              </a:ext>
            </a:extLst>
          </p:cNvPr>
          <p:cNvSpPr txBox="1"/>
          <p:nvPr/>
        </p:nvSpPr>
        <p:spPr bwMode="auto">
          <a:xfrm>
            <a:off x="6457827"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88" name="TextBox 187">
            <a:extLst>
              <a:ext uri="{FF2B5EF4-FFF2-40B4-BE49-F238E27FC236}">
                <a16:creationId xmlns:a16="http://schemas.microsoft.com/office/drawing/2014/main" id="{E4D1CAD5-2B3D-E743-8A9C-2642AE9CD50F}"/>
              </a:ext>
            </a:extLst>
          </p:cNvPr>
          <p:cNvSpPr txBox="1"/>
          <p:nvPr/>
        </p:nvSpPr>
        <p:spPr bwMode="auto">
          <a:xfrm>
            <a:off x="7032300"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cxnSp>
        <p:nvCxnSpPr>
          <p:cNvPr id="247" name="Straight Connector 246">
            <a:extLst>
              <a:ext uri="{FF2B5EF4-FFF2-40B4-BE49-F238E27FC236}">
                <a16:creationId xmlns:a16="http://schemas.microsoft.com/office/drawing/2014/main" id="{32D4E89A-BB91-DE4A-A7E3-56EF18BC7062}"/>
              </a:ext>
            </a:extLst>
          </p:cNvPr>
          <p:cNvCxnSpPr/>
          <p:nvPr/>
        </p:nvCxnSpPr>
        <p:spPr bwMode="auto">
          <a:xfrm flipV="1">
            <a:off x="4970099" y="1659897"/>
            <a:ext cx="0" cy="1734932"/>
          </a:xfrm>
          <a:prstGeom prst="line">
            <a:avLst/>
          </a:prstGeom>
          <a:noFill/>
          <a:ln w="28575" cap="flat" cmpd="sng" algn="ctr">
            <a:solidFill>
              <a:schemeClr val="bg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6F542BE4-605C-DB49-971A-F56565953468}"/>
              </a:ext>
            </a:extLst>
          </p:cNvPr>
          <p:cNvCxnSpPr>
            <a:cxnSpLocks/>
          </p:cNvCxnSpPr>
          <p:nvPr/>
        </p:nvCxnSpPr>
        <p:spPr bwMode="auto">
          <a:xfrm>
            <a:off x="5351535"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7EEED4D-315C-3D4A-A664-1293552DADEC}"/>
              </a:ext>
            </a:extLst>
          </p:cNvPr>
          <p:cNvCxnSpPr>
            <a:cxnSpLocks/>
          </p:cNvCxnSpPr>
          <p:nvPr/>
        </p:nvCxnSpPr>
        <p:spPr bwMode="auto">
          <a:xfrm>
            <a:off x="5542253"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578497DD-04F0-9B44-8EB2-57B918F21528}"/>
              </a:ext>
            </a:extLst>
          </p:cNvPr>
          <p:cNvCxnSpPr>
            <a:cxnSpLocks/>
          </p:cNvCxnSpPr>
          <p:nvPr/>
        </p:nvCxnSpPr>
        <p:spPr bwMode="auto">
          <a:xfrm>
            <a:off x="5732971"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6D06C12-F5A9-EB48-B363-94B22769C2B4}"/>
              </a:ext>
            </a:extLst>
          </p:cNvPr>
          <p:cNvCxnSpPr>
            <a:cxnSpLocks/>
          </p:cNvCxnSpPr>
          <p:nvPr/>
        </p:nvCxnSpPr>
        <p:spPr bwMode="auto">
          <a:xfrm>
            <a:off x="5923689"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130113C-C9B9-FB4E-8374-A671657C841E}"/>
              </a:ext>
            </a:extLst>
          </p:cNvPr>
          <p:cNvCxnSpPr>
            <a:cxnSpLocks/>
          </p:cNvCxnSpPr>
          <p:nvPr/>
        </p:nvCxnSpPr>
        <p:spPr bwMode="auto">
          <a:xfrm>
            <a:off x="6305125"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E1BC1B7-41C9-584E-91F0-68961E59613D}"/>
              </a:ext>
            </a:extLst>
          </p:cNvPr>
          <p:cNvCxnSpPr>
            <a:cxnSpLocks/>
          </p:cNvCxnSpPr>
          <p:nvPr/>
        </p:nvCxnSpPr>
        <p:spPr bwMode="auto">
          <a:xfrm>
            <a:off x="6495843"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1AF37D8-14E6-844B-9663-51338937DCE5}"/>
              </a:ext>
            </a:extLst>
          </p:cNvPr>
          <p:cNvCxnSpPr>
            <a:cxnSpLocks/>
          </p:cNvCxnSpPr>
          <p:nvPr/>
        </p:nvCxnSpPr>
        <p:spPr bwMode="auto">
          <a:xfrm>
            <a:off x="6686561"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8D7030C7-F7AF-0543-8DF8-5C3941E18211}"/>
              </a:ext>
            </a:extLst>
          </p:cNvPr>
          <p:cNvCxnSpPr>
            <a:cxnSpLocks/>
          </p:cNvCxnSpPr>
          <p:nvPr/>
        </p:nvCxnSpPr>
        <p:spPr bwMode="auto">
          <a:xfrm>
            <a:off x="7067997" y="34048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53AF55B-B7DB-D541-967C-6D117D95EB96}"/>
              </a:ext>
            </a:extLst>
          </p:cNvPr>
          <p:cNvCxnSpPr>
            <a:cxnSpLocks/>
          </p:cNvCxnSpPr>
          <p:nvPr/>
        </p:nvCxnSpPr>
        <p:spPr bwMode="auto">
          <a:xfrm>
            <a:off x="7258715" y="3404877"/>
            <a:ext cx="0" cy="64008"/>
          </a:xfrm>
          <a:prstGeom prst="line">
            <a:avLst/>
          </a:prstGeom>
          <a:noFill/>
          <a:ln w="28575" cap="flat" cmpd="sng" algn="ctr">
            <a:solidFill>
              <a:schemeClr val="bg1"/>
            </a:solidFill>
            <a:prstDash val="solid"/>
            <a:round/>
            <a:headEnd type="none" w="med" len="med"/>
            <a:tailEnd type="none" w="med" len="med"/>
          </a:ln>
          <a:effectLst/>
        </p:spPr>
      </p:cxnSp>
      <p:sp>
        <p:nvSpPr>
          <p:cNvPr id="295" name="TextBox 294">
            <a:extLst>
              <a:ext uri="{FF2B5EF4-FFF2-40B4-BE49-F238E27FC236}">
                <a16:creationId xmlns:a16="http://schemas.microsoft.com/office/drawing/2014/main" id="{81B9ECDB-1FEA-4849-8C0F-446D1A24886C}"/>
              </a:ext>
            </a:extLst>
          </p:cNvPr>
          <p:cNvSpPr txBox="1"/>
          <p:nvPr/>
        </p:nvSpPr>
        <p:spPr bwMode="auto">
          <a:xfrm>
            <a:off x="4925899"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96" name="TextBox 295">
            <a:extLst>
              <a:ext uri="{FF2B5EF4-FFF2-40B4-BE49-F238E27FC236}">
                <a16:creationId xmlns:a16="http://schemas.microsoft.com/office/drawing/2014/main" id="{5810AD61-87FA-E840-95A2-8826DB688A5B}"/>
              </a:ext>
            </a:extLst>
          </p:cNvPr>
          <p:cNvSpPr txBox="1"/>
          <p:nvPr/>
        </p:nvSpPr>
        <p:spPr bwMode="auto">
          <a:xfrm>
            <a:off x="5117390"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297" name="TextBox 296">
            <a:extLst>
              <a:ext uri="{FF2B5EF4-FFF2-40B4-BE49-F238E27FC236}">
                <a16:creationId xmlns:a16="http://schemas.microsoft.com/office/drawing/2014/main" id="{7A1E94CC-71E1-C447-AF72-DC895A8256B7}"/>
              </a:ext>
            </a:extLst>
          </p:cNvPr>
          <p:cNvSpPr txBox="1"/>
          <p:nvPr/>
        </p:nvSpPr>
        <p:spPr bwMode="auto">
          <a:xfrm>
            <a:off x="5308881"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298" name="TextBox 297">
            <a:extLst>
              <a:ext uri="{FF2B5EF4-FFF2-40B4-BE49-F238E27FC236}">
                <a16:creationId xmlns:a16="http://schemas.microsoft.com/office/drawing/2014/main" id="{1A5549D9-4464-B243-B073-F7219BB73E5B}"/>
              </a:ext>
            </a:extLst>
          </p:cNvPr>
          <p:cNvSpPr txBox="1"/>
          <p:nvPr/>
        </p:nvSpPr>
        <p:spPr bwMode="auto">
          <a:xfrm>
            <a:off x="5691863"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299" name="TextBox 298">
            <a:extLst>
              <a:ext uri="{FF2B5EF4-FFF2-40B4-BE49-F238E27FC236}">
                <a16:creationId xmlns:a16="http://schemas.microsoft.com/office/drawing/2014/main" id="{FAFC18A9-150C-3E44-AF24-34B65BE39119}"/>
              </a:ext>
            </a:extLst>
          </p:cNvPr>
          <p:cNvSpPr txBox="1"/>
          <p:nvPr/>
        </p:nvSpPr>
        <p:spPr bwMode="auto">
          <a:xfrm>
            <a:off x="5883354"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00" name="TextBox 299">
            <a:extLst>
              <a:ext uri="{FF2B5EF4-FFF2-40B4-BE49-F238E27FC236}">
                <a16:creationId xmlns:a16="http://schemas.microsoft.com/office/drawing/2014/main" id="{412B690D-8BEE-6748-AE5B-7A0816E2C118}"/>
              </a:ext>
            </a:extLst>
          </p:cNvPr>
          <p:cNvSpPr txBox="1"/>
          <p:nvPr/>
        </p:nvSpPr>
        <p:spPr bwMode="auto">
          <a:xfrm>
            <a:off x="6074845"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302" name="TextBox 301">
            <a:extLst>
              <a:ext uri="{FF2B5EF4-FFF2-40B4-BE49-F238E27FC236}">
                <a16:creationId xmlns:a16="http://schemas.microsoft.com/office/drawing/2014/main" id="{15E7E209-56C9-3C45-9754-D9ADBC4B8E5C}"/>
              </a:ext>
            </a:extLst>
          </p:cNvPr>
          <p:cNvSpPr txBox="1"/>
          <p:nvPr/>
        </p:nvSpPr>
        <p:spPr bwMode="auto">
          <a:xfrm>
            <a:off x="6649318"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03" name="TextBox 302">
            <a:extLst>
              <a:ext uri="{FF2B5EF4-FFF2-40B4-BE49-F238E27FC236}">
                <a16:creationId xmlns:a16="http://schemas.microsoft.com/office/drawing/2014/main" id="{45B16D81-6EC6-AF47-A850-575EAF91D862}"/>
              </a:ext>
            </a:extLst>
          </p:cNvPr>
          <p:cNvSpPr txBox="1"/>
          <p:nvPr/>
        </p:nvSpPr>
        <p:spPr bwMode="auto">
          <a:xfrm>
            <a:off x="6840809" y="3417540"/>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306" name="TextBox 305">
            <a:extLst>
              <a:ext uri="{FF2B5EF4-FFF2-40B4-BE49-F238E27FC236}">
                <a16:creationId xmlns:a16="http://schemas.microsoft.com/office/drawing/2014/main" id="{4B05E82C-E973-7C45-B163-5E9214D3CA55}"/>
              </a:ext>
            </a:extLst>
          </p:cNvPr>
          <p:cNvSpPr txBox="1"/>
          <p:nvPr/>
        </p:nvSpPr>
        <p:spPr bwMode="auto">
          <a:xfrm>
            <a:off x="4906427" y="149332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07" name="TextBox 306">
            <a:extLst>
              <a:ext uri="{FF2B5EF4-FFF2-40B4-BE49-F238E27FC236}">
                <a16:creationId xmlns:a16="http://schemas.microsoft.com/office/drawing/2014/main" id="{ED837582-9334-7947-84F8-EE234D7FA2DA}"/>
              </a:ext>
            </a:extLst>
          </p:cNvPr>
          <p:cNvSpPr txBox="1"/>
          <p:nvPr/>
        </p:nvSpPr>
        <p:spPr bwMode="auto">
          <a:xfrm>
            <a:off x="4922424" y="149192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nvGrpSpPr>
          <p:cNvPr id="377" name="Group 376">
            <a:extLst>
              <a:ext uri="{FF2B5EF4-FFF2-40B4-BE49-F238E27FC236}">
                <a16:creationId xmlns:a16="http://schemas.microsoft.com/office/drawing/2014/main" id="{F1059DF2-A278-2545-89B2-7D4130206CC1}"/>
              </a:ext>
            </a:extLst>
          </p:cNvPr>
          <p:cNvGrpSpPr/>
          <p:nvPr/>
        </p:nvGrpSpPr>
        <p:grpSpPr>
          <a:xfrm>
            <a:off x="4939470" y="1493716"/>
            <a:ext cx="2608557" cy="432385"/>
            <a:chOff x="5171353" y="1493716"/>
            <a:chExt cx="2608557" cy="432385"/>
          </a:xfrm>
        </p:grpSpPr>
        <p:sp>
          <p:nvSpPr>
            <p:cNvPr id="305" name="Freeform 304">
              <a:extLst>
                <a:ext uri="{FF2B5EF4-FFF2-40B4-BE49-F238E27FC236}">
                  <a16:creationId xmlns:a16="http://schemas.microsoft.com/office/drawing/2014/main" id="{4B94FC81-C46C-AE4F-A0D3-7530E88E497A}"/>
                </a:ext>
              </a:extLst>
            </p:cNvPr>
            <p:cNvSpPr/>
            <p:nvPr/>
          </p:nvSpPr>
          <p:spPr bwMode="auto">
            <a:xfrm>
              <a:off x="5204059" y="1652337"/>
              <a:ext cx="2473693" cy="125128"/>
            </a:xfrm>
            <a:custGeom>
              <a:avLst/>
              <a:gdLst>
                <a:gd name="connsiteX0" fmla="*/ 2473693 w 2473693"/>
                <a:gd name="connsiteY0" fmla="*/ 125128 h 125128"/>
                <a:gd name="connsiteX1" fmla="*/ 603183 w 2473693"/>
                <a:gd name="connsiteY1" fmla="*/ 125128 h 125128"/>
                <a:gd name="connsiteX2" fmla="*/ 603183 w 2473693"/>
                <a:gd name="connsiteY2" fmla="*/ 67377 h 125128"/>
                <a:gd name="connsiteX3" fmla="*/ 96253 w 2473693"/>
                <a:gd name="connsiteY3" fmla="*/ 67377 h 125128"/>
                <a:gd name="connsiteX4" fmla="*/ 70585 w 2473693"/>
                <a:gd name="connsiteY4" fmla="*/ 28876 h 125128"/>
                <a:gd name="connsiteX5" fmla="*/ 32084 w 2473693"/>
                <a:gd name="connsiteY5" fmla="*/ 28876 h 125128"/>
                <a:gd name="connsiteX6" fmla="*/ 32084 w 2473693"/>
                <a:gd name="connsiteY6" fmla="*/ 28876 h 125128"/>
                <a:gd name="connsiteX7" fmla="*/ 32084 w 2473693"/>
                <a:gd name="connsiteY7" fmla="*/ 28876 h 125128"/>
                <a:gd name="connsiteX8" fmla="*/ 32084 w 2473693"/>
                <a:gd name="connsiteY8" fmla="*/ 28876 h 125128"/>
                <a:gd name="connsiteX9" fmla="*/ 28876 w 2473693"/>
                <a:gd name="connsiteY9" fmla="*/ 0 h 125128"/>
                <a:gd name="connsiteX10" fmla="*/ 0 w 2473693"/>
                <a:gd name="connsiteY10" fmla="*/ 3208 h 125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73693" h="125128">
                  <a:moveTo>
                    <a:pt x="2473693" y="125128"/>
                  </a:moveTo>
                  <a:lnTo>
                    <a:pt x="603183" y="125128"/>
                  </a:lnTo>
                  <a:lnTo>
                    <a:pt x="603183" y="67377"/>
                  </a:lnTo>
                  <a:lnTo>
                    <a:pt x="96253" y="67377"/>
                  </a:lnTo>
                  <a:lnTo>
                    <a:pt x="70585" y="28876"/>
                  </a:lnTo>
                  <a:lnTo>
                    <a:pt x="32084" y="28876"/>
                  </a:lnTo>
                  <a:lnTo>
                    <a:pt x="32084" y="28876"/>
                  </a:lnTo>
                  <a:lnTo>
                    <a:pt x="32084" y="28876"/>
                  </a:lnTo>
                  <a:lnTo>
                    <a:pt x="32084" y="28876"/>
                  </a:lnTo>
                  <a:lnTo>
                    <a:pt x="28876" y="0"/>
                  </a:lnTo>
                  <a:lnTo>
                    <a:pt x="0" y="3208"/>
                  </a:lnTo>
                </a:path>
              </a:pathLst>
            </a:custGeom>
            <a:noFill/>
            <a:ln w="28575">
              <a:solidFill>
                <a:schemeClr val="accent1"/>
              </a:solidFill>
              <a:miter lim="800000"/>
              <a:headEnd/>
              <a:tailEnd/>
            </a:ln>
          </p:spPr>
          <p:txBody>
            <a:bodyPr rtlCol="0" anchor="ctr"/>
            <a:lstStyle/>
            <a:p>
              <a:pPr algn="ctr"/>
              <a:endParaRPr lang="en-US" dirty="0"/>
            </a:p>
          </p:txBody>
        </p:sp>
        <p:sp>
          <p:nvSpPr>
            <p:cNvPr id="308" name="TextBox 307">
              <a:extLst>
                <a:ext uri="{FF2B5EF4-FFF2-40B4-BE49-F238E27FC236}">
                  <a16:creationId xmlns:a16="http://schemas.microsoft.com/office/drawing/2014/main" id="{F6918B33-170A-8E43-85CC-0512C0FA714F}"/>
                </a:ext>
              </a:extLst>
            </p:cNvPr>
            <p:cNvSpPr txBox="1"/>
            <p:nvPr/>
          </p:nvSpPr>
          <p:spPr bwMode="auto">
            <a:xfrm>
              <a:off x="5171353" y="149371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09" name="TextBox 308">
              <a:extLst>
                <a:ext uri="{FF2B5EF4-FFF2-40B4-BE49-F238E27FC236}">
                  <a16:creationId xmlns:a16="http://schemas.microsoft.com/office/drawing/2014/main" id="{DC61BC59-CF3F-1C4D-AF59-BD4B7D3B34A5}"/>
                </a:ext>
              </a:extLst>
            </p:cNvPr>
            <p:cNvSpPr txBox="1"/>
            <p:nvPr/>
          </p:nvSpPr>
          <p:spPr bwMode="auto">
            <a:xfrm>
              <a:off x="5210104" y="155928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0" name="TextBox 309">
              <a:extLst>
                <a:ext uri="{FF2B5EF4-FFF2-40B4-BE49-F238E27FC236}">
                  <a16:creationId xmlns:a16="http://schemas.microsoft.com/office/drawing/2014/main" id="{FB202563-D3DC-4F42-B7BE-17C3812DDD77}"/>
                </a:ext>
              </a:extLst>
            </p:cNvPr>
            <p:cNvSpPr txBox="1"/>
            <p:nvPr/>
          </p:nvSpPr>
          <p:spPr bwMode="auto">
            <a:xfrm>
              <a:off x="5227544" y="156045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1" name="TextBox 310">
              <a:extLst>
                <a:ext uri="{FF2B5EF4-FFF2-40B4-BE49-F238E27FC236}">
                  <a16:creationId xmlns:a16="http://schemas.microsoft.com/office/drawing/2014/main" id="{D08E1FCF-1320-004B-B88F-165E7D9A8E5B}"/>
                </a:ext>
              </a:extLst>
            </p:cNvPr>
            <p:cNvSpPr txBox="1"/>
            <p:nvPr/>
          </p:nvSpPr>
          <p:spPr bwMode="auto">
            <a:xfrm>
              <a:off x="5240186" y="156044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2" name="TextBox 311">
              <a:extLst>
                <a:ext uri="{FF2B5EF4-FFF2-40B4-BE49-F238E27FC236}">
                  <a16:creationId xmlns:a16="http://schemas.microsoft.com/office/drawing/2014/main" id="{831FEEA7-707F-B645-A15B-9B58EF88DF08}"/>
                </a:ext>
              </a:extLst>
            </p:cNvPr>
            <p:cNvSpPr txBox="1"/>
            <p:nvPr/>
          </p:nvSpPr>
          <p:spPr bwMode="auto">
            <a:xfrm>
              <a:off x="5771829" y="161365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3" name="TextBox 312">
              <a:extLst>
                <a:ext uri="{FF2B5EF4-FFF2-40B4-BE49-F238E27FC236}">
                  <a16:creationId xmlns:a16="http://schemas.microsoft.com/office/drawing/2014/main" id="{A92C8C54-9B5E-294F-ADD2-E1FAA7BDBB05}"/>
                </a:ext>
              </a:extLst>
            </p:cNvPr>
            <p:cNvSpPr txBox="1"/>
            <p:nvPr/>
          </p:nvSpPr>
          <p:spPr bwMode="auto">
            <a:xfrm>
              <a:off x="5786541" y="161462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4" name="TextBox 313">
              <a:extLst>
                <a:ext uri="{FF2B5EF4-FFF2-40B4-BE49-F238E27FC236}">
                  <a16:creationId xmlns:a16="http://schemas.microsoft.com/office/drawing/2014/main" id="{E2DDD47C-6AB5-8F48-A958-505AB742A839}"/>
                </a:ext>
              </a:extLst>
            </p:cNvPr>
            <p:cNvSpPr txBox="1"/>
            <p:nvPr/>
          </p:nvSpPr>
          <p:spPr bwMode="auto">
            <a:xfrm>
              <a:off x="5864863" y="161365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5" name="TextBox 314">
              <a:extLst>
                <a:ext uri="{FF2B5EF4-FFF2-40B4-BE49-F238E27FC236}">
                  <a16:creationId xmlns:a16="http://schemas.microsoft.com/office/drawing/2014/main" id="{F2A4D59B-46D9-8F40-90AB-BA072178BDB3}"/>
                </a:ext>
              </a:extLst>
            </p:cNvPr>
            <p:cNvSpPr txBox="1"/>
            <p:nvPr/>
          </p:nvSpPr>
          <p:spPr bwMode="auto">
            <a:xfrm>
              <a:off x="5884875" y="161364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6" name="TextBox 315">
              <a:extLst>
                <a:ext uri="{FF2B5EF4-FFF2-40B4-BE49-F238E27FC236}">
                  <a16:creationId xmlns:a16="http://schemas.microsoft.com/office/drawing/2014/main" id="{193C61FB-B3F3-5244-9912-BC8CAEDCAA98}"/>
                </a:ext>
              </a:extLst>
            </p:cNvPr>
            <p:cNvSpPr txBox="1"/>
            <p:nvPr/>
          </p:nvSpPr>
          <p:spPr bwMode="auto">
            <a:xfrm>
              <a:off x="6013318" y="161687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7" name="TextBox 316">
              <a:extLst>
                <a:ext uri="{FF2B5EF4-FFF2-40B4-BE49-F238E27FC236}">
                  <a16:creationId xmlns:a16="http://schemas.microsoft.com/office/drawing/2014/main" id="{A4A0DFB4-2152-BA40-A9CC-BD6E274DFB69}"/>
                </a:ext>
              </a:extLst>
            </p:cNvPr>
            <p:cNvSpPr txBox="1"/>
            <p:nvPr/>
          </p:nvSpPr>
          <p:spPr bwMode="auto">
            <a:xfrm>
              <a:off x="6033330" y="161685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8" name="TextBox 317">
              <a:extLst>
                <a:ext uri="{FF2B5EF4-FFF2-40B4-BE49-F238E27FC236}">
                  <a16:creationId xmlns:a16="http://schemas.microsoft.com/office/drawing/2014/main" id="{1BE22761-8F72-8841-BB15-17D89E98756D}"/>
                </a:ext>
              </a:extLst>
            </p:cNvPr>
            <p:cNvSpPr txBox="1"/>
            <p:nvPr/>
          </p:nvSpPr>
          <p:spPr bwMode="auto">
            <a:xfrm>
              <a:off x="6186522" y="161657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19" name="TextBox 318">
              <a:extLst>
                <a:ext uri="{FF2B5EF4-FFF2-40B4-BE49-F238E27FC236}">
                  <a16:creationId xmlns:a16="http://schemas.microsoft.com/office/drawing/2014/main" id="{43FB0982-F0F0-844D-85CB-96A3E1C08270}"/>
                </a:ext>
              </a:extLst>
            </p:cNvPr>
            <p:cNvSpPr txBox="1"/>
            <p:nvPr/>
          </p:nvSpPr>
          <p:spPr bwMode="auto">
            <a:xfrm>
              <a:off x="6206534" y="161655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0" name="TextBox 319">
              <a:extLst>
                <a:ext uri="{FF2B5EF4-FFF2-40B4-BE49-F238E27FC236}">
                  <a16:creationId xmlns:a16="http://schemas.microsoft.com/office/drawing/2014/main" id="{11053B30-AB52-1244-9212-4710F956BFDC}"/>
                </a:ext>
              </a:extLst>
            </p:cNvPr>
            <p:cNvSpPr txBox="1"/>
            <p:nvPr/>
          </p:nvSpPr>
          <p:spPr bwMode="auto">
            <a:xfrm>
              <a:off x="6402691" y="16133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1" name="TextBox 320">
              <a:extLst>
                <a:ext uri="{FF2B5EF4-FFF2-40B4-BE49-F238E27FC236}">
                  <a16:creationId xmlns:a16="http://schemas.microsoft.com/office/drawing/2014/main" id="{E589FD7B-B94B-E542-B61A-0A95CF99C26B}"/>
                </a:ext>
              </a:extLst>
            </p:cNvPr>
            <p:cNvSpPr txBox="1"/>
            <p:nvPr/>
          </p:nvSpPr>
          <p:spPr bwMode="auto">
            <a:xfrm>
              <a:off x="6422703" y="16133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2" name="TextBox 321">
              <a:extLst>
                <a:ext uri="{FF2B5EF4-FFF2-40B4-BE49-F238E27FC236}">
                  <a16:creationId xmlns:a16="http://schemas.microsoft.com/office/drawing/2014/main" id="{47C3FF62-EA5F-AA41-9B43-26652ADB2DBF}"/>
                </a:ext>
              </a:extLst>
            </p:cNvPr>
            <p:cNvSpPr txBox="1"/>
            <p:nvPr/>
          </p:nvSpPr>
          <p:spPr bwMode="auto">
            <a:xfrm>
              <a:off x="6449200" y="16136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3" name="TextBox 322">
              <a:extLst>
                <a:ext uri="{FF2B5EF4-FFF2-40B4-BE49-F238E27FC236}">
                  <a16:creationId xmlns:a16="http://schemas.microsoft.com/office/drawing/2014/main" id="{9978DD85-8766-4C4B-96B1-1D06B4450238}"/>
                </a:ext>
              </a:extLst>
            </p:cNvPr>
            <p:cNvSpPr txBox="1"/>
            <p:nvPr/>
          </p:nvSpPr>
          <p:spPr bwMode="auto">
            <a:xfrm>
              <a:off x="6469212" y="16136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4" name="TextBox 323">
              <a:extLst>
                <a:ext uri="{FF2B5EF4-FFF2-40B4-BE49-F238E27FC236}">
                  <a16:creationId xmlns:a16="http://schemas.microsoft.com/office/drawing/2014/main" id="{C91E2B57-6B00-BF46-9E80-1DFEB0438D8E}"/>
                </a:ext>
              </a:extLst>
            </p:cNvPr>
            <p:cNvSpPr txBox="1"/>
            <p:nvPr/>
          </p:nvSpPr>
          <p:spPr bwMode="auto">
            <a:xfrm>
              <a:off x="6543358" y="161173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5" name="TextBox 324">
              <a:extLst>
                <a:ext uri="{FF2B5EF4-FFF2-40B4-BE49-F238E27FC236}">
                  <a16:creationId xmlns:a16="http://schemas.microsoft.com/office/drawing/2014/main" id="{FC3F212C-19CC-7544-9334-4C8FBA43949C}"/>
                </a:ext>
              </a:extLst>
            </p:cNvPr>
            <p:cNvSpPr txBox="1"/>
            <p:nvPr/>
          </p:nvSpPr>
          <p:spPr bwMode="auto">
            <a:xfrm>
              <a:off x="6563370" y="161171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6" name="TextBox 325">
              <a:extLst>
                <a:ext uri="{FF2B5EF4-FFF2-40B4-BE49-F238E27FC236}">
                  <a16:creationId xmlns:a16="http://schemas.microsoft.com/office/drawing/2014/main" id="{945D81E6-0085-1440-820A-C70C34C2DFF6}"/>
                </a:ext>
              </a:extLst>
            </p:cNvPr>
            <p:cNvSpPr txBox="1"/>
            <p:nvPr/>
          </p:nvSpPr>
          <p:spPr bwMode="auto">
            <a:xfrm>
              <a:off x="6588760" y="16133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7" name="TextBox 326">
              <a:extLst>
                <a:ext uri="{FF2B5EF4-FFF2-40B4-BE49-F238E27FC236}">
                  <a16:creationId xmlns:a16="http://schemas.microsoft.com/office/drawing/2014/main" id="{00909F95-4744-D84E-86CE-4ACFCEA8D1A6}"/>
                </a:ext>
              </a:extLst>
            </p:cNvPr>
            <p:cNvSpPr txBox="1"/>
            <p:nvPr/>
          </p:nvSpPr>
          <p:spPr bwMode="auto">
            <a:xfrm>
              <a:off x="6608772" y="16133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8" name="TextBox 327">
              <a:extLst>
                <a:ext uri="{FF2B5EF4-FFF2-40B4-BE49-F238E27FC236}">
                  <a16:creationId xmlns:a16="http://schemas.microsoft.com/office/drawing/2014/main" id="{7B9AD634-1B80-A341-9CD7-2C06127FEE77}"/>
                </a:ext>
              </a:extLst>
            </p:cNvPr>
            <p:cNvSpPr txBox="1"/>
            <p:nvPr/>
          </p:nvSpPr>
          <p:spPr bwMode="auto">
            <a:xfrm>
              <a:off x="6729161" y="161687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29" name="TextBox 328">
              <a:extLst>
                <a:ext uri="{FF2B5EF4-FFF2-40B4-BE49-F238E27FC236}">
                  <a16:creationId xmlns:a16="http://schemas.microsoft.com/office/drawing/2014/main" id="{BB9B499C-9F8D-714F-B7D0-299C3ECF8A51}"/>
                </a:ext>
              </a:extLst>
            </p:cNvPr>
            <p:cNvSpPr txBox="1"/>
            <p:nvPr/>
          </p:nvSpPr>
          <p:spPr bwMode="auto">
            <a:xfrm>
              <a:off x="6749173" y="161685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0" name="TextBox 329">
              <a:extLst>
                <a:ext uri="{FF2B5EF4-FFF2-40B4-BE49-F238E27FC236}">
                  <a16:creationId xmlns:a16="http://schemas.microsoft.com/office/drawing/2014/main" id="{300DA2DB-A0BE-EC42-B139-E1228CDA44F8}"/>
                </a:ext>
              </a:extLst>
            </p:cNvPr>
            <p:cNvSpPr txBox="1"/>
            <p:nvPr/>
          </p:nvSpPr>
          <p:spPr bwMode="auto">
            <a:xfrm>
              <a:off x="6836458" y="16136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1" name="TextBox 330">
              <a:extLst>
                <a:ext uri="{FF2B5EF4-FFF2-40B4-BE49-F238E27FC236}">
                  <a16:creationId xmlns:a16="http://schemas.microsoft.com/office/drawing/2014/main" id="{2A22E9F6-189A-BE4B-9E43-2116E38B5213}"/>
                </a:ext>
              </a:extLst>
            </p:cNvPr>
            <p:cNvSpPr txBox="1"/>
            <p:nvPr/>
          </p:nvSpPr>
          <p:spPr bwMode="auto">
            <a:xfrm>
              <a:off x="6856470" y="16136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2" name="TextBox 331">
              <a:extLst>
                <a:ext uri="{FF2B5EF4-FFF2-40B4-BE49-F238E27FC236}">
                  <a16:creationId xmlns:a16="http://schemas.microsoft.com/office/drawing/2014/main" id="{BEA139A7-4E0D-AF4E-AA6D-A366F44630C7}"/>
                </a:ext>
              </a:extLst>
            </p:cNvPr>
            <p:cNvSpPr txBox="1"/>
            <p:nvPr/>
          </p:nvSpPr>
          <p:spPr bwMode="auto">
            <a:xfrm>
              <a:off x="6935722" y="161173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3" name="TextBox 332">
              <a:extLst>
                <a:ext uri="{FF2B5EF4-FFF2-40B4-BE49-F238E27FC236}">
                  <a16:creationId xmlns:a16="http://schemas.microsoft.com/office/drawing/2014/main" id="{F47887EA-D5DC-F049-8A02-139DE3B249BD}"/>
                </a:ext>
              </a:extLst>
            </p:cNvPr>
            <p:cNvSpPr txBox="1"/>
            <p:nvPr/>
          </p:nvSpPr>
          <p:spPr bwMode="auto">
            <a:xfrm>
              <a:off x="6955734" y="161171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4" name="TextBox 333">
              <a:extLst>
                <a:ext uri="{FF2B5EF4-FFF2-40B4-BE49-F238E27FC236}">
                  <a16:creationId xmlns:a16="http://schemas.microsoft.com/office/drawing/2014/main" id="{62967D46-DCF2-1545-BB32-F862EEECAE97}"/>
                </a:ext>
              </a:extLst>
            </p:cNvPr>
            <p:cNvSpPr txBox="1"/>
            <p:nvPr/>
          </p:nvSpPr>
          <p:spPr bwMode="auto">
            <a:xfrm>
              <a:off x="7230300" y="16133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5" name="TextBox 334">
              <a:extLst>
                <a:ext uri="{FF2B5EF4-FFF2-40B4-BE49-F238E27FC236}">
                  <a16:creationId xmlns:a16="http://schemas.microsoft.com/office/drawing/2014/main" id="{2D127F32-1C90-8A45-AE29-AD616684C51D}"/>
                </a:ext>
              </a:extLst>
            </p:cNvPr>
            <p:cNvSpPr txBox="1"/>
            <p:nvPr/>
          </p:nvSpPr>
          <p:spPr bwMode="auto">
            <a:xfrm>
              <a:off x="7250312" y="16133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6" name="TextBox 335">
              <a:extLst>
                <a:ext uri="{FF2B5EF4-FFF2-40B4-BE49-F238E27FC236}">
                  <a16:creationId xmlns:a16="http://schemas.microsoft.com/office/drawing/2014/main" id="{77EE905F-0B0B-2848-9150-755A2A1848BB}"/>
                </a:ext>
              </a:extLst>
            </p:cNvPr>
            <p:cNvSpPr txBox="1"/>
            <p:nvPr/>
          </p:nvSpPr>
          <p:spPr bwMode="auto">
            <a:xfrm>
              <a:off x="7510940" y="161687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7" name="TextBox 336">
              <a:extLst>
                <a:ext uri="{FF2B5EF4-FFF2-40B4-BE49-F238E27FC236}">
                  <a16:creationId xmlns:a16="http://schemas.microsoft.com/office/drawing/2014/main" id="{402CC7E5-39CE-C348-BF90-50827A89FE60}"/>
                </a:ext>
              </a:extLst>
            </p:cNvPr>
            <p:cNvSpPr txBox="1"/>
            <p:nvPr/>
          </p:nvSpPr>
          <p:spPr bwMode="auto">
            <a:xfrm>
              <a:off x="7530952" y="161685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8" name="TextBox 337">
              <a:extLst>
                <a:ext uri="{FF2B5EF4-FFF2-40B4-BE49-F238E27FC236}">
                  <a16:creationId xmlns:a16="http://schemas.microsoft.com/office/drawing/2014/main" id="{461CB406-0388-3E4C-9273-7192C434779E}"/>
                </a:ext>
              </a:extLst>
            </p:cNvPr>
            <p:cNvSpPr txBox="1"/>
            <p:nvPr/>
          </p:nvSpPr>
          <p:spPr bwMode="auto">
            <a:xfrm>
              <a:off x="7573829" y="161524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39" name="TextBox 338">
              <a:extLst>
                <a:ext uri="{FF2B5EF4-FFF2-40B4-BE49-F238E27FC236}">
                  <a16:creationId xmlns:a16="http://schemas.microsoft.com/office/drawing/2014/main" id="{A954D911-0347-F248-B93F-7FCA7A246043}"/>
                </a:ext>
              </a:extLst>
            </p:cNvPr>
            <p:cNvSpPr txBox="1"/>
            <p:nvPr/>
          </p:nvSpPr>
          <p:spPr bwMode="auto">
            <a:xfrm>
              <a:off x="7593841" y="161522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0" name="TextBox 339">
              <a:extLst>
                <a:ext uri="{FF2B5EF4-FFF2-40B4-BE49-F238E27FC236}">
                  <a16:creationId xmlns:a16="http://schemas.microsoft.com/office/drawing/2014/main" id="{BBC29764-918E-9441-8B1B-0F5DA94722DD}"/>
                </a:ext>
              </a:extLst>
            </p:cNvPr>
            <p:cNvSpPr txBox="1"/>
            <p:nvPr/>
          </p:nvSpPr>
          <p:spPr bwMode="auto">
            <a:xfrm>
              <a:off x="7323334" y="16136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1" name="TextBox 340">
              <a:extLst>
                <a:ext uri="{FF2B5EF4-FFF2-40B4-BE49-F238E27FC236}">
                  <a16:creationId xmlns:a16="http://schemas.microsoft.com/office/drawing/2014/main" id="{955987C5-39A0-B044-9BE8-9D9BB98560B8}"/>
                </a:ext>
              </a:extLst>
            </p:cNvPr>
            <p:cNvSpPr txBox="1"/>
            <p:nvPr/>
          </p:nvSpPr>
          <p:spPr bwMode="auto">
            <a:xfrm>
              <a:off x="7343346" y="16136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2" name="TextBox 341">
              <a:extLst>
                <a:ext uri="{FF2B5EF4-FFF2-40B4-BE49-F238E27FC236}">
                  <a16:creationId xmlns:a16="http://schemas.microsoft.com/office/drawing/2014/main" id="{3885C17D-1A18-4242-A8BB-5C6E882337F8}"/>
                </a:ext>
              </a:extLst>
            </p:cNvPr>
            <p:cNvSpPr txBox="1"/>
            <p:nvPr/>
          </p:nvSpPr>
          <p:spPr bwMode="auto">
            <a:xfrm>
              <a:off x="7369261" y="161366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3" name="TextBox 342">
              <a:extLst>
                <a:ext uri="{FF2B5EF4-FFF2-40B4-BE49-F238E27FC236}">
                  <a16:creationId xmlns:a16="http://schemas.microsoft.com/office/drawing/2014/main" id="{C85389B7-F949-AE4A-B445-37163CA4394D}"/>
                </a:ext>
              </a:extLst>
            </p:cNvPr>
            <p:cNvSpPr txBox="1"/>
            <p:nvPr/>
          </p:nvSpPr>
          <p:spPr bwMode="auto">
            <a:xfrm>
              <a:off x="7389273" y="161365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4" name="TextBox 343">
              <a:extLst>
                <a:ext uri="{FF2B5EF4-FFF2-40B4-BE49-F238E27FC236}">
                  <a16:creationId xmlns:a16="http://schemas.microsoft.com/office/drawing/2014/main" id="{38551B50-F836-9443-B965-FF2DFF674951}"/>
                </a:ext>
              </a:extLst>
            </p:cNvPr>
            <p:cNvSpPr txBox="1"/>
            <p:nvPr/>
          </p:nvSpPr>
          <p:spPr bwMode="auto">
            <a:xfrm>
              <a:off x="7140887" y="161494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5" name="TextBox 344">
              <a:extLst>
                <a:ext uri="{FF2B5EF4-FFF2-40B4-BE49-F238E27FC236}">
                  <a16:creationId xmlns:a16="http://schemas.microsoft.com/office/drawing/2014/main" id="{FA24B9A2-42D0-8C4E-B8D6-7E930890EBAF}"/>
                </a:ext>
              </a:extLst>
            </p:cNvPr>
            <p:cNvSpPr txBox="1"/>
            <p:nvPr/>
          </p:nvSpPr>
          <p:spPr bwMode="auto">
            <a:xfrm>
              <a:off x="7160899" y="161492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6" name="TextBox 345">
              <a:extLst>
                <a:ext uri="{FF2B5EF4-FFF2-40B4-BE49-F238E27FC236}">
                  <a16:creationId xmlns:a16="http://schemas.microsoft.com/office/drawing/2014/main" id="{D661C5FF-5EF6-7448-AA58-331297EA7A0A}"/>
                </a:ext>
              </a:extLst>
            </p:cNvPr>
            <p:cNvSpPr txBox="1"/>
            <p:nvPr/>
          </p:nvSpPr>
          <p:spPr bwMode="auto">
            <a:xfrm>
              <a:off x="7094863" y="161063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7" name="TextBox 346">
              <a:extLst>
                <a:ext uri="{FF2B5EF4-FFF2-40B4-BE49-F238E27FC236}">
                  <a16:creationId xmlns:a16="http://schemas.microsoft.com/office/drawing/2014/main" id="{DA845853-D022-8843-B8B5-24669ED12583}"/>
                </a:ext>
              </a:extLst>
            </p:cNvPr>
            <p:cNvSpPr txBox="1"/>
            <p:nvPr/>
          </p:nvSpPr>
          <p:spPr bwMode="auto">
            <a:xfrm>
              <a:off x="7114875" y="161062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8" name="TextBox 347">
              <a:extLst>
                <a:ext uri="{FF2B5EF4-FFF2-40B4-BE49-F238E27FC236}">
                  <a16:creationId xmlns:a16="http://schemas.microsoft.com/office/drawing/2014/main" id="{E1CDFB3D-24A2-B64D-9F47-78AFA2DAB713}"/>
                </a:ext>
              </a:extLst>
            </p:cNvPr>
            <p:cNvSpPr txBox="1"/>
            <p:nvPr/>
          </p:nvSpPr>
          <p:spPr bwMode="auto">
            <a:xfrm>
              <a:off x="7077931" y="160880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49" name="TextBox 348">
              <a:extLst>
                <a:ext uri="{FF2B5EF4-FFF2-40B4-BE49-F238E27FC236}">
                  <a16:creationId xmlns:a16="http://schemas.microsoft.com/office/drawing/2014/main" id="{008A85ED-C134-6A47-96ED-EA7891A60F62}"/>
                </a:ext>
              </a:extLst>
            </p:cNvPr>
            <p:cNvSpPr txBox="1"/>
            <p:nvPr/>
          </p:nvSpPr>
          <p:spPr bwMode="auto">
            <a:xfrm>
              <a:off x="5565165" y="156029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0" name="TextBox 349">
              <a:extLst>
                <a:ext uri="{FF2B5EF4-FFF2-40B4-BE49-F238E27FC236}">
                  <a16:creationId xmlns:a16="http://schemas.microsoft.com/office/drawing/2014/main" id="{8A851E26-3480-2543-BA80-6CEC3BCC8F22}"/>
                </a:ext>
              </a:extLst>
            </p:cNvPr>
            <p:cNvSpPr txBox="1"/>
            <p:nvPr/>
          </p:nvSpPr>
          <p:spPr bwMode="auto">
            <a:xfrm>
              <a:off x="5582719" y="156059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1" name="TextBox 350">
              <a:extLst>
                <a:ext uri="{FF2B5EF4-FFF2-40B4-BE49-F238E27FC236}">
                  <a16:creationId xmlns:a16="http://schemas.microsoft.com/office/drawing/2014/main" id="{5FFFC81C-5C8F-FC45-9814-F8C8B71DB48B}"/>
                </a:ext>
              </a:extLst>
            </p:cNvPr>
            <p:cNvSpPr txBox="1"/>
            <p:nvPr/>
          </p:nvSpPr>
          <p:spPr bwMode="auto">
            <a:xfrm>
              <a:off x="5612538" y="155993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2" name="TextBox 351">
              <a:extLst>
                <a:ext uri="{FF2B5EF4-FFF2-40B4-BE49-F238E27FC236}">
                  <a16:creationId xmlns:a16="http://schemas.microsoft.com/office/drawing/2014/main" id="{54284C06-2F4F-FD46-9245-77185E3AD6C4}"/>
                </a:ext>
              </a:extLst>
            </p:cNvPr>
            <p:cNvSpPr txBox="1"/>
            <p:nvPr/>
          </p:nvSpPr>
          <p:spPr bwMode="auto">
            <a:xfrm>
              <a:off x="5630092" y="156022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3" name="TextBox 352">
              <a:extLst>
                <a:ext uri="{FF2B5EF4-FFF2-40B4-BE49-F238E27FC236}">
                  <a16:creationId xmlns:a16="http://schemas.microsoft.com/office/drawing/2014/main" id="{3522514D-FEE1-CB47-9F2A-3C7D1F00CA53}"/>
                </a:ext>
              </a:extLst>
            </p:cNvPr>
            <p:cNvSpPr txBox="1"/>
            <p:nvPr/>
          </p:nvSpPr>
          <p:spPr bwMode="auto">
            <a:xfrm>
              <a:off x="5720123" y="15664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4" name="TextBox 353">
              <a:extLst>
                <a:ext uri="{FF2B5EF4-FFF2-40B4-BE49-F238E27FC236}">
                  <a16:creationId xmlns:a16="http://schemas.microsoft.com/office/drawing/2014/main" id="{64DDC8EC-D752-5B45-B2CA-514DCD5D4C90}"/>
                </a:ext>
              </a:extLst>
            </p:cNvPr>
            <p:cNvSpPr txBox="1"/>
            <p:nvPr/>
          </p:nvSpPr>
          <p:spPr bwMode="auto">
            <a:xfrm>
              <a:off x="5737677" y="1566715"/>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5" name="TextBox 354">
              <a:extLst>
                <a:ext uri="{FF2B5EF4-FFF2-40B4-BE49-F238E27FC236}">
                  <a16:creationId xmlns:a16="http://schemas.microsoft.com/office/drawing/2014/main" id="{3DA968C5-14DC-6345-8047-D163D030A3D2}"/>
                </a:ext>
              </a:extLst>
            </p:cNvPr>
            <p:cNvSpPr txBox="1"/>
            <p:nvPr/>
          </p:nvSpPr>
          <p:spPr bwMode="auto">
            <a:xfrm>
              <a:off x="5662691" y="155982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6" name="TextBox 355">
              <a:extLst>
                <a:ext uri="{FF2B5EF4-FFF2-40B4-BE49-F238E27FC236}">
                  <a16:creationId xmlns:a16="http://schemas.microsoft.com/office/drawing/2014/main" id="{3D3550CA-102C-FE40-8806-9556F03D2FFE}"/>
                </a:ext>
              </a:extLst>
            </p:cNvPr>
            <p:cNvSpPr txBox="1"/>
            <p:nvPr/>
          </p:nvSpPr>
          <p:spPr bwMode="auto">
            <a:xfrm>
              <a:off x="5680245" y="1560122"/>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7" name="TextBox 356">
              <a:extLst>
                <a:ext uri="{FF2B5EF4-FFF2-40B4-BE49-F238E27FC236}">
                  <a16:creationId xmlns:a16="http://schemas.microsoft.com/office/drawing/2014/main" id="{DE88D24A-8068-E643-B139-ED10BCB40948}"/>
                </a:ext>
              </a:extLst>
            </p:cNvPr>
            <p:cNvSpPr txBox="1"/>
            <p:nvPr/>
          </p:nvSpPr>
          <p:spPr bwMode="auto">
            <a:xfrm>
              <a:off x="5501970" y="156303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8" name="TextBox 357">
              <a:extLst>
                <a:ext uri="{FF2B5EF4-FFF2-40B4-BE49-F238E27FC236}">
                  <a16:creationId xmlns:a16="http://schemas.microsoft.com/office/drawing/2014/main" id="{A6F6D225-E2F1-874E-8741-299CC684F244}"/>
                </a:ext>
              </a:extLst>
            </p:cNvPr>
            <p:cNvSpPr txBox="1"/>
            <p:nvPr/>
          </p:nvSpPr>
          <p:spPr bwMode="auto">
            <a:xfrm>
              <a:off x="5519524" y="156333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59" name="TextBox 358">
              <a:extLst>
                <a:ext uri="{FF2B5EF4-FFF2-40B4-BE49-F238E27FC236}">
                  <a16:creationId xmlns:a16="http://schemas.microsoft.com/office/drawing/2014/main" id="{AB95F6AA-40CB-FC49-8E02-5CBBE344C384}"/>
                </a:ext>
              </a:extLst>
            </p:cNvPr>
            <p:cNvSpPr txBox="1"/>
            <p:nvPr/>
          </p:nvSpPr>
          <p:spPr bwMode="auto">
            <a:xfrm>
              <a:off x="5461954" y="156303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0" name="TextBox 359">
              <a:extLst>
                <a:ext uri="{FF2B5EF4-FFF2-40B4-BE49-F238E27FC236}">
                  <a16:creationId xmlns:a16="http://schemas.microsoft.com/office/drawing/2014/main" id="{E991D40A-92A8-B249-83BE-A00B64E16544}"/>
                </a:ext>
              </a:extLst>
            </p:cNvPr>
            <p:cNvSpPr txBox="1"/>
            <p:nvPr/>
          </p:nvSpPr>
          <p:spPr bwMode="auto">
            <a:xfrm>
              <a:off x="5479508" y="156333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1" name="TextBox 360">
              <a:extLst>
                <a:ext uri="{FF2B5EF4-FFF2-40B4-BE49-F238E27FC236}">
                  <a16:creationId xmlns:a16="http://schemas.microsoft.com/office/drawing/2014/main" id="{3471172D-B5BB-EA49-BD25-E1F78E906660}"/>
                </a:ext>
              </a:extLst>
            </p:cNvPr>
            <p:cNvSpPr txBox="1"/>
            <p:nvPr/>
          </p:nvSpPr>
          <p:spPr bwMode="auto">
            <a:xfrm>
              <a:off x="6074201" y="161642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2" name="TextBox 361">
              <a:extLst>
                <a:ext uri="{FF2B5EF4-FFF2-40B4-BE49-F238E27FC236}">
                  <a16:creationId xmlns:a16="http://schemas.microsoft.com/office/drawing/2014/main" id="{90D5B57A-B9B4-0C42-A82C-D9A96D72025D}"/>
                </a:ext>
              </a:extLst>
            </p:cNvPr>
            <p:cNvSpPr txBox="1"/>
            <p:nvPr/>
          </p:nvSpPr>
          <p:spPr bwMode="auto">
            <a:xfrm>
              <a:off x="6091755" y="161672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3" name="TextBox 362">
              <a:extLst>
                <a:ext uri="{FF2B5EF4-FFF2-40B4-BE49-F238E27FC236}">
                  <a16:creationId xmlns:a16="http://schemas.microsoft.com/office/drawing/2014/main" id="{E4AED7D7-54A1-524E-9281-94C562721085}"/>
                </a:ext>
              </a:extLst>
            </p:cNvPr>
            <p:cNvSpPr txBox="1"/>
            <p:nvPr/>
          </p:nvSpPr>
          <p:spPr bwMode="auto">
            <a:xfrm>
              <a:off x="6104681" y="161803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4" name="TextBox 363">
              <a:extLst>
                <a:ext uri="{FF2B5EF4-FFF2-40B4-BE49-F238E27FC236}">
                  <a16:creationId xmlns:a16="http://schemas.microsoft.com/office/drawing/2014/main" id="{640BF15F-000A-A044-B1BA-3C290AD83E07}"/>
                </a:ext>
              </a:extLst>
            </p:cNvPr>
            <p:cNvSpPr txBox="1"/>
            <p:nvPr/>
          </p:nvSpPr>
          <p:spPr bwMode="auto">
            <a:xfrm>
              <a:off x="6122235" y="1618324"/>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5" name="TextBox 364">
              <a:extLst>
                <a:ext uri="{FF2B5EF4-FFF2-40B4-BE49-F238E27FC236}">
                  <a16:creationId xmlns:a16="http://schemas.microsoft.com/office/drawing/2014/main" id="{B19F0356-CFA1-4843-8F4F-26512DEAB708}"/>
                </a:ext>
              </a:extLst>
            </p:cNvPr>
            <p:cNvSpPr txBox="1"/>
            <p:nvPr/>
          </p:nvSpPr>
          <p:spPr bwMode="auto">
            <a:xfrm>
              <a:off x="6274519" y="161321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6" name="TextBox 365">
              <a:extLst>
                <a:ext uri="{FF2B5EF4-FFF2-40B4-BE49-F238E27FC236}">
                  <a16:creationId xmlns:a16="http://schemas.microsoft.com/office/drawing/2014/main" id="{88E826EF-2517-E744-A51E-A1B4E5BB98AD}"/>
                </a:ext>
              </a:extLst>
            </p:cNvPr>
            <p:cNvSpPr txBox="1"/>
            <p:nvPr/>
          </p:nvSpPr>
          <p:spPr bwMode="auto">
            <a:xfrm>
              <a:off x="6292073" y="161351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7" name="TextBox 366">
              <a:extLst>
                <a:ext uri="{FF2B5EF4-FFF2-40B4-BE49-F238E27FC236}">
                  <a16:creationId xmlns:a16="http://schemas.microsoft.com/office/drawing/2014/main" id="{E399D32A-D414-0D41-9A02-E70AB13805BB}"/>
                </a:ext>
              </a:extLst>
            </p:cNvPr>
            <p:cNvSpPr txBox="1"/>
            <p:nvPr/>
          </p:nvSpPr>
          <p:spPr bwMode="auto">
            <a:xfrm>
              <a:off x="6304178" y="161478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8" name="TextBox 367">
              <a:extLst>
                <a:ext uri="{FF2B5EF4-FFF2-40B4-BE49-F238E27FC236}">
                  <a16:creationId xmlns:a16="http://schemas.microsoft.com/office/drawing/2014/main" id="{1FFBB492-F2EC-D344-961E-71D9844B16DD}"/>
                </a:ext>
              </a:extLst>
            </p:cNvPr>
            <p:cNvSpPr txBox="1"/>
            <p:nvPr/>
          </p:nvSpPr>
          <p:spPr bwMode="auto">
            <a:xfrm>
              <a:off x="6321732" y="161507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69" name="TextBox 368">
              <a:extLst>
                <a:ext uri="{FF2B5EF4-FFF2-40B4-BE49-F238E27FC236}">
                  <a16:creationId xmlns:a16="http://schemas.microsoft.com/office/drawing/2014/main" id="{0D5291C3-73CF-A647-ABF3-3055B87A65DB}"/>
                </a:ext>
              </a:extLst>
            </p:cNvPr>
            <p:cNvSpPr txBox="1"/>
            <p:nvPr/>
          </p:nvSpPr>
          <p:spPr bwMode="auto">
            <a:xfrm>
              <a:off x="5436919" y="1561853"/>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0" name="TextBox 369">
              <a:extLst>
                <a:ext uri="{FF2B5EF4-FFF2-40B4-BE49-F238E27FC236}">
                  <a16:creationId xmlns:a16="http://schemas.microsoft.com/office/drawing/2014/main" id="{A4425884-92FB-E040-8BEF-4DEE6A448F91}"/>
                </a:ext>
              </a:extLst>
            </p:cNvPr>
            <p:cNvSpPr txBox="1"/>
            <p:nvPr/>
          </p:nvSpPr>
          <p:spPr bwMode="auto">
            <a:xfrm>
              <a:off x="5454473" y="156214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1" name="TextBox 370">
              <a:extLst>
                <a:ext uri="{FF2B5EF4-FFF2-40B4-BE49-F238E27FC236}">
                  <a16:creationId xmlns:a16="http://schemas.microsoft.com/office/drawing/2014/main" id="{997DE662-596C-6744-9D84-77B3CCF504E8}"/>
                </a:ext>
              </a:extLst>
            </p:cNvPr>
            <p:cNvSpPr txBox="1"/>
            <p:nvPr/>
          </p:nvSpPr>
          <p:spPr bwMode="auto">
            <a:xfrm>
              <a:off x="5428111" y="156303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2" name="TextBox 371">
              <a:extLst>
                <a:ext uri="{FF2B5EF4-FFF2-40B4-BE49-F238E27FC236}">
                  <a16:creationId xmlns:a16="http://schemas.microsoft.com/office/drawing/2014/main" id="{AB0FE69C-9413-C54D-BD91-456BCFB1CBD6}"/>
                </a:ext>
              </a:extLst>
            </p:cNvPr>
            <p:cNvSpPr txBox="1"/>
            <p:nvPr/>
          </p:nvSpPr>
          <p:spPr bwMode="auto">
            <a:xfrm>
              <a:off x="5445665" y="1563330"/>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3" name="TextBox 372">
              <a:extLst>
                <a:ext uri="{FF2B5EF4-FFF2-40B4-BE49-F238E27FC236}">
                  <a16:creationId xmlns:a16="http://schemas.microsoft.com/office/drawing/2014/main" id="{D42B795F-4EAA-5749-8363-6B204F8B5C04}"/>
                </a:ext>
              </a:extLst>
            </p:cNvPr>
            <p:cNvSpPr txBox="1"/>
            <p:nvPr/>
          </p:nvSpPr>
          <p:spPr bwMode="auto">
            <a:xfrm>
              <a:off x="5381810" y="1561578"/>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4" name="TextBox 373">
              <a:extLst>
                <a:ext uri="{FF2B5EF4-FFF2-40B4-BE49-F238E27FC236}">
                  <a16:creationId xmlns:a16="http://schemas.microsoft.com/office/drawing/2014/main" id="{E71A3BB6-0C7D-2A45-A908-0932CFE6BE3C}"/>
                </a:ext>
              </a:extLst>
            </p:cNvPr>
            <p:cNvSpPr txBox="1"/>
            <p:nvPr/>
          </p:nvSpPr>
          <p:spPr bwMode="auto">
            <a:xfrm>
              <a:off x="5399364" y="1561871"/>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5" name="TextBox 374">
              <a:extLst>
                <a:ext uri="{FF2B5EF4-FFF2-40B4-BE49-F238E27FC236}">
                  <a16:creationId xmlns:a16="http://schemas.microsoft.com/office/drawing/2014/main" id="{E7207265-DD60-EC42-AC3F-7ED1235D0EDF}"/>
                </a:ext>
              </a:extLst>
            </p:cNvPr>
            <p:cNvSpPr txBox="1"/>
            <p:nvPr/>
          </p:nvSpPr>
          <p:spPr bwMode="auto">
            <a:xfrm>
              <a:off x="5358083" y="1564786"/>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376" name="TextBox 375">
              <a:extLst>
                <a:ext uri="{FF2B5EF4-FFF2-40B4-BE49-F238E27FC236}">
                  <a16:creationId xmlns:a16="http://schemas.microsoft.com/office/drawing/2014/main" id="{2A720013-9635-9340-8A9C-02A86AA40D9B}"/>
                </a:ext>
              </a:extLst>
            </p:cNvPr>
            <p:cNvSpPr txBox="1"/>
            <p:nvPr/>
          </p:nvSpPr>
          <p:spPr bwMode="auto">
            <a:xfrm>
              <a:off x="5375637" y="1565079"/>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378" name="TextBox 377">
            <a:extLst>
              <a:ext uri="{FF2B5EF4-FFF2-40B4-BE49-F238E27FC236}">
                <a16:creationId xmlns:a16="http://schemas.microsoft.com/office/drawing/2014/main" id="{F0898204-28EC-574F-81C1-FD18A884E628}"/>
              </a:ext>
            </a:extLst>
          </p:cNvPr>
          <p:cNvSpPr txBox="1"/>
          <p:nvPr/>
        </p:nvSpPr>
        <p:spPr bwMode="auto">
          <a:xfrm>
            <a:off x="6266336"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80" name="TextBox 379">
            <a:extLst>
              <a:ext uri="{FF2B5EF4-FFF2-40B4-BE49-F238E27FC236}">
                <a16:creationId xmlns:a16="http://schemas.microsoft.com/office/drawing/2014/main" id="{11E624F6-BFD0-C64C-9C79-DAEE0C7DA426}"/>
              </a:ext>
            </a:extLst>
          </p:cNvPr>
          <p:cNvSpPr txBox="1"/>
          <p:nvPr/>
        </p:nvSpPr>
        <p:spPr bwMode="auto">
          <a:xfrm>
            <a:off x="4940143" y="6049670"/>
            <a:ext cx="2625483" cy="369332"/>
          </a:xfrm>
          <a:prstGeom prst="rect">
            <a:avLst/>
          </a:prstGeom>
          <a:noFill/>
          <a:ln w="9525" algn="ctr">
            <a:noFill/>
            <a:miter lim="800000"/>
            <a:headEnd/>
            <a:tailEnd/>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cxnSp>
        <p:nvCxnSpPr>
          <p:cNvPr id="381" name="Straight Connector 380">
            <a:extLst>
              <a:ext uri="{FF2B5EF4-FFF2-40B4-BE49-F238E27FC236}">
                <a16:creationId xmlns:a16="http://schemas.microsoft.com/office/drawing/2014/main" id="{FDC0DED2-07C2-E743-8284-ED34A2B52DC2}"/>
              </a:ext>
            </a:extLst>
          </p:cNvPr>
          <p:cNvCxnSpPr>
            <a:cxnSpLocks/>
          </p:cNvCxnSpPr>
          <p:nvPr/>
        </p:nvCxnSpPr>
        <p:spPr bwMode="auto">
          <a:xfrm>
            <a:off x="4960051" y="5797549"/>
            <a:ext cx="2605587"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219431AB-38D2-9646-84A0-620F7496ED86}"/>
              </a:ext>
            </a:extLst>
          </p:cNvPr>
          <p:cNvCxnSpPr>
            <a:cxnSpLocks/>
          </p:cNvCxnSpPr>
          <p:nvPr/>
        </p:nvCxnSpPr>
        <p:spPr bwMode="auto">
          <a:xfrm flipH="1">
            <a:off x="4900956" y="40525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4CF9EDC4-3C88-EB4F-9D42-F2C4C30C91C9}"/>
              </a:ext>
            </a:extLst>
          </p:cNvPr>
          <p:cNvCxnSpPr>
            <a:cxnSpLocks/>
          </p:cNvCxnSpPr>
          <p:nvPr/>
        </p:nvCxnSpPr>
        <p:spPr bwMode="auto">
          <a:xfrm flipH="1">
            <a:off x="4900956" y="44015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67D67B64-A8E7-9747-A099-8F8317CD192F}"/>
              </a:ext>
            </a:extLst>
          </p:cNvPr>
          <p:cNvCxnSpPr>
            <a:cxnSpLocks/>
          </p:cNvCxnSpPr>
          <p:nvPr/>
        </p:nvCxnSpPr>
        <p:spPr bwMode="auto">
          <a:xfrm flipH="1">
            <a:off x="4900956" y="47505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820678B8-4679-9149-8F13-4DB55215B3B8}"/>
              </a:ext>
            </a:extLst>
          </p:cNvPr>
          <p:cNvCxnSpPr>
            <a:cxnSpLocks/>
          </p:cNvCxnSpPr>
          <p:nvPr/>
        </p:nvCxnSpPr>
        <p:spPr bwMode="auto">
          <a:xfrm flipH="1">
            <a:off x="4900956" y="50995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0F7A6707-0B72-7E47-A8AB-203DAEF84383}"/>
              </a:ext>
            </a:extLst>
          </p:cNvPr>
          <p:cNvCxnSpPr>
            <a:cxnSpLocks/>
          </p:cNvCxnSpPr>
          <p:nvPr/>
        </p:nvCxnSpPr>
        <p:spPr bwMode="auto">
          <a:xfrm flipH="1">
            <a:off x="4900956" y="54485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EE413D25-29B3-2046-95E4-6E596CDC45CC}"/>
              </a:ext>
            </a:extLst>
          </p:cNvPr>
          <p:cNvCxnSpPr>
            <a:cxnSpLocks/>
          </p:cNvCxnSpPr>
          <p:nvPr/>
        </p:nvCxnSpPr>
        <p:spPr bwMode="auto">
          <a:xfrm flipH="1">
            <a:off x="4900956" y="579754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A45F78A-805A-944B-8674-30662B76D124}"/>
              </a:ext>
            </a:extLst>
          </p:cNvPr>
          <p:cNvCxnSpPr>
            <a:cxnSpLocks/>
          </p:cNvCxnSpPr>
          <p:nvPr/>
        </p:nvCxnSpPr>
        <p:spPr bwMode="auto">
          <a:xfrm>
            <a:off x="4970099"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0A33A5E4-8462-9141-BE0D-B1E307CEA09A}"/>
              </a:ext>
            </a:extLst>
          </p:cNvPr>
          <p:cNvCxnSpPr>
            <a:cxnSpLocks/>
          </p:cNvCxnSpPr>
          <p:nvPr/>
        </p:nvCxnSpPr>
        <p:spPr bwMode="auto">
          <a:xfrm>
            <a:off x="5160817"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AECE840-0898-F649-91E3-98550E6EBF03}"/>
              </a:ext>
            </a:extLst>
          </p:cNvPr>
          <p:cNvCxnSpPr>
            <a:cxnSpLocks/>
          </p:cNvCxnSpPr>
          <p:nvPr/>
        </p:nvCxnSpPr>
        <p:spPr bwMode="auto">
          <a:xfrm>
            <a:off x="6114407"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1D9A5792-EC3A-E84A-9761-E511E124AE7A}"/>
              </a:ext>
            </a:extLst>
          </p:cNvPr>
          <p:cNvCxnSpPr>
            <a:cxnSpLocks/>
          </p:cNvCxnSpPr>
          <p:nvPr/>
        </p:nvCxnSpPr>
        <p:spPr bwMode="auto">
          <a:xfrm>
            <a:off x="6877279"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EFF713D-A8FA-4A4F-B5CE-90F82BA0A54C}"/>
              </a:ext>
            </a:extLst>
          </p:cNvPr>
          <p:cNvCxnSpPr>
            <a:cxnSpLocks/>
          </p:cNvCxnSpPr>
          <p:nvPr/>
        </p:nvCxnSpPr>
        <p:spPr bwMode="auto">
          <a:xfrm>
            <a:off x="7449437" y="579754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93" name="TextBox 392">
            <a:extLst>
              <a:ext uri="{FF2B5EF4-FFF2-40B4-BE49-F238E27FC236}">
                <a16:creationId xmlns:a16="http://schemas.microsoft.com/office/drawing/2014/main" id="{D6AAFE72-D923-FB46-B4AE-E052CC860907}"/>
              </a:ext>
            </a:extLst>
          </p:cNvPr>
          <p:cNvSpPr txBox="1"/>
          <p:nvPr/>
        </p:nvSpPr>
        <p:spPr bwMode="auto">
          <a:xfrm>
            <a:off x="4308470" y="3875800"/>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94" name="TextBox 393">
            <a:extLst>
              <a:ext uri="{FF2B5EF4-FFF2-40B4-BE49-F238E27FC236}">
                <a16:creationId xmlns:a16="http://schemas.microsoft.com/office/drawing/2014/main" id="{3DFE3ED7-FD02-334E-AB1B-AB6D53B94D70}"/>
              </a:ext>
            </a:extLst>
          </p:cNvPr>
          <p:cNvSpPr txBox="1"/>
          <p:nvPr/>
        </p:nvSpPr>
        <p:spPr bwMode="auto">
          <a:xfrm>
            <a:off x="4308470" y="4224846"/>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95" name="TextBox 394">
            <a:extLst>
              <a:ext uri="{FF2B5EF4-FFF2-40B4-BE49-F238E27FC236}">
                <a16:creationId xmlns:a16="http://schemas.microsoft.com/office/drawing/2014/main" id="{5A926608-E9A2-BF4B-9CF8-F42B7A5CD067}"/>
              </a:ext>
            </a:extLst>
          </p:cNvPr>
          <p:cNvSpPr txBox="1"/>
          <p:nvPr/>
        </p:nvSpPr>
        <p:spPr bwMode="auto">
          <a:xfrm>
            <a:off x="4308470" y="4573892"/>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96" name="TextBox 395">
            <a:extLst>
              <a:ext uri="{FF2B5EF4-FFF2-40B4-BE49-F238E27FC236}">
                <a16:creationId xmlns:a16="http://schemas.microsoft.com/office/drawing/2014/main" id="{1C0D0EF8-7808-5F43-AE65-4E1595AF7AB0}"/>
              </a:ext>
            </a:extLst>
          </p:cNvPr>
          <p:cNvSpPr txBox="1"/>
          <p:nvPr/>
        </p:nvSpPr>
        <p:spPr bwMode="auto">
          <a:xfrm>
            <a:off x="4308470" y="4922938"/>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97" name="TextBox 396">
            <a:extLst>
              <a:ext uri="{FF2B5EF4-FFF2-40B4-BE49-F238E27FC236}">
                <a16:creationId xmlns:a16="http://schemas.microsoft.com/office/drawing/2014/main" id="{860B2ED1-2B2C-3946-8191-120CD80EFD75}"/>
              </a:ext>
            </a:extLst>
          </p:cNvPr>
          <p:cNvSpPr txBox="1"/>
          <p:nvPr/>
        </p:nvSpPr>
        <p:spPr bwMode="auto">
          <a:xfrm>
            <a:off x="4308470" y="5271984"/>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98" name="TextBox 397">
            <a:extLst>
              <a:ext uri="{FF2B5EF4-FFF2-40B4-BE49-F238E27FC236}">
                <a16:creationId xmlns:a16="http://schemas.microsoft.com/office/drawing/2014/main" id="{84957CE6-CC77-0B4C-978D-B8854DB26C9C}"/>
              </a:ext>
            </a:extLst>
          </p:cNvPr>
          <p:cNvSpPr txBox="1"/>
          <p:nvPr/>
        </p:nvSpPr>
        <p:spPr bwMode="auto">
          <a:xfrm>
            <a:off x="4308470" y="5621032"/>
            <a:ext cx="631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9" name="TextBox 398">
            <a:extLst>
              <a:ext uri="{FF2B5EF4-FFF2-40B4-BE49-F238E27FC236}">
                <a16:creationId xmlns:a16="http://schemas.microsoft.com/office/drawing/2014/main" id="{DBAE4F87-3C42-194D-B2A6-AB5481B6CA03}"/>
              </a:ext>
            </a:extLst>
          </p:cNvPr>
          <p:cNvSpPr txBox="1"/>
          <p:nvPr/>
        </p:nvSpPr>
        <p:spPr bwMode="auto">
          <a:xfrm>
            <a:off x="7223794"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a:t>
            </a:r>
          </a:p>
        </p:txBody>
      </p:sp>
      <p:sp>
        <p:nvSpPr>
          <p:cNvPr id="400" name="TextBox 399">
            <a:extLst>
              <a:ext uri="{FF2B5EF4-FFF2-40B4-BE49-F238E27FC236}">
                <a16:creationId xmlns:a16="http://schemas.microsoft.com/office/drawing/2014/main" id="{51C3D658-A38D-7A44-9A5F-7466C3B8FEF6}"/>
              </a:ext>
            </a:extLst>
          </p:cNvPr>
          <p:cNvSpPr txBox="1"/>
          <p:nvPr/>
        </p:nvSpPr>
        <p:spPr bwMode="auto">
          <a:xfrm>
            <a:off x="4734408"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1" name="TextBox 400">
            <a:extLst>
              <a:ext uri="{FF2B5EF4-FFF2-40B4-BE49-F238E27FC236}">
                <a16:creationId xmlns:a16="http://schemas.microsoft.com/office/drawing/2014/main" id="{B15B693B-C025-D847-9438-24BE01AF3DB3}"/>
              </a:ext>
            </a:extLst>
          </p:cNvPr>
          <p:cNvSpPr txBox="1"/>
          <p:nvPr/>
        </p:nvSpPr>
        <p:spPr bwMode="auto">
          <a:xfrm>
            <a:off x="5500372"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02" name="TextBox 401">
            <a:extLst>
              <a:ext uri="{FF2B5EF4-FFF2-40B4-BE49-F238E27FC236}">
                <a16:creationId xmlns:a16="http://schemas.microsoft.com/office/drawing/2014/main" id="{7D92675A-D26C-CC49-ABE4-4FD802293B25}"/>
              </a:ext>
            </a:extLst>
          </p:cNvPr>
          <p:cNvSpPr txBox="1"/>
          <p:nvPr/>
        </p:nvSpPr>
        <p:spPr bwMode="auto">
          <a:xfrm>
            <a:off x="6457827"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03" name="TextBox 402">
            <a:extLst>
              <a:ext uri="{FF2B5EF4-FFF2-40B4-BE49-F238E27FC236}">
                <a16:creationId xmlns:a16="http://schemas.microsoft.com/office/drawing/2014/main" id="{75F2E6C5-D1AC-5E44-8E5F-B9C895364642}"/>
              </a:ext>
            </a:extLst>
          </p:cNvPr>
          <p:cNvSpPr txBox="1"/>
          <p:nvPr/>
        </p:nvSpPr>
        <p:spPr bwMode="auto">
          <a:xfrm>
            <a:off x="7032300"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cxnSp>
        <p:nvCxnSpPr>
          <p:cNvPr id="404" name="Straight Connector 403">
            <a:extLst>
              <a:ext uri="{FF2B5EF4-FFF2-40B4-BE49-F238E27FC236}">
                <a16:creationId xmlns:a16="http://schemas.microsoft.com/office/drawing/2014/main" id="{CA6082D2-F1B5-BD4E-A918-92875DFDBFF8}"/>
              </a:ext>
            </a:extLst>
          </p:cNvPr>
          <p:cNvCxnSpPr/>
          <p:nvPr/>
        </p:nvCxnSpPr>
        <p:spPr bwMode="auto">
          <a:xfrm flipV="1">
            <a:off x="4970099" y="4052569"/>
            <a:ext cx="0" cy="1734932"/>
          </a:xfrm>
          <a:prstGeom prst="line">
            <a:avLst/>
          </a:prstGeom>
          <a:noFill/>
          <a:ln w="2857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34D4A76C-B031-7742-A43C-6413901AEABB}"/>
              </a:ext>
            </a:extLst>
          </p:cNvPr>
          <p:cNvCxnSpPr>
            <a:cxnSpLocks/>
          </p:cNvCxnSpPr>
          <p:nvPr/>
        </p:nvCxnSpPr>
        <p:spPr bwMode="auto">
          <a:xfrm>
            <a:off x="5351535"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0A3D0624-0772-BC4C-8542-B7C87BBFCC14}"/>
              </a:ext>
            </a:extLst>
          </p:cNvPr>
          <p:cNvCxnSpPr>
            <a:cxnSpLocks/>
          </p:cNvCxnSpPr>
          <p:nvPr/>
        </p:nvCxnSpPr>
        <p:spPr bwMode="auto">
          <a:xfrm>
            <a:off x="5542253"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85B1AA0B-B478-CB41-A079-380D61A50C27}"/>
              </a:ext>
            </a:extLst>
          </p:cNvPr>
          <p:cNvCxnSpPr>
            <a:cxnSpLocks/>
          </p:cNvCxnSpPr>
          <p:nvPr/>
        </p:nvCxnSpPr>
        <p:spPr bwMode="auto">
          <a:xfrm>
            <a:off x="5732971"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B32B1B77-9705-544B-8452-27E3F1358474}"/>
              </a:ext>
            </a:extLst>
          </p:cNvPr>
          <p:cNvCxnSpPr>
            <a:cxnSpLocks/>
          </p:cNvCxnSpPr>
          <p:nvPr/>
        </p:nvCxnSpPr>
        <p:spPr bwMode="auto">
          <a:xfrm>
            <a:off x="5923689"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83C85DBB-80AA-A641-AB26-EC52ACC36050}"/>
              </a:ext>
            </a:extLst>
          </p:cNvPr>
          <p:cNvCxnSpPr>
            <a:cxnSpLocks/>
          </p:cNvCxnSpPr>
          <p:nvPr/>
        </p:nvCxnSpPr>
        <p:spPr bwMode="auto">
          <a:xfrm>
            <a:off x="6305125"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823BD93-0150-274B-9440-6E7419FFA1A9}"/>
              </a:ext>
            </a:extLst>
          </p:cNvPr>
          <p:cNvCxnSpPr>
            <a:cxnSpLocks/>
          </p:cNvCxnSpPr>
          <p:nvPr/>
        </p:nvCxnSpPr>
        <p:spPr bwMode="auto">
          <a:xfrm>
            <a:off x="6495843"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CA186C6-D164-2D4D-BF98-31949D0CCE20}"/>
              </a:ext>
            </a:extLst>
          </p:cNvPr>
          <p:cNvCxnSpPr>
            <a:cxnSpLocks/>
          </p:cNvCxnSpPr>
          <p:nvPr/>
        </p:nvCxnSpPr>
        <p:spPr bwMode="auto">
          <a:xfrm>
            <a:off x="6686561"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C6DB31C3-7ACD-6943-AA1A-AB54DAD3CE09}"/>
              </a:ext>
            </a:extLst>
          </p:cNvPr>
          <p:cNvCxnSpPr>
            <a:cxnSpLocks/>
          </p:cNvCxnSpPr>
          <p:nvPr/>
        </p:nvCxnSpPr>
        <p:spPr bwMode="auto">
          <a:xfrm>
            <a:off x="7067997" y="579754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29FE0A07-B206-334F-8B64-717247BC9F15}"/>
              </a:ext>
            </a:extLst>
          </p:cNvPr>
          <p:cNvCxnSpPr>
            <a:cxnSpLocks/>
          </p:cNvCxnSpPr>
          <p:nvPr/>
        </p:nvCxnSpPr>
        <p:spPr bwMode="auto">
          <a:xfrm>
            <a:off x="7258715" y="5797549"/>
            <a:ext cx="0" cy="64008"/>
          </a:xfrm>
          <a:prstGeom prst="line">
            <a:avLst/>
          </a:prstGeom>
          <a:noFill/>
          <a:ln w="28575" cap="flat" cmpd="sng" algn="ctr">
            <a:solidFill>
              <a:schemeClr val="bg1"/>
            </a:solidFill>
            <a:prstDash val="solid"/>
            <a:round/>
            <a:headEnd type="none" w="med" len="med"/>
            <a:tailEnd type="none" w="med" len="med"/>
          </a:ln>
          <a:effectLst/>
        </p:spPr>
      </p:cxnSp>
      <p:sp>
        <p:nvSpPr>
          <p:cNvPr id="414" name="TextBox 413">
            <a:extLst>
              <a:ext uri="{FF2B5EF4-FFF2-40B4-BE49-F238E27FC236}">
                <a16:creationId xmlns:a16="http://schemas.microsoft.com/office/drawing/2014/main" id="{39858930-83CB-5C4F-952C-3C8CAA3AED04}"/>
              </a:ext>
            </a:extLst>
          </p:cNvPr>
          <p:cNvSpPr txBox="1"/>
          <p:nvPr/>
        </p:nvSpPr>
        <p:spPr bwMode="auto">
          <a:xfrm>
            <a:off x="4925899"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15" name="TextBox 414">
            <a:extLst>
              <a:ext uri="{FF2B5EF4-FFF2-40B4-BE49-F238E27FC236}">
                <a16:creationId xmlns:a16="http://schemas.microsoft.com/office/drawing/2014/main" id="{F4C554D6-1705-5F40-A90B-B975BF777AA8}"/>
              </a:ext>
            </a:extLst>
          </p:cNvPr>
          <p:cNvSpPr txBox="1"/>
          <p:nvPr/>
        </p:nvSpPr>
        <p:spPr bwMode="auto">
          <a:xfrm>
            <a:off x="5117390"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16" name="TextBox 415">
            <a:extLst>
              <a:ext uri="{FF2B5EF4-FFF2-40B4-BE49-F238E27FC236}">
                <a16:creationId xmlns:a16="http://schemas.microsoft.com/office/drawing/2014/main" id="{AA041294-1431-6341-A674-07D1CF32853A}"/>
              </a:ext>
            </a:extLst>
          </p:cNvPr>
          <p:cNvSpPr txBox="1"/>
          <p:nvPr/>
        </p:nvSpPr>
        <p:spPr bwMode="auto">
          <a:xfrm>
            <a:off x="5308881"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17" name="TextBox 416">
            <a:extLst>
              <a:ext uri="{FF2B5EF4-FFF2-40B4-BE49-F238E27FC236}">
                <a16:creationId xmlns:a16="http://schemas.microsoft.com/office/drawing/2014/main" id="{4BABD54D-624F-E841-B311-503A989A1466}"/>
              </a:ext>
            </a:extLst>
          </p:cNvPr>
          <p:cNvSpPr txBox="1"/>
          <p:nvPr/>
        </p:nvSpPr>
        <p:spPr bwMode="auto">
          <a:xfrm>
            <a:off x="5691863"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418" name="TextBox 417">
            <a:extLst>
              <a:ext uri="{FF2B5EF4-FFF2-40B4-BE49-F238E27FC236}">
                <a16:creationId xmlns:a16="http://schemas.microsoft.com/office/drawing/2014/main" id="{4335C27D-4B8E-F44D-B2B4-DC37C68A798D}"/>
              </a:ext>
            </a:extLst>
          </p:cNvPr>
          <p:cNvSpPr txBox="1"/>
          <p:nvPr/>
        </p:nvSpPr>
        <p:spPr bwMode="auto">
          <a:xfrm>
            <a:off x="5883354"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19" name="TextBox 418">
            <a:extLst>
              <a:ext uri="{FF2B5EF4-FFF2-40B4-BE49-F238E27FC236}">
                <a16:creationId xmlns:a16="http://schemas.microsoft.com/office/drawing/2014/main" id="{DEB370ED-0E01-1A48-B9EB-D3801461F29C}"/>
              </a:ext>
            </a:extLst>
          </p:cNvPr>
          <p:cNvSpPr txBox="1"/>
          <p:nvPr/>
        </p:nvSpPr>
        <p:spPr bwMode="auto">
          <a:xfrm>
            <a:off x="6074845"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420" name="TextBox 419">
            <a:extLst>
              <a:ext uri="{FF2B5EF4-FFF2-40B4-BE49-F238E27FC236}">
                <a16:creationId xmlns:a16="http://schemas.microsoft.com/office/drawing/2014/main" id="{E37BAA45-1994-804D-BCF3-4F5EB1C74067}"/>
              </a:ext>
            </a:extLst>
          </p:cNvPr>
          <p:cNvSpPr txBox="1"/>
          <p:nvPr/>
        </p:nvSpPr>
        <p:spPr bwMode="auto">
          <a:xfrm>
            <a:off x="6649318"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21" name="TextBox 420">
            <a:extLst>
              <a:ext uri="{FF2B5EF4-FFF2-40B4-BE49-F238E27FC236}">
                <a16:creationId xmlns:a16="http://schemas.microsoft.com/office/drawing/2014/main" id="{4D828100-7FAA-6043-8445-C8EBD7B0412B}"/>
              </a:ext>
            </a:extLst>
          </p:cNvPr>
          <p:cNvSpPr txBox="1"/>
          <p:nvPr/>
        </p:nvSpPr>
        <p:spPr bwMode="auto">
          <a:xfrm>
            <a:off x="6840809" y="5810212"/>
            <a:ext cx="4512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422" name="Freeform 421">
            <a:extLst>
              <a:ext uri="{FF2B5EF4-FFF2-40B4-BE49-F238E27FC236}">
                <a16:creationId xmlns:a16="http://schemas.microsoft.com/office/drawing/2014/main" id="{CD78612E-F56E-504A-BE42-C0AF8B5F1CEF}"/>
              </a:ext>
            </a:extLst>
          </p:cNvPr>
          <p:cNvSpPr/>
          <p:nvPr/>
        </p:nvSpPr>
        <p:spPr bwMode="auto">
          <a:xfrm>
            <a:off x="4962417" y="4048125"/>
            <a:ext cx="2492375" cy="76200"/>
          </a:xfrm>
          <a:custGeom>
            <a:avLst/>
            <a:gdLst>
              <a:gd name="connsiteX0" fmla="*/ 0 w 2492375"/>
              <a:gd name="connsiteY0" fmla="*/ 0 h 76200"/>
              <a:gd name="connsiteX1" fmla="*/ 869950 w 2492375"/>
              <a:gd name="connsiteY1" fmla="*/ 0 h 76200"/>
              <a:gd name="connsiteX2" fmla="*/ 869950 w 2492375"/>
              <a:gd name="connsiteY2" fmla="*/ 76200 h 76200"/>
              <a:gd name="connsiteX3" fmla="*/ 2492375 w 2492375"/>
              <a:gd name="connsiteY3" fmla="*/ 76200 h 76200"/>
            </a:gdLst>
            <a:ahLst/>
            <a:cxnLst>
              <a:cxn ang="0">
                <a:pos x="connsiteX0" y="connsiteY0"/>
              </a:cxn>
              <a:cxn ang="0">
                <a:pos x="connsiteX1" y="connsiteY1"/>
              </a:cxn>
              <a:cxn ang="0">
                <a:pos x="connsiteX2" y="connsiteY2"/>
              </a:cxn>
              <a:cxn ang="0">
                <a:pos x="connsiteX3" y="connsiteY3"/>
              </a:cxn>
            </a:cxnLst>
            <a:rect l="l" t="t" r="r" b="b"/>
            <a:pathLst>
              <a:path w="2492375" h="76200">
                <a:moveTo>
                  <a:pt x="0" y="0"/>
                </a:moveTo>
                <a:lnTo>
                  <a:pt x="869950" y="0"/>
                </a:lnTo>
                <a:lnTo>
                  <a:pt x="869950" y="76200"/>
                </a:lnTo>
                <a:lnTo>
                  <a:pt x="2492375" y="76200"/>
                </a:lnTo>
              </a:path>
            </a:pathLst>
          </a:custGeom>
          <a:noFill/>
          <a:ln w="28575">
            <a:solidFill>
              <a:schemeClr val="accent1"/>
            </a:solidFill>
            <a:miter lim="800000"/>
            <a:headEnd/>
            <a:tailEnd/>
          </a:ln>
        </p:spPr>
        <p:txBody>
          <a:bodyPr rtlCol="0" anchor="ctr"/>
          <a:lstStyle/>
          <a:p>
            <a:pPr algn="ctr"/>
            <a:endParaRPr lang="en-US" dirty="0"/>
          </a:p>
        </p:txBody>
      </p:sp>
      <p:grpSp>
        <p:nvGrpSpPr>
          <p:cNvPr id="425" name="Group 424">
            <a:extLst>
              <a:ext uri="{FF2B5EF4-FFF2-40B4-BE49-F238E27FC236}">
                <a16:creationId xmlns:a16="http://schemas.microsoft.com/office/drawing/2014/main" id="{19CE6F18-BD56-1F42-AD5D-732D2BF2E924}"/>
              </a:ext>
            </a:extLst>
          </p:cNvPr>
          <p:cNvGrpSpPr/>
          <p:nvPr/>
        </p:nvGrpSpPr>
        <p:grpSpPr>
          <a:xfrm>
            <a:off x="7157475" y="3956192"/>
            <a:ext cx="200936" cy="307777"/>
            <a:chOff x="7430943" y="4140457"/>
            <a:chExt cx="200936" cy="307777"/>
          </a:xfrm>
        </p:grpSpPr>
        <p:sp>
          <p:nvSpPr>
            <p:cNvPr id="423" name="TextBox 422">
              <a:extLst>
                <a:ext uri="{FF2B5EF4-FFF2-40B4-BE49-F238E27FC236}">
                  <a16:creationId xmlns:a16="http://schemas.microsoft.com/office/drawing/2014/main" id="{00FEA741-4F04-B74B-BAF1-253CA5FF708E}"/>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24" name="TextBox 423">
              <a:extLst>
                <a:ext uri="{FF2B5EF4-FFF2-40B4-BE49-F238E27FC236}">
                  <a16:creationId xmlns:a16="http://schemas.microsoft.com/office/drawing/2014/main" id="{55B5A4A5-3B3E-CC4A-8464-AD515B86ACB5}"/>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26" name="Group 425">
            <a:extLst>
              <a:ext uri="{FF2B5EF4-FFF2-40B4-BE49-F238E27FC236}">
                <a16:creationId xmlns:a16="http://schemas.microsoft.com/office/drawing/2014/main" id="{054F72ED-3A2E-3A48-8FFE-8EDBE357F761}"/>
              </a:ext>
            </a:extLst>
          </p:cNvPr>
          <p:cNvGrpSpPr/>
          <p:nvPr/>
        </p:nvGrpSpPr>
        <p:grpSpPr>
          <a:xfrm>
            <a:off x="7360198" y="3963020"/>
            <a:ext cx="200936" cy="307777"/>
            <a:chOff x="7430943" y="4140457"/>
            <a:chExt cx="200936" cy="307777"/>
          </a:xfrm>
        </p:grpSpPr>
        <p:sp>
          <p:nvSpPr>
            <p:cNvPr id="427" name="TextBox 426">
              <a:extLst>
                <a:ext uri="{FF2B5EF4-FFF2-40B4-BE49-F238E27FC236}">
                  <a16:creationId xmlns:a16="http://schemas.microsoft.com/office/drawing/2014/main" id="{22EFC5D5-BDAC-F94F-85EA-5E71EF3C9739}"/>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28" name="TextBox 427">
              <a:extLst>
                <a:ext uri="{FF2B5EF4-FFF2-40B4-BE49-F238E27FC236}">
                  <a16:creationId xmlns:a16="http://schemas.microsoft.com/office/drawing/2014/main" id="{BEB92A17-C5D6-E54C-9C80-115E3B767750}"/>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29" name="Group 428">
            <a:extLst>
              <a:ext uri="{FF2B5EF4-FFF2-40B4-BE49-F238E27FC236}">
                <a16:creationId xmlns:a16="http://schemas.microsoft.com/office/drawing/2014/main" id="{DC57A1D4-5512-524E-8BEF-81D8D7255EEB}"/>
              </a:ext>
            </a:extLst>
          </p:cNvPr>
          <p:cNvGrpSpPr/>
          <p:nvPr/>
        </p:nvGrpSpPr>
        <p:grpSpPr>
          <a:xfrm>
            <a:off x="7107173" y="3956192"/>
            <a:ext cx="200936" cy="307777"/>
            <a:chOff x="7430943" y="4140457"/>
            <a:chExt cx="200936" cy="307777"/>
          </a:xfrm>
        </p:grpSpPr>
        <p:sp>
          <p:nvSpPr>
            <p:cNvPr id="430" name="TextBox 429">
              <a:extLst>
                <a:ext uri="{FF2B5EF4-FFF2-40B4-BE49-F238E27FC236}">
                  <a16:creationId xmlns:a16="http://schemas.microsoft.com/office/drawing/2014/main" id="{4C37FF54-94CA-1A4C-82F5-916DBD5C5172}"/>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31" name="TextBox 430">
              <a:extLst>
                <a:ext uri="{FF2B5EF4-FFF2-40B4-BE49-F238E27FC236}">
                  <a16:creationId xmlns:a16="http://schemas.microsoft.com/office/drawing/2014/main" id="{3081E6FE-21CD-4E4F-BA50-0878B490E242}"/>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32" name="Group 431">
            <a:extLst>
              <a:ext uri="{FF2B5EF4-FFF2-40B4-BE49-F238E27FC236}">
                <a16:creationId xmlns:a16="http://schemas.microsoft.com/office/drawing/2014/main" id="{DF470F0E-FF75-1248-B2C2-994781F1FDE7}"/>
              </a:ext>
            </a:extLst>
          </p:cNvPr>
          <p:cNvGrpSpPr/>
          <p:nvPr/>
        </p:nvGrpSpPr>
        <p:grpSpPr>
          <a:xfrm>
            <a:off x="7000136" y="3956192"/>
            <a:ext cx="200936" cy="307777"/>
            <a:chOff x="7430943" y="4140457"/>
            <a:chExt cx="200936" cy="307777"/>
          </a:xfrm>
        </p:grpSpPr>
        <p:sp>
          <p:nvSpPr>
            <p:cNvPr id="433" name="TextBox 432">
              <a:extLst>
                <a:ext uri="{FF2B5EF4-FFF2-40B4-BE49-F238E27FC236}">
                  <a16:creationId xmlns:a16="http://schemas.microsoft.com/office/drawing/2014/main" id="{90D9774C-0414-8940-A1C2-53B52C77F623}"/>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34" name="TextBox 433">
              <a:extLst>
                <a:ext uri="{FF2B5EF4-FFF2-40B4-BE49-F238E27FC236}">
                  <a16:creationId xmlns:a16="http://schemas.microsoft.com/office/drawing/2014/main" id="{70406EC9-4CA4-0443-81A9-4E319C2F673D}"/>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35" name="Group 434">
            <a:extLst>
              <a:ext uri="{FF2B5EF4-FFF2-40B4-BE49-F238E27FC236}">
                <a16:creationId xmlns:a16="http://schemas.microsoft.com/office/drawing/2014/main" id="{E4511DF3-A8FE-AB44-B809-5B8211DB6ACF}"/>
              </a:ext>
            </a:extLst>
          </p:cNvPr>
          <p:cNvGrpSpPr/>
          <p:nvPr/>
        </p:nvGrpSpPr>
        <p:grpSpPr>
          <a:xfrm>
            <a:off x="6909113" y="3956192"/>
            <a:ext cx="200936" cy="307777"/>
            <a:chOff x="7430943" y="4140457"/>
            <a:chExt cx="200936" cy="307777"/>
          </a:xfrm>
        </p:grpSpPr>
        <p:sp>
          <p:nvSpPr>
            <p:cNvPr id="436" name="TextBox 435">
              <a:extLst>
                <a:ext uri="{FF2B5EF4-FFF2-40B4-BE49-F238E27FC236}">
                  <a16:creationId xmlns:a16="http://schemas.microsoft.com/office/drawing/2014/main" id="{60B13ACB-2BDB-DE40-94AE-3B7538771ABA}"/>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37" name="TextBox 436">
              <a:extLst>
                <a:ext uri="{FF2B5EF4-FFF2-40B4-BE49-F238E27FC236}">
                  <a16:creationId xmlns:a16="http://schemas.microsoft.com/office/drawing/2014/main" id="{A4F2CF72-F486-F44B-BC08-9358DCCD1CFB}"/>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38" name="Group 437">
            <a:extLst>
              <a:ext uri="{FF2B5EF4-FFF2-40B4-BE49-F238E27FC236}">
                <a16:creationId xmlns:a16="http://schemas.microsoft.com/office/drawing/2014/main" id="{7BBC6C6B-84B7-444B-8D74-00804ACD009D}"/>
              </a:ext>
            </a:extLst>
          </p:cNvPr>
          <p:cNvGrpSpPr/>
          <p:nvPr/>
        </p:nvGrpSpPr>
        <p:grpSpPr>
          <a:xfrm>
            <a:off x="6708177" y="3960558"/>
            <a:ext cx="200936" cy="307777"/>
            <a:chOff x="7430943" y="4140457"/>
            <a:chExt cx="200936" cy="307777"/>
          </a:xfrm>
        </p:grpSpPr>
        <p:sp>
          <p:nvSpPr>
            <p:cNvPr id="439" name="TextBox 438">
              <a:extLst>
                <a:ext uri="{FF2B5EF4-FFF2-40B4-BE49-F238E27FC236}">
                  <a16:creationId xmlns:a16="http://schemas.microsoft.com/office/drawing/2014/main" id="{12341740-26AC-3C4C-ACBD-72DCB382035D}"/>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40" name="TextBox 439">
              <a:extLst>
                <a:ext uri="{FF2B5EF4-FFF2-40B4-BE49-F238E27FC236}">
                  <a16:creationId xmlns:a16="http://schemas.microsoft.com/office/drawing/2014/main" id="{E7747D81-5DBA-CB4F-970E-1539AFBC953D}"/>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41" name="Group 440">
            <a:extLst>
              <a:ext uri="{FF2B5EF4-FFF2-40B4-BE49-F238E27FC236}">
                <a16:creationId xmlns:a16="http://schemas.microsoft.com/office/drawing/2014/main" id="{539D6A18-7032-C848-B660-B1AF026ACFF8}"/>
              </a:ext>
            </a:extLst>
          </p:cNvPr>
          <p:cNvGrpSpPr/>
          <p:nvPr/>
        </p:nvGrpSpPr>
        <p:grpSpPr>
          <a:xfrm>
            <a:off x="6516686" y="3956192"/>
            <a:ext cx="200936" cy="307777"/>
            <a:chOff x="7430943" y="4140457"/>
            <a:chExt cx="200936" cy="307777"/>
          </a:xfrm>
        </p:grpSpPr>
        <p:sp>
          <p:nvSpPr>
            <p:cNvPr id="442" name="TextBox 441">
              <a:extLst>
                <a:ext uri="{FF2B5EF4-FFF2-40B4-BE49-F238E27FC236}">
                  <a16:creationId xmlns:a16="http://schemas.microsoft.com/office/drawing/2014/main" id="{A75FF528-E399-DD40-98D2-015946FC78F1}"/>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43" name="TextBox 442">
              <a:extLst>
                <a:ext uri="{FF2B5EF4-FFF2-40B4-BE49-F238E27FC236}">
                  <a16:creationId xmlns:a16="http://schemas.microsoft.com/office/drawing/2014/main" id="{9C0593BF-7AEE-994D-A699-2D2DD12D9993}"/>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44" name="Group 443">
            <a:extLst>
              <a:ext uri="{FF2B5EF4-FFF2-40B4-BE49-F238E27FC236}">
                <a16:creationId xmlns:a16="http://schemas.microsoft.com/office/drawing/2014/main" id="{F9DB041B-90BF-D144-B5E2-BA67B98850E7}"/>
              </a:ext>
            </a:extLst>
          </p:cNvPr>
          <p:cNvGrpSpPr/>
          <p:nvPr/>
        </p:nvGrpSpPr>
        <p:grpSpPr>
          <a:xfrm>
            <a:off x="6617154" y="3962101"/>
            <a:ext cx="200936" cy="307777"/>
            <a:chOff x="7430943" y="4140457"/>
            <a:chExt cx="200936" cy="307777"/>
          </a:xfrm>
        </p:grpSpPr>
        <p:sp>
          <p:nvSpPr>
            <p:cNvPr id="445" name="TextBox 444">
              <a:extLst>
                <a:ext uri="{FF2B5EF4-FFF2-40B4-BE49-F238E27FC236}">
                  <a16:creationId xmlns:a16="http://schemas.microsoft.com/office/drawing/2014/main" id="{5E2CA8CF-0B49-9B4C-A335-6E28657F8DEC}"/>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46" name="TextBox 445">
              <a:extLst>
                <a:ext uri="{FF2B5EF4-FFF2-40B4-BE49-F238E27FC236}">
                  <a16:creationId xmlns:a16="http://schemas.microsoft.com/office/drawing/2014/main" id="{9E91B2C6-59DB-414C-94A2-99742935BAFB}"/>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47" name="Group 446">
            <a:extLst>
              <a:ext uri="{FF2B5EF4-FFF2-40B4-BE49-F238E27FC236}">
                <a16:creationId xmlns:a16="http://schemas.microsoft.com/office/drawing/2014/main" id="{BCE0C73B-BE9C-FE46-A684-21738A7329FD}"/>
              </a:ext>
            </a:extLst>
          </p:cNvPr>
          <p:cNvGrpSpPr/>
          <p:nvPr/>
        </p:nvGrpSpPr>
        <p:grpSpPr>
          <a:xfrm>
            <a:off x="5801610" y="3958601"/>
            <a:ext cx="200936" cy="307777"/>
            <a:chOff x="7430943" y="4140457"/>
            <a:chExt cx="200936" cy="307777"/>
          </a:xfrm>
        </p:grpSpPr>
        <p:sp>
          <p:nvSpPr>
            <p:cNvPr id="448" name="TextBox 447">
              <a:extLst>
                <a:ext uri="{FF2B5EF4-FFF2-40B4-BE49-F238E27FC236}">
                  <a16:creationId xmlns:a16="http://schemas.microsoft.com/office/drawing/2014/main" id="{D5896F8B-E37B-584F-9DD5-B85591F11045}"/>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49" name="TextBox 448">
              <a:extLst>
                <a:ext uri="{FF2B5EF4-FFF2-40B4-BE49-F238E27FC236}">
                  <a16:creationId xmlns:a16="http://schemas.microsoft.com/office/drawing/2014/main" id="{9A18DEF3-F668-9B45-A8FD-2D8714A80CEC}"/>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50" name="Group 449">
            <a:extLst>
              <a:ext uri="{FF2B5EF4-FFF2-40B4-BE49-F238E27FC236}">
                <a16:creationId xmlns:a16="http://schemas.microsoft.com/office/drawing/2014/main" id="{E74C4790-C571-394F-8CAD-0880C9B546A3}"/>
              </a:ext>
            </a:extLst>
          </p:cNvPr>
          <p:cNvGrpSpPr/>
          <p:nvPr/>
        </p:nvGrpSpPr>
        <p:grpSpPr>
          <a:xfrm>
            <a:off x="5977536" y="3962101"/>
            <a:ext cx="200936" cy="307777"/>
            <a:chOff x="7430943" y="4140457"/>
            <a:chExt cx="200936" cy="307777"/>
          </a:xfrm>
        </p:grpSpPr>
        <p:sp>
          <p:nvSpPr>
            <p:cNvPr id="451" name="TextBox 450">
              <a:extLst>
                <a:ext uri="{FF2B5EF4-FFF2-40B4-BE49-F238E27FC236}">
                  <a16:creationId xmlns:a16="http://schemas.microsoft.com/office/drawing/2014/main" id="{4446D28B-8B6B-CB46-9379-6340367EF1DE}"/>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52" name="TextBox 451">
              <a:extLst>
                <a:ext uri="{FF2B5EF4-FFF2-40B4-BE49-F238E27FC236}">
                  <a16:creationId xmlns:a16="http://schemas.microsoft.com/office/drawing/2014/main" id="{23D51C2D-8476-FC4E-B91E-ADEA5717A341}"/>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53" name="Group 452">
            <a:extLst>
              <a:ext uri="{FF2B5EF4-FFF2-40B4-BE49-F238E27FC236}">
                <a16:creationId xmlns:a16="http://schemas.microsoft.com/office/drawing/2014/main" id="{A863BE47-7E53-AC40-91AD-14590F2EA0E3}"/>
              </a:ext>
            </a:extLst>
          </p:cNvPr>
          <p:cNvGrpSpPr/>
          <p:nvPr/>
        </p:nvGrpSpPr>
        <p:grpSpPr>
          <a:xfrm>
            <a:off x="6187260" y="3955426"/>
            <a:ext cx="200936" cy="307777"/>
            <a:chOff x="7430943" y="4140457"/>
            <a:chExt cx="200936" cy="307777"/>
          </a:xfrm>
        </p:grpSpPr>
        <p:sp>
          <p:nvSpPr>
            <p:cNvPr id="454" name="TextBox 453">
              <a:extLst>
                <a:ext uri="{FF2B5EF4-FFF2-40B4-BE49-F238E27FC236}">
                  <a16:creationId xmlns:a16="http://schemas.microsoft.com/office/drawing/2014/main" id="{92306112-E2C9-D447-A6AE-D8342814A392}"/>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55" name="TextBox 454">
              <a:extLst>
                <a:ext uri="{FF2B5EF4-FFF2-40B4-BE49-F238E27FC236}">
                  <a16:creationId xmlns:a16="http://schemas.microsoft.com/office/drawing/2014/main" id="{F188B895-95B3-504A-BDCC-87518ED8F42D}"/>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56" name="Group 455">
            <a:extLst>
              <a:ext uri="{FF2B5EF4-FFF2-40B4-BE49-F238E27FC236}">
                <a16:creationId xmlns:a16="http://schemas.microsoft.com/office/drawing/2014/main" id="{86707C75-37D1-8C48-8D63-52670DE686E2}"/>
              </a:ext>
            </a:extLst>
          </p:cNvPr>
          <p:cNvGrpSpPr/>
          <p:nvPr/>
        </p:nvGrpSpPr>
        <p:grpSpPr>
          <a:xfrm>
            <a:off x="6234172" y="3956700"/>
            <a:ext cx="200936" cy="307777"/>
            <a:chOff x="7430943" y="4140457"/>
            <a:chExt cx="200936" cy="307777"/>
          </a:xfrm>
        </p:grpSpPr>
        <p:sp>
          <p:nvSpPr>
            <p:cNvPr id="457" name="TextBox 456">
              <a:extLst>
                <a:ext uri="{FF2B5EF4-FFF2-40B4-BE49-F238E27FC236}">
                  <a16:creationId xmlns:a16="http://schemas.microsoft.com/office/drawing/2014/main" id="{0F2F2D5A-AA6F-494C-942D-D87AFCFD73CF}"/>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58" name="TextBox 457">
              <a:extLst>
                <a:ext uri="{FF2B5EF4-FFF2-40B4-BE49-F238E27FC236}">
                  <a16:creationId xmlns:a16="http://schemas.microsoft.com/office/drawing/2014/main" id="{20C04F62-56B6-2647-88F0-6CE38CECC2D8}"/>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59" name="Group 458">
            <a:extLst>
              <a:ext uri="{FF2B5EF4-FFF2-40B4-BE49-F238E27FC236}">
                <a16:creationId xmlns:a16="http://schemas.microsoft.com/office/drawing/2014/main" id="{1E32C81B-27FE-024E-A920-20C356D9D8E8}"/>
              </a:ext>
            </a:extLst>
          </p:cNvPr>
          <p:cNvGrpSpPr/>
          <p:nvPr/>
        </p:nvGrpSpPr>
        <p:grpSpPr>
          <a:xfrm>
            <a:off x="6334640" y="3960558"/>
            <a:ext cx="200936" cy="307777"/>
            <a:chOff x="7430943" y="4140457"/>
            <a:chExt cx="200936" cy="307777"/>
          </a:xfrm>
        </p:grpSpPr>
        <p:sp>
          <p:nvSpPr>
            <p:cNvPr id="460" name="TextBox 459">
              <a:extLst>
                <a:ext uri="{FF2B5EF4-FFF2-40B4-BE49-F238E27FC236}">
                  <a16:creationId xmlns:a16="http://schemas.microsoft.com/office/drawing/2014/main" id="{8B20FE86-3BDC-1543-AD3D-FDCD59078884}"/>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61" name="TextBox 460">
              <a:extLst>
                <a:ext uri="{FF2B5EF4-FFF2-40B4-BE49-F238E27FC236}">
                  <a16:creationId xmlns:a16="http://schemas.microsoft.com/office/drawing/2014/main" id="{A88BC428-1D20-A841-AF65-EA7E50D5DF73}"/>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62" name="Group 461">
            <a:extLst>
              <a:ext uri="{FF2B5EF4-FFF2-40B4-BE49-F238E27FC236}">
                <a16:creationId xmlns:a16="http://schemas.microsoft.com/office/drawing/2014/main" id="{A98DE23C-A440-164B-B86A-25435AE388AF}"/>
              </a:ext>
            </a:extLst>
          </p:cNvPr>
          <p:cNvGrpSpPr/>
          <p:nvPr/>
        </p:nvGrpSpPr>
        <p:grpSpPr>
          <a:xfrm>
            <a:off x="6370059" y="3958926"/>
            <a:ext cx="200936" cy="307777"/>
            <a:chOff x="7430943" y="4140457"/>
            <a:chExt cx="200936" cy="307777"/>
          </a:xfrm>
        </p:grpSpPr>
        <p:sp>
          <p:nvSpPr>
            <p:cNvPr id="463" name="TextBox 462">
              <a:extLst>
                <a:ext uri="{FF2B5EF4-FFF2-40B4-BE49-F238E27FC236}">
                  <a16:creationId xmlns:a16="http://schemas.microsoft.com/office/drawing/2014/main" id="{1A92EB74-CF3A-6E48-8852-C55AD1EDA992}"/>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64" name="TextBox 463">
              <a:extLst>
                <a:ext uri="{FF2B5EF4-FFF2-40B4-BE49-F238E27FC236}">
                  <a16:creationId xmlns:a16="http://schemas.microsoft.com/office/drawing/2014/main" id="{E2A668EB-B9BD-3046-B3C0-3F6257E7E6AC}"/>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65" name="Group 464">
            <a:extLst>
              <a:ext uri="{FF2B5EF4-FFF2-40B4-BE49-F238E27FC236}">
                <a16:creationId xmlns:a16="http://schemas.microsoft.com/office/drawing/2014/main" id="{26355628-CE33-0548-8A1C-C8D91EFE1FC3}"/>
              </a:ext>
            </a:extLst>
          </p:cNvPr>
          <p:cNvGrpSpPr/>
          <p:nvPr/>
        </p:nvGrpSpPr>
        <p:grpSpPr>
          <a:xfrm>
            <a:off x="5632503" y="3887970"/>
            <a:ext cx="200936" cy="307777"/>
            <a:chOff x="7430943" y="4140457"/>
            <a:chExt cx="200936" cy="307777"/>
          </a:xfrm>
        </p:grpSpPr>
        <p:sp>
          <p:nvSpPr>
            <p:cNvPr id="466" name="TextBox 465">
              <a:extLst>
                <a:ext uri="{FF2B5EF4-FFF2-40B4-BE49-F238E27FC236}">
                  <a16:creationId xmlns:a16="http://schemas.microsoft.com/office/drawing/2014/main" id="{D0477E72-358A-E14A-A659-E9F45E8B2566}"/>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67" name="TextBox 466">
              <a:extLst>
                <a:ext uri="{FF2B5EF4-FFF2-40B4-BE49-F238E27FC236}">
                  <a16:creationId xmlns:a16="http://schemas.microsoft.com/office/drawing/2014/main" id="{5004F46D-81EA-FF43-A261-E5FF272F22ED}"/>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68" name="Group 467">
            <a:extLst>
              <a:ext uri="{FF2B5EF4-FFF2-40B4-BE49-F238E27FC236}">
                <a16:creationId xmlns:a16="http://schemas.microsoft.com/office/drawing/2014/main" id="{3254FEC9-E96E-C04E-A8C3-F5FBE02DAE52}"/>
              </a:ext>
            </a:extLst>
          </p:cNvPr>
          <p:cNvGrpSpPr/>
          <p:nvPr/>
        </p:nvGrpSpPr>
        <p:grpSpPr>
          <a:xfrm>
            <a:off x="5351535" y="3896159"/>
            <a:ext cx="200936" cy="307777"/>
            <a:chOff x="7430943" y="4140457"/>
            <a:chExt cx="200936" cy="307777"/>
          </a:xfrm>
        </p:grpSpPr>
        <p:sp>
          <p:nvSpPr>
            <p:cNvPr id="469" name="TextBox 468">
              <a:extLst>
                <a:ext uri="{FF2B5EF4-FFF2-40B4-BE49-F238E27FC236}">
                  <a16:creationId xmlns:a16="http://schemas.microsoft.com/office/drawing/2014/main" id="{5FA76655-7C67-1D4D-9FE4-DCFC429CE983}"/>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70" name="TextBox 469">
              <a:extLst>
                <a:ext uri="{FF2B5EF4-FFF2-40B4-BE49-F238E27FC236}">
                  <a16:creationId xmlns:a16="http://schemas.microsoft.com/office/drawing/2014/main" id="{95E3D349-B38A-2F45-9BE6-908656138DDC}"/>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71" name="Group 470">
            <a:extLst>
              <a:ext uri="{FF2B5EF4-FFF2-40B4-BE49-F238E27FC236}">
                <a16:creationId xmlns:a16="http://schemas.microsoft.com/office/drawing/2014/main" id="{685F6C21-760D-D242-A93A-0902561ACA56}"/>
              </a:ext>
            </a:extLst>
          </p:cNvPr>
          <p:cNvGrpSpPr/>
          <p:nvPr/>
        </p:nvGrpSpPr>
        <p:grpSpPr>
          <a:xfrm>
            <a:off x="5393554" y="3896035"/>
            <a:ext cx="200936" cy="307777"/>
            <a:chOff x="7430943" y="4140457"/>
            <a:chExt cx="200936" cy="307777"/>
          </a:xfrm>
        </p:grpSpPr>
        <p:sp>
          <p:nvSpPr>
            <p:cNvPr id="472" name="TextBox 471">
              <a:extLst>
                <a:ext uri="{FF2B5EF4-FFF2-40B4-BE49-F238E27FC236}">
                  <a16:creationId xmlns:a16="http://schemas.microsoft.com/office/drawing/2014/main" id="{8FEAAA27-B3C0-7545-9C5B-5626AE6D7537}"/>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73" name="TextBox 472">
              <a:extLst>
                <a:ext uri="{FF2B5EF4-FFF2-40B4-BE49-F238E27FC236}">
                  <a16:creationId xmlns:a16="http://schemas.microsoft.com/office/drawing/2014/main" id="{54A925D6-BAD9-704F-A986-0702441406EF}"/>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74" name="Group 473">
            <a:extLst>
              <a:ext uri="{FF2B5EF4-FFF2-40B4-BE49-F238E27FC236}">
                <a16:creationId xmlns:a16="http://schemas.microsoft.com/office/drawing/2014/main" id="{1C80C85C-8A95-3A42-8BC5-5DA6553C0CF7}"/>
              </a:ext>
            </a:extLst>
          </p:cNvPr>
          <p:cNvGrpSpPr/>
          <p:nvPr/>
        </p:nvGrpSpPr>
        <p:grpSpPr>
          <a:xfrm>
            <a:off x="5452848" y="3899828"/>
            <a:ext cx="200936" cy="307777"/>
            <a:chOff x="7430943" y="4140457"/>
            <a:chExt cx="200936" cy="307777"/>
          </a:xfrm>
        </p:grpSpPr>
        <p:sp>
          <p:nvSpPr>
            <p:cNvPr id="475" name="TextBox 474">
              <a:extLst>
                <a:ext uri="{FF2B5EF4-FFF2-40B4-BE49-F238E27FC236}">
                  <a16:creationId xmlns:a16="http://schemas.microsoft.com/office/drawing/2014/main" id="{13D5B912-E8F2-614F-AD04-0A73262EB9AA}"/>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76" name="TextBox 475">
              <a:extLst>
                <a:ext uri="{FF2B5EF4-FFF2-40B4-BE49-F238E27FC236}">
                  <a16:creationId xmlns:a16="http://schemas.microsoft.com/office/drawing/2014/main" id="{F6689974-F9B9-B346-B5D6-CB69EE3F14B9}"/>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77" name="Group 476">
            <a:extLst>
              <a:ext uri="{FF2B5EF4-FFF2-40B4-BE49-F238E27FC236}">
                <a16:creationId xmlns:a16="http://schemas.microsoft.com/office/drawing/2014/main" id="{6495F111-4282-F046-8FC8-83421360EC91}"/>
              </a:ext>
            </a:extLst>
          </p:cNvPr>
          <p:cNvGrpSpPr/>
          <p:nvPr/>
        </p:nvGrpSpPr>
        <p:grpSpPr>
          <a:xfrm>
            <a:off x="4916454" y="3894472"/>
            <a:ext cx="200936" cy="307777"/>
            <a:chOff x="7430943" y="4140457"/>
            <a:chExt cx="200936" cy="307777"/>
          </a:xfrm>
        </p:grpSpPr>
        <p:sp>
          <p:nvSpPr>
            <p:cNvPr id="478" name="TextBox 477">
              <a:extLst>
                <a:ext uri="{FF2B5EF4-FFF2-40B4-BE49-F238E27FC236}">
                  <a16:creationId xmlns:a16="http://schemas.microsoft.com/office/drawing/2014/main" id="{8810DABA-1988-D449-AD71-5CDA6F603B18}"/>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79" name="TextBox 478">
              <a:extLst>
                <a:ext uri="{FF2B5EF4-FFF2-40B4-BE49-F238E27FC236}">
                  <a16:creationId xmlns:a16="http://schemas.microsoft.com/office/drawing/2014/main" id="{CB5FD7F8-700A-5145-B6FE-3538FBC4E5F9}"/>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80" name="Group 479">
            <a:extLst>
              <a:ext uri="{FF2B5EF4-FFF2-40B4-BE49-F238E27FC236}">
                <a16:creationId xmlns:a16="http://schemas.microsoft.com/office/drawing/2014/main" id="{05BE0AEA-FEDB-5542-91D5-F6E1B680C366}"/>
              </a:ext>
            </a:extLst>
          </p:cNvPr>
          <p:cNvGrpSpPr/>
          <p:nvPr/>
        </p:nvGrpSpPr>
        <p:grpSpPr>
          <a:xfrm>
            <a:off x="4943316" y="3895391"/>
            <a:ext cx="200936" cy="307777"/>
            <a:chOff x="7430943" y="4140457"/>
            <a:chExt cx="200936" cy="307777"/>
          </a:xfrm>
        </p:grpSpPr>
        <p:sp>
          <p:nvSpPr>
            <p:cNvPr id="481" name="TextBox 480">
              <a:extLst>
                <a:ext uri="{FF2B5EF4-FFF2-40B4-BE49-F238E27FC236}">
                  <a16:creationId xmlns:a16="http://schemas.microsoft.com/office/drawing/2014/main" id="{64E752F7-5E24-5341-B075-2A4388C9BB24}"/>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82" name="TextBox 481">
              <a:extLst>
                <a:ext uri="{FF2B5EF4-FFF2-40B4-BE49-F238E27FC236}">
                  <a16:creationId xmlns:a16="http://schemas.microsoft.com/office/drawing/2014/main" id="{6F54BCF1-4202-244E-BFCD-5F8F6593A3C0}"/>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83" name="Group 482">
            <a:extLst>
              <a:ext uri="{FF2B5EF4-FFF2-40B4-BE49-F238E27FC236}">
                <a16:creationId xmlns:a16="http://schemas.microsoft.com/office/drawing/2014/main" id="{7518398A-3EEF-8445-97F4-51545FED7562}"/>
              </a:ext>
            </a:extLst>
          </p:cNvPr>
          <p:cNvGrpSpPr/>
          <p:nvPr/>
        </p:nvGrpSpPr>
        <p:grpSpPr>
          <a:xfrm>
            <a:off x="4999461" y="3895704"/>
            <a:ext cx="200936" cy="307777"/>
            <a:chOff x="7430943" y="4140457"/>
            <a:chExt cx="200936" cy="307777"/>
          </a:xfrm>
        </p:grpSpPr>
        <p:sp>
          <p:nvSpPr>
            <p:cNvPr id="484" name="TextBox 483">
              <a:extLst>
                <a:ext uri="{FF2B5EF4-FFF2-40B4-BE49-F238E27FC236}">
                  <a16:creationId xmlns:a16="http://schemas.microsoft.com/office/drawing/2014/main" id="{68E065F8-E538-4D46-9F1B-073188114680}"/>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85" name="TextBox 484">
              <a:extLst>
                <a:ext uri="{FF2B5EF4-FFF2-40B4-BE49-F238E27FC236}">
                  <a16:creationId xmlns:a16="http://schemas.microsoft.com/office/drawing/2014/main" id="{C2055CDB-F975-F743-9BBC-C1E9FC79B35B}"/>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86" name="Group 485">
            <a:extLst>
              <a:ext uri="{FF2B5EF4-FFF2-40B4-BE49-F238E27FC236}">
                <a16:creationId xmlns:a16="http://schemas.microsoft.com/office/drawing/2014/main" id="{F1ADFA97-960E-A347-900F-C02372518D7C}"/>
              </a:ext>
            </a:extLst>
          </p:cNvPr>
          <p:cNvGrpSpPr/>
          <p:nvPr/>
        </p:nvGrpSpPr>
        <p:grpSpPr>
          <a:xfrm>
            <a:off x="5139725" y="3895704"/>
            <a:ext cx="200936" cy="307777"/>
            <a:chOff x="7430943" y="4140457"/>
            <a:chExt cx="200936" cy="307777"/>
          </a:xfrm>
        </p:grpSpPr>
        <p:sp>
          <p:nvSpPr>
            <p:cNvPr id="487" name="TextBox 486">
              <a:extLst>
                <a:ext uri="{FF2B5EF4-FFF2-40B4-BE49-F238E27FC236}">
                  <a16:creationId xmlns:a16="http://schemas.microsoft.com/office/drawing/2014/main" id="{9A1EFDE7-BA26-EF4A-8189-EB55BF464DF7}"/>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88" name="TextBox 487">
              <a:extLst>
                <a:ext uri="{FF2B5EF4-FFF2-40B4-BE49-F238E27FC236}">
                  <a16:creationId xmlns:a16="http://schemas.microsoft.com/office/drawing/2014/main" id="{4F102ACB-CCD5-4145-8CEE-37248FFB72E5}"/>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89" name="Group 488">
            <a:extLst>
              <a:ext uri="{FF2B5EF4-FFF2-40B4-BE49-F238E27FC236}">
                <a16:creationId xmlns:a16="http://schemas.microsoft.com/office/drawing/2014/main" id="{9953462B-921A-194D-A16B-95655DE4099E}"/>
              </a:ext>
            </a:extLst>
          </p:cNvPr>
          <p:cNvGrpSpPr/>
          <p:nvPr/>
        </p:nvGrpSpPr>
        <p:grpSpPr>
          <a:xfrm>
            <a:off x="5215183" y="3892693"/>
            <a:ext cx="200936" cy="307777"/>
            <a:chOff x="7430943" y="4140457"/>
            <a:chExt cx="200936" cy="307777"/>
          </a:xfrm>
        </p:grpSpPr>
        <p:sp>
          <p:nvSpPr>
            <p:cNvPr id="490" name="TextBox 489">
              <a:extLst>
                <a:ext uri="{FF2B5EF4-FFF2-40B4-BE49-F238E27FC236}">
                  <a16:creationId xmlns:a16="http://schemas.microsoft.com/office/drawing/2014/main" id="{211EED42-CC58-4944-8219-C10780F5021D}"/>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91" name="TextBox 490">
              <a:extLst>
                <a:ext uri="{FF2B5EF4-FFF2-40B4-BE49-F238E27FC236}">
                  <a16:creationId xmlns:a16="http://schemas.microsoft.com/office/drawing/2014/main" id="{57440B5A-E7F8-CD40-A5D0-E9EFAC11440B}"/>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92" name="Group 491">
            <a:extLst>
              <a:ext uri="{FF2B5EF4-FFF2-40B4-BE49-F238E27FC236}">
                <a16:creationId xmlns:a16="http://schemas.microsoft.com/office/drawing/2014/main" id="{A4F15E13-10E3-E949-B13F-3A0A63CADD6A}"/>
              </a:ext>
            </a:extLst>
          </p:cNvPr>
          <p:cNvGrpSpPr/>
          <p:nvPr/>
        </p:nvGrpSpPr>
        <p:grpSpPr>
          <a:xfrm>
            <a:off x="5251067" y="3892693"/>
            <a:ext cx="200936" cy="307777"/>
            <a:chOff x="7430943" y="4140457"/>
            <a:chExt cx="200936" cy="307777"/>
          </a:xfrm>
        </p:grpSpPr>
        <p:sp>
          <p:nvSpPr>
            <p:cNvPr id="493" name="TextBox 492">
              <a:extLst>
                <a:ext uri="{FF2B5EF4-FFF2-40B4-BE49-F238E27FC236}">
                  <a16:creationId xmlns:a16="http://schemas.microsoft.com/office/drawing/2014/main" id="{179C5130-80F0-3348-B215-A4E12CA4AC00}"/>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94" name="TextBox 493">
              <a:extLst>
                <a:ext uri="{FF2B5EF4-FFF2-40B4-BE49-F238E27FC236}">
                  <a16:creationId xmlns:a16="http://schemas.microsoft.com/office/drawing/2014/main" id="{AA8D2243-E18F-4346-AF68-A644E3D3ABD9}"/>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95" name="Group 494">
            <a:extLst>
              <a:ext uri="{FF2B5EF4-FFF2-40B4-BE49-F238E27FC236}">
                <a16:creationId xmlns:a16="http://schemas.microsoft.com/office/drawing/2014/main" id="{6C0DE0CA-C740-C94F-A012-FF1EAB73D346}"/>
              </a:ext>
            </a:extLst>
          </p:cNvPr>
          <p:cNvGrpSpPr/>
          <p:nvPr/>
        </p:nvGrpSpPr>
        <p:grpSpPr>
          <a:xfrm>
            <a:off x="5281211" y="3892693"/>
            <a:ext cx="200936" cy="307777"/>
            <a:chOff x="7430943" y="4140457"/>
            <a:chExt cx="200936" cy="307777"/>
          </a:xfrm>
        </p:grpSpPr>
        <p:sp>
          <p:nvSpPr>
            <p:cNvPr id="496" name="TextBox 495">
              <a:extLst>
                <a:ext uri="{FF2B5EF4-FFF2-40B4-BE49-F238E27FC236}">
                  <a16:creationId xmlns:a16="http://schemas.microsoft.com/office/drawing/2014/main" id="{6C9ACA44-6AAD-D444-A046-546EBB34D35B}"/>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497" name="TextBox 496">
              <a:extLst>
                <a:ext uri="{FF2B5EF4-FFF2-40B4-BE49-F238E27FC236}">
                  <a16:creationId xmlns:a16="http://schemas.microsoft.com/office/drawing/2014/main" id="{4CFA2FE2-8A4B-BA4F-A61A-94136E1C25E9}"/>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498" name="Group 497">
            <a:extLst>
              <a:ext uri="{FF2B5EF4-FFF2-40B4-BE49-F238E27FC236}">
                <a16:creationId xmlns:a16="http://schemas.microsoft.com/office/drawing/2014/main" id="{A5E772DB-DB57-8049-999E-BCBF08B16B7C}"/>
              </a:ext>
            </a:extLst>
          </p:cNvPr>
          <p:cNvGrpSpPr/>
          <p:nvPr/>
        </p:nvGrpSpPr>
        <p:grpSpPr>
          <a:xfrm>
            <a:off x="5164183" y="3892693"/>
            <a:ext cx="200936" cy="307777"/>
            <a:chOff x="7430943" y="4140457"/>
            <a:chExt cx="200936" cy="307777"/>
          </a:xfrm>
        </p:grpSpPr>
        <p:sp>
          <p:nvSpPr>
            <p:cNvPr id="499" name="TextBox 498">
              <a:extLst>
                <a:ext uri="{FF2B5EF4-FFF2-40B4-BE49-F238E27FC236}">
                  <a16:creationId xmlns:a16="http://schemas.microsoft.com/office/drawing/2014/main" id="{53BC6C09-6DAC-304A-A5CE-AC05AC236DD2}"/>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00" name="TextBox 499">
              <a:extLst>
                <a:ext uri="{FF2B5EF4-FFF2-40B4-BE49-F238E27FC236}">
                  <a16:creationId xmlns:a16="http://schemas.microsoft.com/office/drawing/2014/main" id="{E4F4A01F-3CD5-5344-9976-B91C960553D4}"/>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01" name="Group 500">
            <a:extLst>
              <a:ext uri="{FF2B5EF4-FFF2-40B4-BE49-F238E27FC236}">
                <a16:creationId xmlns:a16="http://schemas.microsoft.com/office/drawing/2014/main" id="{0C27DD26-5DF8-7A4D-A916-F586C1F34A44}"/>
              </a:ext>
            </a:extLst>
          </p:cNvPr>
          <p:cNvGrpSpPr/>
          <p:nvPr/>
        </p:nvGrpSpPr>
        <p:grpSpPr>
          <a:xfrm>
            <a:off x="5185694" y="3891366"/>
            <a:ext cx="200936" cy="307777"/>
            <a:chOff x="7430943" y="4140457"/>
            <a:chExt cx="200936" cy="307777"/>
          </a:xfrm>
        </p:grpSpPr>
        <p:sp>
          <p:nvSpPr>
            <p:cNvPr id="502" name="TextBox 501">
              <a:extLst>
                <a:ext uri="{FF2B5EF4-FFF2-40B4-BE49-F238E27FC236}">
                  <a16:creationId xmlns:a16="http://schemas.microsoft.com/office/drawing/2014/main" id="{5D6868AC-A657-F34E-A8F7-9D7720849923}"/>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03" name="TextBox 502">
              <a:extLst>
                <a:ext uri="{FF2B5EF4-FFF2-40B4-BE49-F238E27FC236}">
                  <a16:creationId xmlns:a16="http://schemas.microsoft.com/office/drawing/2014/main" id="{DD50E675-B40A-F747-BA79-5A6D851C5AA6}"/>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04" name="Group 503">
            <a:extLst>
              <a:ext uri="{FF2B5EF4-FFF2-40B4-BE49-F238E27FC236}">
                <a16:creationId xmlns:a16="http://schemas.microsoft.com/office/drawing/2014/main" id="{3330EC5C-C619-A44E-B4D7-FD82978C17BE}"/>
              </a:ext>
            </a:extLst>
          </p:cNvPr>
          <p:cNvGrpSpPr/>
          <p:nvPr/>
        </p:nvGrpSpPr>
        <p:grpSpPr>
          <a:xfrm>
            <a:off x="5508708" y="3897716"/>
            <a:ext cx="200936" cy="307777"/>
            <a:chOff x="7430943" y="4140457"/>
            <a:chExt cx="200936" cy="307777"/>
          </a:xfrm>
        </p:grpSpPr>
        <p:sp>
          <p:nvSpPr>
            <p:cNvPr id="505" name="TextBox 504">
              <a:extLst>
                <a:ext uri="{FF2B5EF4-FFF2-40B4-BE49-F238E27FC236}">
                  <a16:creationId xmlns:a16="http://schemas.microsoft.com/office/drawing/2014/main" id="{18B86037-3596-6A4D-AB75-4B35A25EC9E1}"/>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06" name="TextBox 505">
              <a:extLst>
                <a:ext uri="{FF2B5EF4-FFF2-40B4-BE49-F238E27FC236}">
                  <a16:creationId xmlns:a16="http://schemas.microsoft.com/office/drawing/2014/main" id="{05E397A2-337E-6148-9B60-3351AF564ED7}"/>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07" name="Group 506">
            <a:extLst>
              <a:ext uri="{FF2B5EF4-FFF2-40B4-BE49-F238E27FC236}">
                <a16:creationId xmlns:a16="http://schemas.microsoft.com/office/drawing/2014/main" id="{F80ED6F5-9532-9F4C-8FB8-97D16CB365CE}"/>
              </a:ext>
            </a:extLst>
          </p:cNvPr>
          <p:cNvGrpSpPr/>
          <p:nvPr/>
        </p:nvGrpSpPr>
        <p:grpSpPr>
          <a:xfrm>
            <a:off x="5544049" y="3896653"/>
            <a:ext cx="200936" cy="307777"/>
            <a:chOff x="7430943" y="4140457"/>
            <a:chExt cx="200936" cy="307777"/>
          </a:xfrm>
        </p:grpSpPr>
        <p:sp>
          <p:nvSpPr>
            <p:cNvPr id="508" name="TextBox 507">
              <a:extLst>
                <a:ext uri="{FF2B5EF4-FFF2-40B4-BE49-F238E27FC236}">
                  <a16:creationId xmlns:a16="http://schemas.microsoft.com/office/drawing/2014/main" id="{917F3826-58D1-CD4A-A200-9F2F74BB14D5}"/>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09" name="TextBox 508">
              <a:extLst>
                <a:ext uri="{FF2B5EF4-FFF2-40B4-BE49-F238E27FC236}">
                  <a16:creationId xmlns:a16="http://schemas.microsoft.com/office/drawing/2014/main" id="{1916ABC8-AACA-0049-8B42-05D244D7F827}"/>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10" name="Group 509">
            <a:extLst>
              <a:ext uri="{FF2B5EF4-FFF2-40B4-BE49-F238E27FC236}">
                <a16:creationId xmlns:a16="http://schemas.microsoft.com/office/drawing/2014/main" id="{FEE0EA8C-86F0-674E-BE54-81C1D9BCF3FF}"/>
              </a:ext>
            </a:extLst>
          </p:cNvPr>
          <p:cNvGrpSpPr/>
          <p:nvPr/>
        </p:nvGrpSpPr>
        <p:grpSpPr>
          <a:xfrm>
            <a:off x="5859281" y="3959585"/>
            <a:ext cx="200936" cy="307777"/>
            <a:chOff x="7430943" y="4140457"/>
            <a:chExt cx="200936" cy="307777"/>
          </a:xfrm>
        </p:grpSpPr>
        <p:sp>
          <p:nvSpPr>
            <p:cNvPr id="511" name="TextBox 510">
              <a:extLst>
                <a:ext uri="{FF2B5EF4-FFF2-40B4-BE49-F238E27FC236}">
                  <a16:creationId xmlns:a16="http://schemas.microsoft.com/office/drawing/2014/main" id="{11821994-A3FE-464A-BF76-2AAD1A7F327E}"/>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12" name="TextBox 511">
              <a:extLst>
                <a:ext uri="{FF2B5EF4-FFF2-40B4-BE49-F238E27FC236}">
                  <a16:creationId xmlns:a16="http://schemas.microsoft.com/office/drawing/2014/main" id="{98D73CB9-AF89-F543-9483-A0B36B7E5CB3}"/>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13" name="Group 512">
            <a:extLst>
              <a:ext uri="{FF2B5EF4-FFF2-40B4-BE49-F238E27FC236}">
                <a16:creationId xmlns:a16="http://schemas.microsoft.com/office/drawing/2014/main" id="{5D6CF43F-8E33-D849-9C84-9A4AB9B46EB2}"/>
              </a:ext>
            </a:extLst>
          </p:cNvPr>
          <p:cNvGrpSpPr/>
          <p:nvPr/>
        </p:nvGrpSpPr>
        <p:grpSpPr>
          <a:xfrm>
            <a:off x="5890575" y="3961262"/>
            <a:ext cx="200936" cy="307777"/>
            <a:chOff x="7430943" y="4140457"/>
            <a:chExt cx="200936" cy="307777"/>
          </a:xfrm>
        </p:grpSpPr>
        <p:sp>
          <p:nvSpPr>
            <p:cNvPr id="514" name="TextBox 513">
              <a:extLst>
                <a:ext uri="{FF2B5EF4-FFF2-40B4-BE49-F238E27FC236}">
                  <a16:creationId xmlns:a16="http://schemas.microsoft.com/office/drawing/2014/main" id="{9AEE1143-874C-664F-84B5-C7E82AC68E31}"/>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15" name="TextBox 514">
              <a:extLst>
                <a:ext uri="{FF2B5EF4-FFF2-40B4-BE49-F238E27FC236}">
                  <a16:creationId xmlns:a16="http://schemas.microsoft.com/office/drawing/2014/main" id="{B639346D-9643-C749-982C-F94996058648}"/>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16" name="Group 515">
            <a:extLst>
              <a:ext uri="{FF2B5EF4-FFF2-40B4-BE49-F238E27FC236}">
                <a16:creationId xmlns:a16="http://schemas.microsoft.com/office/drawing/2014/main" id="{288A96D6-9A00-724E-9FFF-6C93E4168645}"/>
              </a:ext>
            </a:extLst>
          </p:cNvPr>
          <p:cNvGrpSpPr/>
          <p:nvPr/>
        </p:nvGrpSpPr>
        <p:grpSpPr>
          <a:xfrm>
            <a:off x="6060217" y="3955023"/>
            <a:ext cx="200936" cy="307777"/>
            <a:chOff x="7430943" y="4140457"/>
            <a:chExt cx="200936" cy="307777"/>
          </a:xfrm>
        </p:grpSpPr>
        <p:sp>
          <p:nvSpPr>
            <p:cNvPr id="517" name="TextBox 516">
              <a:extLst>
                <a:ext uri="{FF2B5EF4-FFF2-40B4-BE49-F238E27FC236}">
                  <a16:creationId xmlns:a16="http://schemas.microsoft.com/office/drawing/2014/main" id="{EFCE76B9-1D26-7547-9FD1-C63B5B086C66}"/>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18" name="TextBox 517">
              <a:extLst>
                <a:ext uri="{FF2B5EF4-FFF2-40B4-BE49-F238E27FC236}">
                  <a16:creationId xmlns:a16="http://schemas.microsoft.com/office/drawing/2014/main" id="{BF6F0C92-B9A7-A646-81A7-03FCD97535A8}"/>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19" name="Group 518">
            <a:extLst>
              <a:ext uri="{FF2B5EF4-FFF2-40B4-BE49-F238E27FC236}">
                <a16:creationId xmlns:a16="http://schemas.microsoft.com/office/drawing/2014/main" id="{379061C8-105B-E840-8D66-B4EEDC0BE851}"/>
              </a:ext>
            </a:extLst>
          </p:cNvPr>
          <p:cNvGrpSpPr/>
          <p:nvPr/>
        </p:nvGrpSpPr>
        <p:grpSpPr>
          <a:xfrm>
            <a:off x="6091511" y="3956700"/>
            <a:ext cx="200936" cy="307777"/>
            <a:chOff x="7430943" y="4140457"/>
            <a:chExt cx="200936" cy="307777"/>
          </a:xfrm>
        </p:grpSpPr>
        <p:sp>
          <p:nvSpPr>
            <p:cNvPr id="520" name="TextBox 519">
              <a:extLst>
                <a:ext uri="{FF2B5EF4-FFF2-40B4-BE49-F238E27FC236}">
                  <a16:creationId xmlns:a16="http://schemas.microsoft.com/office/drawing/2014/main" id="{287AB836-CA26-F749-9D63-3ACD81712965}"/>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21" name="TextBox 520">
              <a:extLst>
                <a:ext uri="{FF2B5EF4-FFF2-40B4-BE49-F238E27FC236}">
                  <a16:creationId xmlns:a16="http://schemas.microsoft.com/office/drawing/2014/main" id="{4D4E8282-CFB7-D54F-8035-6D6F262AC525}"/>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22" name="Group 521">
            <a:extLst>
              <a:ext uri="{FF2B5EF4-FFF2-40B4-BE49-F238E27FC236}">
                <a16:creationId xmlns:a16="http://schemas.microsoft.com/office/drawing/2014/main" id="{6EEADBB7-D6B5-2346-8D61-2953DAFD328E}"/>
              </a:ext>
            </a:extLst>
          </p:cNvPr>
          <p:cNvGrpSpPr/>
          <p:nvPr/>
        </p:nvGrpSpPr>
        <p:grpSpPr>
          <a:xfrm>
            <a:off x="6845985" y="3955023"/>
            <a:ext cx="198798" cy="307777"/>
            <a:chOff x="7430943" y="4140457"/>
            <a:chExt cx="198798" cy="307777"/>
          </a:xfrm>
        </p:grpSpPr>
        <p:sp>
          <p:nvSpPr>
            <p:cNvPr id="523" name="TextBox 522">
              <a:extLst>
                <a:ext uri="{FF2B5EF4-FFF2-40B4-BE49-F238E27FC236}">
                  <a16:creationId xmlns:a16="http://schemas.microsoft.com/office/drawing/2014/main" id="{C55826E7-F610-DF41-AB4C-D303F8A7AEA3}"/>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24" name="TextBox 523">
              <a:extLst>
                <a:ext uri="{FF2B5EF4-FFF2-40B4-BE49-F238E27FC236}">
                  <a16:creationId xmlns:a16="http://schemas.microsoft.com/office/drawing/2014/main" id="{EF29AA1D-292E-6546-9D93-FDBCBE54D76C}"/>
                </a:ext>
              </a:extLst>
            </p:cNvPr>
            <p:cNvSpPr txBox="1"/>
            <p:nvPr/>
          </p:nvSpPr>
          <p:spPr bwMode="auto">
            <a:xfrm>
              <a:off x="7443672"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25" name="Group 524">
            <a:extLst>
              <a:ext uri="{FF2B5EF4-FFF2-40B4-BE49-F238E27FC236}">
                <a16:creationId xmlns:a16="http://schemas.microsoft.com/office/drawing/2014/main" id="{9256C06A-6193-1745-B489-9417A8DAE02E}"/>
              </a:ext>
            </a:extLst>
          </p:cNvPr>
          <p:cNvGrpSpPr/>
          <p:nvPr/>
        </p:nvGrpSpPr>
        <p:grpSpPr>
          <a:xfrm>
            <a:off x="6874961" y="3956700"/>
            <a:ext cx="200936" cy="307777"/>
            <a:chOff x="7430943" y="4140457"/>
            <a:chExt cx="200936" cy="307777"/>
          </a:xfrm>
        </p:grpSpPr>
        <p:sp>
          <p:nvSpPr>
            <p:cNvPr id="526" name="TextBox 525">
              <a:extLst>
                <a:ext uri="{FF2B5EF4-FFF2-40B4-BE49-F238E27FC236}">
                  <a16:creationId xmlns:a16="http://schemas.microsoft.com/office/drawing/2014/main" id="{068D9E4F-B61F-B340-BC83-3FF996A884B8}"/>
                </a:ext>
              </a:extLst>
            </p:cNvPr>
            <p:cNvSpPr txBox="1"/>
            <p:nvPr/>
          </p:nvSpPr>
          <p:spPr bwMode="auto">
            <a:xfrm>
              <a:off x="7430943"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527" name="TextBox 526">
              <a:extLst>
                <a:ext uri="{FF2B5EF4-FFF2-40B4-BE49-F238E27FC236}">
                  <a16:creationId xmlns:a16="http://schemas.microsoft.com/office/drawing/2014/main" id="{96F457A4-23BC-F040-B325-A1778F771B3A}"/>
                </a:ext>
              </a:extLst>
            </p:cNvPr>
            <p:cNvSpPr txBox="1"/>
            <p:nvPr/>
          </p:nvSpPr>
          <p:spPr bwMode="auto">
            <a:xfrm>
              <a:off x="7445810" y="4140457"/>
              <a:ext cx="1860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grpSp>
        <p:nvGrpSpPr>
          <p:cNvPr id="528" name="Group 527">
            <a:extLst>
              <a:ext uri="{FF2B5EF4-FFF2-40B4-BE49-F238E27FC236}">
                <a16:creationId xmlns:a16="http://schemas.microsoft.com/office/drawing/2014/main" id="{5DF8C3CE-35B6-D04D-8B80-9DF578238F5D}"/>
              </a:ext>
            </a:extLst>
          </p:cNvPr>
          <p:cNvGrpSpPr/>
          <p:nvPr/>
        </p:nvGrpSpPr>
        <p:grpSpPr>
          <a:xfrm>
            <a:off x="9392911" y="6207927"/>
            <a:ext cx="2488502" cy="454909"/>
            <a:chOff x="9392911" y="6207927"/>
            <a:chExt cx="2488502" cy="454909"/>
          </a:xfrm>
        </p:grpSpPr>
        <p:pic>
          <p:nvPicPr>
            <p:cNvPr id="529" name="Picture 528" descr="A picture containing text, ax, wheel&#10;&#10;Description automatically generated">
              <a:extLst>
                <a:ext uri="{FF2B5EF4-FFF2-40B4-BE49-F238E27FC236}">
                  <a16:creationId xmlns:a16="http://schemas.microsoft.com/office/drawing/2014/main" id="{AC848894-0AE9-144F-8981-91B049D941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30" name="Rectangle 529">
              <a:extLst>
                <a:ext uri="{FF2B5EF4-FFF2-40B4-BE49-F238E27FC236}">
                  <a16:creationId xmlns:a16="http://schemas.microsoft.com/office/drawing/2014/main" id="{F4F76777-F731-7141-A4F9-9C34119B3A3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056968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Studies of Rituximab + Chemotherapy in </a:t>
            </a:r>
            <a:br>
              <a:rPr lang="en-US" dirty="0"/>
            </a:br>
            <a:r>
              <a:rPr lang="en-US" dirty="0"/>
              <a:t>Double-Hit Lymphoma: Survival</a:t>
            </a:r>
          </a:p>
        </p:txBody>
      </p:sp>
      <p:sp>
        <p:nvSpPr>
          <p:cNvPr id="26" name="Text Box 15">
            <a:extLst>
              <a:ext uri="{FF2B5EF4-FFF2-40B4-BE49-F238E27FC236}">
                <a16:creationId xmlns:a16="http://schemas.microsoft.com/office/drawing/2014/main" id="{5B81A215-D97C-4B79-97E8-A0F66098CE3F}"/>
              </a:ext>
            </a:extLst>
          </p:cNvPr>
          <p:cNvSpPr txBox="1">
            <a:spLocks noChangeArrowheads="1"/>
          </p:cNvSpPr>
          <p:nvPr/>
        </p:nvSpPr>
        <p:spPr bwMode="auto">
          <a:xfrm>
            <a:off x="436094" y="6214953"/>
            <a:ext cx="479481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1. Petrich. Blood. 2014;124:2354. 2. Rosenwald. JCO. 2019;37:3359.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3. Abramson. ASH 2021. Abstr</a:t>
            </a:r>
            <a:r>
              <a:rPr kumimoji="0" lang="en-US" altLang="en-US" sz="1200" b="0" i="0" u="none" strike="noStrike" kern="1200" cap="none" spc="-10" normalizeH="0" noProof="0" dirty="0">
                <a:ln>
                  <a:noFill/>
                </a:ln>
                <a:solidFill>
                  <a:srgbClr val="455560"/>
                </a:solidFill>
                <a:effectLst/>
                <a:uLnTx/>
                <a:uFillTx/>
                <a:latin typeface="Calibri" panose="020F0502020204030204" pitchFamily="34" charset="0"/>
                <a:ea typeface="ＭＳ Ｐゴシック" pitchFamily="34" charset="-128"/>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523.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endParaRPr>
          </a:p>
        </p:txBody>
      </p:sp>
      <p:sp>
        <p:nvSpPr>
          <p:cNvPr id="137" name="Text Box 45">
            <a:extLst>
              <a:ext uri="{FF2B5EF4-FFF2-40B4-BE49-F238E27FC236}">
                <a16:creationId xmlns:a16="http://schemas.microsoft.com/office/drawing/2014/main" id="{662302A9-FA6F-456E-B9D6-EEACEA3AD2A8}"/>
              </a:ext>
            </a:extLst>
          </p:cNvPr>
          <p:cNvSpPr txBox="1">
            <a:spLocks noChangeArrowheads="1"/>
          </p:cNvSpPr>
          <p:nvPr/>
        </p:nvSpPr>
        <p:spPr bwMode="auto">
          <a:xfrm>
            <a:off x="1140064" y="3657600"/>
            <a:ext cx="26724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sp>
        <p:nvSpPr>
          <p:cNvPr id="228" name="Text Box 45">
            <a:extLst>
              <a:ext uri="{FF2B5EF4-FFF2-40B4-BE49-F238E27FC236}">
                <a16:creationId xmlns:a16="http://schemas.microsoft.com/office/drawing/2014/main" id="{657EB072-4653-4C58-9E39-D2FA142DBE68}"/>
              </a:ext>
            </a:extLst>
          </p:cNvPr>
          <p:cNvSpPr txBox="1">
            <a:spLocks noChangeArrowheads="1"/>
          </p:cNvSpPr>
          <p:nvPr/>
        </p:nvSpPr>
        <p:spPr bwMode="auto">
          <a:xfrm>
            <a:off x="746682" y="5920727"/>
            <a:ext cx="3335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grpSp>
        <p:nvGrpSpPr>
          <p:cNvPr id="262" name="Group 261">
            <a:extLst>
              <a:ext uri="{FF2B5EF4-FFF2-40B4-BE49-F238E27FC236}">
                <a16:creationId xmlns:a16="http://schemas.microsoft.com/office/drawing/2014/main" id="{5CD25393-BB75-4746-8194-42877C65D788}"/>
              </a:ext>
            </a:extLst>
          </p:cNvPr>
          <p:cNvGrpSpPr/>
          <p:nvPr/>
        </p:nvGrpSpPr>
        <p:grpSpPr>
          <a:xfrm>
            <a:off x="1134556" y="4021995"/>
            <a:ext cx="2591718" cy="1481586"/>
            <a:chOff x="1228381" y="3872429"/>
            <a:chExt cx="2591718" cy="1429438"/>
          </a:xfrm>
        </p:grpSpPr>
        <p:sp>
          <p:nvSpPr>
            <p:cNvPr id="255" name="Freeform: Shape 254">
              <a:extLst>
                <a:ext uri="{FF2B5EF4-FFF2-40B4-BE49-F238E27FC236}">
                  <a16:creationId xmlns:a16="http://schemas.microsoft.com/office/drawing/2014/main" id="{9E656340-F53E-4F4E-95A1-C990A609E96E}"/>
                </a:ext>
              </a:extLst>
            </p:cNvPr>
            <p:cNvSpPr/>
            <p:nvPr/>
          </p:nvSpPr>
          <p:spPr bwMode="auto">
            <a:xfrm>
              <a:off x="1228381" y="3872429"/>
              <a:ext cx="2591718" cy="1429438"/>
            </a:xfrm>
            <a:custGeom>
              <a:avLst/>
              <a:gdLst>
                <a:gd name="connsiteX0" fmla="*/ 0 w 2591718"/>
                <a:gd name="connsiteY0" fmla="*/ 0 h 1429438"/>
                <a:gd name="connsiteX1" fmla="*/ 0 w 2591718"/>
                <a:gd name="connsiteY1" fmla="*/ 57838 h 1429438"/>
                <a:gd name="connsiteX2" fmla="*/ 11017 w 2591718"/>
                <a:gd name="connsiteY2" fmla="*/ 68855 h 1429438"/>
                <a:gd name="connsiteX3" fmla="*/ 11017 w 2591718"/>
                <a:gd name="connsiteY3" fmla="*/ 115677 h 1429438"/>
                <a:gd name="connsiteX4" fmla="*/ 38559 w 2591718"/>
                <a:gd name="connsiteY4" fmla="*/ 115677 h 1429438"/>
                <a:gd name="connsiteX5" fmla="*/ 38559 w 2591718"/>
                <a:gd name="connsiteY5" fmla="*/ 234108 h 1429438"/>
                <a:gd name="connsiteX6" fmla="*/ 55084 w 2591718"/>
                <a:gd name="connsiteY6" fmla="*/ 234108 h 1429438"/>
                <a:gd name="connsiteX7" fmla="*/ 55084 w 2591718"/>
                <a:gd name="connsiteY7" fmla="*/ 380082 h 1429438"/>
                <a:gd name="connsiteX8" fmla="*/ 63347 w 2591718"/>
                <a:gd name="connsiteY8" fmla="*/ 380082 h 1429438"/>
                <a:gd name="connsiteX9" fmla="*/ 63347 w 2591718"/>
                <a:gd name="connsiteY9" fmla="*/ 468217 h 1429438"/>
                <a:gd name="connsiteX10" fmla="*/ 85380 w 2591718"/>
                <a:gd name="connsiteY10" fmla="*/ 468217 h 1429438"/>
                <a:gd name="connsiteX11" fmla="*/ 82626 w 2591718"/>
                <a:gd name="connsiteY11" fmla="*/ 561860 h 1429438"/>
                <a:gd name="connsiteX12" fmla="*/ 104660 w 2591718"/>
                <a:gd name="connsiteY12" fmla="*/ 561860 h 1429438"/>
                <a:gd name="connsiteX13" fmla="*/ 104660 w 2591718"/>
                <a:gd name="connsiteY13" fmla="*/ 683046 h 1429438"/>
                <a:gd name="connsiteX14" fmla="*/ 129448 w 2591718"/>
                <a:gd name="connsiteY14" fmla="*/ 683046 h 1429438"/>
                <a:gd name="connsiteX15" fmla="*/ 115677 w 2591718"/>
                <a:gd name="connsiteY15" fmla="*/ 826265 h 1429438"/>
                <a:gd name="connsiteX16" fmla="*/ 148727 w 2591718"/>
                <a:gd name="connsiteY16" fmla="*/ 826265 h 1429438"/>
                <a:gd name="connsiteX17" fmla="*/ 148727 w 2591718"/>
                <a:gd name="connsiteY17" fmla="*/ 936434 h 1429438"/>
                <a:gd name="connsiteX18" fmla="*/ 181778 w 2591718"/>
                <a:gd name="connsiteY18" fmla="*/ 936434 h 1429438"/>
                <a:gd name="connsiteX19" fmla="*/ 181778 w 2591718"/>
                <a:gd name="connsiteY19" fmla="*/ 1013552 h 1429438"/>
                <a:gd name="connsiteX20" fmla="*/ 220337 w 2591718"/>
                <a:gd name="connsiteY20" fmla="*/ 1013552 h 1429438"/>
                <a:gd name="connsiteX21" fmla="*/ 220337 w 2591718"/>
                <a:gd name="connsiteY21" fmla="*/ 1043848 h 1429438"/>
                <a:gd name="connsiteX22" fmla="*/ 242371 w 2591718"/>
                <a:gd name="connsiteY22" fmla="*/ 1043848 h 1429438"/>
                <a:gd name="connsiteX23" fmla="*/ 242371 w 2591718"/>
                <a:gd name="connsiteY23" fmla="*/ 1074144 h 1429438"/>
                <a:gd name="connsiteX24" fmla="*/ 286438 w 2591718"/>
                <a:gd name="connsiteY24" fmla="*/ 1074144 h 1429438"/>
                <a:gd name="connsiteX25" fmla="*/ 286438 w 2591718"/>
                <a:gd name="connsiteY25" fmla="*/ 1112704 h 1429438"/>
                <a:gd name="connsiteX26" fmla="*/ 316735 w 2591718"/>
                <a:gd name="connsiteY26" fmla="*/ 1112704 h 1429438"/>
                <a:gd name="connsiteX27" fmla="*/ 316735 w 2591718"/>
                <a:gd name="connsiteY27" fmla="*/ 1159525 h 1429438"/>
                <a:gd name="connsiteX28" fmla="*/ 349785 w 2591718"/>
                <a:gd name="connsiteY28" fmla="*/ 1162279 h 1429438"/>
                <a:gd name="connsiteX29" fmla="*/ 349785 w 2591718"/>
                <a:gd name="connsiteY29" fmla="*/ 1189822 h 1429438"/>
                <a:gd name="connsiteX30" fmla="*/ 385590 w 2591718"/>
                <a:gd name="connsiteY30" fmla="*/ 1189822 h 1429438"/>
                <a:gd name="connsiteX31" fmla="*/ 385590 w 2591718"/>
                <a:gd name="connsiteY31" fmla="*/ 1220118 h 1429438"/>
                <a:gd name="connsiteX32" fmla="*/ 413132 w 2591718"/>
                <a:gd name="connsiteY32" fmla="*/ 1220118 h 1429438"/>
                <a:gd name="connsiteX33" fmla="*/ 413132 w 2591718"/>
                <a:gd name="connsiteY33" fmla="*/ 1239398 h 1429438"/>
                <a:gd name="connsiteX34" fmla="*/ 462708 w 2591718"/>
                <a:gd name="connsiteY34" fmla="*/ 1239398 h 1429438"/>
                <a:gd name="connsiteX35" fmla="*/ 462708 w 2591718"/>
                <a:gd name="connsiteY35" fmla="*/ 1261431 h 1429438"/>
                <a:gd name="connsiteX36" fmla="*/ 649995 w 2591718"/>
                <a:gd name="connsiteY36" fmla="*/ 1261431 h 1429438"/>
                <a:gd name="connsiteX37" fmla="*/ 649995 w 2591718"/>
                <a:gd name="connsiteY37" fmla="*/ 1333041 h 1429438"/>
                <a:gd name="connsiteX38" fmla="*/ 688554 w 2591718"/>
                <a:gd name="connsiteY38" fmla="*/ 1333041 h 1429438"/>
                <a:gd name="connsiteX39" fmla="*/ 688554 w 2591718"/>
                <a:gd name="connsiteY39" fmla="*/ 1366091 h 1429438"/>
                <a:gd name="connsiteX40" fmla="*/ 768426 w 2591718"/>
                <a:gd name="connsiteY40" fmla="*/ 1366091 h 1429438"/>
                <a:gd name="connsiteX41" fmla="*/ 768426 w 2591718"/>
                <a:gd name="connsiteY41" fmla="*/ 1429438 h 1429438"/>
                <a:gd name="connsiteX42" fmla="*/ 2591718 w 2591718"/>
                <a:gd name="connsiteY42" fmla="*/ 1429438 h 142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591718" h="1429438">
                  <a:moveTo>
                    <a:pt x="0" y="0"/>
                  </a:moveTo>
                  <a:lnTo>
                    <a:pt x="0" y="57838"/>
                  </a:lnTo>
                  <a:lnTo>
                    <a:pt x="11017" y="68855"/>
                  </a:lnTo>
                  <a:lnTo>
                    <a:pt x="11017" y="115677"/>
                  </a:lnTo>
                  <a:lnTo>
                    <a:pt x="38559" y="115677"/>
                  </a:lnTo>
                  <a:lnTo>
                    <a:pt x="38559" y="234108"/>
                  </a:lnTo>
                  <a:lnTo>
                    <a:pt x="55084" y="234108"/>
                  </a:lnTo>
                  <a:lnTo>
                    <a:pt x="55084" y="380082"/>
                  </a:lnTo>
                  <a:lnTo>
                    <a:pt x="63347" y="380082"/>
                  </a:lnTo>
                  <a:lnTo>
                    <a:pt x="63347" y="468217"/>
                  </a:lnTo>
                  <a:lnTo>
                    <a:pt x="85380" y="468217"/>
                  </a:lnTo>
                  <a:lnTo>
                    <a:pt x="82626" y="561860"/>
                  </a:lnTo>
                  <a:lnTo>
                    <a:pt x="104660" y="561860"/>
                  </a:lnTo>
                  <a:lnTo>
                    <a:pt x="104660" y="683046"/>
                  </a:lnTo>
                  <a:lnTo>
                    <a:pt x="129448" y="683046"/>
                  </a:lnTo>
                  <a:lnTo>
                    <a:pt x="115677" y="826265"/>
                  </a:lnTo>
                  <a:lnTo>
                    <a:pt x="148727" y="826265"/>
                  </a:lnTo>
                  <a:lnTo>
                    <a:pt x="148727" y="936434"/>
                  </a:lnTo>
                  <a:lnTo>
                    <a:pt x="181778" y="936434"/>
                  </a:lnTo>
                  <a:lnTo>
                    <a:pt x="181778" y="1013552"/>
                  </a:lnTo>
                  <a:lnTo>
                    <a:pt x="220337" y="1013552"/>
                  </a:lnTo>
                  <a:lnTo>
                    <a:pt x="220337" y="1043848"/>
                  </a:lnTo>
                  <a:lnTo>
                    <a:pt x="242371" y="1043848"/>
                  </a:lnTo>
                  <a:lnTo>
                    <a:pt x="242371" y="1074144"/>
                  </a:lnTo>
                  <a:lnTo>
                    <a:pt x="286438" y="1074144"/>
                  </a:lnTo>
                  <a:lnTo>
                    <a:pt x="286438" y="1112704"/>
                  </a:lnTo>
                  <a:lnTo>
                    <a:pt x="316735" y="1112704"/>
                  </a:lnTo>
                  <a:lnTo>
                    <a:pt x="316735" y="1159525"/>
                  </a:lnTo>
                  <a:lnTo>
                    <a:pt x="349785" y="1162279"/>
                  </a:lnTo>
                  <a:lnTo>
                    <a:pt x="349785" y="1189822"/>
                  </a:lnTo>
                  <a:lnTo>
                    <a:pt x="385590" y="1189822"/>
                  </a:lnTo>
                  <a:lnTo>
                    <a:pt x="385590" y="1220118"/>
                  </a:lnTo>
                  <a:lnTo>
                    <a:pt x="413132" y="1220118"/>
                  </a:lnTo>
                  <a:lnTo>
                    <a:pt x="413132" y="1239398"/>
                  </a:lnTo>
                  <a:lnTo>
                    <a:pt x="462708" y="1239398"/>
                  </a:lnTo>
                  <a:lnTo>
                    <a:pt x="462708" y="1261431"/>
                  </a:lnTo>
                  <a:lnTo>
                    <a:pt x="649995" y="1261431"/>
                  </a:lnTo>
                  <a:lnTo>
                    <a:pt x="649995" y="1333041"/>
                  </a:lnTo>
                  <a:lnTo>
                    <a:pt x="688554" y="1333041"/>
                  </a:lnTo>
                  <a:lnTo>
                    <a:pt x="688554" y="1366091"/>
                  </a:lnTo>
                  <a:lnTo>
                    <a:pt x="768426" y="1366091"/>
                  </a:lnTo>
                  <a:lnTo>
                    <a:pt x="768426" y="1429438"/>
                  </a:lnTo>
                  <a:lnTo>
                    <a:pt x="2591718" y="142943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257" name="Straight Connector 256">
              <a:extLst>
                <a:ext uri="{FF2B5EF4-FFF2-40B4-BE49-F238E27FC236}">
                  <a16:creationId xmlns:a16="http://schemas.microsoft.com/office/drawing/2014/main" id="{92EFF324-89FE-4B19-A733-E846B6AB0CC5}"/>
                </a:ext>
              </a:extLst>
            </p:cNvPr>
            <p:cNvCxnSpPr>
              <a:cxnSpLocks/>
            </p:cNvCxnSpPr>
            <p:nvPr/>
          </p:nvCxnSpPr>
          <p:spPr bwMode="auto">
            <a:xfrm>
              <a:off x="1731172" y="5077098"/>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89B7E578-29CA-40E5-AEB4-130CD7FAF31E}"/>
                </a:ext>
              </a:extLst>
            </p:cNvPr>
            <p:cNvCxnSpPr>
              <a:cxnSpLocks/>
            </p:cNvCxnSpPr>
            <p:nvPr/>
          </p:nvCxnSpPr>
          <p:spPr bwMode="auto">
            <a:xfrm>
              <a:off x="1860620" y="5077098"/>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07ECBC1-527A-42E9-AE0C-E591DF4059AC}"/>
                </a:ext>
              </a:extLst>
            </p:cNvPr>
            <p:cNvCxnSpPr>
              <a:cxnSpLocks/>
            </p:cNvCxnSpPr>
            <p:nvPr/>
          </p:nvCxnSpPr>
          <p:spPr bwMode="auto">
            <a:xfrm>
              <a:off x="2345363" y="5242814"/>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1B27325C-968A-489D-995E-06BE58B80DAA}"/>
                </a:ext>
              </a:extLst>
            </p:cNvPr>
            <p:cNvCxnSpPr>
              <a:cxnSpLocks/>
            </p:cNvCxnSpPr>
            <p:nvPr/>
          </p:nvCxnSpPr>
          <p:spPr bwMode="auto">
            <a:xfrm>
              <a:off x="2780529" y="5242814"/>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0660926F-319D-4AC1-A157-4DE7B2A30C10}"/>
                </a:ext>
              </a:extLst>
            </p:cNvPr>
            <p:cNvCxnSpPr>
              <a:cxnSpLocks/>
            </p:cNvCxnSpPr>
            <p:nvPr/>
          </p:nvCxnSpPr>
          <p:spPr bwMode="auto">
            <a:xfrm>
              <a:off x="2835613" y="5242814"/>
              <a:ext cx="0" cy="59053"/>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5485F62E-CCC7-43A9-8A07-E50037CE09FD}"/>
              </a:ext>
            </a:extLst>
          </p:cNvPr>
          <p:cNvGrpSpPr/>
          <p:nvPr/>
        </p:nvGrpSpPr>
        <p:grpSpPr>
          <a:xfrm>
            <a:off x="1140064" y="4033414"/>
            <a:ext cx="2594472" cy="1735654"/>
            <a:chOff x="1233889" y="3883446"/>
            <a:chExt cx="2594472" cy="1674564"/>
          </a:xfrm>
        </p:grpSpPr>
        <p:sp>
          <p:nvSpPr>
            <p:cNvPr id="231" name="Freeform: Shape 230">
              <a:extLst>
                <a:ext uri="{FF2B5EF4-FFF2-40B4-BE49-F238E27FC236}">
                  <a16:creationId xmlns:a16="http://schemas.microsoft.com/office/drawing/2014/main" id="{826D5E7E-5CF5-489A-B452-B07F27F0F223}"/>
                </a:ext>
              </a:extLst>
            </p:cNvPr>
            <p:cNvSpPr/>
            <p:nvPr/>
          </p:nvSpPr>
          <p:spPr bwMode="auto">
            <a:xfrm>
              <a:off x="1233889" y="3883446"/>
              <a:ext cx="2594472" cy="1674564"/>
            </a:xfrm>
            <a:custGeom>
              <a:avLst/>
              <a:gdLst>
                <a:gd name="connsiteX0" fmla="*/ 0 w 2594472"/>
                <a:gd name="connsiteY0" fmla="*/ 0 h 1674564"/>
                <a:gd name="connsiteX1" fmla="*/ 0 w 2594472"/>
                <a:gd name="connsiteY1" fmla="*/ 57838 h 1674564"/>
                <a:gd name="connsiteX2" fmla="*/ 13771 w 2594472"/>
                <a:gd name="connsiteY2" fmla="*/ 57838 h 1674564"/>
                <a:gd name="connsiteX3" fmla="*/ 13771 w 2594472"/>
                <a:gd name="connsiteY3" fmla="*/ 82626 h 1674564"/>
                <a:gd name="connsiteX4" fmla="*/ 24788 w 2594472"/>
                <a:gd name="connsiteY4" fmla="*/ 82626 h 1674564"/>
                <a:gd name="connsiteX5" fmla="*/ 24788 w 2594472"/>
                <a:gd name="connsiteY5" fmla="*/ 110168 h 1674564"/>
                <a:gd name="connsiteX6" fmla="*/ 33051 w 2594472"/>
                <a:gd name="connsiteY6" fmla="*/ 118431 h 1674564"/>
                <a:gd name="connsiteX7" fmla="*/ 33051 w 2594472"/>
                <a:gd name="connsiteY7" fmla="*/ 173515 h 1674564"/>
                <a:gd name="connsiteX8" fmla="*/ 33051 w 2594472"/>
                <a:gd name="connsiteY8" fmla="*/ 173515 h 1674564"/>
                <a:gd name="connsiteX9" fmla="*/ 33051 w 2594472"/>
                <a:gd name="connsiteY9" fmla="*/ 209320 h 1674564"/>
                <a:gd name="connsiteX10" fmla="*/ 68856 w 2594472"/>
                <a:gd name="connsiteY10" fmla="*/ 209320 h 1674564"/>
                <a:gd name="connsiteX11" fmla="*/ 68856 w 2594472"/>
                <a:gd name="connsiteY11" fmla="*/ 289193 h 1674564"/>
                <a:gd name="connsiteX12" fmla="*/ 88135 w 2594472"/>
                <a:gd name="connsiteY12" fmla="*/ 289193 h 1674564"/>
                <a:gd name="connsiteX13" fmla="*/ 88135 w 2594472"/>
                <a:gd name="connsiteY13" fmla="*/ 319489 h 1674564"/>
                <a:gd name="connsiteX14" fmla="*/ 96398 w 2594472"/>
                <a:gd name="connsiteY14" fmla="*/ 319489 h 1674564"/>
                <a:gd name="connsiteX15" fmla="*/ 96398 w 2594472"/>
                <a:gd name="connsiteY15" fmla="*/ 352540 h 1674564"/>
                <a:gd name="connsiteX16" fmla="*/ 110169 w 2594472"/>
                <a:gd name="connsiteY16" fmla="*/ 352540 h 1674564"/>
                <a:gd name="connsiteX17" fmla="*/ 110169 w 2594472"/>
                <a:gd name="connsiteY17" fmla="*/ 374573 h 1674564"/>
                <a:gd name="connsiteX18" fmla="*/ 121186 w 2594472"/>
                <a:gd name="connsiteY18" fmla="*/ 374573 h 1674564"/>
                <a:gd name="connsiteX19" fmla="*/ 121186 w 2594472"/>
                <a:gd name="connsiteY19" fmla="*/ 426903 h 1674564"/>
                <a:gd name="connsiteX20" fmla="*/ 132203 w 2594472"/>
                <a:gd name="connsiteY20" fmla="*/ 426903 h 1674564"/>
                <a:gd name="connsiteX21" fmla="*/ 132203 w 2594472"/>
                <a:gd name="connsiteY21" fmla="*/ 493005 h 1674564"/>
                <a:gd name="connsiteX22" fmla="*/ 140465 w 2594472"/>
                <a:gd name="connsiteY22" fmla="*/ 493005 h 1674564"/>
                <a:gd name="connsiteX23" fmla="*/ 140465 w 2594472"/>
                <a:gd name="connsiteY23" fmla="*/ 625207 h 1674564"/>
                <a:gd name="connsiteX24" fmla="*/ 162499 w 2594472"/>
                <a:gd name="connsiteY24" fmla="*/ 625207 h 1674564"/>
                <a:gd name="connsiteX25" fmla="*/ 162499 w 2594472"/>
                <a:gd name="connsiteY25" fmla="*/ 649995 h 1674564"/>
                <a:gd name="connsiteX26" fmla="*/ 179024 w 2594472"/>
                <a:gd name="connsiteY26" fmla="*/ 649995 h 1674564"/>
                <a:gd name="connsiteX27" fmla="*/ 179024 w 2594472"/>
                <a:gd name="connsiteY27" fmla="*/ 674783 h 1674564"/>
                <a:gd name="connsiteX28" fmla="*/ 190041 w 2594472"/>
                <a:gd name="connsiteY28" fmla="*/ 674783 h 1674564"/>
                <a:gd name="connsiteX29" fmla="*/ 190041 w 2594472"/>
                <a:gd name="connsiteY29" fmla="*/ 724359 h 1674564"/>
                <a:gd name="connsiteX30" fmla="*/ 239617 w 2594472"/>
                <a:gd name="connsiteY30" fmla="*/ 724359 h 1674564"/>
                <a:gd name="connsiteX31" fmla="*/ 239617 w 2594472"/>
                <a:gd name="connsiteY31" fmla="*/ 746393 h 1674564"/>
                <a:gd name="connsiteX32" fmla="*/ 289193 w 2594472"/>
                <a:gd name="connsiteY32" fmla="*/ 746393 h 1674564"/>
                <a:gd name="connsiteX33" fmla="*/ 289193 w 2594472"/>
                <a:gd name="connsiteY33" fmla="*/ 757409 h 1674564"/>
                <a:gd name="connsiteX34" fmla="*/ 316735 w 2594472"/>
                <a:gd name="connsiteY34" fmla="*/ 757409 h 1674564"/>
                <a:gd name="connsiteX35" fmla="*/ 316735 w 2594472"/>
                <a:gd name="connsiteY35" fmla="*/ 801477 h 1674564"/>
                <a:gd name="connsiteX36" fmla="*/ 349786 w 2594472"/>
                <a:gd name="connsiteY36" fmla="*/ 801477 h 1674564"/>
                <a:gd name="connsiteX37" fmla="*/ 349786 w 2594472"/>
                <a:gd name="connsiteY37" fmla="*/ 826265 h 1674564"/>
                <a:gd name="connsiteX38" fmla="*/ 432412 w 2594472"/>
                <a:gd name="connsiteY38" fmla="*/ 826265 h 1674564"/>
                <a:gd name="connsiteX39" fmla="*/ 432412 w 2594472"/>
                <a:gd name="connsiteY39" fmla="*/ 867578 h 1674564"/>
                <a:gd name="connsiteX40" fmla="*/ 509530 w 2594472"/>
                <a:gd name="connsiteY40" fmla="*/ 870332 h 1674564"/>
                <a:gd name="connsiteX41" fmla="*/ 509530 w 2594472"/>
                <a:gd name="connsiteY41" fmla="*/ 892366 h 1674564"/>
                <a:gd name="connsiteX42" fmla="*/ 592157 w 2594472"/>
                <a:gd name="connsiteY42" fmla="*/ 892366 h 1674564"/>
                <a:gd name="connsiteX43" fmla="*/ 592157 w 2594472"/>
                <a:gd name="connsiteY43" fmla="*/ 917154 h 1674564"/>
                <a:gd name="connsiteX44" fmla="*/ 1277957 w 2594472"/>
                <a:gd name="connsiteY44" fmla="*/ 917154 h 1674564"/>
                <a:gd name="connsiteX45" fmla="*/ 1277957 w 2594472"/>
                <a:gd name="connsiteY45" fmla="*/ 1030077 h 1674564"/>
                <a:gd name="connsiteX46" fmla="*/ 1352321 w 2594472"/>
                <a:gd name="connsiteY46" fmla="*/ 1030077 h 1674564"/>
                <a:gd name="connsiteX47" fmla="*/ 1352321 w 2594472"/>
                <a:gd name="connsiteY47" fmla="*/ 1134737 h 1674564"/>
                <a:gd name="connsiteX48" fmla="*/ 2586210 w 2594472"/>
                <a:gd name="connsiteY48" fmla="*/ 1134737 h 1674564"/>
                <a:gd name="connsiteX49" fmla="*/ 2594472 w 2594472"/>
                <a:gd name="connsiteY49" fmla="*/ 1165034 h 1674564"/>
                <a:gd name="connsiteX50" fmla="*/ 2594472 w 2594472"/>
                <a:gd name="connsiteY50" fmla="*/ 1674564 h 1674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594472" h="1674564">
                  <a:moveTo>
                    <a:pt x="0" y="0"/>
                  </a:moveTo>
                  <a:lnTo>
                    <a:pt x="0" y="57838"/>
                  </a:lnTo>
                  <a:lnTo>
                    <a:pt x="13771" y="57838"/>
                  </a:lnTo>
                  <a:lnTo>
                    <a:pt x="13771" y="82626"/>
                  </a:lnTo>
                  <a:lnTo>
                    <a:pt x="24788" y="82626"/>
                  </a:lnTo>
                  <a:lnTo>
                    <a:pt x="24788" y="110168"/>
                  </a:lnTo>
                  <a:lnTo>
                    <a:pt x="33051" y="118431"/>
                  </a:lnTo>
                  <a:lnTo>
                    <a:pt x="33051" y="173515"/>
                  </a:lnTo>
                  <a:lnTo>
                    <a:pt x="33051" y="173515"/>
                  </a:lnTo>
                  <a:lnTo>
                    <a:pt x="33051" y="209320"/>
                  </a:lnTo>
                  <a:lnTo>
                    <a:pt x="68856" y="209320"/>
                  </a:lnTo>
                  <a:lnTo>
                    <a:pt x="68856" y="289193"/>
                  </a:lnTo>
                  <a:lnTo>
                    <a:pt x="88135" y="289193"/>
                  </a:lnTo>
                  <a:lnTo>
                    <a:pt x="88135" y="319489"/>
                  </a:lnTo>
                  <a:lnTo>
                    <a:pt x="96398" y="319489"/>
                  </a:lnTo>
                  <a:lnTo>
                    <a:pt x="96398" y="352540"/>
                  </a:lnTo>
                  <a:lnTo>
                    <a:pt x="110169" y="352540"/>
                  </a:lnTo>
                  <a:lnTo>
                    <a:pt x="110169" y="374573"/>
                  </a:lnTo>
                  <a:lnTo>
                    <a:pt x="121186" y="374573"/>
                  </a:lnTo>
                  <a:lnTo>
                    <a:pt x="121186" y="426903"/>
                  </a:lnTo>
                  <a:lnTo>
                    <a:pt x="132203" y="426903"/>
                  </a:lnTo>
                  <a:lnTo>
                    <a:pt x="132203" y="493005"/>
                  </a:lnTo>
                  <a:lnTo>
                    <a:pt x="140465" y="493005"/>
                  </a:lnTo>
                  <a:lnTo>
                    <a:pt x="140465" y="625207"/>
                  </a:lnTo>
                  <a:lnTo>
                    <a:pt x="162499" y="625207"/>
                  </a:lnTo>
                  <a:lnTo>
                    <a:pt x="162499" y="649995"/>
                  </a:lnTo>
                  <a:lnTo>
                    <a:pt x="179024" y="649995"/>
                  </a:lnTo>
                  <a:lnTo>
                    <a:pt x="179024" y="674783"/>
                  </a:lnTo>
                  <a:lnTo>
                    <a:pt x="190041" y="674783"/>
                  </a:lnTo>
                  <a:lnTo>
                    <a:pt x="190041" y="724359"/>
                  </a:lnTo>
                  <a:lnTo>
                    <a:pt x="239617" y="724359"/>
                  </a:lnTo>
                  <a:lnTo>
                    <a:pt x="239617" y="746393"/>
                  </a:lnTo>
                  <a:lnTo>
                    <a:pt x="289193" y="746393"/>
                  </a:lnTo>
                  <a:lnTo>
                    <a:pt x="289193" y="757409"/>
                  </a:lnTo>
                  <a:lnTo>
                    <a:pt x="316735" y="757409"/>
                  </a:lnTo>
                  <a:lnTo>
                    <a:pt x="316735" y="801477"/>
                  </a:lnTo>
                  <a:lnTo>
                    <a:pt x="349786" y="801477"/>
                  </a:lnTo>
                  <a:lnTo>
                    <a:pt x="349786" y="826265"/>
                  </a:lnTo>
                  <a:lnTo>
                    <a:pt x="432412" y="826265"/>
                  </a:lnTo>
                  <a:lnTo>
                    <a:pt x="432412" y="867578"/>
                  </a:lnTo>
                  <a:lnTo>
                    <a:pt x="509530" y="870332"/>
                  </a:lnTo>
                  <a:lnTo>
                    <a:pt x="509530" y="892366"/>
                  </a:lnTo>
                  <a:lnTo>
                    <a:pt x="592157" y="892366"/>
                  </a:lnTo>
                  <a:lnTo>
                    <a:pt x="592157" y="917154"/>
                  </a:lnTo>
                  <a:lnTo>
                    <a:pt x="1277957" y="917154"/>
                  </a:lnTo>
                  <a:lnTo>
                    <a:pt x="1277957" y="1030077"/>
                  </a:lnTo>
                  <a:lnTo>
                    <a:pt x="1352321" y="1030077"/>
                  </a:lnTo>
                  <a:lnTo>
                    <a:pt x="1352321" y="1134737"/>
                  </a:lnTo>
                  <a:lnTo>
                    <a:pt x="2586210" y="1134737"/>
                  </a:lnTo>
                  <a:lnTo>
                    <a:pt x="2594472" y="1165034"/>
                  </a:lnTo>
                  <a:lnTo>
                    <a:pt x="2594472" y="167456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232" name="Straight Connector 231">
              <a:extLst>
                <a:ext uri="{FF2B5EF4-FFF2-40B4-BE49-F238E27FC236}">
                  <a16:creationId xmlns:a16="http://schemas.microsoft.com/office/drawing/2014/main" id="{BAA9BAE7-C88D-4D27-A781-030B8DA131DB}"/>
                </a:ext>
              </a:extLst>
            </p:cNvPr>
            <p:cNvCxnSpPr>
              <a:cxnSpLocks/>
            </p:cNvCxnSpPr>
            <p:nvPr/>
          </p:nvCxnSpPr>
          <p:spPr bwMode="auto">
            <a:xfrm>
              <a:off x="3173297" y="4962099"/>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872DDC5-C315-4362-B87E-2BAE017B8161}"/>
                </a:ext>
              </a:extLst>
            </p:cNvPr>
            <p:cNvCxnSpPr>
              <a:cxnSpLocks/>
            </p:cNvCxnSpPr>
            <p:nvPr/>
          </p:nvCxnSpPr>
          <p:spPr bwMode="auto">
            <a:xfrm>
              <a:off x="2851053" y="4962099"/>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ED133F8-2E5D-4A3D-8B19-B7EC5437C8DC}"/>
                </a:ext>
              </a:extLst>
            </p:cNvPr>
            <p:cNvCxnSpPr>
              <a:cxnSpLocks/>
            </p:cNvCxnSpPr>
            <p:nvPr/>
          </p:nvCxnSpPr>
          <p:spPr bwMode="auto">
            <a:xfrm>
              <a:off x="2804231" y="4962099"/>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C074394-4337-48EF-83A3-8B252D62AC2A}"/>
                </a:ext>
              </a:extLst>
            </p:cNvPr>
            <p:cNvCxnSpPr>
              <a:cxnSpLocks/>
            </p:cNvCxnSpPr>
            <p:nvPr/>
          </p:nvCxnSpPr>
          <p:spPr bwMode="auto">
            <a:xfrm>
              <a:off x="2429658"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6D6EC8C-FBD0-40F8-9471-A9868DDE11B1}"/>
                </a:ext>
              </a:extLst>
            </p:cNvPr>
            <p:cNvCxnSpPr>
              <a:cxnSpLocks/>
            </p:cNvCxnSpPr>
            <p:nvPr/>
          </p:nvCxnSpPr>
          <p:spPr bwMode="auto">
            <a:xfrm>
              <a:off x="2407625"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0DE091F-3AE5-496C-8FDA-6B1D56EB4198}"/>
                </a:ext>
              </a:extLst>
            </p:cNvPr>
            <p:cNvCxnSpPr>
              <a:cxnSpLocks/>
            </p:cNvCxnSpPr>
            <p:nvPr/>
          </p:nvCxnSpPr>
          <p:spPr bwMode="auto">
            <a:xfrm>
              <a:off x="2316736"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86C5E85-8DDF-4C53-82C7-5B28E56E8B67}"/>
                </a:ext>
              </a:extLst>
            </p:cNvPr>
            <p:cNvCxnSpPr>
              <a:cxnSpLocks/>
            </p:cNvCxnSpPr>
            <p:nvPr/>
          </p:nvCxnSpPr>
          <p:spPr bwMode="auto">
            <a:xfrm>
              <a:off x="2242372"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F4AB3394-7D36-498D-9B96-F37F45B4D66A}"/>
                </a:ext>
              </a:extLst>
            </p:cNvPr>
            <p:cNvCxnSpPr>
              <a:cxnSpLocks/>
            </p:cNvCxnSpPr>
            <p:nvPr/>
          </p:nvCxnSpPr>
          <p:spPr bwMode="auto">
            <a:xfrm>
              <a:off x="2225847"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422894A-6A15-4875-BF8B-233C8C201CE2}"/>
                </a:ext>
              </a:extLst>
            </p:cNvPr>
            <p:cNvCxnSpPr>
              <a:cxnSpLocks/>
            </p:cNvCxnSpPr>
            <p:nvPr/>
          </p:nvCxnSpPr>
          <p:spPr bwMode="auto">
            <a:xfrm>
              <a:off x="2176271"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ED23F8F-7A39-45F6-9F90-6DCBA7DA944A}"/>
                </a:ext>
              </a:extLst>
            </p:cNvPr>
            <p:cNvCxnSpPr>
              <a:cxnSpLocks/>
            </p:cNvCxnSpPr>
            <p:nvPr/>
          </p:nvCxnSpPr>
          <p:spPr bwMode="auto">
            <a:xfrm>
              <a:off x="2126695"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4662F750-3A94-475D-A80B-D1CDFEB6C2ED}"/>
                </a:ext>
              </a:extLst>
            </p:cNvPr>
            <p:cNvCxnSpPr>
              <a:cxnSpLocks/>
            </p:cNvCxnSpPr>
            <p:nvPr/>
          </p:nvCxnSpPr>
          <p:spPr bwMode="auto">
            <a:xfrm>
              <a:off x="2074365"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1F36D2C-1E08-4642-9C9A-D8E3A3476109}"/>
                </a:ext>
              </a:extLst>
            </p:cNvPr>
            <p:cNvCxnSpPr>
              <a:cxnSpLocks/>
            </p:cNvCxnSpPr>
            <p:nvPr/>
          </p:nvCxnSpPr>
          <p:spPr bwMode="auto">
            <a:xfrm>
              <a:off x="1944917"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84EB8ED-3745-45E1-AF40-7D7EA3C51B05}"/>
                </a:ext>
              </a:extLst>
            </p:cNvPr>
            <p:cNvCxnSpPr>
              <a:cxnSpLocks/>
            </p:cNvCxnSpPr>
            <p:nvPr/>
          </p:nvCxnSpPr>
          <p:spPr bwMode="auto">
            <a:xfrm>
              <a:off x="1898095"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A889DC8-8B26-463C-991A-9512419BBE22}"/>
                </a:ext>
              </a:extLst>
            </p:cNvPr>
            <p:cNvCxnSpPr>
              <a:cxnSpLocks/>
            </p:cNvCxnSpPr>
            <p:nvPr/>
          </p:nvCxnSpPr>
          <p:spPr bwMode="auto">
            <a:xfrm>
              <a:off x="1865044" y="4744515"/>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00BE2257-09CF-4949-9111-1706DE563F59}"/>
                </a:ext>
              </a:extLst>
            </p:cNvPr>
            <p:cNvCxnSpPr>
              <a:cxnSpLocks/>
            </p:cNvCxnSpPr>
            <p:nvPr/>
          </p:nvCxnSpPr>
          <p:spPr bwMode="auto">
            <a:xfrm>
              <a:off x="1818222" y="4719727"/>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876DB5D8-BEE2-43A3-8AE0-273D950C1187}"/>
                </a:ext>
              </a:extLst>
            </p:cNvPr>
            <p:cNvCxnSpPr>
              <a:cxnSpLocks/>
            </p:cNvCxnSpPr>
            <p:nvPr/>
          </p:nvCxnSpPr>
          <p:spPr bwMode="auto">
            <a:xfrm>
              <a:off x="1787925" y="4719727"/>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A089C1B-CB70-420F-9CBC-93D9D5DD2F93}"/>
                </a:ext>
              </a:extLst>
            </p:cNvPr>
            <p:cNvCxnSpPr>
              <a:cxnSpLocks/>
            </p:cNvCxnSpPr>
            <p:nvPr/>
          </p:nvCxnSpPr>
          <p:spPr bwMode="auto">
            <a:xfrm>
              <a:off x="1721823" y="4705956"/>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74C83101-ED68-4F43-94AB-D447FF1D2F15}"/>
                </a:ext>
              </a:extLst>
            </p:cNvPr>
            <p:cNvCxnSpPr>
              <a:cxnSpLocks/>
            </p:cNvCxnSpPr>
            <p:nvPr/>
          </p:nvCxnSpPr>
          <p:spPr bwMode="auto">
            <a:xfrm>
              <a:off x="1652968" y="4664643"/>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C73A54A5-37F8-4E0C-B228-33F42F834064}"/>
                </a:ext>
              </a:extLst>
            </p:cNvPr>
            <p:cNvCxnSpPr>
              <a:cxnSpLocks/>
            </p:cNvCxnSpPr>
            <p:nvPr/>
          </p:nvCxnSpPr>
          <p:spPr bwMode="auto">
            <a:xfrm>
              <a:off x="1614409" y="4664643"/>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B1E9493-2562-4C21-9120-58458A674568}"/>
                </a:ext>
              </a:extLst>
            </p:cNvPr>
            <p:cNvCxnSpPr>
              <a:cxnSpLocks/>
            </p:cNvCxnSpPr>
            <p:nvPr/>
          </p:nvCxnSpPr>
          <p:spPr bwMode="auto">
            <a:xfrm>
              <a:off x="1540045" y="4590279"/>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3A6E2C5-2033-425E-A1DC-120E5E92E96B}"/>
                </a:ext>
              </a:extLst>
            </p:cNvPr>
            <p:cNvCxnSpPr>
              <a:cxnSpLocks/>
            </p:cNvCxnSpPr>
            <p:nvPr/>
          </p:nvCxnSpPr>
          <p:spPr bwMode="auto">
            <a:xfrm>
              <a:off x="1506995" y="4584771"/>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F41EFF1-F7A2-47FA-B9BF-21C6BFE64BE5}"/>
                </a:ext>
              </a:extLst>
            </p:cNvPr>
            <p:cNvCxnSpPr>
              <a:cxnSpLocks/>
            </p:cNvCxnSpPr>
            <p:nvPr/>
          </p:nvCxnSpPr>
          <p:spPr bwMode="auto">
            <a:xfrm>
              <a:off x="1462927" y="4557229"/>
              <a:ext cx="0" cy="5905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CBC483A2-F480-457C-80EE-30E9C615F453}"/>
              </a:ext>
            </a:extLst>
          </p:cNvPr>
          <p:cNvGrpSpPr/>
          <p:nvPr/>
        </p:nvGrpSpPr>
        <p:grpSpPr>
          <a:xfrm>
            <a:off x="1144229" y="1747480"/>
            <a:ext cx="1791092" cy="1326138"/>
            <a:chOff x="1238054" y="1677971"/>
            <a:chExt cx="1791092" cy="1279462"/>
          </a:xfrm>
        </p:grpSpPr>
        <p:sp>
          <p:nvSpPr>
            <p:cNvPr id="184" name="Freeform: Shape 183">
              <a:extLst>
                <a:ext uri="{FF2B5EF4-FFF2-40B4-BE49-F238E27FC236}">
                  <a16:creationId xmlns:a16="http://schemas.microsoft.com/office/drawing/2014/main" id="{0ED69CAD-815A-4294-8FAA-DE827C497B6A}"/>
                </a:ext>
              </a:extLst>
            </p:cNvPr>
            <p:cNvSpPr/>
            <p:nvPr/>
          </p:nvSpPr>
          <p:spPr bwMode="auto">
            <a:xfrm>
              <a:off x="1238054" y="1677971"/>
              <a:ext cx="1791092" cy="1272619"/>
            </a:xfrm>
            <a:custGeom>
              <a:avLst/>
              <a:gdLst>
                <a:gd name="connsiteX0" fmla="*/ 0 w 1791092"/>
                <a:gd name="connsiteY0" fmla="*/ 0 h 1272619"/>
                <a:gd name="connsiteX1" fmla="*/ 0 w 1791092"/>
                <a:gd name="connsiteY1" fmla="*/ 128833 h 1272619"/>
                <a:gd name="connsiteX2" fmla="*/ 15711 w 1791092"/>
                <a:gd name="connsiteY2" fmla="*/ 144544 h 1272619"/>
                <a:gd name="connsiteX3" fmla="*/ 15711 w 1791092"/>
                <a:gd name="connsiteY3" fmla="*/ 370788 h 1272619"/>
                <a:gd name="connsiteX4" fmla="*/ 62845 w 1791092"/>
                <a:gd name="connsiteY4" fmla="*/ 370788 h 1272619"/>
                <a:gd name="connsiteX5" fmla="*/ 62845 w 1791092"/>
                <a:gd name="connsiteY5" fmla="*/ 505905 h 1272619"/>
                <a:gd name="connsiteX6" fmla="*/ 84841 w 1791092"/>
                <a:gd name="connsiteY6" fmla="*/ 505905 h 1272619"/>
                <a:gd name="connsiteX7" fmla="*/ 84841 w 1791092"/>
                <a:gd name="connsiteY7" fmla="*/ 801278 h 1272619"/>
                <a:gd name="connsiteX8" fmla="*/ 119406 w 1791092"/>
                <a:gd name="connsiteY8" fmla="*/ 801278 h 1272619"/>
                <a:gd name="connsiteX9" fmla="*/ 119406 w 1791092"/>
                <a:gd name="connsiteY9" fmla="*/ 970961 h 1272619"/>
                <a:gd name="connsiteX10" fmla="*/ 141402 w 1791092"/>
                <a:gd name="connsiteY10" fmla="*/ 970961 h 1272619"/>
                <a:gd name="connsiteX11" fmla="*/ 141402 w 1791092"/>
                <a:gd name="connsiteY11" fmla="*/ 1087225 h 1272619"/>
                <a:gd name="connsiteX12" fmla="*/ 191678 w 1791092"/>
                <a:gd name="connsiteY12" fmla="*/ 1087225 h 1272619"/>
                <a:gd name="connsiteX13" fmla="*/ 191678 w 1791092"/>
                <a:gd name="connsiteY13" fmla="*/ 1172066 h 1272619"/>
                <a:gd name="connsiteX14" fmla="*/ 279661 w 1791092"/>
                <a:gd name="connsiteY14" fmla="*/ 1172066 h 1272619"/>
                <a:gd name="connsiteX15" fmla="*/ 279661 w 1791092"/>
                <a:gd name="connsiteY15" fmla="*/ 1272619 h 1272619"/>
                <a:gd name="connsiteX16" fmla="*/ 1791092 w 1791092"/>
                <a:gd name="connsiteY16" fmla="*/ 1272619 h 1272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91092" h="1272619">
                  <a:moveTo>
                    <a:pt x="0" y="0"/>
                  </a:moveTo>
                  <a:lnTo>
                    <a:pt x="0" y="128833"/>
                  </a:lnTo>
                  <a:lnTo>
                    <a:pt x="15711" y="144544"/>
                  </a:lnTo>
                  <a:lnTo>
                    <a:pt x="15711" y="370788"/>
                  </a:lnTo>
                  <a:lnTo>
                    <a:pt x="62845" y="370788"/>
                  </a:lnTo>
                  <a:lnTo>
                    <a:pt x="62845" y="505905"/>
                  </a:lnTo>
                  <a:lnTo>
                    <a:pt x="84841" y="505905"/>
                  </a:lnTo>
                  <a:lnTo>
                    <a:pt x="84841" y="801278"/>
                  </a:lnTo>
                  <a:lnTo>
                    <a:pt x="119406" y="801278"/>
                  </a:lnTo>
                  <a:lnTo>
                    <a:pt x="119406" y="970961"/>
                  </a:lnTo>
                  <a:lnTo>
                    <a:pt x="141402" y="970961"/>
                  </a:lnTo>
                  <a:lnTo>
                    <a:pt x="141402" y="1087225"/>
                  </a:lnTo>
                  <a:lnTo>
                    <a:pt x="191678" y="1087225"/>
                  </a:lnTo>
                  <a:lnTo>
                    <a:pt x="191678" y="1172066"/>
                  </a:lnTo>
                  <a:lnTo>
                    <a:pt x="279661" y="1172066"/>
                  </a:lnTo>
                  <a:lnTo>
                    <a:pt x="279661" y="1272619"/>
                  </a:lnTo>
                  <a:lnTo>
                    <a:pt x="1791092" y="1272619"/>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85" name="Straight Connector 184">
              <a:extLst>
                <a:ext uri="{FF2B5EF4-FFF2-40B4-BE49-F238E27FC236}">
                  <a16:creationId xmlns:a16="http://schemas.microsoft.com/office/drawing/2014/main" id="{ADD764F4-88DE-49D0-B9B9-27DDF9F6FBC7}"/>
                </a:ext>
              </a:extLst>
            </p:cNvPr>
            <p:cNvCxnSpPr>
              <a:cxnSpLocks/>
            </p:cNvCxnSpPr>
            <p:nvPr/>
          </p:nvCxnSpPr>
          <p:spPr bwMode="auto">
            <a:xfrm>
              <a:off x="3013145" y="2898380"/>
              <a:ext cx="0" cy="59053"/>
            </a:xfrm>
            <a:prstGeom prst="line">
              <a:avLst/>
            </a:prstGeom>
            <a:noFill/>
            <a:ln w="28575" cap="flat" cmpd="sng" algn="ctr">
              <a:solidFill>
                <a:schemeClr val="accent2"/>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9F183E4-C241-42E9-9190-4FBCF279B5DD}"/>
                </a:ext>
              </a:extLst>
            </p:cNvPr>
            <p:cNvCxnSpPr>
              <a:cxnSpLocks/>
            </p:cNvCxnSpPr>
            <p:nvPr/>
          </p:nvCxnSpPr>
          <p:spPr bwMode="auto">
            <a:xfrm>
              <a:off x="1622881" y="2898380"/>
              <a:ext cx="0" cy="59053"/>
            </a:xfrm>
            <a:prstGeom prst="line">
              <a:avLst/>
            </a:prstGeom>
            <a:noFill/>
            <a:ln w="28575" cap="flat" cmpd="sng" algn="ctr">
              <a:solidFill>
                <a:schemeClr val="accent2"/>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2A1F2CB-A6AC-4101-8AA0-F88A9D623094}"/>
                </a:ext>
              </a:extLst>
            </p:cNvPr>
            <p:cNvCxnSpPr>
              <a:cxnSpLocks/>
            </p:cNvCxnSpPr>
            <p:nvPr/>
          </p:nvCxnSpPr>
          <p:spPr bwMode="auto">
            <a:xfrm>
              <a:off x="1506617" y="2804112"/>
              <a:ext cx="0" cy="59053"/>
            </a:xfrm>
            <a:prstGeom prst="line">
              <a:avLst/>
            </a:prstGeom>
            <a:noFill/>
            <a:ln w="28575" cap="flat" cmpd="sng" algn="ctr">
              <a:solidFill>
                <a:schemeClr val="accent2"/>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92FDCE7F-D22B-4071-80BB-E0B2D024AA9C}"/>
              </a:ext>
            </a:extLst>
          </p:cNvPr>
          <p:cNvGrpSpPr/>
          <p:nvPr/>
        </p:nvGrpSpPr>
        <p:grpSpPr>
          <a:xfrm>
            <a:off x="1147371" y="1760508"/>
            <a:ext cx="1621410" cy="1228431"/>
            <a:chOff x="1241196" y="1690540"/>
            <a:chExt cx="1621410" cy="1185194"/>
          </a:xfrm>
        </p:grpSpPr>
        <p:sp>
          <p:nvSpPr>
            <p:cNvPr id="29" name="Freeform: Shape 28">
              <a:extLst>
                <a:ext uri="{FF2B5EF4-FFF2-40B4-BE49-F238E27FC236}">
                  <a16:creationId xmlns:a16="http://schemas.microsoft.com/office/drawing/2014/main" id="{3106492A-FF27-4F5D-90A1-5735F4630710}"/>
                </a:ext>
              </a:extLst>
            </p:cNvPr>
            <p:cNvSpPr/>
            <p:nvPr/>
          </p:nvSpPr>
          <p:spPr bwMode="auto">
            <a:xfrm>
              <a:off x="1241196" y="1690540"/>
              <a:ext cx="1621410" cy="1178351"/>
            </a:xfrm>
            <a:custGeom>
              <a:avLst/>
              <a:gdLst>
                <a:gd name="connsiteX0" fmla="*/ 0 w 1621410"/>
                <a:gd name="connsiteY0" fmla="*/ 0 h 1178351"/>
                <a:gd name="connsiteX1" fmla="*/ 0 w 1621410"/>
                <a:gd name="connsiteY1" fmla="*/ 97411 h 1178351"/>
                <a:gd name="connsiteX2" fmla="*/ 37707 w 1621410"/>
                <a:gd name="connsiteY2" fmla="*/ 97411 h 1178351"/>
                <a:gd name="connsiteX3" fmla="*/ 34565 w 1621410"/>
                <a:gd name="connsiteY3" fmla="*/ 185394 h 1178351"/>
                <a:gd name="connsiteX4" fmla="*/ 65988 w 1621410"/>
                <a:gd name="connsiteY4" fmla="*/ 185394 h 1178351"/>
                <a:gd name="connsiteX5" fmla="*/ 65988 w 1621410"/>
                <a:gd name="connsiteY5" fmla="*/ 311085 h 1178351"/>
                <a:gd name="connsiteX6" fmla="*/ 100552 w 1621410"/>
                <a:gd name="connsiteY6" fmla="*/ 311085 h 1178351"/>
                <a:gd name="connsiteX7" fmla="*/ 100552 w 1621410"/>
                <a:gd name="connsiteY7" fmla="*/ 430491 h 1178351"/>
                <a:gd name="connsiteX8" fmla="*/ 138260 w 1621410"/>
                <a:gd name="connsiteY8" fmla="*/ 430491 h 1178351"/>
                <a:gd name="connsiteX9" fmla="*/ 138260 w 1621410"/>
                <a:gd name="connsiteY9" fmla="*/ 622169 h 1178351"/>
                <a:gd name="connsiteX10" fmla="*/ 179109 w 1621410"/>
                <a:gd name="connsiteY10" fmla="*/ 622169 h 1178351"/>
                <a:gd name="connsiteX11" fmla="*/ 179109 w 1621410"/>
                <a:gd name="connsiteY11" fmla="*/ 744718 h 1178351"/>
                <a:gd name="connsiteX12" fmla="*/ 289089 w 1621410"/>
                <a:gd name="connsiteY12" fmla="*/ 744718 h 1178351"/>
                <a:gd name="connsiteX13" fmla="*/ 289089 w 1621410"/>
                <a:gd name="connsiteY13" fmla="*/ 788709 h 1178351"/>
                <a:gd name="connsiteX14" fmla="*/ 320511 w 1621410"/>
                <a:gd name="connsiteY14" fmla="*/ 788709 h 1178351"/>
                <a:gd name="connsiteX15" fmla="*/ 320511 w 1621410"/>
                <a:gd name="connsiteY15" fmla="*/ 851555 h 1178351"/>
                <a:gd name="connsiteX16" fmla="*/ 590746 w 1621410"/>
                <a:gd name="connsiteY16" fmla="*/ 851555 h 1178351"/>
                <a:gd name="connsiteX17" fmla="*/ 590746 w 1621410"/>
                <a:gd name="connsiteY17" fmla="*/ 923827 h 1178351"/>
                <a:gd name="connsiteX18" fmla="*/ 1269476 w 1621410"/>
                <a:gd name="connsiteY18" fmla="*/ 923827 h 1178351"/>
                <a:gd name="connsiteX19" fmla="*/ 1269476 w 1621410"/>
                <a:gd name="connsiteY19" fmla="*/ 1178351 h 1178351"/>
                <a:gd name="connsiteX20" fmla="*/ 1621410 w 1621410"/>
                <a:gd name="connsiteY20" fmla="*/ 1178351 h 1178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21410" h="1178351">
                  <a:moveTo>
                    <a:pt x="0" y="0"/>
                  </a:moveTo>
                  <a:lnTo>
                    <a:pt x="0" y="97411"/>
                  </a:lnTo>
                  <a:lnTo>
                    <a:pt x="37707" y="97411"/>
                  </a:lnTo>
                  <a:lnTo>
                    <a:pt x="34565" y="185394"/>
                  </a:lnTo>
                  <a:lnTo>
                    <a:pt x="65988" y="185394"/>
                  </a:lnTo>
                  <a:lnTo>
                    <a:pt x="65988" y="311085"/>
                  </a:lnTo>
                  <a:lnTo>
                    <a:pt x="100552" y="311085"/>
                  </a:lnTo>
                  <a:lnTo>
                    <a:pt x="100552" y="430491"/>
                  </a:lnTo>
                  <a:lnTo>
                    <a:pt x="138260" y="430491"/>
                  </a:lnTo>
                  <a:lnTo>
                    <a:pt x="138260" y="622169"/>
                  </a:lnTo>
                  <a:lnTo>
                    <a:pt x="179109" y="622169"/>
                  </a:lnTo>
                  <a:lnTo>
                    <a:pt x="179109" y="744718"/>
                  </a:lnTo>
                  <a:lnTo>
                    <a:pt x="289089" y="744718"/>
                  </a:lnTo>
                  <a:lnTo>
                    <a:pt x="289089" y="788709"/>
                  </a:lnTo>
                  <a:lnTo>
                    <a:pt x="320511" y="788709"/>
                  </a:lnTo>
                  <a:lnTo>
                    <a:pt x="320511" y="851555"/>
                  </a:lnTo>
                  <a:lnTo>
                    <a:pt x="590746" y="851555"/>
                  </a:lnTo>
                  <a:lnTo>
                    <a:pt x="590746" y="923827"/>
                  </a:lnTo>
                  <a:lnTo>
                    <a:pt x="1269476" y="923827"/>
                  </a:lnTo>
                  <a:lnTo>
                    <a:pt x="1269476" y="1178351"/>
                  </a:lnTo>
                  <a:lnTo>
                    <a:pt x="1621410" y="1178351"/>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72" name="Straight Connector 171">
              <a:extLst>
                <a:ext uri="{FF2B5EF4-FFF2-40B4-BE49-F238E27FC236}">
                  <a16:creationId xmlns:a16="http://schemas.microsoft.com/office/drawing/2014/main" id="{6AC35894-9E5C-4746-89DA-FC407422EA57}"/>
                </a:ext>
              </a:extLst>
            </p:cNvPr>
            <p:cNvCxnSpPr>
              <a:cxnSpLocks/>
            </p:cNvCxnSpPr>
            <p:nvPr/>
          </p:nvCxnSpPr>
          <p:spPr bwMode="auto">
            <a:xfrm>
              <a:off x="2851507" y="2816681"/>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A24ED51-DC1C-41DE-B6D4-E3944E014020}"/>
                </a:ext>
              </a:extLst>
            </p:cNvPr>
            <p:cNvCxnSpPr>
              <a:cxnSpLocks/>
            </p:cNvCxnSpPr>
            <p:nvPr/>
          </p:nvCxnSpPr>
          <p:spPr bwMode="auto">
            <a:xfrm>
              <a:off x="2807515" y="2816681"/>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121732A-B68A-4B76-A730-965A13593AC4}"/>
                </a:ext>
              </a:extLst>
            </p:cNvPr>
            <p:cNvCxnSpPr>
              <a:cxnSpLocks/>
            </p:cNvCxnSpPr>
            <p:nvPr/>
          </p:nvCxnSpPr>
          <p:spPr bwMode="auto">
            <a:xfrm>
              <a:off x="2449297"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FB1FB35-111E-4429-9C11-0EF3627AFBBF}"/>
                </a:ext>
              </a:extLst>
            </p:cNvPr>
            <p:cNvCxnSpPr>
              <a:cxnSpLocks/>
            </p:cNvCxnSpPr>
            <p:nvPr/>
          </p:nvCxnSpPr>
          <p:spPr bwMode="auto">
            <a:xfrm>
              <a:off x="2405306"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09D07EC-4D10-4E2F-9D59-98F208BA00D8}"/>
                </a:ext>
              </a:extLst>
            </p:cNvPr>
            <p:cNvCxnSpPr>
              <a:cxnSpLocks/>
            </p:cNvCxnSpPr>
            <p:nvPr/>
          </p:nvCxnSpPr>
          <p:spPr bwMode="auto">
            <a:xfrm>
              <a:off x="2257619"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BF18BA0-7255-4CBC-A163-8365B2276B99}"/>
                </a:ext>
              </a:extLst>
            </p:cNvPr>
            <p:cNvCxnSpPr>
              <a:cxnSpLocks/>
            </p:cNvCxnSpPr>
            <p:nvPr/>
          </p:nvCxnSpPr>
          <p:spPr bwMode="auto">
            <a:xfrm>
              <a:off x="1968530"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7233676-8CBC-4BE4-9772-FCD0B9EBA56E}"/>
                </a:ext>
              </a:extLst>
            </p:cNvPr>
            <p:cNvCxnSpPr>
              <a:cxnSpLocks/>
            </p:cNvCxnSpPr>
            <p:nvPr/>
          </p:nvCxnSpPr>
          <p:spPr bwMode="auto">
            <a:xfrm>
              <a:off x="1927680"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82667E75-B57E-484B-932C-AE5279CD86F9}"/>
                </a:ext>
              </a:extLst>
            </p:cNvPr>
            <p:cNvCxnSpPr>
              <a:cxnSpLocks/>
            </p:cNvCxnSpPr>
            <p:nvPr/>
          </p:nvCxnSpPr>
          <p:spPr bwMode="auto">
            <a:xfrm>
              <a:off x="1883688" y="2555873"/>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5FE4C72-524E-4B19-B102-04E36397F88F}"/>
                </a:ext>
              </a:extLst>
            </p:cNvPr>
            <p:cNvCxnSpPr>
              <a:cxnSpLocks/>
            </p:cNvCxnSpPr>
            <p:nvPr/>
          </p:nvCxnSpPr>
          <p:spPr bwMode="auto">
            <a:xfrm>
              <a:off x="1823985" y="2496170"/>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68BA80B-6995-4849-915C-60C574147196}"/>
                </a:ext>
              </a:extLst>
            </p:cNvPr>
            <p:cNvCxnSpPr>
              <a:cxnSpLocks/>
            </p:cNvCxnSpPr>
            <p:nvPr/>
          </p:nvCxnSpPr>
          <p:spPr bwMode="auto">
            <a:xfrm>
              <a:off x="1666872" y="2496170"/>
              <a:ext cx="0" cy="59053"/>
            </a:xfrm>
            <a:prstGeom prst="line">
              <a:avLst/>
            </a:prstGeom>
            <a:noFill/>
            <a:ln w="28575" cap="flat" cmpd="sng" algn="ctr">
              <a:solidFill>
                <a:schemeClr val="accent6"/>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FA83A78C-7FD8-48AB-92F1-8AB4FCBD395C}"/>
                </a:ext>
              </a:extLst>
            </p:cNvPr>
            <p:cNvCxnSpPr>
              <a:cxnSpLocks/>
            </p:cNvCxnSpPr>
            <p:nvPr/>
          </p:nvCxnSpPr>
          <p:spPr bwMode="auto">
            <a:xfrm>
              <a:off x="1506617" y="2383048"/>
              <a:ext cx="0" cy="59053"/>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7EB560EF-B565-4918-A0D8-7686338196C9}"/>
              </a:ext>
            </a:extLst>
          </p:cNvPr>
          <p:cNvGrpSpPr/>
          <p:nvPr/>
        </p:nvGrpSpPr>
        <p:grpSpPr>
          <a:xfrm>
            <a:off x="1144229" y="1744224"/>
            <a:ext cx="1187777" cy="1114439"/>
            <a:chOff x="1238054" y="1674829"/>
            <a:chExt cx="1187777" cy="1075214"/>
          </a:xfrm>
        </p:grpSpPr>
        <p:sp>
          <p:nvSpPr>
            <p:cNvPr id="20" name="Freeform: Shape 19">
              <a:extLst>
                <a:ext uri="{FF2B5EF4-FFF2-40B4-BE49-F238E27FC236}">
                  <a16:creationId xmlns:a16="http://schemas.microsoft.com/office/drawing/2014/main" id="{943FB0C0-CBB7-48CA-A850-15556AB6173E}"/>
                </a:ext>
              </a:extLst>
            </p:cNvPr>
            <p:cNvSpPr/>
            <p:nvPr/>
          </p:nvSpPr>
          <p:spPr bwMode="auto">
            <a:xfrm>
              <a:off x="1238054" y="1674829"/>
              <a:ext cx="1187777" cy="1062086"/>
            </a:xfrm>
            <a:custGeom>
              <a:avLst/>
              <a:gdLst>
                <a:gd name="connsiteX0" fmla="*/ 0 w 1187777"/>
                <a:gd name="connsiteY0" fmla="*/ 0 h 1062086"/>
                <a:gd name="connsiteX1" fmla="*/ 0 w 1187777"/>
                <a:gd name="connsiteY1" fmla="*/ 56561 h 1062086"/>
                <a:gd name="connsiteX2" fmla="*/ 12569 w 1187777"/>
                <a:gd name="connsiteY2" fmla="*/ 56561 h 1062086"/>
                <a:gd name="connsiteX3" fmla="*/ 12569 w 1187777"/>
                <a:gd name="connsiteY3" fmla="*/ 97410 h 1062086"/>
                <a:gd name="connsiteX4" fmla="*/ 25138 w 1187777"/>
                <a:gd name="connsiteY4" fmla="*/ 97410 h 1062086"/>
                <a:gd name="connsiteX5" fmla="*/ 25138 w 1187777"/>
                <a:gd name="connsiteY5" fmla="*/ 131975 h 1062086"/>
                <a:gd name="connsiteX6" fmla="*/ 37707 w 1187777"/>
                <a:gd name="connsiteY6" fmla="*/ 131975 h 1062086"/>
                <a:gd name="connsiteX7" fmla="*/ 37707 w 1187777"/>
                <a:gd name="connsiteY7" fmla="*/ 207390 h 1062086"/>
                <a:gd name="connsiteX8" fmla="*/ 72272 w 1187777"/>
                <a:gd name="connsiteY8" fmla="*/ 207390 h 1062086"/>
                <a:gd name="connsiteX9" fmla="*/ 72272 w 1187777"/>
                <a:gd name="connsiteY9" fmla="*/ 304800 h 1062086"/>
                <a:gd name="connsiteX10" fmla="*/ 94268 w 1187777"/>
                <a:gd name="connsiteY10" fmla="*/ 304800 h 1062086"/>
                <a:gd name="connsiteX11" fmla="*/ 94268 w 1187777"/>
                <a:gd name="connsiteY11" fmla="*/ 370787 h 1062086"/>
                <a:gd name="connsiteX12" fmla="*/ 106837 w 1187777"/>
                <a:gd name="connsiteY12" fmla="*/ 383356 h 1062086"/>
                <a:gd name="connsiteX13" fmla="*/ 113121 w 1187777"/>
                <a:gd name="connsiteY13" fmla="*/ 389640 h 1062086"/>
                <a:gd name="connsiteX14" fmla="*/ 113121 w 1187777"/>
                <a:gd name="connsiteY14" fmla="*/ 436775 h 1062086"/>
                <a:gd name="connsiteX15" fmla="*/ 144544 w 1187777"/>
                <a:gd name="connsiteY15" fmla="*/ 436775 h 1062086"/>
                <a:gd name="connsiteX16" fmla="*/ 150828 w 1187777"/>
                <a:gd name="connsiteY16" fmla="*/ 681872 h 1062086"/>
                <a:gd name="connsiteX17" fmla="*/ 172824 w 1187777"/>
                <a:gd name="connsiteY17" fmla="*/ 681872 h 1062086"/>
                <a:gd name="connsiteX18" fmla="*/ 172824 w 1187777"/>
                <a:gd name="connsiteY18" fmla="*/ 716437 h 1062086"/>
                <a:gd name="connsiteX19" fmla="*/ 201105 w 1187777"/>
                <a:gd name="connsiteY19" fmla="*/ 716437 h 1062086"/>
                <a:gd name="connsiteX20" fmla="*/ 201105 w 1187777"/>
                <a:gd name="connsiteY20" fmla="*/ 788709 h 1062086"/>
                <a:gd name="connsiteX21" fmla="*/ 326795 w 1187777"/>
                <a:gd name="connsiteY21" fmla="*/ 788709 h 1062086"/>
                <a:gd name="connsiteX22" fmla="*/ 326795 w 1187777"/>
                <a:gd name="connsiteY22" fmla="*/ 838985 h 1062086"/>
                <a:gd name="connsiteX23" fmla="*/ 361360 w 1187777"/>
                <a:gd name="connsiteY23" fmla="*/ 838985 h 1062086"/>
                <a:gd name="connsiteX24" fmla="*/ 361360 w 1187777"/>
                <a:gd name="connsiteY24" fmla="*/ 889262 h 1062086"/>
                <a:gd name="connsiteX25" fmla="*/ 436775 w 1187777"/>
                <a:gd name="connsiteY25" fmla="*/ 889262 h 1062086"/>
                <a:gd name="connsiteX26" fmla="*/ 436775 w 1187777"/>
                <a:gd name="connsiteY26" fmla="*/ 996099 h 1062086"/>
                <a:gd name="connsiteX27" fmla="*/ 512189 w 1187777"/>
                <a:gd name="connsiteY27" fmla="*/ 996099 h 1062086"/>
                <a:gd name="connsiteX28" fmla="*/ 512189 w 1187777"/>
                <a:gd name="connsiteY28" fmla="*/ 1062086 h 1062086"/>
                <a:gd name="connsiteX29" fmla="*/ 1187777 w 1187777"/>
                <a:gd name="connsiteY29" fmla="*/ 1062086 h 1062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187777" h="1062086">
                  <a:moveTo>
                    <a:pt x="0" y="0"/>
                  </a:moveTo>
                  <a:lnTo>
                    <a:pt x="0" y="56561"/>
                  </a:lnTo>
                  <a:lnTo>
                    <a:pt x="12569" y="56561"/>
                  </a:lnTo>
                  <a:lnTo>
                    <a:pt x="12569" y="97410"/>
                  </a:lnTo>
                  <a:lnTo>
                    <a:pt x="25138" y="97410"/>
                  </a:lnTo>
                  <a:lnTo>
                    <a:pt x="25138" y="131975"/>
                  </a:lnTo>
                  <a:lnTo>
                    <a:pt x="37707" y="131975"/>
                  </a:lnTo>
                  <a:lnTo>
                    <a:pt x="37707" y="207390"/>
                  </a:lnTo>
                  <a:lnTo>
                    <a:pt x="72272" y="207390"/>
                  </a:lnTo>
                  <a:lnTo>
                    <a:pt x="72272" y="304800"/>
                  </a:lnTo>
                  <a:lnTo>
                    <a:pt x="94268" y="304800"/>
                  </a:lnTo>
                  <a:lnTo>
                    <a:pt x="94268" y="370787"/>
                  </a:lnTo>
                  <a:lnTo>
                    <a:pt x="106837" y="383356"/>
                  </a:lnTo>
                  <a:lnTo>
                    <a:pt x="113121" y="389640"/>
                  </a:lnTo>
                  <a:lnTo>
                    <a:pt x="113121" y="436775"/>
                  </a:lnTo>
                  <a:lnTo>
                    <a:pt x="144544" y="436775"/>
                  </a:lnTo>
                  <a:lnTo>
                    <a:pt x="150828" y="681872"/>
                  </a:lnTo>
                  <a:lnTo>
                    <a:pt x="172824" y="681872"/>
                  </a:lnTo>
                  <a:lnTo>
                    <a:pt x="172824" y="716437"/>
                  </a:lnTo>
                  <a:lnTo>
                    <a:pt x="201105" y="716437"/>
                  </a:lnTo>
                  <a:lnTo>
                    <a:pt x="201105" y="788709"/>
                  </a:lnTo>
                  <a:lnTo>
                    <a:pt x="326795" y="788709"/>
                  </a:lnTo>
                  <a:lnTo>
                    <a:pt x="326795" y="838985"/>
                  </a:lnTo>
                  <a:lnTo>
                    <a:pt x="361360" y="838985"/>
                  </a:lnTo>
                  <a:lnTo>
                    <a:pt x="361360" y="889262"/>
                  </a:lnTo>
                  <a:lnTo>
                    <a:pt x="436775" y="889262"/>
                  </a:lnTo>
                  <a:lnTo>
                    <a:pt x="436775" y="996099"/>
                  </a:lnTo>
                  <a:lnTo>
                    <a:pt x="512189" y="996099"/>
                  </a:lnTo>
                  <a:lnTo>
                    <a:pt x="512189" y="1062086"/>
                  </a:lnTo>
                  <a:lnTo>
                    <a:pt x="1187777" y="1062086"/>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60" name="Straight Connector 159">
              <a:extLst>
                <a:ext uri="{FF2B5EF4-FFF2-40B4-BE49-F238E27FC236}">
                  <a16:creationId xmlns:a16="http://schemas.microsoft.com/office/drawing/2014/main" id="{5361AD53-695F-4D45-A271-D51FE60BC7BA}"/>
                </a:ext>
              </a:extLst>
            </p:cNvPr>
            <p:cNvCxnSpPr>
              <a:cxnSpLocks/>
            </p:cNvCxnSpPr>
            <p:nvPr/>
          </p:nvCxnSpPr>
          <p:spPr bwMode="auto">
            <a:xfrm>
              <a:off x="2417874"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3EF1D26A-2EB1-429D-B17C-3BC567169F2A}"/>
                </a:ext>
              </a:extLst>
            </p:cNvPr>
            <p:cNvCxnSpPr>
              <a:cxnSpLocks/>
            </p:cNvCxnSpPr>
            <p:nvPr/>
          </p:nvCxnSpPr>
          <p:spPr bwMode="auto">
            <a:xfrm>
              <a:off x="2233927"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A099CB1-0A0E-42AD-92DF-D325B59BB83B}"/>
                </a:ext>
              </a:extLst>
            </p:cNvPr>
            <p:cNvCxnSpPr>
              <a:cxnSpLocks/>
            </p:cNvCxnSpPr>
            <p:nvPr/>
          </p:nvCxnSpPr>
          <p:spPr bwMode="auto">
            <a:xfrm>
              <a:off x="2177944"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8F933C5-FBED-45AD-B902-9B3AE2B9E7F3}"/>
                </a:ext>
              </a:extLst>
            </p:cNvPr>
            <p:cNvCxnSpPr>
              <a:cxnSpLocks/>
            </p:cNvCxnSpPr>
            <p:nvPr/>
          </p:nvCxnSpPr>
          <p:spPr bwMode="auto">
            <a:xfrm>
              <a:off x="2073974"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BE8B7EE-0438-4938-BCE7-EE7ACE25D1F2}"/>
                </a:ext>
              </a:extLst>
            </p:cNvPr>
            <p:cNvCxnSpPr>
              <a:cxnSpLocks/>
            </p:cNvCxnSpPr>
            <p:nvPr/>
          </p:nvCxnSpPr>
          <p:spPr bwMode="auto">
            <a:xfrm>
              <a:off x="1956675"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7B6360A-6E8A-4920-8B97-5527B35F73E9}"/>
                </a:ext>
              </a:extLst>
            </p:cNvPr>
            <p:cNvCxnSpPr>
              <a:cxnSpLocks/>
            </p:cNvCxnSpPr>
            <p:nvPr/>
          </p:nvCxnSpPr>
          <p:spPr bwMode="auto">
            <a:xfrm>
              <a:off x="1919353"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A1429B2-DC40-468A-B5AA-9A348F376878}"/>
                </a:ext>
              </a:extLst>
            </p:cNvPr>
            <p:cNvCxnSpPr>
              <a:cxnSpLocks/>
            </p:cNvCxnSpPr>
            <p:nvPr/>
          </p:nvCxnSpPr>
          <p:spPr bwMode="auto">
            <a:xfrm>
              <a:off x="1887363"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39D2AE43-A142-4F92-B1CF-85CE2A0F3CCC}"/>
                </a:ext>
              </a:extLst>
            </p:cNvPr>
            <p:cNvCxnSpPr>
              <a:cxnSpLocks/>
            </p:cNvCxnSpPr>
            <p:nvPr/>
          </p:nvCxnSpPr>
          <p:spPr bwMode="auto">
            <a:xfrm>
              <a:off x="1855372"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0685897-1E11-46E6-9999-722512618691}"/>
                </a:ext>
              </a:extLst>
            </p:cNvPr>
            <p:cNvCxnSpPr>
              <a:cxnSpLocks/>
            </p:cNvCxnSpPr>
            <p:nvPr/>
          </p:nvCxnSpPr>
          <p:spPr bwMode="auto">
            <a:xfrm>
              <a:off x="1807386"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44058715-047F-413A-820D-5378F002DC0B}"/>
                </a:ext>
              </a:extLst>
            </p:cNvPr>
            <p:cNvCxnSpPr>
              <a:cxnSpLocks/>
            </p:cNvCxnSpPr>
            <p:nvPr/>
          </p:nvCxnSpPr>
          <p:spPr bwMode="auto">
            <a:xfrm>
              <a:off x="1775395" y="2690990"/>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7AC04F1-1EC3-4D27-8AA3-1EF9A6DFDB23}"/>
                </a:ext>
              </a:extLst>
            </p:cNvPr>
            <p:cNvCxnSpPr>
              <a:cxnSpLocks/>
            </p:cNvCxnSpPr>
            <p:nvPr/>
          </p:nvCxnSpPr>
          <p:spPr bwMode="auto">
            <a:xfrm>
              <a:off x="1724743" y="2624343"/>
              <a:ext cx="0" cy="59053"/>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66D3D37D-FEE5-425A-842B-669D7E1441E5}"/>
                </a:ext>
              </a:extLst>
            </p:cNvPr>
            <p:cNvCxnSpPr>
              <a:cxnSpLocks/>
            </p:cNvCxnSpPr>
            <p:nvPr/>
          </p:nvCxnSpPr>
          <p:spPr bwMode="auto">
            <a:xfrm>
              <a:off x="1596781" y="2469721"/>
              <a:ext cx="0" cy="59053"/>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4346B678-2088-4615-A7CA-3D1F097A2F1C}"/>
              </a:ext>
            </a:extLst>
          </p:cNvPr>
          <p:cNvGrpSpPr/>
          <p:nvPr/>
        </p:nvGrpSpPr>
        <p:grpSpPr>
          <a:xfrm>
            <a:off x="1141851" y="1745852"/>
            <a:ext cx="2582562" cy="1737557"/>
            <a:chOff x="1235676" y="1676400"/>
            <a:chExt cx="2582562" cy="1676400"/>
          </a:xfrm>
        </p:grpSpPr>
        <p:cxnSp>
          <p:nvCxnSpPr>
            <p:cNvPr id="144" name="Straight Connector 143">
              <a:extLst>
                <a:ext uri="{FF2B5EF4-FFF2-40B4-BE49-F238E27FC236}">
                  <a16:creationId xmlns:a16="http://schemas.microsoft.com/office/drawing/2014/main" id="{2B0BA545-710F-477F-BD43-F109983CAB97}"/>
                </a:ext>
              </a:extLst>
            </p:cNvPr>
            <p:cNvCxnSpPr>
              <a:cxnSpLocks/>
            </p:cNvCxnSpPr>
            <p:nvPr/>
          </p:nvCxnSpPr>
          <p:spPr bwMode="auto">
            <a:xfrm>
              <a:off x="3178971" y="2560508"/>
              <a:ext cx="0" cy="59053"/>
            </a:xfrm>
            <a:prstGeom prst="line">
              <a:avLst/>
            </a:prstGeom>
            <a:noFill/>
            <a:ln w="28575" cap="flat" cmpd="sng" algn="ctr">
              <a:solidFill>
                <a:schemeClr val="accent4"/>
              </a:solidFill>
              <a:prstDash val="solid"/>
              <a:round/>
              <a:headEnd type="none" w="med" len="med"/>
              <a:tailEnd type="none" w="med" len="med"/>
            </a:ln>
            <a:effectLst/>
          </p:spPr>
        </p:cxnSp>
        <p:sp>
          <p:nvSpPr>
            <p:cNvPr id="17" name="Freeform: Shape 16">
              <a:extLst>
                <a:ext uri="{FF2B5EF4-FFF2-40B4-BE49-F238E27FC236}">
                  <a16:creationId xmlns:a16="http://schemas.microsoft.com/office/drawing/2014/main" id="{D3E8F8D3-8165-4812-8BF1-8D8E55740509}"/>
                </a:ext>
              </a:extLst>
            </p:cNvPr>
            <p:cNvSpPr/>
            <p:nvPr/>
          </p:nvSpPr>
          <p:spPr bwMode="auto">
            <a:xfrm>
              <a:off x="1235676" y="1676400"/>
              <a:ext cx="2582562" cy="1676400"/>
            </a:xfrm>
            <a:custGeom>
              <a:avLst/>
              <a:gdLst>
                <a:gd name="connsiteX0" fmla="*/ 0 w 2582562"/>
                <a:gd name="connsiteY0" fmla="*/ 0 h 1676400"/>
                <a:gd name="connsiteX1" fmla="*/ 0 w 2582562"/>
                <a:gd name="connsiteY1" fmla="*/ 49427 h 1676400"/>
                <a:gd name="connsiteX2" fmla="*/ 24713 w 2582562"/>
                <a:gd name="connsiteY2" fmla="*/ 74140 h 1676400"/>
                <a:gd name="connsiteX3" fmla="*/ 41189 w 2582562"/>
                <a:gd name="connsiteY3" fmla="*/ 90616 h 1676400"/>
                <a:gd name="connsiteX4" fmla="*/ 41189 w 2582562"/>
                <a:gd name="connsiteY4" fmla="*/ 148281 h 1676400"/>
                <a:gd name="connsiteX5" fmla="*/ 98854 w 2582562"/>
                <a:gd name="connsiteY5" fmla="*/ 148281 h 1676400"/>
                <a:gd name="connsiteX6" fmla="*/ 98854 w 2582562"/>
                <a:gd name="connsiteY6" fmla="*/ 205946 h 1676400"/>
                <a:gd name="connsiteX7" fmla="*/ 115329 w 2582562"/>
                <a:gd name="connsiteY7" fmla="*/ 205946 h 1676400"/>
                <a:gd name="connsiteX8" fmla="*/ 115329 w 2582562"/>
                <a:gd name="connsiteY8" fmla="*/ 201827 h 1676400"/>
                <a:gd name="connsiteX9" fmla="*/ 115329 w 2582562"/>
                <a:gd name="connsiteY9" fmla="*/ 280086 h 1676400"/>
                <a:gd name="connsiteX10" fmla="*/ 144162 w 2582562"/>
                <a:gd name="connsiteY10" fmla="*/ 280086 h 1676400"/>
                <a:gd name="connsiteX11" fmla="*/ 148281 w 2582562"/>
                <a:gd name="connsiteY11" fmla="*/ 527222 h 1676400"/>
                <a:gd name="connsiteX12" fmla="*/ 177113 w 2582562"/>
                <a:gd name="connsiteY12" fmla="*/ 527222 h 1676400"/>
                <a:gd name="connsiteX13" fmla="*/ 177113 w 2582562"/>
                <a:gd name="connsiteY13" fmla="*/ 580768 h 1676400"/>
                <a:gd name="connsiteX14" fmla="*/ 243016 w 2582562"/>
                <a:gd name="connsiteY14" fmla="*/ 580768 h 1676400"/>
                <a:gd name="connsiteX15" fmla="*/ 243016 w 2582562"/>
                <a:gd name="connsiteY15" fmla="*/ 638432 h 1676400"/>
                <a:gd name="connsiteX16" fmla="*/ 325394 w 2582562"/>
                <a:gd name="connsiteY16" fmla="*/ 638432 h 1676400"/>
                <a:gd name="connsiteX17" fmla="*/ 325394 w 2582562"/>
                <a:gd name="connsiteY17" fmla="*/ 683741 h 1676400"/>
                <a:gd name="connsiteX18" fmla="*/ 358346 w 2582562"/>
                <a:gd name="connsiteY18" fmla="*/ 696097 h 1676400"/>
                <a:gd name="connsiteX19" fmla="*/ 1363362 w 2582562"/>
                <a:gd name="connsiteY19" fmla="*/ 696097 h 1676400"/>
                <a:gd name="connsiteX20" fmla="*/ 1363362 w 2582562"/>
                <a:gd name="connsiteY20" fmla="*/ 943232 h 1676400"/>
                <a:gd name="connsiteX21" fmla="*/ 2582562 w 2582562"/>
                <a:gd name="connsiteY21" fmla="*/ 943232 h 1676400"/>
                <a:gd name="connsiteX22" fmla="*/ 2582562 w 2582562"/>
                <a:gd name="connsiteY22" fmla="*/ 1676400 h 1676400"/>
                <a:gd name="connsiteX0" fmla="*/ 0 w 2582562"/>
                <a:gd name="connsiteY0" fmla="*/ 0 h 1676400"/>
                <a:gd name="connsiteX1" fmla="*/ 0 w 2582562"/>
                <a:gd name="connsiteY1" fmla="*/ 49427 h 1676400"/>
                <a:gd name="connsiteX2" fmla="*/ 24713 w 2582562"/>
                <a:gd name="connsiteY2" fmla="*/ 74140 h 1676400"/>
                <a:gd name="connsiteX3" fmla="*/ 41189 w 2582562"/>
                <a:gd name="connsiteY3" fmla="*/ 90616 h 1676400"/>
                <a:gd name="connsiteX4" fmla="*/ 41189 w 2582562"/>
                <a:gd name="connsiteY4" fmla="*/ 148281 h 1676400"/>
                <a:gd name="connsiteX5" fmla="*/ 98854 w 2582562"/>
                <a:gd name="connsiteY5" fmla="*/ 148281 h 1676400"/>
                <a:gd name="connsiteX6" fmla="*/ 98854 w 2582562"/>
                <a:gd name="connsiteY6" fmla="*/ 205946 h 1676400"/>
                <a:gd name="connsiteX7" fmla="*/ 115329 w 2582562"/>
                <a:gd name="connsiteY7" fmla="*/ 205946 h 1676400"/>
                <a:gd name="connsiteX8" fmla="*/ 115329 w 2582562"/>
                <a:gd name="connsiteY8" fmla="*/ 201827 h 1676400"/>
                <a:gd name="connsiteX9" fmla="*/ 115329 w 2582562"/>
                <a:gd name="connsiteY9" fmla="*/ 280086 h 1676400"/>
                <a:gd name="connsiteX10" fmla="*/ 144162 w 2582562"/>
                <a:gd name="connsiteY10" fmla="*/ 280086 h 1676400"/>
                <a:gd name="connsiteX11" fmla="*/ 148281 w 2582562"/>
                <a:gd name="connsiteY11" fmla="*/ 527222 h 1676400"/>
                <a:gd name="connsiteX12" fmla="*/ 177113 w 2582562"/>
                <a:gd name="connsiteY12" fmla="*/ 527222 h 1676400"/>
                <a:gd name="connsiteX13" fmla="*/ 177113 w 2582562"/>
                <a:gd name="connsiteY13" fmla="*/ 580768 h 1676400"/>
                <a:gd name="connsiteX14" fmla="*/ 243016 w 2582562"/>
                <a:gd name="connsiteY14" fmla="*/ 580768 h 1676400"/>
                <a:gd name="connsiteX15" fmla="*/ 243016 w 2582562"/>
                <a:gd name="connsiteY15" fmla="*/ 638432 h 1676400"/>
                <a:gd name="connsiteX16" fmla="*/ 325394 w 2582562"/>
                <a:gd name="connsiteY16" fmla="*/ 638432 h 1676400"/>
                <a:gd name="connsiteX17" fmla="*/ 325394 w 2582562"/>
                <a:gd name="connsiteY17" fmla="*/ 698028 h 1676400"/>
                <a:gd name="connsiteX18" fmla="*/ 358346 w 2582562"/>
                <a:gd name="connsiteY18" fmla="*/ 696097 h 1676400"/>
                <a:gd name="connsiteX19" fmla="*/ 1363362 w 2582562"/>
                <a:gd name="connsiteY19" fmla="*/ 696097 h 1676400"/>
                <a:gd name="connsiteX20" fmla="*/ 1363362 w 2582562"/>
                <a:gd name="connsiteY20" fmla="*/ 943232 h 1676400"/>
                <a:gd name="connsiteX21" fmla="*/ 2582562 w 2582562"/>
                <a:gd name="connsiteY21" fmla="*/ 943232 h 1676400"/>
                <a:gd name="connsiteX22" fmla="*/ 2582562 w 2582562"/>
                <a:gd name="connsiteY22" fmla="*/ 1676400 h 167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582562" h="1676400">
                  <a:moveTo>
                    <a:pt x="0" y="0"/>
                  </a:moveTo>
                  <a:lnTo>
                    <a:pt x="0" y="49427"/>
                  </a:lnTo>
                  <a:lnTo>
                    <a:pt x="24713" y="74140"/>
                  </a:lnTo>
                  <a:lnTo>
                    <a:pt x="41189" y="90616"/>
                  </a:lnTo>
                  <a:lnTo>
                    <a:pt x="41189" y="148281"/>
                  </a:lnTo>
                  <a:lnTo>
                    <a:pt x="98854" y="148281"/>
                  </a:lnTo>
                  <a:lnTo>
                    <a:pt x="98854" y="205946"/>
                  </a:lnTo>
                  <a:lnTo>
                    <a:pt x="115329" y="205946"/>
                  </a:lnTo>
                  <a:lnTo>
                    <a:pt x="115329" y="201827"/>
                  </a:lnTo>
                  <a:lnTo>
                    <a:pt x="115329" y="280086"/>
                  </a:lnTo>
                  <a:lnTo>
                    <a:pt x="144162" y="280086"/>
                  </a:lnTo>
                  <a:lnTo>
                    <a:pt x="148281" y="527222"/>
                  </a:lnTo>
                  <a:lnTo>
                    <a:pt x="177113" y="527222"/>
                  </a:lnTo>
                  <a:lnTo>
                    <a:pt x="177113" y="580768"/>
                  </a:lnTo>
                  <a:lnTo>
                    <a:pt x="243016" y="580768"/>
                  </a:lnTo>
                  <a:lnTo>
                    <a:pt x="243016" y="638432"/>
                  </a:lnTo>
                  <a:lnTo>
                    <a:pt x="325394" y="638432"/>
                  </a:lnTo>
                  <a:lnTo>
                    <a:pt x="325394" y="698028"/>
                  </a:lnTo>
                  <a:lnTo>
                    <a:pt x="358346" y="696097"/>
                  </a:lnTo>
                  <a:lnTo>
                    <a:pt x="1363362" y="696097"/>
                  </a:lnTo>
                  <a:lnTo>
                    <a:pt x="1363362" y="943232"/>
                  </a:lnTo>
                  <a:lnTo>
                    <a:pt x="2582562" y="943232"/>
                  </a:lnTo>
                  <a:lnTo>
                    <a:pt x="2582562" y="167640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45" name="Straight Connector 144">
              <a:extLst>
                <a:ext uri="{FF2B5EF4-FFF2-40B4-BE49-F238E27FC236}">
                  <a16:creationId xmlns:a16="http://schemas.microsoft.com/office/drawing/2014/main" id="{1C890D3E-CDAF-4EB3-B9F4-A8F2C571F036}"/>
                </a:ext>
              </a:extLst>
            </p:cNvPr>
            <p:cNvCxnSpPr>
              <a:cxnSpLocks/>
            </p:cNvCxnSpPr>
            <p:nvPr/>
          </p:nvCxnSpPr>
          <p:spPr bwMode="auto">
            <a:xfrm>
              <a:off x="2833684" y="2557076"/>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F5684D1C-FA8C-45E7-B2BA-BD1AC9BC1A6A}"/>
                </a:ext>
              </a:extLst>
            </p:cNvPr>
            <p:cNvCxnSpPr>
              <a:cxnSpLocks/>
            </p:cNvCxnSpPr>
            <p:nvPr/>
          </p:nvCxnSpPr>
          <p:spPr bwMode="auto">
            <a:xfrm>
              <a:off x="2321716"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3F4B1DD-2E02-4EFA-84DB-40FFFDCAC850}"/>
                </a:ext>
              </a:extLst>
            </p:cNvPr>
            <p:cNvCxnSpPr>
              <a:cxnSpLocks/>
            </p:cNvCxnSpPr>
            <p:nvPr/>
          </p:nvCxnSpPr>
          <p:spPr bwMode="auto">
            <a:xfrm>
              <a:off x="2119310"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D0335565-FE2D-44DF-9B30-39DB95808CE1}"/>
                </a:ext>
              </a:extLst>
            </p:cNvPr>
            <p:cNvCxnSpPr>
              <a:cxnSpLocks/>
            </p:cNvCxnSpPr>
            <p:nvPr/>
          </p:nvCxnSpPr>
          <p:spPr bwMode="auto">
            <a:xfrm>
              <a:off x="1912142"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C61A8FC-50D2-41B8-A36A-AC5E43ED3022}"/>
                </a:ext>
              </a:extLst>
            </p:cNvPr>
            <p:cNvCxnSpPr>
              <a:cxnSpLocks/>
            </p:cNvCxnSpPr>
            <p:nvPr/>
          </p:nvCxnSpPr>
          <p:spPr bwMode="auto">
            <a:xfrm>
              <a:off x="1881186"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80BC2F4-9447-4959-A1B7-657B54C323B3}"/>
                </a:ext>
              </a:extLst>
            </p:cNvPr>
            <p:cNvCxnSpPr>
              <a:cxnSpLocks/>
            </p:cNvCxnSpPr>
            <p:nvPr/>
          </p:nvCxnSpPr>
          <p:spPr bwMode="auto">
            <a:xfrm>
              <a:off x="1847848"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D12C83F8-5653-4795-83C8-477F8D5D60D4}"/>
                </a:ext>
              </a:extLst>
            </p:cNvPr>
            <p:cNvCxnSpPr>
              <a:cxnSpLocks/>
            </p:cNvCxnSpPr>
            <p:nvPr/>
          </p:nvCxnSpPr>
          <p:spPr bwMode="auto">
            <a:xfrm>
              <a:off x="1800223"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273B574-C44A-46BC-A66E-A7FA12497262}"/>
                </a:ext>
              </a:extLst>
            </p:cNvPr>
            <p:cNvCxnSpPr>
              <a:cxnSpLocks/>
            </p:cNvCxnSpPr>
            <p:nvPr/>
          </p:nvCxnSpPr>
          <p:spPr bwMode="auto">
            <a:xfrm>
              <a:off x="1762123"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26EFA7CC-0CE3-4089-A89A-83CCA0208EE3}"/>
                </a:ext>
              </a:extLst>
            </p:cNvPr>
            <p:cNvCxnSpPr>
              <a:cxnSpLocks/>
            </p:cNvCxnSpPr>
            <p:nvPr/>
          </p:nvCxnSpPr>
          <p:spPr bwMode="auto">
            <a:xfrm>
              <a:off x="1731172"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D6DEC39-76E6-4622-ADBB-9AB40FA25A0A}"/>
                </a:ext>
              </a:extLst>
            </p:cNvPr>
            <p:cNvCxnSpPr>
              <a:cxnSpLocks/>
            </p:cNvCxnSpPr>
            <p:nvPr/>
          </p:nvCxnSpPr>
          <p:spPr bwMode="auto">
            <a:xfrm>
              <a:off x="1695453"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5B6E593-0E5F-4E2F-95F1-29B13F1C7636}"/>
                </a:ext>
              </a:extLst>
            </p:cNvPr>
            <p:cNvCxnSpPr>
              <a:cxnSpLocks/>
            </p:cNvCxnSpPr>
            <p:nvPr/>
          </p:nvCxnSpPr>
          <p:spPr bwMode="auto">
            <a:xfrm>
              <a:off x="1662116" y="2311807"/>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0B21427-1497-4820-8867-18F677B3153D}"/>
                </a:ext>
              </a:extLst>
            </p:cNvPr>
            <p:cNvCxnSpPr>
              <a:cxnSpLocks/>
            </p:cNvCxnSpPr>
            <p:nvPr/>
          </p:nvCxnSpPr>
          <p:spPr bwMode="auto">
            <a:xfrm>
              <a:off x="1462091" y="2209413"/>
              <a:ext cx="0" cy="59053"/>
            </a:xfrm>
            <a:prstGeom prst="line">
              <a:avLst/>
            </a:prstGeom>
            <a:noFill/>
            <a:ln w="28575" cap="flat" cmpd="sng" algn="ctr">
              <a:solidFill>
                <a:schemeClr val="accent4"/>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54F0B4A-76B4-4C32-ACA9-3C6450322A68}"/>
                </a:ext>
              </a:extLst>
            </p:cNvPr>
            <p:cNvCxnSpPr>
              <a:cxnSpLocks/>
            </p:cNvCxnSpPr>
            <p:nvPr/>
          </p:nvCxnSpPr>
          <p:spPr bwMode="auto">
            <a:xfrm>
              <a:off x="1319216" y="1776026"/>
              <a:ext cx="0" cy="59053"/>
            </a:xfrm>
            <a:prstGeom prst="line">
              <a:avLst/>
            </a:prstGeom>
            <a:noFill/>
            <a:ln w="28575" cap="flat" cmpd="sng" algn="ctr">
              <a:solidFill>
                <a:schemeClr val="accent4"/>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6B3CD2E5-B8E5-44B9-BAD4-25C32CDAC92B}"/>
              </a:ext>
            </a:extLst>
          </p:cNvPr>
          <p:cNvGrpSpPr/>
          <p:nvPr/>
        </p:nvGrpSpPr>
        <p:grpSpPr>
          <a:xfrm>
            <a:off x="1135368" y="1753620"/>
            <a:ext cx="2588302" cy="1457891"/>
            <a:chOff x="1229193" y="1683895"/>
            <a:chExt cx="2588302" cy="1406577"/>
          </a:xfrm>
        </p:grpSpPr>
        <p:sp>
          <p:nvSpPr>
            <p:cNvPr id="6" name="Freeform: Shape 5">
              <a:extLst>
                <a:ext uri="{FF2B5EF4-FFF2-40B4-BE49-F238E27FC236}">
                  <a16:creationId xmlns:a16="http://schemas.microsoft.com/office/drawing/2014/main" id="{258A1FE3-304C-42C1-B2B0-9DE0DFF6A5B7}"/>
                </a:ext>
              </a:extLst>
            </p:cNvPr>
            <p:cNvSpPr/>
            <p:nvPr/>
          </p:nvSpPr>
          <p:spPr bwMode="auto">
            <a:xfrm>
              <a:off x="1229193" y="1683895"/>
              <a:ext cx="2588302" cy="1406577"/>
            </a:xfrm>
            <a:custGeom>
              <a:avLst/>
              <a:gdLst>
                <a:gd name="connsiteX0" fmla="*/ 0 w 2588302"/>
                <a:gd name="connsiteY0" fmla="*/ 0 h 1406577"/>
                <a:gd name="connsiteX1" fmla="*/ 0 w 2588302"/>
                <a:gd name="connsiteY1" fmla="*/ 47469 h 1406577"/>
                <a:gd name="connsiteX2" fmla="*/ 32479 w 2588302"/>
                <a:gd name="connsiteY2" fmla="*/ 47469 h 1406577"/>
                <a:gd name="connsiteX3" fmla="*/ 32479 w 2588302"/>
                <a:gd name="connsiteY3" fmla="*/ 82446 h 1406577"/>
                <a:gd name="connsiteX4" fmla="*/ 39974 w 2588302"/>
                <a:gd name="connsiteY4" fmla="*/ 82446 h 1406577"/>
                <a:gd name="connsiteX5" fmla="*/ 39974 w 2588302"/>
                <a:gd name="connsiteY5" fmla="*/ 172387 h 1406577"/>
                <a:gd name="connsiteX6" fmla="*/ 62459 w 2588302"/>
                <a:gd name="connsiteY6" fmla="*/ 172387 h 1406577"/>
                <a:gd name="connsiteX7" fmla="*/ 62459 w 2588302"/>
                <a:gd name="connsiteY7" fmla="*/ 364761 h 1406577"/>
                <a:gd name="connsiteX8" fmla="*/ 62459 w 2588302"/>
                <a:gd name="connsiteY8" fmla="*/ 364761 h 1406577"/>
                <a:gd name="connsiteX9" fmla="*/ 87443 w 2588302"/>
                <a:gd name="connsiteY9" fmla="*/ 364761 h 1406577"/>
                <a:gd name="connsiteX10" fmla="*/ 87443 w 2588302"/>
                <a:gd name="connsiteY10" fmla="*/ 449705 h 1406577"/>
                <a:gd name="connsiteX11" fmla="*/ 102433 w 2588302"/>
                <a:gd name="connsiteY11" fmla="*/ 449705 h 1406577"/>
                <a:gd name="connsiteX12" fmla="*/ 102433 w 2588302"/>
                <a:gd name="connsiteY12" fmla="*/ 539646 h 1406577"/>
                <a:gd name="connsiteX13" fmla="*/ 117423 w 2588302"/>
                <a:gd name="connsiteY13" fmla="*/ 539646 h 1406577"/>
                <a:gd name="connsiteX14" fmla="*/ 117423 w 2588302"/>
                <a:gd name="connsiteY14" fmla="*/ 589613 h 1406577"/>
                <a:gd name="connsiteX15" fmla="*/ 127417 w 2588302"/>
                <a:gd name="connsiteY15" fmla="*/ 597108 h 1406577"/>
                <a:gd name="connsiteX16" fmla="*/ 127417 w 2588302"/>
                <a:gd name="connsiteY16" fmla="*/ 682053 h 1406577"/>
                <a:gd name="connsiteX17" fmla="*/ 147404 w 2588302"/>
                <a:gd name="connsiteY17" fmla="*/ 682053 h 1406577"/>
                <a:gd name="connsiteX18" fmla="*/ 147404 w 2588302"/>
                <a:gd name="connsiteY18" fmla="*/ 809469 h 1406577"/>
                <a:gd name="connsiteX19" fmla="*/ 162394 w 2588302"/>
                <a:gd name="connsiteY19" fmla="*/ 809469 h 1406577"/>
                <a:gd name="connsiteX20" fmla="*/ 162394 w 2588302"/>
                <a:gd name="connsiteY20" fmla="*/ 926892 h 1406577"/>
                <a:gd name="connsiteX21" fmla="*/ 197371 w 2588302"/>
                <a:gd name="connsiteY21" fmla="*/ 926892 h 1406577"/>
                <a:gd name="connsiteX22" fmla="*/ 197371 w 2588302"/>
                <a:gd name="connsiteY22" fmla="*/ 991849 h 1406577"/>
                <a:gd name="connsiteX23" fmla="*/ 224853 w 2588302"/>
                <a:gd name="connsiteY23" fmla="*/ 991849 h 1406577"/>
                <a:gd name="connsiteX24" fmla="*/ 224853 w 2588302"/>
                <a:gd name="connsiteY24" fmla="*/ 1021830 h 1406577"/>
                <a:gd name="connsiteX25" fmla="*/ 249837 w 2588302"/>
                <a:gd name="connsiteY25" fmla="*/ 1021830 h 1406577"/>
                <a:gd name="connsiteX26" fmla="*/ 249837 w 2588302"/>
                <a:gd name="connsiteY26" fmla="*/ 1056807 h 1406577"/>
                <a:gd name="connsiteX27" fmla="*/ 287312 w 2588302"/>
                <a:gd name="connsiteY27" fmla="*/ 1056807 h 1406577"/>
                <a:gd name="connsiteX28" fmla="*/ 287312 w 2588302"/>
                <a:gd name="connsiteY28" fmla="*/ 1099279 h 1406577"/>
                <a:gd name="connsiteX29" fmla="*/ 327286 w 2588302"/>
                <a:gd name="connsiteY29" fmla="*/ 1099279 h 1406577"/>
                <a:gd name="connsiteX30" fmla="*/ 327286 w 2588302"/>
                <a:gd name="connsiteY30" fmla="*/ 1136754 h 1406577"/>
                <a:gd name="connsiteX31" fmla="*/ 357266 w 2588302"/>
                <a:gd name="connsiteY31" fmla="*/ 1136754 h 1406577"/>
                <a:gd name="connsiteX32" fmla="*/ 357266 w 2588302"/>
                <a:gd name="connsiteY32" fmla="*/ 1166735 h 1406577"/>
                <a:gd name="connsiteX33" fmla="*/ 402237 w 2588302"/>
                <a:gd name="connsiteY33" fmla="*/ 1166735 h 1406577"/>
                <a:gd name="connsiteX34" fmla="*/ 402237 w 2588302"/>
                <a:gd name="connsiteY34" fmla="*/ 1206708 h 1406577"/>
                <a:gd name="connsiteX35" fmla="*/ 469692 w 2588302"/>
                <a:gd name="connsiteY35" fmla="*/ 1206708 h 1406577"/>
                <a:gd name="connsiteX36" fmla="*/ 469692 w 2588302"/>
                <a:gd name="connsiteY36" fmla="*/ 1251679 h 1406577"/>
                <a:gd name="connsiteX37" fmla="*/ 654571 w 2588302"/>
                <a:gd name="connsiteY37" fmla="*/ 1251679 h 1406577"/>
                <a:gd name="connsiteX38" fmla="*/ 654571 w 2588302"/>
                <a:gd name="connsiteY38" fmla="*/ 1304144 h 1406577"/>
                <a:gd name="connsiteX39" fmla="*/ 677056 w 2588302"/>
                <a:gd name="connsiteY39" fmla="*/ 1304144 h 1406577"/>
                <a:gd name="connsiteX40" fmla="*/ 677056 w 2588302"/>
                <a:gd name="connsiteY40" fmla="*/ 1349115 h 1406577"/>
                <a:gd name="connsiteX41" fmla="*/ 771994 w 2588302"/>
                <a:gd name="connsiteY41" fmla="*/ 1349115 h 1406577"/>
                <a:gd name="connsiteX42" fmla="*/ 771994 w 2588302"/>
                <a:gd name="connsiteY42" fmla="*/ 1406577 h 1406577"/>
                <a:gd name="connsiteX43" fmla="*/ 2588302 w 2588302"/>
                <a:gd name="connsiteY43" fmla="*/ 1401580 h 140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588302" h="1406577">
                  <a:moveTo>
                    <a:pt x="0" y="0"/>
                  </a:moveTo>
                  <a:lnTo>
                    <a:pt x="0" y="47469"/>
                  </a:lnTo>
                  <a:lnTo>
                    <a:pt x="32479" y="47469"/>
                  </a:lnTo>
                  <a:lnTo>
                    <a:pt x="32479" y="82446"/>
                  </a:lnTo>
                  <a:lnTo>
                    <a:pt x="39974" y="82446"/>
                  </a:lnTo>
                  <a:lnTo>
                    <a:pt x="39974" y="172387"/>
                  </a:lnTo>
                  <a:lnTo>
                    <a:pt x="62459" y="172387"/>
                  </a:lnTo>
                  <a:lnTo>
                    <a:pt x="62459" y="364761"/>
                  </a:lnTo>
                  <a:lnTo>
                    <a:pt x="62459" y="364761"/>
                  </a:lnTo>
                  <a:lnTo>
                    <a:pt x="87443" y="364761"/>
                  </a:lnTo>
                  <a:lnTo>
                    <a:pt x="87443" y="449705"/>
                  </a:lnTo>
                  <a:lnTo>
                    <a:pt x="102433" y="449705"/>
                  </a:lnTo>
                  <a:lnTo>
                    <a:pt x="102433" y="539646"/>
                  </a:lnTo>
                  <a:lnTo>
                    <a:pt x="117423" y="539646"/>
                  </a:lnTo>
                  <a:lnTo>
                    <a:pt x="117423" y="589613"/>
                  </a:lnTo>
                  <a:lnTo>
                    <a:pt x="127417" y="597108"/>
                  </a:lnTo>
                  <a:lnTo>
                    <a:pt x="127417" y="682053"/>
                  </a:lnTo>
                  <a:lnTo>
                    <a:pt x="147404" y="682053"/>
                  </a:lnTo>
                  <a:lnTo>
                    <a:pt x="147404" y="809469"/>
                  </a:lnTo>
                  <a:lnTo>
                    <a:pt x="162394" y="809469"/>
                  </a:lnTo>
                  <a:lnTo>
                    <a:pt x="162394" y="926892"/>
                  </a:lnTo>
                  <a:lnTo>
                    <a:pt x="197371" y="926892"/>
                  </a:lnTo>
                  <a:lnTo>
                    <a:pt x="197371" y="991849"/>
                  </a:lnTo>
                  <a:lnTo>
                    <a:pt x="224853" y="991849"/>
                  </a:lnTo>
                  <a:lnTo>
                    <a:pt x="224853" y="1021830"/>
                  </a:lnTo>
                  <a:lnTo>
                    <a:pt x="249837" y="1021830"/>
                  </a:lnTo>
                  <a:lnTo>
                    <a:pt x="249837" y="1056807"/>
                  </a:lnTo>
                  <a:lnTo>
                    <a:pt x="287312" y="1056807"/>
                  </a:lnTo>
                  <a:lnTo>
                    <a:pt x="287312" y="1099279"/>
                  </a:lnTo>
                  <a:lnTo>
                    <a:pt x="327286" y="1099279"/>
                  </a:lnTo>
                  <a:lnTo>
                    <a:pt x="327286" y="1136754"/>
                  </a:lnTo>
                  <a:lnTo>
                    <a:pt x="357266" y="1136754"/>
                  </a:lnTo>
                  <a:lnTo>
                    <a:pt x="357266" y="1166735"/>
                  </a:lnTo>
                  <a:lnTo>
                    <a:pt x="402237" y="1166735"/>
                  </a:lnTo>
                  <a:lnTo>
                    <a:pt x="402237" y="1206708"/>
                  </a:lnTo>
                  <a:lnTo>
                    <a:pt x="469692" y="1206708"/>
                  </a:lnTo>
                  <a:lnTo>
                    <a:pt x="469692" y="1251679"/>
                  </a:lnTo>
                  <a:lnTo>
                    <a:pt x="654571" y="1251679"/>
                  </a:lnTo>
                  <a:lnTo>
                    <a:pt x="654571" y="1304144"/>
                  </a:lnTo>
                  <a:lnTo>
                    <a:pt x="677056" y="1304144"/>
                  </a:lnTo>
                  <a:lnTo>
                    <a:pt x="677056" y="1349115"/>
                  </a:lnTo>
                  <a:lnTo>
                    <a:pt x="771994" y="1349115"/>
                  </a:lnTo>
                  <a:lnTo>
                    <a:pt x="771994" y="1406577"/>
                  </a:lnTo>
                  <a:lnTo>
                    <a:pt x="2588302" y="140158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38" name="Straight Connector 137">
              <a:extLst>
                <a:ext uri="{FF2B5EF4-FFF2-40B4-BE49-F238E27FC236}">
                  <a16:creationId xmlns:a16="http://schemas.microsoft.com/office/drawing/2014/main" id="{77F8C9A5-264B-4F76-AE80-66CA6EDDDA9B}"/>
                </a:ext>
              </a:extLst>
            </p:cNvPr>
            <p:cNvCxnSpPr>
              <a:cxnSpLocks/>
            </p:cNvCxnSpPr>
            <p:nvPr/>
          </p:nvCxnSpPr>
          <p:spPr bwMode="auto">
            <a:xfrm>
              <a:off x="2833686" y="3031419"/>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449DCC0-245B-45A0-BA33-3FCCFE10BE65}"/>
                </a:ext>
              </a:extLst>
            </p:cNvPr>
            <p:cNvCxnSpPr>
              <a:cxnSpLocks/>
            </p:cNvCxnSpPr>
            <p:nvPr/>
          </p:nvCxnSpPr>
          <p:spPr bwMode="auto">
            <a:xfrm>
              <a:off x="2788442" y="3031419"/>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A9DD08F-8A08-42DC-8D7A-F28EAB5C5795}"/>
                </a:ext>
              </a:extLst>
            </p:cNvPr>
            <p:cNvCxnSpPr>
              <a:cxnSpLocks/>
            </p:cNvCxnSpPr>
            <p:nvPr/>
          </p:nvCxnSpPr>
          <p:spPr bwMode="auto">
            <a:xfrm>
              <a:off x="2355055" y="3031419"/>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2BD022F-2B74-447B-97C9-9C3FBADCB019}"/>
                </a:ext>
              </a:extLst>
            </p:cNvPr>
            <p:cNvCxnSpPr>
              <a:cxnSpLocks/>
            </p:cNvCxnSpPr>
            <p:nvPr/>
          </p:nvCxnSpPr>
          <p:spPr bwMode="auto">
            <a:xfrm>
              <a:off x="1943104" y="2969944"/>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8BBB16EA-0D45-4AD1-BDF5-86D7C87493D4}"/>
                </a:ext>
              </a:extLst>
            </p:cNvPr>
            <p:cNvCxnSpPr>
              <a:cxnSpLocks/>
            </p:cNvCxnSpPr>
            <p:nvPr/>
          </p:nvCxnSpPr>
          <p:spPr bwMode="auto">
            <a:xfrm>
              <a:off x="1866904" y="2888982"/>
              <a:ext cx="0" cy="59053"/>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34A5B22D-4ABE-4188-85AD-76DF3F97520F}"/>
                </a:ext>
              </a:extLst>
            </p:cNvPr>
            <p:cNvCxnSpPr>
              <a:cxnSpLocks/>
            </p:cNvCxnSpPr>
            <p:nvPr/>
          </p:nvCxnSpPr>
          <p:spPr bwMode="auto">
            <a:xfrm>
              <a:off x="1731172" y="2888982"/>
              <a:ext cx="0" cy="59053"/>
            </a:xfrm>
            <a:prstGeom prst="line">
              <a:avLst/>
            </a:prstGeom>
            <a:noFill/>
            <a:ln w="28575" cap="flat" cmpd="sng" algn="ctr">
              <a:solidFill>
                <a:schemeClr val="accent3"/>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C8D416E9-65EB-495A-AF11-0979E2B1E887}"/>
              </a:ext>
            </a:extLst>
          </p:cNvPr>
          <p:cNvSpPr txBox="1"/>
          <p:nvPr/>
        </p:nvSpPr>
        <p:spPr bwMode="auto">
          <a:xfrm>
            <a:off x="935344" y="1348153"/>
            <a:ext cx="2961503" cy="35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Retrospective Analysis</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grpSp>
        <p:nvGrpSpPr>
          <p:cNvPr id="106" name="Group 105">
            <a:extLst>
              <a:ext uri="{FF2B5EF4-FFF2-40B4-BE49-F238E27FC236}">
                <a16:creationId xmlns:a16="http://schemas.microsoft.com/office/drawing/2014/main" id="{D53DB217-1F24-4539-9689-CD92E140737E}"/>
              </a:ext>
            </a:extLst>
          </p:cNvPr>
          <p:cNvGrpSpPr/>
          <p:nvPr/>
        </p:nvGrpSpPr>
        <p:grpSpPr>
          <a:xfrm>
            <a:off x="802726" y="1642324"/>
            <a:ext cx="3096061" cy="2152663"/>
            <a:chOff x="208988" y="2036357"/>
            <a:chExt cx="3837042" cy="2573959"/>
          </a:xfrm>
        </p:grpSpPr>
        <p:sp>
          <p:nvSpPr>
            <p:cNvPr id="107" name="Freeform: Shape 106">
              <a:extLst>
                <a:ext uri="{FF2B5EF4-FFF2-40B4-BE49-F238E27FC236}">
                  <a16:creationId xmlns:a16="http://schemas.microsoft.com/office/drawing/2014/main" id="{E8F13286-0F8B-40E1-A993-148C611821ED}"/>
                </a:ext>
              </a:extLst>
            </p:cNvPr>
            <p:cNvSpPr/>
            <p:nvPr/>
          </p:nvSpPr>
          <p:spPr bwMode="auto">
            <a:xfrm>
              <a:off x="610833" y="2160829"/>
              <a:ext cx="3291445" cy="2095865"/>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08" name="Group 107">
              <a:extLst>
                <a:ext uri="{FF2B5EF4-FFF2-40B4-BE49-F238E27FC236}">
                  <a16:creationId xmlns:a16="http://schemas.microsoft.com/office/drawing/2014/main" id="{0BCDE547-EE9E-4032-BFD9-61735812D0C8}"/>
                </a:ext>
              </a:extLst>
            </p:cNvPr>
            <p:cNvGrpSpPr/>
            <p:nvPr/>
          </p:nvGrpSpPr>
          <p:grpSpPr>
            <a:xfrm>
              <a:off x="208988" y="2036357"/>
              <a:ext cx="420308" cy="2351479"/>
              <a:chOff x="605278" y="-493607"/>
              <a:chExt cx="420308" cy="5911198"/>
            </a:xfrm>
          </p:grpSpPr>
          <p:sp>
            <p:nvSpPr>
              <p:cNvPr id="130" name="TextBox 129">
                <a:extLst>
                  <a:ext uri="{FF2B5EF4-FFF2-40B4-BE49-F238E27FC236}">
                    <a16:creationId xmlns:a16="http://schemas.microsoft.com/office/drawing/2014/main" id="{EDF632DC-BF7C-4408-A0FB-380831098698}"/>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31" name="TextBox 130">
                <a:extLst>
                  <a:ext uri="{FF2B5EF4-FFF2-40B4-BE49-F238E27FC236}">
                    <a16:creationId xmlns:a16="http://schemas.microsoft.com/office/drawing/2014/main" id="{34F51F06-F4A3-4DF4-A1ED-561D3E70B39D}"/>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132" name="TextBox 131">
                <a:extLst>
                  <a:ext uri="{FF2B5EF4-FFF2-40B4-BE49-F238E27FC236}">
                    <a16:creationId xmlns:a16="http://schemas.microsoft.com/office/drawing/2014/main" id="{98C72A34-1002-4678-AA2C-4DC8555108A8}"/>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133" name="TextBox 132">
                <a:extLst>
                  <a:ext uri="{FF2B5EF4-FFF2-40B4-BE49-F238E27FC236}">
                    <a16:creationId xmlns:a16="http://schemas.microsoft.com/office/drawing/2014/main" id="{32DC2009-E7B7-412C-84FF-203151ED7487}"/>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134" name="TextBox 133">
                <a:extLst>
                  <a:ext uri="{FF2B5EF4-FFF2-40B4-BE49-F238E27FC236}">
                    <a16:creationId xmlns:a16="http://schemas.microsoft.com/office/drawing/2014/main" id="{FFCA6E95-C9FB-4DB5-BB82-B97DC47CD301}"/>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135" name="TextBox 134">
                <a:extLst>
                  <a:ext uri="{FF2B5EF4-FFF2-40B4-BE49-F238E27FC236}">
                    <a16:creationId xmlns:a16="http://schemas.microsoft.com/office/drawing/2014/main" id="{60698AC3-EF91-4849-98DA-92A238481791}"/>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109" name="Group 108">
              <a:extLst>
                <a:ext uri="{FF2B5EF4-FFF2-40B4-BE49-F238E27FC236}">
                  <a16:creationId xmlns:a16="http://schemas.microsoft.com/office/drawing/2014/main" id="{81A04EE2-ECEE-4A6F-9F31-A1B3556737E3}"/>
                </a:ext>
              </a:extLst>
            </p:cNvPr>
            <p:cNvGrpSpPr/>
            <p:nvPr/>
          </p:nvGrpSpPr>
          <p:grpSpPr>
            <a:xfrm>
              <a:off x="551731" y="2174774"/>
              <a:ext cx="53541" cy="2081920"/>
              <a:chOff x="830646" y="-321578"/>
              <a:chExt cx="914400" cy="5257535"/>
            </a:xfrm>
          </p:grpSpPr>
          <p:cxnSp>
            <p:nvCxnSpPr>
              <p:cNvPr id="124" name="Straight Connector 123">
                <a:extLst>
                  <a:ext uri="{FF2B5EF4-FFF2-40B4-BE49-F238E27FC236}">
                    <a16:creationId xmlns:a16="http://schemas.microsoft.com/office/drawing/2014/main" id="{528D90AF-15D5-4B5A-BDDD-9828FF623836}"/>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3B5D6BC2-EE83-4042-BC32-0DFDD19E953D}"/>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4E2FCEE-015A-4319-A54E-16DE20E65745}"/>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0BF2CE7-B5F5-49D2-A3CA-D4AA2A35545D}"/>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7D03E9B2-5C31-407A-AC6D-129A6EE058C9}"/>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EE51FB8-232C-474A-8582-D0AEE4F97A81}"/>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CB432697-9B04-4299-B0C0-092BC6C48C5D}"/>
                </a:ext>
              </a:extLst>
            </p:cNvPr>
            <p:cNvGrpSpPr/>
            <p:nvPr/>
          </p:nvGrpSpPr>
          <p:grpSpPr>
            <a:xfrm>
              <a:off x="495019" y="4289909"/>
              <a:ext cx="3551011" cy="320407"/>
              <a:chOff x="2213407" y="4208547"/>
              <a:chExt cx="4719564" cy="320407"/>
            </a:xfrm>
          </p:grpSpPr>
          <p:sp>
            <p:nvSpPr>
              <p:cNvPr id="118" name="TextBox 117">
                <a:extLst>
                  <a:ext uri="{FF2B5EF4-FFF2-40B4-BE49-F238E27FC236}">
                    <a16:creationId xmlns:a16="http://schemas.microsoft.com/office/drawing/2014/main" id="{B73E7724-93FD-460E-B7DA-A287F82A6F45}"/>
                  </a:ext>
                </a:extLst>
              </p:cNvPr>
              <p:cNvSpPr txBox="1"/>
              <p:nvPr/>
            </p:nvSpPr>
            <p:spPr bwMode="auto">
              <a:xfrm>
                <a:off x="2213407"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19" name="TextBox 118">
                <a:extLst>
                  <a:ext uri="{FF2B5EF4-FFF2-40B4-BE49-F238E27FC236}">
                    <a16:creationId xmlns:a16="http://schemas.microsoft.com/office/drawing/2014/main" id="{7011C603-08A5-4E38-806B-C08263C01349}"/>
                  </a:ext>
                </a:extLst>
              </p:cNvPr>
              <p:cNvSpPr txBox="1"/>
              <p:nvPr/>
            </p:nvSpPr>
            <p:spPr bwMode="auto">
              <a:xfrm>
                <a:off x="29144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25</a:t>
                </a:r>
              </a:p>
            </p:txBody>
          </p:sp>
          <p:sp>
            <p:nvSpPr>
              <p:cNvPr id="120" name="TextBox 119">
                <a:extLst>
                  <a:ext uri="{FF2B5EF4-FFF2-40B4-BE49-F238E27FC236}">
                    <a16:creationId xmlns:a16="http://schemas.microsoft.com/office/drawing/2014/main" id="{37B08FA9-BA2B-4475-9779-EF56DA2DA720}"/>
                  </a:ext>
                </a:extLst>
              </p:cNvPr>
              <p:cNvSpPr txBox="1"/>
              <p:nvPr/>
            </p:nvSpPr>
            <p:spPr bwMode="auto">
              <a:xfrm>
                <a:off x="37526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50</a:t>
                </a:r>
              </a:p>
            </p:txBody>
          </p:sp>
          <p:sp>
            <p:nvSpPr>
              <p:cNvPr id="121" name="TextBox 120">
                <a:extLst>
                  <a:ext uri="{FF2B5EF4-FFF2-40B4-BE49-F238E27FC236}">
                    <a16:creationId xmlns:a16="http://schemas.microsoft.com/office/drawing/2014/main" id="{D8A60C2C-3A32-4083-9C1D-0793D7FC8475}"/>
                  </a:ext>
                </a:extLst>
              </p:cNvPr>
              <p:cNvSpPr txBox="1"/>
              <p:nvPr/>
            </p:nvSpPr>
            <p:spPr bwMode="auto">
              <a:xfrm>
                <a:off x="46035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75</a:t>
                </a:r>
              </a:p>
            </p:txBody>
          </p:sp>
          <p:sp>
            <p:nvSpPr>
              <p:cNvPr id="122" name="TextBox 121">
                <a:extLst>
                  <a:ext uri="{FF2B5EF4-FFF2-40B4-BE49-F238E27FC236}">
                    <a16:creationId xmlns:a16="http://schemas.microsoft.com/office/drawing/2014/main" id="{443DBFDF-210A-4A8A-B64F-734E13B79E53}"/>
                  </a:ext>
                </a:extLst>
              </p:cNvPr>
              <p:cNvSpPr txBox="1"/>
              <p:nvPr/>
            </p:nvSpPr>
            <p:spPr bwMode="auto">
              <a:xfrm>
                <a:off x="5389757" y="4208547"/>
                <a:ext cx="692317"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123" name="TextBox 122">
                <a:extLst>
                  <a:ext uri="{FF2B5EF4-FFF2-40B4-BE49-F238E27FC236}">
                    <a16:creationId xmlns:a16="http://schemas.microsoft.com/office/drawing/2014/main" id="{71E81F8F-5712-4AEF-9A1A-8E941F4F2DBF}"/>
                  </a:ext>
                </a:extLst>
              </p:cNvPr>
              <p:cNvSpPr txBox="1"/>
              <p:nvPr/>
            </p:nvSpPr>
            <p:spPr bwMode="auto">
              <a:xfrm>
                <a:off x="6240655" y="4208547"/>
                <a:ext cx="692316"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125</a:t>
                </a:r>
              </a:p>
            </p:txBody>
          </p:sp>
        </p:grpSp>
        <p:grpSp>
          <p:nvGrpSpPr>
            <p:cNvPr id="111" name="Group 110">
              <a:extLst>
                <a:ext uri="{FF2B5EF4-FFF2-40B4-BE49-F238E27FC236}">
                  <a16:creationId xmlns:a16="http://schemas.microsoft.com/office/drawing/2014/main" id="{BE1C28FF-17E6-4AAD-907A-D0D71CA23A24}"/>
                </a:ext>
              </a:extLst>
            </p:cNvPr>
            <p:cNvGrpSpPr/>
            <p:nvPr/>
          </p:nvGrpSpPr>
          <p:grpSpPr>
            <a:xfrm rot="5400000">
              <a:off x="2155865" y="2710430"/>
              <a:ext cx="82473" cy="3175002"/>
              <a:chOff x="830646" y="-321578"/>
              <a:chExt cx="914404" cy="5208920"/>
            </a:xfrm>
          </p:grpSpPr>
          <p:cxnSp>
            <p:nvCxnSpPr>
              <p:cNvPr id="112" name="Straight Connector 111">
                <a:extLst>
                  <a:ext uri="{FF2B5EF4-FFF2-40B4-BE49-F238E27FC236}">
                    <a16:creationId xmlns:a16="http://schemas.microsoft.com/office/drawing/2014/main" id="{C8275A34-3A87-462B-A313-373A5659BBEC}"/>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D0F9FA0-1288-4106-9D25-E36E7DD5D448}"/>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8052F87-0FA9-4819-AC26-FB9E166ECE24}"/>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42060E1-3BA3-4264-AB63-52AE6146893E}"/>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80F19D1-78AF-430C-B0D2-CE3D76A2D636}"/>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D9D36AB-BD19-475E-87CA-57DC65016199}"/>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36" name="Text Box 45">
            <a:extLst>
              <a:ext uri="{FF2B5EF4-FFF2-40B4-BE49-F238E27FC236}">
                <a16:creationId xmlns:a16="http://schemas.microsoft.com/office/drawing/2014/main" id="{53097BD6-4B17-40FA-9EFC-80449591E232}"/>
              </a:ext>
            </a:extLst>
          </p:cNvPr>
          <p:cNvSpPr txBox="1">
            <a:spLocks noChangeArrowheads="1"/>
          </p:cNvSpPr>
          <p:nvPr/>
        </p:nvSpPr>
        <p:spPr bwMode="auto">
          <a:xfrm rot="16200000">
            <a:off x="-274767" y="2460482"/>
            <a:ext cx="175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a:t>
            </a:r>
          </a:p>
        </p:txBody>
      </p:sp>
      <p:sp>
        <p:nvSpPr>
          <p:cNvPr id="189" name="Text Box 45">
            <a:extLst>
              <a:ext uri="{FF2B5EF4-FFF2-40B4-BE49-F238E27FC236}">
                <a16:creationId xmlns:a16="http://schemas.microsoft.com/office/drawing/2014/main" id="{17600666-5739-427F-86FA-09D272E773D9}"/>
              </a:ext>
            </a:extLst>
          </p:cNvPr>
          <p:cNvSpPr txBox="1">
            <a:spLocks noChangeArrowheads="1"/>
          </p:cNvSpPr>
          <p:nvPr/>
        </p:nvSpPr>
        <p:spPr bwMode="auto">
          <a:xfrm>
            <a:off x="2317655" y="1581408"/>
            <a:ext cx="1617232" cy="86177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R-CHOP (n = 63)</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R-hyper CVAD (n = 38)</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DA-EPOCH-R (n = 57)</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R-CODOX-M/IVAC (n = 41)</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Other/multiple (n = 24)</a:t>
            </a:r>
          </a:p>
        </p:txBody>
      </p:sp>
      <p:cxnSp>
        <p:nvCxnSpPr>
          <p:cNvPr id="190" name="Straight Connector 189">
            <a:extLst>
              <a:ext uri="{FF2B5EF4-FFF2-40B4-BE49-F238E27FC236}">
                <a16:creationId xmlns:a16="http://schemas.microsoft.com/office/drawing/2014/main" id="{EF018F71-3B66-4380-AE21-CC9783B176A6}"/>
              </a:ext>
            </a:extLst>
          </p:cNvPr>
          <p:cNvCxnSpPr/>
          <p:nvPr/>
        </p:nvCxnSpPr>
        <p:spPr bwMode="auto">
          <a:xfrm>
            <a:off x="2087835" y="1700881"/>
            <a:ext cx="291358" cy="0"/>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1D94051-EB1E-4F17-B402-9F2B1AFB7CFE}"/>
              </a:ext>
            </a:extLst>
          </p:cNvPr>
          <p:cNvCxnSpPr/>
          <p:nvPr/>
        </p:nvCxnSpPr>
        <p:spPr bwMode="auto">
          <a:xfrm>
            <a:off x="2087835" y="1859937"/>
            <a:ext cx="291358" cy="0"/>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CB51D06-DBC1-4065-8527-D60E6F41EC39}"/>
              </a:ext>
            </a:extLst>
          </p:cNvPr>
          <p:cNvCxnSpPr/>
          <p:nvPr/>
        </p:nvCxnSpPr>
        <p:spPr bwMode="auto">
          <a:xfrm>
            <a:off x="2087835" y="2018994"/>
            <a:ext cx="291358" cy="0"/>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1822063-12F0-463F-A219-DA2DBE71E32B}"/>
              </a:ext>
            </a:extLst>
          </p:cNvPr>
          <p:cNvCxnSpPr/>
          <p:nvPr/>
        </p:nvCxnSpPr>
        <p:spPr bwMode="auto">
          <a:xfrm>
            <a:off x="2087835" y="2178050"/>
            <a:ext cx="291358" cy="0"/>
          </a:xfrm>
          <a:prstGeom prst="line">
            <a:avLst/>
          </a:prstGeom>
          <a:noFill/>
          <a:ln w="28575" cap="flat" cmpd="sng" algn="ctr">
            <a:solidFill>
              <a:schemeClr val="accent6"/>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AF2730B2-5B57-4BBD-916A-45BF6E8724A7}"/>
              </a:ext>
            </a:extLst>
          </p:cNvPr>
          <p:cNvCxnSpPr/>
          <p:nvPr/>
        </p:nvCxnSpPr>
        <p:spPr bwMode="auto">
          <a:xfrm>
            <a:off x="2087835" y="2337107"/>
            <a:ext cx="291358" cy="0"/>
          </a:xfrm>
          <a:prstGeom prst="line">
            <a:avLst/>
          </a:prstGeom>
          <a:noFill/>
          <a:ln w="28575" cap="flat" cmpd="sng" algn="ctr">
            <a:solidFill>
              <a:schemeClr val="accent2"/>
            </a:solidFill>
            <a:prstDash val="solid"/>
            <a:round/>
            <a:headEnd type="none" w="med" len="med"/>
            <a:tailEnd type="none" w="med" len="med"/>
          </a:ln>
          <a:effectLst/>
        </p:spPr>
      </p:cxnSp>
      <p:sp>
        <p:nvSpPr>
          <p:cNvPr id="197" name="TextBox 196">
            <a:extLst>
              <a:ext uri="{FF2B5EF4-FFF2-40B4-BE49-F238E27FC236}">
                <a16:creationId xmlns:a16="http://schemas.microsoft.com/office/drawing/2014/main" id="{5D254B85-F8F6-4CC6-8753-8A9396820345}"/>
              </a:ext>
            </a:extLst>
          </p:cNvPr>
          <p:cNvSpPr txBox="1"/>
          <p:nvPr/>
        </p:nvSpPr>
        <p:spPr bwMode="auto">
          <a:xfrm>
            <a:off x="1093770" y="3244041"/>
            <a:ext cx="1225256" cy="2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.0016</a:t>
            </a:r>
          </a:p>
        </p:txBody>
      </p:sp>
      <p:grpSp>
        <p:nvGrpSpPr>
          <p:cNvPr id="198" name="Group 197">
            <a:extLst>
              <a:ext uri="{FF2B5EF4-FFF2-40B4-BE49-F238E27FC236}">
                <a16:creationId xmlns:a16="http://schemas.microsoft.com/office/drawing/2014/main" id="{968E69E3-9946-4B01-882A-BE72D74EEEC8}"/>
              </a:ext>
            </a:extLst>
          </p:cNvPr>
          <p:cNvGrpSpPr/>
          <p:nvPr/>
        </p:nvGrpSpPr>
        <p:grpSpPr>
          <a:xfrm>
            <a:off x="802726" y="3926570"/>
            <a:ext cx="3096061" cy="2152663"/>
            <a:chOff x="208988" y="2036357"/>
            <a:chExt cx="3837042" cy="2573959"/>
          </a:xfrm>
        </p:grpSpPr>
        <p:sp>
          <p:nvSpPr>
            <p:cNvPr id="199" name="Freeform: Shape 198">
              <a:extLst>
                <a:ext uri="{FF2B5EF4-FFF2-40B4-BE49-F238E27FC236}">
                  <a16:creationId xmlns:a16="http://schemas.microsoft.com/office/drawing/2014/main" id="{228BFF58-7227-4129-BB86-1A7D21C57374}"/>
                </a:ext>
              </a:extLst>
            </p:cNvPr>
            <p:cNvSpPr/>
            <p:nvPr/>
          </p:nvSpPr>
          <p:spPr bwMode="auto">
            <a:xfrm>
              <a:off x="610833" y="2160829"/>
              <a:ext cx="3291446" cy="2095865"/>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00" name="Group 199">
              <a:extLst>
                <a:ext uri="{FF2B5EF4-FFF2-40B4-BE49-F238E27FC236}">
                  <a16:creationId xmlns:a16="http://schemas.microsoft.com/office/drawing/2014/main" id="{740031FF-76E9-40A5-AD9F-E6804B133869}"/>
                </a:ext>
              </a:extLst>
            </p:cNvPr>
            <p:cNvGrpSpPr/>
            <p:nvPr/>
          </p:nvGrpSpPr>
          <p:grpSpPr>
            <a:xfrm>
              <a:off x="208988" y="2036357"/>
              <a:ext cx="420308" cy="2351479"/>
              <a:chOff x="605278" y="-493607"/>
              <a:chExt cx="420308" cy="5911198"/>
            </a:xfrm>
          </p:grpSpPr>
          <p:sp>
            <p:nvSpPr>
              <p:cNvPr id="222" name="TextBox 221">
                <a:extLst>
                  <a:ext uri="{FF2B5EF4-FFF2-40B4-BE49-F238E27FC236}">
                    <a16:creationId xmlns:a16="http://schemas.microsoft.com/office/drawing/2014/main" id="{FAC5EAB1-88A7-4DED-9E6B-27E44A920428}"/>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23" name="TextBox 222">
                <a:extLst>
                  <a:ext uri="{FF2B5EF4-FFF2-40B4-BE49-F238E27FC236}">
                    <a16:creationId xmlns:a16="http://schemas.microsoft.com/office/drawing/2014/main" id="{C8ED5FB3-0574-404D-A293-1B40B69C026C}"/>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224" name="TextBox 223">
                <a:extLst>
                  <a:ext uri="{FF2B5EF4-FFF2-40B4-BE49-F238E27FC236}">
                    <a16:creationId xmlns:a16="http://schemas.microsoft.com/office/drawing/2014/main" id="{A4D2E76B-5C09-4EDE-9ADA-F4AE463E209C}"/>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225" name="TextBox 224">
                <a:extLst>
                  <a:ext uri="{FF2B5EF4-FFF2-40B4-BE49-F238E27FC236}">
                    <a16:creationId xmlns:a16="http://schemas.microsoft.com/office/drawing/2014/main" id="{57165918-4EE0-4543-8EB9-1BC2423424E8}"/>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226" name="TextBox 225">
                <a:extLst>
                  <a:ext uri="{FF2B5EF4-FFF2-40B4-BE49-F238E27FC236}">
                    <a16:creationId xmlns:a16="http://schemas.microsoft.com/office/drawing/2014/main" id="{8A1CCD0F-256B-4CA2-92B6-59506DBCBF81}"/>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227" name="TextBox 226">
                <a:extLst>
                  <a:ext uri="{FF2B5EF4-FFF2-40B4-BE49-F238E27FC236}">
                    <a16:creationId xmlns:a16="http://schemas.microsoft.com/office/drawing/2014/main" id="{E7EBBA11-B622-4851-AFBF-1D219F7A86C2}"/>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201" name="Group 200">
              <a:extLst>
                <a:ext uri="{FF2B5EF4-FFF2-40B4-BE49-F238E27FC236}">
                  <a16:creationId xmlns:a16="http://schemas.microsoft.com/office/drawing/2014/main" id="{FD368CF8-9955-43EF-9D08-9C3A219BF53A}"/>
                </a:ext>
              </a:extLst>
            </p:cNvPr>
            <p:cNvGrpSpPr/>
            <p:nvPr/>
          </p:nvGrpSpPr>
          <p:grpSpPr>
            <a:xfrm>
              <a:off x="551731" y="2174774"/>
              <a:ext cx="53541" cy="2081920"/>
              <a:chOff x="830646" y="-321578"/>
              <a:chExt cx="914400" cy="5257535"/>
            </a:xfrm>
          </p:grpSpPr>
          <p:cxnSp>
            <p:nvCxnSpPr>
              <p:cNvPr id="216" name="Straight Connector 215">
                <a:extLst>
                  <a:ext uri="{FF2B5EF4-FFF2-40B4-BE49-F238E27FC236}">
                    <a16:creationId xmlns:a16="http://schemas.microsoft.com/office/drawing/2014/main" id="{2A8000B9-5AF1-4C3A-8D21-B796094BF7D5}"/>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436D454E-A8A6-46C6-BC75-F809808186E5}"/>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33597E7B-BE80-40D5-B33D-37AE73979B60}"/>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63A6769-09BF-4B93-8A17-232431B55679}"/>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BA37334-E020-4DA4-9C75-7C7B1A0F6C53}"/>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C035D3B4-BE7E-47EB-B313-9A3350AA83D9}"/>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35AAE342-D61D-44FB-9068-0AE67366B460}"/>
                </a:ext>
              </a:extLst>
            </p:cNvPr>
            <p:cNvGrpSpPr/>
            <p:nvPr/>
          </p:nvGrpSpPr>
          <p:grpSpPr>
            <a:xfrm>
              <a:off x="495019" y="4289909"/>
              <a:ext cx="3551011" cy="320407"/>
              <a:chOff x="2213407" y="4208547"/>
              <a:chExt cx="4719564" cy="320407"/>
            </a:xfrm>
          </p:grpSpPr>
          <p:sp>
            <p:nvSpPr>
              <p:cNvPr id="210" name="TextBox 209">
                <a:extLst>
                  <a:ext uri="{FF2B5EF4-FFF2-40B4-BE49-F238E27FC236}">
                    <a16:creationId xmlns:a16="http://schemas.microsoft.com/office/drawing/2014/main" id="{C223592D-B5D9-4EB0-B727-5C77DA82BB86}"/>
                  </a:ext>
                </a:extLst>
              </p:cNvPr>
              <p:cNvSpPr txBox="1"/>
              <p:nvPr/>
            </p:nvSpPr>
            <p:spPr bwMode="auto">
              <a:xfrm>
                <a:off x="2213407"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11" name="TextBox 210">
                <a:extLst>
                  <a:ext uri="{FF2B5EF4-FFF2-40B4-BE49-F238E27FC236}">
                    <a16:creationId xmlns:a16="http://schemas.microsoft.com/office/drawing/2014/main" id="{652A4827-9379-4413-8F3D-A3381FF2AE5A}"/>
                  </a:ext>
                </a:extLst>
              </p:cNvPr>
              <p:cNvSpPr txBox="1"/>
              <p:nvPr/>
            </p:nvSpPr>
            <p:spPr bwMode="auto">
              <a:xfrm>
                <a:off x="29144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25</a:t>
                </a:r>
              </a:p>
            </p:txBody>
          </p:sp>
          <p:sp>
            <p:nvSpPr>
              <p:cNvPr id="212" name="TextBox 211">
                <a:extLst>
                  <a:ext uri="{FF2B5EF4-FFF2-40B4-BE49-F238E27FC236}">
                    <a16:creationId xmlns:a16="http://schemas.microsoft.com/office/drawing/2014/main" id="{57FD92D5-D1F3-4938-AFF1-58A0B91EBA14}"/>
                  </a:ext>
                </a:extLst>
              </p:cNvPr>
              <p:cNvSpPr txBox="1"/>
              <p:nvPr/>
            </p:nvSpPr>
            <p:spPr bwMode="auto">
              <a:xfrm>
                <a:off x="37526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50</a:t>
                </a:r>
              </a:p>
            </p:txBody>
          </p:sp>
          <p:sp>
            <p:nvSpPr>
              <p:cNvPr id="213" name="TextBox 212">
                <a:extLst>
                  <a:ext uri="{FF2B5EF4-FFF2-40B4-BE49-F238E27FC236}">
                    <a16:creationId xmlns:a16="http://schemas.microsoft.com/office/drawing/2014/main" id="{83AA7C2F-9107-4A57-9C4B-E1286846E2A7}"/>
                  </a:ext>
                </a:extLst>
              </p:cNvPr>
              <p:cNvSpPr txBox="1"/>
              <p:nvPr/>
            </p:nvSpPr>
            <p:spPr bwMode="auto">
              <a:xfrm>
                <a:off x="46035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75</a:t>
                </a:r>
              </a:p>
            </p:txBody>
          </p:sp>
          <p:sp>
            <p:nvSpPr>
              <p:cNvPr id="214" name="TextBox 213">
                <a:extLst>
                  <a:ext uri="{FF2B5EF4-FFF2-40B4-BE49-F238E27FC236}">
                    <a16:creationId xmlns:a16="http://schemas.microsoft.com/office/drawing/2014/main" id="{5840BECF-6BCB-4E4E-B83B-3CC2E5D627D8}"/>
                  </a:ext>
                </a:extLst>
              </p:cNvPr>
              <p:cNvSpPr txBox="1"/>
              <p:nvPr/>
            </p:nvSpPr>
            <p:spPr bwMode="auto">
              <a:xfrm>
                <a:off x="5389757" y="4208547"/>
                <a:ext cx="692317"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215" name="TextBox 214">
                <a:extLst>
                  <a:ext uri="{FF2B5EF4-FFF2-40B4-BE49-F238E27FC236}">
                    <a16:creationId xmlns:a16="http://schemas.microsoft.com/office/drawing/2014/main" id="{7D83F690-C1A5-4669-9403-C6FEBB62143E}"/>
                  </a:ext>
                </a:extLst>
              </p:cNvPr>
              <p:cNvSpPr txBox="1"/>
              <p:nvPr/>
            </p:nvSpPr>
            <p:spPr bwMode="auto">
              <a:xfrm>
                <a:off x="6240655" y="4208547"/>
                <a:ext cx="692316"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125</a:t>
                </a:r>
              </a:p>
            </p:txBody>
          </p:sp>
        </p:grpSp>
        <p:grpSp>
          <p:nvGrpSpPr>
            <p:cNvPr id="203" name="Group 202">
              <a:extLst>
                <a:ext uri="{FF2B5EF4-FFF2-40B4-BE49-F238E27FC236}">
                  <a16:creationId xmlns:a16="http://schemas.microsoft.com/office/drawing/2014/main" id="{7378CA1B-3749-4E2D-8D7C-01519B356FEB}"/>
                </a:ext>
              </a:extLst>
            </p:cNvPr>
            <p:cNvGrpSpPr/>
            <p:nvPr/>
          </p:nvGrpSpPr>
          <p:grpSpPr>
            <a:xfrm rot="5400000">
              <a:off x="2155865" y="2710430"/>
              <a:ext cx="82473" cy="3175002"/>
              <a:chOff x="830646" y="-321578"/>
              <a:chExt cx="914404" cy="5208920"/>
            </a:xfrm>
          </p:grpSpPr>
          <p:cxnSp>
            <p:nvCxnSpPr>
              <p:cNvPr id="204" name="Straight Connector 203">
                <a:extLst>
                  <a:ext uri="{FF2B5EF4-FFF2-40B4-BE49-F238E27FC236}">
                    <a16:creationId xmlns:a16="http://schemas.microsoft.com/office/drawing/2014/main" id="{DDE535FC-5E22-4144-9F2F-862F1AEFF1DC}"/>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A154509-6187-49AB-B427-F9A7C2F10E55}"/>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C31F609C-9C3E-4BBA-8607-26F6426AE1A9}"/>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AF2FB64-07C6-4DC2-8E6D-4A73E305B267}"/>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76B8F7E-445F-47E8-9135-BD1627211581}"/>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DA3342C-DA80-4993-A5B6-DBF87B7CD1A8}"/>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29" name="Text Box 45">
            <a:extLst>
              <a:ext uri="{FF2B5EF4-FFF2-40B4-BE49-F238E27FC236}">
                <a16:creationId xmlns:a16="http://schemas.microsoft.com/office/drawing/2014/main" id="{82F370F4-54EC-4F8D-BB12-14C155639B31}"/>
              </a:ext>
            </a:extLst>
          </p:cNvPr>
          <p:cNvSpPr txBox="1">
            <a:spLocks noChangeArrowheads="1"/>
          </p:cNvSpPr>
          <p:nvPr/>
        </p:nvSpPr>
        <p:spPr bwMode="auto">
          <a:xfrm rot="16200000">
            <a:off x="-274767" y="4794778"/>
            <a:ext cx="1752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a:t>
            </a:r>
          </a:p>
        </p:txBody>
      </p:sp>
      <p:sp>
        <p:nvSpPr>
          <p:cNvPr id="263" name="TextBox 262">
            <a:extLst>
              <a:ext uri="{FF2B5EF4-FFF2-40B4-BE49-F238E27FC236}">
                <a16:creationId xmlns:a16="http://schemas.microsoft.com/office/drawing/2014/main" id="{F08D6894-914E-44FD-8A1C-7E82E6952643}"/>
              </a:ext>
            </a:extLst>
          </p:cNvPr>
          <p:cNvSpPr txBox="1"/>
          <p:nvPr/>
        </p:nvSpPr>
        <p:spPr bwMode="auto">
          <a:xfrm>
            <a:off x="1093770" y="5556449"/>
            <a:ext cx="1225256" cy="2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.001</a:t>
            </a:r>
          </a:p>
        </p:txBody>
      </p:sp>
      <p:sp>
        <p:nvSpPr>
          <p:cNvPr id="264" name="Text Box 45">
            <a:extLst>
              <a:ext uri="{FF2B5EF4-FFF2-40B4-BE49-F238E27FC236}">
                <a16:creationId xmlns:a16="http://schemas.microsoft.com/office/drawing/2014/main" id="{B0DED5CA-428C-46C1-89AC-B6199FB5C84A}"/>
              </a:ext>
            </a:extLst>
          </p:cNvPr>
          <p:cNvSpPr txBox="1">
            <a:spLocks noChangeArrowheads="1"/>
          </p:cNvSpPr>
          <p:nvPr/>
        </p:nvSpPr>
        <p:spPr bwMode="auto">
          <a:xfrm>
            <a:off x="2317655" y="4015754"/>
            <a:ext cx="1691784" cy="41470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Intensive induction (n = 136)</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CHOP (n = 63)</a:t>
            </a:r>
          </a:p>
        </p:txBody>
      </p:sp>
      <p:cxnSp>
        <p:nvCxnSpPr>
          <p:cNvPr id="265" name="Straight Connector 264">
            <a:extLst>
              <a:ext uri="{FF2B5EF4-FFF2-40B4-BE49-F238E27FC236}">
                <a16:creationId xmlns:a16="http://schemas.microsoft.com/office/drawing/2014/main" id="{BF589024-A2B4-4A84-8E09-B15D0CE12E22}"/>
              </a:ext>
            </a:extLst>
          </p:cNvPr>
          <p:cNvCxnSpPr/>
          <p:nvPr/>
        </p:nvCxnSpPr>
        <p:spPr bwMode="auto">
          <a:xfrm>
            <a:off x="2087835" y="4135227"/>
            <a:ext cx="291358" cy="0"/>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134FE89C-D2B9-4266-BC19-339F268BEBF4}"/>
              </a:ext>
            </a:extLst>
          </p:cNvPr>
          <p:cNvCxnSpPr/>
          <p:nvPr/>
        </p:nvCxnSpPr>
        <p:spPr bwMode="auto">
          <a:xfrm>
            <a:off x="2087835" y="4303655"/>
            <a:ext cx="291358" cy="0"/>
          </a:xfrm>
          <a:prstGeom prst="line">
            <a:avLst/>
          </a:prstGeom>
          <a:noFill/>
          <a:ln w="28575" cap="flat" cmpd="sng" algn="ctr">
            <a:solidFill>
              <a:schemeClr val="accent3"/>
            </a:solidFill>
            <a:prstDash val="solid"/>
            <a:round/>
            <a:headEnd type="none" w="med" len="med"/>
            <a:tailEnd type="none" w="med" len="med"/>
          </a:ln>
          <a:effectLst/>
        </p:spPr>
      </p:cxnSp>
      <p:grpSp>
        <p:nvGrpSpPr>
          <p:cNvPr id="4" name="Group 3">
            <a:extLst>
              <a:ext uri="{FF2B5EF4-FFF2-40B4-BE49-F238E27FC236}">
                <a16:creationId xmlns:a16="http://schemas.microsoft.com/office/drawing/2014/main" id="{C5FFA8FD-E334-4395-B81D-543DB6BBB750}"/>
              </a:ext>
            </a:extLst>
          </p:cNvPr>
          <p:cNvGrpSpPr/>
          <p:nvPr/>
        </p:nvGrpSpPr>
        <p:grpSpPr>
          <a:xfrm>
            <a:off x="4095639" y="1346556"/>
            <a:ext cx="4054227" cy="4923195"/>
            <a:chOff x="4095639" y="1346556"/>
            <a:chExt cx="4054227" cy="4923195"/>
          </a:xfrm>
        </p:grpSpPr>
        <p:sp>
          <p:nvSpPr>
            <p:cNvPr id="27" name="TextBox 26">
              <a:extLst>
                <a:ext uri="{FF2B5EF4-FFF2-40B4-BE49-F238E27FC236}">
                  <a16:creationId xmlns:a16="http://schemas.microsoft.com/office/drawing/2014/main" id="{A57DA81E-971C-4545-8D08-46A6F55E9EC8}"/>
                </a:ext>
              </a:extLst>
            </p:cNvPr>
            <p:cNvSpPr txBox="1"/>
            <p:nvPr/>
          </p:nvSpPr>
          <p:spPr bwMode="auto">
            <a:xfrm>
              <a:off x="5146002" y="1346556"/>
              <a:ext cx="29615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LLBC Study of R-CHOP</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2</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sp>
          <p:nvSpPr>
            <p:cNvPr id="1028" name="Freeform: Shape 1027">
              <a:extLst>
                <a:ext uri="{FF2B5EF4-FFF2-40B4-BE49-F238E27FC236}">
                  <a16:creationId xmlns:a16="http://schemas.microsoft.com/office/drawing/2014/main" id="{0DFED849-27F1-4FC8-817F-F1DB057AF232}"/>
                </a:ext>
              </a:extLst>
            </p:cNvPr>
            <p:cNvSpPr/>
            <p:nvPr/>
          </p:nvSpPr>
          <p:spPr bwMode="auto">
            <a:xfrm>
              <a:off x="4737020" y="4046427"/>
              <a:ext cx="3198300" cy="477906"/>
            </a:xfrm>
            <a:custGeom>
              <a:avLst/>
              <a:gdLst>
                <a:gd name="connsiteX0" fmla="*/ 0 w 2557054"/>
                <a:gd name="connsiteY0" fmla="*/ 0 h 382088"/>
                <a:gd name="connsiteX1" fmla="*/ 68580 w 2557054"/>
                <a:gd name="connsiteY1" fmla="*/ 0 h 382088"/>
                <a:gd name="connsiteX2" fmla="*/ 78377 w 2557054"/>
                <a:gd name="connsiteY2" fmla="*/ 29391 h 382088"/>
                <a:gd name="connsiteX3" fmla="*/ 97971 w 2557054"/>
                <a:gd name="connsiteY3" fmla="*/ 26126 h 382088"/>
                <a:gd name="connsiteX4" fmla="*/ 104503 w 2557054"/>
                <a:gd name="connsiteY4" fmla="*/ 26126 h 382088"/>
                <a:gd name="connsiteX5" fmla="*/ 133894 w 2557054"/>
                <a:gd name="connsiteY5" fmla="*/ 29391 h 382088"/>
                <a:gd name="connsiteX6" fmla="*/ 133894 w 2557054"/>
                <a:gd name="connsiteY6" fmla="*/ 35923 h 382088"/>
                <a:gd name="connsiteX7" fmla="*/ 156754 w 2557054"/>
                <a:gd name="connsiteY7" fmla="*/ 35923 h 382088"/>
                <a:gd name="connsiteX8" fmla="*/ 166551 w 2557054"/>
                <a:gd name="connsiteY8" fmla="*/ 48986 h 382088"/>
                <a:gd name="connsiteX9" fmla="*/ 176348 w 2557054"/>
                <a:gd name="connsiteY9" fmla="*/ 52251 h 382088"/>
                <a:gd name="connsiteX10" fmla="*/ 182880 w 2557054"/>
                <a:gd name="connsiteY10" fmla="*/ 62048 h 382088"/>
                <a:gd name="connsiteX11" fmla="*/ 192677 w 2557054"/>
                <a:gd name="connsiteY11" fmla="*/ 62048 h 382088"/>
                <a:gd name="connsiteX12" fmla="*/ 199208 w 2557054"/>
                <a:gd name="connsiteY12" fmla="*/ 68579 h 382088"/>
                <a:gd name="connsiteX13" fmla="*/ 222068 w 2557054"/>
                <a:gd name="connsiteY13" fmla="*/ 68579 h 382088"/>
                <a:gd name="connsiteX14" fmla="*/ 222068 w 2557054"/>
                <a:gd name="connsiteY14" fmla="*/ 81643 h 382088"/>
                <a:gd name="connsiteX15" fmla="*/ 271054 w 2557054"/>
                <a:gd name="connsiteY15" fmla="*/ 81643 h 382088"/>
                <a:gd name="connsiteX16" fmla="*/ 271054 w 2557054"/>
                <a:gd name="connsiteY16" fmla="*/ 94706 h 382088"/>
                <a:gd name="connsiteX17" fmla="*/ 310243 w 2557054"/>
                <a:gd name="connsiteY17" fmla="*/ 94706 h 382088"/>
                <a:gd name="connsiteX18" fmla="*/ 323306 w 2557054"/>
                <a:gd name="connsiteY18" fmla="*/ 107769 h 382088"/>
                <a:gd name="connsiteX19" fmla="*/ 342900 w 2557054"/>
                <a:gd name="connsiteY19" fmla="*/ 111034 h 382088"/>
                <a:gd name="connsiteX20" fmla="*/ 342900 w 2557054"/>
                <a:gd name="connsiteY20" fmla="*/ 117566 h 382088"/>
                <a:gd name="connsiteX21" fmla="*/ 385354 w 2557054"/>
                <a:gd name="connsiteY21" fmla="*/ 117566 h 382088"/>
                <a:gd name="connsiteX22" fmla="*/ 385354 w 2557054"/>
                <a:gd name="connsiteY22" fmla="*/ 137160 h 382088"/>
                <a:gd name="connsiteX23" fmla="*/ 404948 w 2557054"/>
                <a:gd name="connsiteY23" fmla="*/ 137160 h 382088"/>
                <a:gd name="connsiteX24" fmla="*/ 411480 w 2557054"/>
                <a:gd name="connsiteY24" fmla="*/ 143692 h 382088"/>
                <a:gd name="connsiteX25" fmla="*/ 444137 w 2557054"/>
                <a:gd name="connsiteY25" fmla="*/ 146957 h 382088"/>
                <a:gd name="connsiteX26" fmla="*/ 444137 w 2557054"/>
                <a:gd name="connsiteY26" fmla="*/ 156754 h 382088"/>
                <a:gd name="connsiteX27" fmla="*/ 496388 w 2557054"/>
                <a:gd name="connsiteY27" fmla="*/ 153488 h 382088"/>
                <a:gd name="connsiteX28" fmla="*/ 496388 w 2557054"/>
                <a:gd name="connsiteY28" fmla="*/ 163286 h 382088"/>
                <a:gd name="connsiteX29" fmla="*/ 535577 w 2557054"/>
                <a:gd name="connsiteY29" fmla="*/ 166551 h 382088"/>
                <a:gd name="connsiteX30" fmla="*/ 542108 w 2557054"/>
                <a:gd name="connsiteY30" fmla="*/ 173082 h 382088"/>
                <a:gd name="connsiteX31" fmla="*/ 571500 w 2557054"/>
                <a:gd name="connsiteY31" fmla="*/ 173082 h 382088"/>
                <a:gd name="connsiteX32" fmla="*/ 571500 w 2557054"/>
                <a:gd name="connsiteY32" fmla="*/ 186146 h 382088"/>
                <a:gd name="connsiteX33" fmla="*/ 656408 w 2557054"/>
                <a:gd name="connsiteY33" fmla="*/ 182880 h 382088"/>
                <a:gd name="connsiteX34" fmla="*/ 662940 w 2557054"/>
                <a:gd name="connsiteY34" fmla="*/ 189412 h 382088"/>
                <a:gd name="connsiteX35" fmla="*/ 682534 w 2557054"/>
                <a:gd name="connsiteY35" fmla="*/ 189412 h 382088"/>
                <a:gd name="connsiteX36" fmla="*/ 685800 w 2557054"/>
                <a:gd name="connsiteY36" fmla="*/ 199208 h 382088"/>
                <a:gd name="connsiteX37" fmla="*/ 728254 w 2557054"/>
                <a:gd name="connsiteY37" fmla="*/ 199208 h 382088"/>
                <a:gd name="connsiteX38" fmla="*/ 728254 w 2557054"/>
                <a:gd name="connsiteY38" fmla="*/ 212271 h 382088"/>
                <a:gd name="connsiteX39" fmla="*/ 875211 w 2557054"/>
                <a:gd name="connsiteY39" fmla="*/ 212271 h 382088"/>
                <a:gd name="connsiteX40" fmla="*/ 878477 w 2557054"/>
                <a:gd name="connsiteY40" fmla="*/ 231866 h 382088"/>
                <a:gd name="connsiteX41" fmla="*/ 960120 w 2557054"/>
                <a:gd name="connsiteY41" fmla="*/ 231866 h 382088"/>
                <a:gd name="connsiteX42" fmla="*/ 969917 w 2557054"/>
                <a:gd name="connsiteY42" fmla="*/ 241663 h 382088"/>
                <a:gd name="connsiteX43" fmla="*/ 1071154 w 2557054"/>
                <a:gd name="connsiteY43" fmla="*/ 244928 h 382088"/>
                <a:gd name="connsiteX44" fmla="*/ 1080951 w 2557054"/>
                <a:gd name="connsiteY44" fmla="*/ 254725 h 382088"/>
                <a:gd name="connsiteX45" fmla="*/ 1188720 w 2557054"/>
                <a:gd name="connsiteY45" fmla="*/ 261257 h 382088"/>
                <a:gd name="connsiteX46" fmla="*/ 1257300 w 2557054"/>
                <a:gd name="connsiteY46" fmla="*/ 261257 h 382088"/>
                <a:gd name="connsiteX47" fmla="*/ 1257300 w 2557054"/>
                <a:gd name="connsiteY47" fmla="*/ 277586 h 382088"/>
                <a:gd name="connsiteX48" fmla="*/ 1430383 w 2557054"/>
                <a:gd name="connsiteY48" fmla="*/ 280851 h 382088"/>
                <a:gd name="connsiteX49" fmla="*/ 1430383 w 2557054"/>
                <a:gd name="connsiteY49" fmla="*/ 293914 h 382088"/>
                <a:gd name="connsiteX50" fmla="*/ 1498963 w 2557054"/>
                <a:gd name="connsiteY50" fmla="*/ 293914 h 382088"/>
                <a:gd name="connsiteX51" fmla="*/ 1502228 w 2557054"/>
                <a:gd name="connsiteY51" fmla="*/ 293914 h 382088"/>
                <a:gd name="connsiteX52" fmla="*/ 1567543 w 2557054"/>
                <a:gd name="connsiteY52" fmla="*/ 297180 h 382088"/>
                <a:gd name="connsiteX53" fmla="*/ 1574074 w 2557054"/>
                <a:gd name="connsiteY53" fmla="*/ 303711 h 382088"/>
                <a:gd name="connsiteX54" fmla="*/ 1655717 w 2557054"/>
                <a:gd name="connsiteY54" fmla="*/ 303711 h 382088"/>
                <a:gd name="connsiteX55" fmla="*/ 1655717 w 2557054"/>
                <a:gd name="connsiteY55" fmla="*/ 316774 h 382088"/>
                <a:gd name="connsiteX56" fmla="*/ 1766751 w 2557054"/>
                <a:gd name="connsiteY56" fmla="*/ 316774 h 382088"/>
                <a:gd name="connsiteX57" fmla="*/ 1766751 w 2557054"/>
                <a:gd name="connsiteY57" fmla="*/ 316774 h 382088"/>
                <a:gd name="connsiteX58" fmla="*/ 1854926 w 2557054"/>
                <a:gd name="connsiteY58" fmla="*/ 320040 h 382088"/>
                <a:gd name="connsiteX59" fmla="*/ 1854926 w 2557054"/>
                <a:gd name="connsiteY59" fmla="*/ 320040 h 382088"/>
                <a:gd name="connsiteX60" fmla="*/ 1943100 w 2557054"/>
                <a:gd name="connsiteY60" fmla="*/ 320040 h 382088"/>
                <a:gd name="connsiteX61" fmla="*/ 1943100 w 2557054"/>
                <a:gd name="connsiteY61" fmla="*/ 342900 h 382088"/>
                <a:gd name="connsiteX62" fmla="*/ 2099854 w 2557054"/>
                <a:gd name="connsiteY62" fmla="*/ 342900 h 382088"/>
                <a:gd name="connsiteX63" fmla="*/ 2099854 w 2557054"/>
                <a:gd name="connsiteY63" fmla="*/ 355963 h 382088"/>
                <a:gd name="connsiteX64" fmla="*/ 2142308 w 2557054"/>
                <a:gd name="connsiteY64" fmla="*/ 355963 h 382088"/>
                <a:gd name="connsiteX65" fmla="*/ 2158637 w 2557054"/>
                <a:gd name="connsiteY65" fmla="*/ 355963 h 382088"/>
                <a:gd name="connsiteX66" fmla="*/ 2223951 w 2557054"/>
                <a:gd name="connsiteY66" fmla="*/ 355963 h 382088"/>
                <a:gd name="connsiteX67" fmla="*/ 2223951 w 2557054"/>
                <a:gd name="connsiteY67" fmla="*/ 382088 h 382088"/>
                <a:gd name="connsiteX68" fmla="*/ 2557054 w 2557054"/>
                <a:gd name="connsiteY68" fmla="*/ 382088 h 38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2557054" h="382088">
                  <a:moveTo>
                    <a:pt x="0" y="0"/>
                  </a:moveTo>
                  <a:lnTo>
                    <a:pt x="68580" y="0"/>
                  </a:lnTo>
                  <a:lnTo>
                    <a:pt x="78377" y="29391"/>
                  </a:lnTo>
                  <a:lnTo>
                    <a:pt x="97971" y="26126"/>
                  </a:lnTo>
                  <a:lnTo>
                    <a:pt x="104503" y="26126"/>
                  </a:lnTo>
                  <a:lnTo>
                    <a:pt x="133894" y="29391"/>
                  </a:lnTo>
                  <a:lnTo>
                    <a:pt x="133894" y="35923"/>
                  </a:lnTo>
                  <a:lnTo>
                    <a:pt x="156754" y="35923"/>
                  </a:lnTo>
                  <a:lnTo>
                    <a:pt x="166551" y="48986"/>
                  </a:lnTo>
                  <a:lnTo>
                    <a:pt x="176348" y="52251"/>
                  </a:lnTo>
                  <a:lnTo>
                    <a:pt x="182880" y="62048"/>
                  </a:lnTo>
                  <a:lnTo>
                    <a:pt x="192677" y="62048"/>
                  </a:lnTo>
                  <a:lnTo>
                    <a:pt x="199208" y="68579"/>
                  </a:lnTo>
                  <a:lnTo>
                    <a:pt x="222068" y="68579"/>
                  </a:lnTo>
                  <a:lnTo>
                    <a:pt x="222068" y="81643"/>
                  </a:lnTo>
                  <a:lnTo>
                    <a:pt x="271054" y="81643"/>
                  </a:lnTo>
                  <a:lnTo>
                    <a:pt x="271054" y="94706"/>
                  </a:lnTo>
                  <a:lnTo>
                    <a:pt x="310243" y="94706"/>
                  </a:lnTo>
                  <a:lnTo>
                    <a:pt x="323306" y="107769"/>
                  </a:lnTo>
                  <a:lnTo>
                    <a:pt x="342900" y="111034"/>
                  </a:lnTo>
                  <a:lnTo>
                    <a:pt x="342900" y="117566"/>
                  </a:lnTo>
                  <a:lnTo>
                    <a:pt x="385354" y="117566"/>
                  </a:lnTo>
                  <a:lnTo>
                    <a:pt x="385354" y="137160"/>
                  </a:lnTo>
                  <a:lnTo>
                    <a:pt x="404948" y="137160"/>
                  </a:lnTo>
                  <a:lnTo>
                    <a:pt x="411480" y="143692"/>
                  </a:lnTo>
                  <a:lnTo>
                    <a:pt x="444137" y="146957"/>
                  </a:lnTo>
                  <a:lnTo>
                    <a:pt x="444137" y="156754"/>
                  </a:lnTo>
                  <a:lnTo>
                    <a:pt x="496388" y="153488"/>
                  </a:lnTo>
                  <a:lnTo>
                    <a:pt x="496388" y="163286"/>
                  </a:lnTo>
                  <a:lnTo>
                    <a:pt x="535577" y="166551"/>
                  </a:lnTo>
                  <a:lnTo>
                    <a:pt x="542108" y="173082"/>
                  </a:lnTo>
                  <a:lnTo>
                    <a:pt x="571500" y="173082"/>
                  </a:lnTo>
                  <a:lnTo>
                    <a:pt x="571500" y="186146"/>
                  </a:lnTo>
                  <a:lnTo>
                    <a:pt x="656408" y="182880"/>
                  </a:lnTo>
                  <a:lnTo>
                    <a:pt x="662940" y="189412"/>
                  </a:lnTo>
                  <a:lnTo>
                    <a:pt x="682534" y="189412"/>
                  </a:lnTo>
                  <a:lnTo>
                    <a:pt x="685800" y="199208"/>
                  </a:lnTo>
                  <a:lnTo>
                    <a:pt x="728254" y="199208"/>
                  </a:lnTo>
                  <a:lnTo>
                    <a:pt x="728254" y="212271"/>
                  </a:lnTo>
                  <a:lnTo>
                    <a:pt x="875211" y="212271"/>
                  </a:lnTo>
                  <a:lnTo>
                    <a:pt x="878477" y="231866"/>
                  </a:lnTo>
                  <a:lnTo>
                    <a:pt x="960120" y="231866"/>
                  </a:lnTo>
                  <a:lnTo>
                    <a:pt x="969917" y="241663"/>
                  </a:lnTo>
                  <a:lnTo>
                    <a:pt x="1071154" y="244928"/>
                  </a:lnTo>
                  <a:lnTo>
                    <a:pt x="1080951" y="254725"/>
                  </a:lnTo>
                  <a:lnTo>
                    <a:pt x="1188720" y="261257"/>
                  </a:lnTo>
                  <a:lnTo>
                    <a:pt x="1257300" y="261257"/>
                  </a:lnTo>
                  <a:lnTo>
                    <a:pt x="1257300" y="277586"/>
                  </a:lnTo>
                  <a:lnTo>
                    <a:pt x="1430383" y="280851"/>
                  </a:lnTo>
                  <a:lnTo>
                    <a:pt x="1430383" y="293914"/>
                  </a:lnTo>
                  <a:lnTo>
                    <a:pt x="1498963" y="293914"/>
                  </a:lnTo>
                  <a:lnTo>
                    <a:pt x="1502228" y="293914"/>
                  </a:lnTo>
                  <a:lnTo>
                    <a:pt x="1567543" y="297180"/>
                  </a:lnTo>
                  <a:lnTo>
                    <a:pt x="1574074" y="303711"/>
                  </a:lnTo>
                  <a:lnTo>
                    <a:pt x="1655717" y="303711"/>
                  </a:lnTo>
                  <a:lnTo>
                    <a:pt x="1655717" y="316774"/>
                  </a:lnTo>
                  <a:lnTo>
                    <a:pt x="1766751" y="316774"/>
                  </a:lnTo>
                  <a:lnTo>
                    <a:pt x="1766751" y="316774"/>
                  </a:lnTo>
                  <a:lnTo>
                    <a:pt x="1854926" y="320040"/>
                  </a:lnTo>
                  <a:lnTo>
                    <a:pt x="1854926" y="320040"/>
                  </a:lnTo>
                  <a:lnTo>
                    <a:pt x="1943100" y="320040"/>
                  </a:lnTo>
                  <a:lnTo>
                    <a:pt x="1943100" y="342900"/>
                  </a:lnTo>
                  <a:lnTo>
                    <a:pt x="2099854" y="342900"/>
                  </a:lnTo>
                  <a:lnTo>
                    <a:pt x="2099854" y="355963"/>
                  </a:lnTo>
                  <a:lnTo>
                    <a:pt x="2142308" y="355963"/>
                  </a:lnTo>
                  <a:lnTo>
                    <a:pt x="2158637" y="355963"/>
                  </a:lnTo>
                  <a:lnTo>
                    <a:pt x="2223951" y="355963"/>
                  </a:lnTo>
                  <a:lnTo>
                    <a:pt x="2223951" y="382088"/>
                  </a:lnTo>
                  <a:lnTo>
                    <a:pt x="2557054" y="382088"/>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275" name="Freeform: Shape 1274">
              <a:extLst>
                <a:ext uri="{FF2B5EF4-FFF2-40B4-BE49-F238E27FC236}">
                  <a16:creationId xmlns:a16="http://schemas.microsoft.com/office/drawing/2014/main" id="{DB636BBC-1B17-48A9-8835-48E11E1E20A4}"/>
                </a:ext>
              </a:extLst>
            </p:cNvPr>
            <p:cNvSpPr/>
            <p:nvPr/>
          </p:nvSpPr>
          <p:spPr bwMode="auto">
            <a:xfrm>
              <a:off x="4731404" y="4047959"/>
              <a:ext cx="3198811" cy="708861"/>
            </a:xfrm>
            <a:custGeom>
              <a:avLst/>
              <a:gdLst>
                <a:gd name="connsiteX0" fmla="*/ 0 w 2557462"/>
                <a:gd name="connsiteY0" fmla="*/ 0 h 566737"/>
                <a:gd name="connsiteX1" fmla="*/ 30956 w 2557462"/>
                <a:gd name="connsiteY1" fmla="*/ 30956 h 566737"/>
                <a:gd name="connsiteX2" fmla="*/ 40481 w 2557462"/>
                <a:gd name="connsiteY2" fmla="*/ 47625 h 566737"/>
                <a:gd name="connsiteX3" fmla="*/ 50006 w 2557462"/>
                <a:gd name="connsiteY3" fmla="*/ 47625 h 566737"/>
                <a:gd name="connsiteX4" fmla="*/ 50006 w 2557462"/>
                <a:gd name="connsiteY4" fmla="*/ 61912 h 566737"/>
                <a:gd name="connsiteX5" fmla="*/ 66675 w 2557462"/>
                <a:gd name="connsiteY5" fmla="*/ 61912 h 566737"/>
                <a:gd name="connsiteX6" fmla="*/ 66675 w 2557462"/>
                <a:gd name="connsiteY6" fmla="*/ 80962 h 566737"/>
                <a:gd name="connsiteX7" fmla="*/ 119062 w 2557462"/>
                <a:gd name="connsiteY7" fmla="*/ 80962 h 566737"/>
                <a:gd name="connsiteX8" fmla="*/ 119062 w 2557462"/>
                <a:gd name="connsiteY8" fmla="*/ 102393 h 566737"/>
                <a:gd name="connsiteX9" fmla="*/ 135731 w 2557462"/>
                <a:gd name="connsiteY9" fmla="*/ 102393 h 566737"/>
                <a:gd name="connsiteX10" fmla="*/ 135731 w 2557462"/>
                <a:gd name="connsiteY10" fmla="*/ 116681 h 566737"/>
                <a:gd name="connsiteX11" fmla="*/ 154781 w 2557462"/>
                <a:gd name="connsiteY11" fmla="*/ 116681 h 566737"/>
                <a:gd name="connsiteX12" fmla="*/ 154781 w 2557462"/>
                <a:gd name="connsiteY12" fmla="*/ 130968 h 566737"/>
                <a:gd name="connsiteX13" fmla="*/ 180975 w 2557462"/>
                <a:gd name="connsiteY13" fmla="*/ 126206 h 566737"/>
                <a:gd name="connsiteX14" fmla="*/ 183356 w 2557462"/>
                <a:gd name="connsiteY14" fmla="*/ 142875 h 566737"/>
                <a:gd name="connsiteX15" fmla="*/ 192881 w 2557462"/>
                <a:gd name="connsiteY15" fmla="*/ 147637 h 566737"/>
                <a:gd name="connsiteX16" fmla="*/ 192881 w 2557462"/>
                <a:gd name="connsiteY16" fmla="*/ 159543 h 566737"/>
                <a:gd name="connsiteX17" fmla="*/ 209550 w 2557462"/>
                <a:gd name="connsiteY17" fmla="*/ 159543 h 566737"/>
                <a:gd name="connsiteX18" fmla="*/ 209550 w 2557462"/>
                <a:gd name="connsiteY18" fmla="*/ 173831 h 566737"/>
                <a:gd name="connsiteX19" fmla="*/ 226218 w 2557462"/>
                <a:gd name="connsiteY19" fmla="*/ 173831 h 566737"/>
                <a:gd name="connsiteX20" fmla="*/ 226218 w 2557462"/>
                <a:gd name="connsiteY20" fmla="*/ 195262 h 566737"/>
                <a:gd name="connsiteX21" fmla="*/ 242887 w 2557462"/>
                <a:gd name="connsiteY21" fmla="*/ 195262 h 566737"/>
                <a:gd name="connsiteX22" fmla="*/ 242887 w 2557462"/>
                <a:gd name="connsiteY22" fmla="*/ 202406 h 566737"/>
                <a:gd name="connsiteX23" fmla="*/ 247650 w 2557462"/>
                <a:gd name="connsiteY23" fmla="*/ 202406 h 566737"/>
                <a:gd name="connsiteX24" fmla="*/ 247650 w 2557462"/>
                <a:gd name="connsiteY24" fmla="*/ 211931 h 566737"/>
                <a:gd name="connsiteX25" fmla="*/ 264318 w 2557462"/>
                <a:gd name="connsiteY25" fmla="*/ 211931 h 566737"/>
                <a:gd name="connsiteX26" fmla="*/ 264318 w 2557462"/>
                <a:gd name="connsiteY26" fmla="*/ 228600 h 566737"/>
                <a:gd name="connsiteX27" fmla="*/ 271462 w 2557462"/>
                <a:gd name="connsiteY27" fmla="*/ 228600 h 566737"/>
                <a:gd name="connsiteX28" fmla="*/ 271462 w 2557462"/>
                <a:gd name="connsiteY28" fmla="*/ 254793 h 566737"/>
                <a:gd name="connsiteX29" fmla="*/ 288131 w 2557462"/>
                <a:gd name="connsiteY29" fmla="*/ 254793 h 566737"/>
                <a:gd name="connsiteX30" fmla="*/ 288131 w 2557462"/>
                <a:gd name="connsiteY30" fmla="*/ 261937 h 566737"/>
                <a:gd name="connsiteX31" fmla="*/ 307181 w 2557462"/>
                <a:gd name="connsiteY31" fmla="*/ 261937 h 566737"/>
                <a:gd name="connsiteX32" fmla="*/ 307181 w 2557462"/>
                <a:gd name="connsiteY32" fmla="*/ 280987 h 566737"/>
                <a:gd name="connsiteX33" fmla="*/ 323850 w 2557462"/>
                <a:gd name="connsiteY33" fmla="*/ 280987 h 566737"/>
                <a:gd name="connsiteX34" fmla="*/ 323850 w 2557462"/>
                <a:gd name="connsiteY34" fmla="*/ 280987 h 566737"/>
                <a:gd name="connsiteX35" fmla="*/ 323850 w 2557462"/>
                <a:gd name="connsiteY35" fmla="*/ 295275 h 566737"/>
                <a:gd name="connsiteX36" fmla="*/ 340518 w 2557462"/>
                <a:gd name="connsiteY36" fmla="*/ 295275 h 566737"/>
                <a:gd name="connsiteX37" fmla="*/ 371475 w 2557462"/>
                <a:gd name="connsiteY37" fmla="*/ 295275 h 566737"/>
                <a:gd name="connsiteX38" fmla="*/ 371475 w 2557462"/>
                <a:gd name="connsiteY38" fmla="*/ 295275 h 566737"/>
                <a:gd name="connsiteX39" fmla="*/ 366712 w 2557462"/>
                <a:gd name="connsiteY39" fmla="*/ 300037 h 566737"/>
                <a:gd name="connsiteX40" fmla="*/ 366712 w 2557462"/>
                <a:gd name="connsiteY40" fmla="*/ 311943 h 566737"/>
                <a:gd name="connsiteX41" fmla="*/ 397668 w 2557462"/>
                <a:gd name="connsiteY41" fmla="*/ 311943 h 566737"/>
                <a:gd name="connsiteX42" fmla="*/ 397668 w 2557462"/>
                <a:gd name="connsiteY42" fmla="*/ 319087 h 566737"/>
                <a:gd name="connsiteX43" fmla="*/ 409575 w 2557462"/>
                <a:gd name="connsiteY43" fmla="*/ 319087 h 566737"/>
                <a:gd name="connsiteX44" fmla="*/ 409575 w 2557462"/>
                <a:gd name="connsiteY44" fmla="*/ 338137 h 566737"/>
                <a:gd name="connsiteX45" fmla="*/ 423862 w 2557462"/>
                <a:gd name="connsiteY45" fmla="*/ 338137 h 566737"/>
                <a:gd name="connsiteX46" fmla="*/ 423862 w 2557462"/>
                <a:gd name="connsiteY46" fmla="*/ 352425 h 566737"/>
                <a:gd name="connsiteX47" fmla="*/ 447675 w 2557462"/>
                <a:gd name="connsiteY47" fmla="*/ 352425 h 566737"/>
                <a:gd name="connsiteX48" fmla="*/ 454818 w 2557462"/>
                <a:gd name="connsiteY48" fmla="*/ 378618 h 566737"/>
                <a:gd name="connsiteX49" fmla="*/ 473868 w 2557462"/>
                <a:gd name="connsiteY49" fmla="*/ 378618 h 566737"/>
                <a:gd name="connsiteX50" fmla="*/ 473868 w 2557462"/>
                <a:gd name="connsiteY50" fmla="*/ 390525 h 566737"/>
                <a:gd name="connsiteX51" fmla="*/ 481012 w 2557462"/>
                <a:gd name="connsiteY51" fmla="*/ 395287 h 566737"/>
                <a:gd name="connsiteX52" fmla="*/ 481012 w 2557462"/>
                <a:gd name="connsiteY52" fmla="*/ 402431 h 566737"/>
                <a:gd name="connsiteX53" fmla="*/ 495300 w 2557462"/>
                <a:gd name="connsiteY53" fmla="*/ 402431 h 566737"/>
                <a:gd name="connsiteX54" fmla="*/ 495300 w 2557462"/>
                <a:gd name="connsiteY54" fmla="*/ 414337 h 566737"/>
                <a:gd name="connsiteX55" fmla="*/ 526256 w 2557462"/>
                <a:gd name="connsiteY55" fmla="*/ 414337 h 566737"/>
                <a:gd name="connsiteX56" fmla="*/ 526256 w 2557462"/>
                <a:gd name="connsiteY56" fmla="*/ 426243 h 566737"/>
                <a:gd name="connsiteX57" fmla="*/ 559593 w 2557462"/>
                <a:gd name="connsiteY57" fmla="*/ 426243 h 566737"/>
                <a:gd name="connsiteX58" fmla="*/ 559593 w 2557462"/>
                <a:gd name="connsiteY58" fmla="*/ 438150 h 566737"/>
                <a:gd name="connsiteX59" fmla="*/ 581025 w 2557462"/>
                <a:gd name="connsiteY59" fmla="*/ 438150 h 566737"/>
                <a:gd name="connsiteX60" fmla="*/ 581025 w 2557462"/>
                <a:gd name="connsiteY60" fmla="*/ 445293 h 566737"/>
                <a:gd name="connsiteX61" fmla="*/ 600075 w 2557462"/>
                <a:gd name="connsiteY61" fmla="*/ 445293 h 566737"/>
                <a:gd name="connsiteX62" fmla="*/ 600075 w 2557462"/>
                <a:gd name="connsiteY62" fmla="*/ 445293 h 566737"/>
                <a:gd name="connsiteX63" fmla="*/ 600075 w 2557462"/>
                <a:gd name="connsiteY63" fmla="*/ 461962 h 566737"/>
                <a:gd name="connsiteX64" fmla="*/ 695325 w 2557462"/>
                <a:gd name="connsiteY64" fmla="*/ 461962 h 566737"/>
                <a:gd name="connsiteX65" fmla="*/ 695325 w 2557462"/>
                <a:gd name="connsiteY65" fmla="*/ 478631 h 566737"/>
                <a:gd name="connsiteX66" fmla="*/ 804862 w 2557462"/>
                <a:gd name="connsiteY66" fmla="*/ 478631 h 566737"/>
                <a:gd name="connsiteX67" fmla="*/ 804862 w 2557462"/>
                <a:gd name="connsiteY67" fmla="*/ 488156 h 566737"/>
                <a:gd name="connsiteX68" fmla="*/ 895350 w 2557462"/>
                <a:gd name="connsiteY68" fmla="*/ 485775 h 566737"/>
                <a:gd name="connsiteX69" fmla="*/ 895350 w 2557462"/>
                <a:gd name="connsiteY69" fmla="*/ 500062 h 566737"/>
                <a:gd name="connsiteX70" fmla="*/ 919162 w 2557462"/>
                <a:gd name="connsiteY70" fmla="*/ 500062 h 566737"/>
                <a:gd name="connsiteX71" fmla="*/ 928687 w 2557462"/>
                <a:gd name="connsiteY71" fmla="*/ 509587 h 566737"/>
                <a:gd name="connsiteX72" fmla="*/ 1059656 w 2557462"/>
                <a:gd name="connsiteY72" fmla="*/ 509587 h 566737"/>
                <a:gd name="connsiteX73" fmla="*/ 1059656 w 2557462"/>
                <a:gd name="connsiteY73" fmla="*/ 516731 h 566737"/>
                <a:gd name="connsiteX74" fmla="*/ 1369218 w 2557462"/>
                <a:gd name="connsiteY74" fmla="*/ 516731 h 566737"/>
                <a:gd name="connsiteX75" fmla="*/ 1376362 w 2557462"/>
                <a:gd name="connsiteY75" fmla="*/ 523875 h 566737"/>
                <a:gd name="connsiteX76" fmla="*/ 1897856 w 2557462"/>
                <a:gd name="connsiteY76" fmla="*/ 523875 h 566737"/>
                <a:gd name="connsiteX77" fmla="*/ 1902618 w 2557462"/>
                <a:gd name="connsiteY77" fmla="*/ 542925 h 566737"/>
                <a:gd name="connsiteX78" fmla="*/ 2050256 w 2557462"/>
                <a:gd name="connsiteY78" fmla="*/ 542925 h 566737"/>
                <a:gd name="connsiteX79" fmla="*/ 2052637 w 2557462"/>
                <a:gd name="connsiteY79" fmla="*/ 552450 h 566737"/>
                <a:gd name="connsiteX80" fmla="*/ 2531268 w 2557462"/>
                <a:gd name="connsiteY80" fmla="*/ 552450 h 566737"/>
                <a:gd name="connsiteX81" fmla="*/ 2531268 w 2557462"/>
                <a:gd name="connsiteY81" fmla="*/ 566737 h 566737"/>
                <a:gd name="connsiteX82" fmla="*/ 2557462 w 2557462"/>
                <a:gd name="connsiteY82" fmla="*/ 566737 h 566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557462" h="566737">
                  <a:moveTo>
                    <a:pt x="0" y="0"/>
                  </a:moveTo>
                  <a:lnTo>
                    <a:pt x="30956" y="30956"/>
                  </a:lnTo>
                  <a:lnTo>
                    <a:pt x="40481" y="47625"/>
                  </a:lnTo>
                  <a:lnTo>
                    <a:pt x="50006" y="47625"/>
                  </a:lnTo>
                  <a:lnTo>
                    <a:pt x="50006" y="61912"/>
                  </a:lnTo>
                  <a:lnTo>
                    <a:pt x="66675" y="61912"/>
                  </a:lnTo>
                  <a:lnTo>
                    <a:pt x="66675" y="80962"/>
                  </a:lnTo>
                  <a:lnTo>
                    <a:pt x="119062" y="80962"/>
                  </a:lnTo>
                  <a:lnTo>
                    <a:pt x="119062" y="102393"/>
                  </a:lnTo>
                  <a:lnTo>
                    <a:pt x="135731" y="102393"/>
                  </a:lnTo>
                  <a:lnTo>
                    <a:pt x="135731" y="116681"/>
                  </a:lnTo>
                  <a:lnTo>
                    <a:pt x="154781" y="116681"/>
                  </a:lnTo>
                  <a:lnTo>
                    <a:pt x="154781" y="130968"/>
                  </a:lnTo>
                  <a:lnTo>
                    <a:pt x="180975" y="126206"/>
                  </a:lnTo>
                  <a:lnTo>
                    <a:pt x="183356" y="142875"/>
                  </a:lnTo>
                  <a:lnTo>
                    <a:pt x="192881" y="147637"/>
                  </a:lnTo>
                  <a:lnTo>
                    <a:pt x="192881" y="159543"/>
                  </a:lnTo>
                  <a:lnTo>
                    <a:pt x="209550" y="159543"/>
                  </a:lnTo>
                  <a:lnTo>
                    <a:pt x="209550" y="173831"/>
                  </a:lnTo>
                  <a:lnTo>
                    <a:pt x="226218" y="173831"/>
                  </a:lnTo>
                  <a:lnTo>
                    <a:pt x="226218" y="195262"/>
                  </a:lnTo>
                  <a:lnTo>
                    <a:pt x="242887" y="195262"/>
                  </a:lnTo>
                  <a:lnTo>
                    <a:pt x="242887" y="202406"/>
                  </a:lnTo>
                  <a:lnTo>
                    <a:pt x="247650" y="202406"/>
                  </a:lnTo>
                  <a:lnTo>
                    <a:pt x="247650" y="211931"/>
                  </a:lnTo>
                  <a:lnTo>
                    <a:pt x="264318" y="211931"/>
                  </a:lnTo>
                  <a:lnTo>
                    <a:pt x="264318" y="228600"/>
                  </a:lnTo>
                  <a:lnTo>
                    <a:pt x="271462" y="228600"/>
                  </a:lnTo>
                  <a:lnTo>
                    <a:pt x="271462" y="254793"/>
                  </a:lnTo>
                  <a:lnTo>
                    <a:pt x="288131" y="254793"/>
                  </a:lnTo>
                  <a:lnTo>
                    <a:pt x="288131" y="261937"/>
                  </a:lnTo>
                  <a:lnTo>
                    <a:pt x="307181" y="261937"/>
                  </a:lnTo>
                  <a:lnTo>
                    <a:pt x="307181" y="280987"/>
                  </a:lnTo>
                  <a:lnTo>
                    <a:pt x="323850" y="280987"/>
                  </a:lnTo>
                  <a:lnTo>
                    <a:pt x="323850" y="280987"/>
                  </a:lnTo>
                  <a:lnTo>
                    <a:pt x="323850" y="295275"/>
                  </a:lnTo>
                  <a:lnTo>
                    <a:pt x="340518" y="295275"/>
                  </a:lnTo>
                  <a:lnTo>
                    <a:pt x="371475" y="295275"/>
                  </a:lnTo>
                  <a:lnTo>
                    <a:pt x="371475" y="295275"/>
                  </a:lnTo>
                  <a:lnTo>
                    <a:pt x="366712" y="300037"/>
                  </a:lnTo>
                  <a:lnTo>
                    <a:pt x="366712" y="311943"/>
                  </a:lnTo>
                  <a:lnTo>
                    <a:pt x="397668" y="311943"/>
                  </a:lnTo>
                  <a:lnTo>
                    <a:pt x="397668" y="319087"/>
                  </a:lnTo>
                  <a:lnTo>
                    <a:pt x="409575" y="319087"/>
                  </a:lnTo>
                  <a:lnTo>
                    <a:pt x="409575" y="338137"/>
                  </a:lnTo>
                  <a:lnTo>
                    <a:pt x="423862" y="338137"/>
                  </a:lnTo>
                  <a:lnTo>
                    <a:pt x="423862" y="352425"/>
                  </a:lnTo>
                  <a:lnTo>
                    <a:pt x="447675" y="352425"/>
                  </a:lnTo>
                  <a:lnTo>
                    <a:pt x="454818" y="378618"/>
                  </a:lnTo>
                  <a:lnTo>
                    <a:pt x="473868" y="378618"/>
                  </a:lnTo>
                  <a:lnTo>
                    <a:pt x="473868" y="390525"/>
                  </a:lnTo>
                  <a:lnTo>
                    <a:pt x="481012" y="395287"/>
                  </a:lnTo>
                  <a:lnTo>
                    <a:pt x="481012" y="402431"/>
                  </a:lnTo>
                  <a:lnTo>
                    <a:pt x="495300" y="402431"/>
                  </a:lnTo>
                  <a:lnTo>
                    <a:pt x="495300" y="414337"/>
                  </a:lnTo>
                  <a:lnTo>
                    <a:pt x="526256" y="414337"/>
                  </a:lnTo>
                  <a:lnTo>
                    <a:pt x="526256" y="426243"/>
                  </a:lnTo>
                  <a:lnTo>
                    <a:pt x="559593" y="426243"/>
                  </a:lnTo>
                  <a:lnTo>
                    <a:pt x="559593" y="438150"/>
                  </a:lnTo>
                  <a:lnTo>
                    <a:pt x="581025" y="438150"/>
                  </a:lnTo>
                  <a:lnTo>
                    <a:pt x="581025" y="445293"/>
                  </a:lnTo>
                  <a:lnTo>
                    <a:pt x="600075" y="445293"/>
                  </a:lnTo>
                  <a:lnTo>
                    <a:pt x="600075" y="445293"/>
                  </a:lnTo>
                  <a:lnTo>
                    <a:pt x="600075" y="461962"/>
                  </a:lnTo>
                  <a:lnTo>
                    <a:pt x="695325" y="461962"/>
                  </a:lnTo>
                  <a:lnTo>
                    <a:pt x="695325" y="478631"/>
                  </a:lnTo>
                  <a:lnTo>
                    <a:pt x="804862" y="478631"/>
                  </a:lnTo>
                  <a:lnTo>
                    <a:pt x="804862" y="488156"/>
                  </a:lnTo>
                  <a:lnTo>
                    <a:pt x="895350" y="485775"/>
                  </a:lnTo>
                  <a:lnTo>
                    <a:pt x="895350" y="500062"/>
                  </a:lnTo>
                  <a:lnTo>
                    <a:pt x="919162" y="500062"/>
                  </a:lnTo>
                  <a:lnTo>
                    <a:pt x="928687" y="509587"/>
                  </a:lnTo>
                  <a:lnTo>
                    <a:pt x="1059656" y="509587"/>
                  </a:lnTo>
                  <a:lnTo>
                    <a:pt x="1059656" y="516731"/>
                  </a:lnTo>
                  <a:lnTo>
                    <a:pt x="1369218" y="516731"/>
                  </a:lnTo>
                  <a:lnTo>
                    <a:pt x="1376362" y="523875"/>
                  </a:lnTo>
                  <a:lnTo>
                    <a:pt x="1897856" y="523875"/>
                  </a:lnTo>
                  <a:lnTo>
                    <a:pt x="1902618" y="542925"/>
                  </a:lnTo>
                  <a:lnTo>
                    <a:pt x="2050256" y="542925"/>
                  </a:lnTo>
                  <a:lnTo>
                    <a:pt x="2052637" y="552450"/>
                  </a:lnTo>
                  <a:lnTo>
                    <a:pt x="2531268" y="552450"/>
                  </a:lnTo>
                  <a:lnTo>
                    <a:pt x="2531268" y="566737"/>
                  </a:lnTo>
                  <a:lnTo>
                    <a:pt x="2557462" y="56673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218" name="Freeform: Shape 1217">
              <a:extLst>
                <a:ext uri="{FF2B5EF4-FFF2-40B4-BE49-F238E27FC236}">
                  <a16:creationId xmlns:a16="http://schemas.microsoft.com/office/drawing/2014/main" id="{5750F056-836F-49E1-A7D3-414D60FFAF5C}"/>
                </a:ext>
              </a:extLst>
            </p:cNvPr>
            <p:cNvSpPr/>
            <p:nvPr/>
          </p:nvSpPr>
          <p:spPr bwMode="auto">
            <a:xfrm>
              <a:off x="4745189" y="4058681"/>
              <a:ext cx="3173793" cy="596362"/>
            </a:xfrm>
            <a:custGeom>
              <a:avLst/>
              <a:gdLst>
                <a:gd name="connsiteX0" fmla="*/ 0 w 2537460"/>
                <a:gd name="connsiteY0" fmla="*/ 0 h 476794"/>
                <a:gd name="connsiteX1" fmla="*/ 52252 w 2537460"/>
                <a:gd name="connsiteY1" fmla="*/ 0 h 476794"/>
                <a:gd name="connsiteX2" fmla="*/ 52252 w 2537460"/>
                <a:gd name="connsiteY2" fmla="*/ 0 h 476794"/>
                <a:gd name="connsiteX3" fmla="*/ 68581 w 2537460"/>
                <a:gd name="connsiteY3" fmla="*/ 16329 h 476794"/>
                <a:gd name="connsiteX4" fmla="*/ 68581 w 2537460"/>
                <a:gd name="connsiteY4" fmla="*/ 16329 h 476794"/>
                <a:gd name="connsiteX5" fmla="*/ 107769 w 2537460"/>
                <a:gd name="connsiteY5" fmla="*/ 16329 h 476794"/>
                <a:gd name="connsiteX6" fmla="*/ 107769 w 2537460"/>
                <a:gd name="connsiteY6" fmla="*/ 48986 h 476794"/>
                <a:gd name="connsiteX7" fmla="*/ 120832 w 2537460"/>
                <a:gd name="connsiteY7" fmla="*/ 48986 h 476794"/>
                <a:gd name="connsiteX8" fmla="*/ 120832 w 2537460"/>
                <a:gd name="connsiteY8" fmla="*/ 71846 h 476794"/>
                <a:gd name="connsiteX9" fmla="*/ 169817 w 2537460"/>
                <a:gd name="connsiteY9" fmla="*/ 71846 h 476794"/>
                <a:gd name="connsiteX10" fmla="*/ 176349 w 2537460"/>
                <a:gd name="connsiteY10" fmla="*/ 88174 h 476794"/>
                <a:gd name="connsiteX11" fmla="*/ 228600 w 2537460"/>
                <a:gd name="connsiteY11" fmla="*/ 88174 h 476794"/>
                <a:gd name="connsiteX12" fmla="*/ 228600 w 2537460"/>
                <a:gd name="connsiteY12" fmla="*/ 107769 h 476794"/>
                <a:gd name="connsiteX13" fmla="*/ 297180 w 2537460"/>
                <a:gd name="connsiteY13" fmla="*/ 107769 h 476794"/>
                <a:gd name="connsiteX14" fmla="*/ 297180 w 2537460"/>
                <a:gd name="connsiteY14" fmla="*/ 127363 h 476794"/>
                <a:gd name="connsiteX15" fmla="*/ 339635 w 2537460"/>
                <a:gd name="connsiteY15" fmla="*/ 127363 h 476794"/>
                <a:gd name="connsiteX16" fmla="*/ 342900 w 2537460"/>
                <a:gd name="connsiteY16" fmla="*/ 137160 h 476794"/>
                <a:gd name="connsiteX17" fmla="*/ 349432 w 2537460"/>
                <a:gd name="connsiteY17" fmla="*/ 137160 h 476794"/>
                <a:gd name="connsiteX18" fmla="*/ 349432 w 2537460"/>
                <a:gd name="connsiteY18" fmla="*/ 166551 h 476794"/>
                <a:gd name="connsiteX19" fmla="*/ 391886 w 2537460"/>
                <a:gd name="connsiteY19" fmla="*/ 166551 h 476794"/>
                <a:gd name="connsiteX20" fmla="*/ 391886 w 2537460"/>
                <a:gd name="connsiteY20" fmla="*/ 182880 h 476794"/>
                <a:gd name="connsiteX21" fmla="*/ 408215 w 2537460"/>
                <a:gd name="connsiteY21" fmla="*/ 182880 h 476794"/>
                <a:gd name="connsiteX22" fmla="*/ 408215 w 2537460"/>
                <a:gd name="connsiteY22" fmla="*/ 202474 h 476794"/>
                <a:gd name="connsiteX23" fmla="*/ 512717 w 2537460"/>
                <a:gd name="connsiteY23" fmla="*/ 202474 h 476794"/>
                <a:gd name="connsiteX24" fmla="*/ 512717 w 2537460"/>
                <a:gd name="connsiteY24" fmla="*/ 225334 h 476794"/>
                <a:gd name="connsiteX25" fmla="*/ 548640 w 2537460"/>
                <a:gd name="connsiteY25" fmla="*/ 225334 h 476794"/>
                <a:gd name="connsiteX26" fmla="*/ 548640 w 2537460"/>
                <a:gd name="connsiteY26" fmla="*/ 241663 h 476794"/>
                <a:gd name="connsiteX27" fmla="*/ 558437 w 2537460"/>
                <a:gd name="connsiteY27" fmla="*/ 241663 h 476794"/>
                <a:gd name="connsiteX28" fmla="*/ 558437 w 2537460"/>
                <a:gd name="connsiteY28" fmla="*/ 261257 h 476794"/>
                <a:gd name="connsiteX29" fmla="*/ 702129 w 2537460"/>
                <a:gd name="connsiteY29" fmla="*/ 257991 h 476794"/>
                <a:gd name="connsiteX30" fmla="*/ 702129 w 2537460"/>
                <a:gd name="connsiteY30" fmla="*/ 284117 h 476794"/>
                <a:gd name="connsiteX31" fmla="*/ 744583 w 2537460"/>
                <a:gd name="connsiteY31" fmla="*/ 284117 h 476794"/>
                <a:gd name="connsiteX32" fmla="*/ 744583 w 2537460"/>
                <a:gd name="connsiteY32" fmla="*/ 303711 h 476794"/>
                <a:gd name="connsiteX33" fmla="*/ 806632 w 2537460"/>
                <a:gd name="connsiteY33" fmla="*/ 303711 h 476794"/>
                <a:gd name="connsiteX34" fmla="*/ 806632 w 2537460"/>
                <a:gd name="connsiteY34" fmla="*/ 303711 h 476794"/>
                <a:gd name="connsiteX35" fmla="*/ 806632 w 2537460"/>
                <a:gd name="connsiteY35" fmla="*/ 326571 h 476794"/>
                <a:gd name="connsiteX36" fmla="*/ 1048295 w 2537460"/>
                <a:gd name="connsiteY36" fmla="*/ 326571 h 476794"/>
                <a:gd name="connsiteX37" fmla="*/ 1051560 w 2537460"/>
                <a:gd name="connsiteY37" fmla="*/ 342900 h 476794"/>
                <a:gd name="connsiteX38" fmla="*/ 1084217 w 2537460"/>
                <a:gd name="connsiteY38" fmla="*/ 342900 h 476794"/>
                <a:gd name="connsiteX39" fmla="*/ 1084217 w 2537460"/>
                <a:gd name="connsiteY39" fmla="*/ 365760 h 476794"/>
                <a:gd name="connsiteX40" fmla="*/ 1182189 w 2537460"/>
                <a:gd name="connsiteY40" fmla="*/ 365760 h 476794"/>
                <a:gd name="connsiteX41" fmla="*/ 1182189 w 2537460"/>
                <a:gd name="connsiteY41" fmla="*/ 382089 h 476794"/>
                <a:gd name="connsiteX42" fmla="*/ 1355272 w 2537460"/>
                <a:gd name="connsiteY42" fmla="*/ 382089 h 476794"/>
                <a:gd name="connsiteX43" fmla="*/ 1355272 w 2537460"/>
                <a:gd name="connsiteY43" fmla="*/ 382089 h 476794"/>
                <a:gd name="connsiteX44" fmla="*/ 1355272 w 2537460"/>
                <a:gd name="connsiteY44" fmla="*/ 404949 h 476794"/>
                <a:gd name="connsiteX45" fmla="*/ 1655717 w 2537460"/>
                <a:gd name="connsiteY45" fmla="*/ 404949 h 476794"/>
                <a:gd name="connsiteX46" fmla="*/ 1655717 w 2537460"/>
                <a:gd name="connsiteY46" fmla="*/ 424543 h 476794"/>
                <a:gd name="connsiteX47" fmla="*/ 2165169 w 2537460"/>
                <a:gd name="connsiteY47" fmla="*/ 424543 h 476794"/>
                <a:gd name="connsiteX48" fmla="*/ 2165169 w 2537460"/>
                <a:gd name="connsiteY48" fmla="*/ 450669 h 476794"/>
                <a:gd name="connsiteX49" fmla="*/ 2315392 w 2537460"/>
                <a:gd name="connsiteY49" fmla="*/ 450669 h 476794"/>
                <a:gd name="connsiteX50" fmla="*/ 2312126 w 2537460"/>
                <a:gd name="connsiteY50" fmla="*/ 476794 h 476794"/>
                <a:gd name="connsiteX51" fmla="*/ 2537460 w 2537460"/>
                <a:gd name="connsiteY51" fmla="*/ 476794 h 476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537460" h="476794">
                  <a:moveTo>
                    <a:pt x="0" y="0"/>
                  </a:moveTo>
                  <a:lnTo>
                    <a:pt x="52252" y="0"/>
                  </a:lnTo>
                  <a:lnTo>
                    <a:pt x="52252" y="0"/>
                  </a:lnTo>
                  <a:lnTo>
                    <a:pt x="68581" y="16329"/>
                  </a:lnTo>
                  <a:lnTo>
                    <a:pt x="68581" y="16329"/>
                  </a:lnTo>
                  <a:lnTo>
                    <a:pt x="107769" y="16329"/>
                  </a:lnTo>
                  <a:lnTo>
                    <a:pt x="107769" y="48986"/>
                  </a:lnTo>
                  <a:lnTo>
                    <a:pt x="120832" y="48986"/>
                  </a:lnTo>
                  <a:lnTo>
                    <a:pt x="120832" y="71846"/>
                  </a:lnTo>
                  <a:lnTo>
                    <a:pt x="169817" y="71846"/>
                  </a:lnTo>
                  <a:lnTo>
                    <a:pt x="176349" y="88174"/>
                  </a:lnTo>
                  <a:lnTo>
                    <a:pt x="228600" y="88174"/>
                  </a:lnTo>
                  <a:lnTo>
                    <a:pt x="228600" y="107769"/>
                  </a:lnTo>
                  <a:lnTo>
                    <a:pt x="297180" y="107769"/>
                  </a:lnTo>
                  <a:lnTo>
                    <a:pt x="297180" y="127363"/>
                  </a:lnTo>
                  <a:lnTo>
                    <a:pt x="339635" y="127363"/>
                  </a:lnTo>
                  <a:lnTo>
                    <a:pt x="342900" y="137160"/>
                  </a:lnTo>
                  <a:lnTo>
                    <a:pt x="349432" y="137160"/>
                  </a:lnTo>
                  <a:lnTo>
                    <a:pt x="349432" y="166551"/>
                  </a:lnTo>
                  <a:lnTo>
                    <a:pt x="391886" y="166551"/>
                  </a:lnTo>
                  <a:lnTo>
                    <a:pt x="391886" y="182880"/>
                  </a:lnTo>
                  <a:lnTo>
                    <a:pt x="408215" y="182880"/>
                  </a:lnTo>
                  <a:lnTo>
                    <a:pt x="408215" y="202474"/>
                  </a:lnTo>
                  <a:lnTo>
                    <a:pt x="512717" y="202474"/>
                  </a:lnTo>
                  <a:lnTo>
                    <a:pt x="512717" y="225334"/>
                  </a:lnTo>
                  <a:lnTo>
                    <a:pt x="548640" y="225334"/>
                  </a:lnTo>
                  <a:lnTo>
                    <a:pt x="548640" y="241663"/>
                  </a:lnTo>
                  <a:lnTo>
                    <a:pt x="558437" y="241663"/>
                  </a:lnTo>
                  <a:lnTo>
                    <a:pt x="558437" y="261257"/>
                  </a:lnTo>
                  <a:lnTo>
                    <a:pt x="702129" y="257991"/>
                  </a:lnTo>
                  <a:lnTo>
                    <a:pt x="702129" y="284117"/>
                  </a:lnTo>
                  <a:lnTo>
                    <a:pt x="744583" y="284117"/>
                  </a:lnTo>
                  <a:lnTo>
                    <a:pt x="744583" y="303711"/>
                  </a:lnTo>
                  <a:lnTo>
                    <a:pt x="806632" y="303711"/>
                  </a:lnTo>
                  <a:lnTo>
                    <a:pt x="806632" y="303711"/>
                  </a:lnTo>
                  <a:lnTo>
                    <a:pt x="806632" y="326571"/>
                  </a:lnTo>
                  <a:lnTo>
                    <a:pt x="1048295" y="326571"/>
                  </a:lnTo>
                  <a:lnTo>
                    <a:pt x="1051560" y="342900"/>
                  </a:lnTo>
                  <a:lnTo>
                    <a:pt x="1084217" y="342900"/>
                  </a:lnTo>
                  <a:lnTo>
                    <a:pt x="1084217" y="365760"/>
                  </a:lnTo>
                  <a:lnTo>
                    <a:pt x="1182189" y="365760"/>
                  </a:lnTo>
                  <a:lnTo>
                    <a:pt x="1182189" y="382089"/>
                  </a:lnTo>
                  <a:lnTo>
                    <a:pt x="1355272" y="382089"/>
                  </a:lnTo>
                  <a:lnTo>
                    <a:pt x="1355272" y="382089"/>
                  </a:lnTo>
                  <a:lnTo>
                    <a:pt x="1355272" y="404949"/>
                  </a:lnTo>
                  <a:lnTo>
                    <a:pt x="1655717" y="404949"/>
                  </a:lnTo>
                  <a:lnTo>
                    <a:pt x="1655717" y="424543"/>
                  </a:lnTo>
                  <a:lnTo>
                    <a:pt x="2165169" y="424543"/>
                  </a:lnTo>
                  <a:lnTo>
                    <a:pt x="2165169" y="450669"/>
                  </a:lnTo>
                  <a:lnTo>
                    <a:pt x="2315392" y="450669"/>
                  </a:lnTo>
                  <a:lnTo>
                    <a:pt x="2312126" y="476794"/>
                  </a:lnTo>
                  <a:lnTo>
                    <a:pt x="2537460" y="476794"/>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216" name="Group 1215">
              <a:extLst>
                <a:ext uri="{FF2B5EF4-FFF2-40B4-BE49-F238E27FC236}">
                  <a16:creationId xmlns:a16="http://schemas.microsoft.com/office/drawing/2014/main" id="{631C87D7-0DE5-4287-A44F-678149133E09}"/>
                </a:ext>
              </a:extLst>
            </p:cNvPr>
            <p:cNvGrpSpPr/>
            <p:nvPr/>
          </p:nvGrpSpPr>
          <p:grpSpPr>
            <a:xfrm>
              <a:off x="4777973" y="4030962"/>
              <a:ext cx="3198197" cy="543322"/>
              <a:chOff x="5166445" y="4001199"/>
              <a:chExt cx="2556971" cy="434388"/>
            </a:xfrm>
          </p:grpSpPr>
          <p:grpSp>
            <p:nvGrpSpPr>
              <p:cNvPr id="1029" name="Group 1028">
                <a:extLst>
                  <a:ext uri="{FF2B5EF4-FFF2-40B4-BE49-F238E27FC236}">
                    <a16:creationId xmlns:a16="http://schemas.microsoft.com/office/drawing/2014/main" id="{1426B08F-6994-41D1-BDD1-0A7994FD6F09}"/>
                  </a:ext>
                </a:extLst>
              </p:cNvPr>
              <p:cNvGrpSpPr/>
              <p:nvPr/>
            </p:nvGrpSpPr>
            <p:grpSpPr>
              <a:xfrm>
                <a:off x="5166445" y="4001199"/>
                <a:ext cx="71139" cy="58833"/>
                <a:chOff x="5525113" y="2519652"/>
                <a:chExt cx="71139" cy="71139"/>
              </a:xfrm>
            </p:grpSpPr>
            <p:cxnSp>
              <p:nvCxnSpPr>
                <p:cNvPr id="1030" name="Straight Connector 1029">
                  <a:extLst>
                    <a:ext uri="{FF2B5EF4-FFF2-40B4-BE49-F238E27FC236}">
                      <a16:creationId xmlns:a16="http://schemas.microsoft.com/office/drawing/2014/main" id="{A653FDB3-8E82-46CB-B6B5-4011A22B558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7DCB91B6-DBDA-4A5D-B109-4F8A709F1A3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32" name="Group 1031">
                <a:extLst>
                  <a:ext uri="{FF2B5EF4-FFF2-40B4-BE49-F238E27FC236}">
                    <a16:creationId xmlns:a16="http://schemas.microsoft.com/office/drawing/2014/main" id="{E832F9FF-485C-401F-8CE9-A91FD5CE82DF}"/>
                  </a:ext>
                </a:extLst>
              </p:cNvPr>
              <p:cNvGrpSpPr/>
              <p:nvPr/>
            </p:nvGrpSpPr>
            <p:grpSpPr>
              <a:xfrm>
                <a:off x="5202367" y="4027325"/>
                <a:ext cx="71139" cy="58833"/>
                <a:chOff x="5525113" y="2519652"/>
                <a:chExt cx="71139" cy="71139"/>
              </a:xfrm>
            </p:grpSpPr>
            <p:cxnSp>
              <p:nvCxnSpPr>
                <p:cNvPr id="1033" name="Straight Connector 1032">
                  <a:extLst>
                    <a:ext uri="{FF2B5EF4-FFF2-40B4-BE49-F238E27FC236}">
                      <a16:creationId xmlns:a16="http://schemas.microsoft.com/office/drawing/2014/main" id="{0A7640AC-5902-4AC7-9B92-AFFBEA9A61B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13966BE6-01F3-4CCB-B9D6-5D78C2C5F3E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35" name="Group 1034">
                <a:extLst>
                  <a:ext uri="{FF2B5EF4-FFF2-40B4-BE49-F238E27FC236}">
                    <a16:creationId xmlns:a16="http://schemas.microsoft.com/office/drawing/2014/main" id="{ED9B5FE9-10D6-4877-9AD4-25DDB108B1ED}"/>
                  </a:ext>
                </a:extLst>
              </p:cNvPr>
              <p:cNvGrpSpPr/>
              <p:nvPr/>
            </p:nvGrpSpPr>
            <p:grpSpPr>
              <a:xfrm>
                <a:off x="5241556" y="4027325"/>
                <a:ext cx="71139" cy="58833"/>
                <a:chOff x="5525113" y="2519652"/>
                <a:chExt cx="71139" cy="71139"/>
              </a:xfrm>
            </p:grpSpPr>
            <p:cxnSp>
              <p:nvCxnSpPr>
                <p:cNvPr id="1036" name="Straight Connector 1035">
                  <a:extLst>
                    <a:ext uri="{FF2B5EF4-FFF2-40B4-BE49-F238E27FC236}">
                      <a16:creationId xmlns:a16="http://schemas.microsoft.com/office/drawing/2014/main" id="{FAFE26C9-8723-40C4-A665-F2968C6845E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37" name="Straight Connector 1036">
                  <a:extLst>
                    <a:ext uri="{FF2B5EF4-FFF2-40B4-BE49-F238E27FC236}">
                      <a16:creationId xmlns:a16="http://schemas.microsoft.com/office/drawing/2014/main" id="{59849AAB-48CF-4F07-A15E-F29477A2A92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38" name="Group 1037">
                <a:extLst>
                  <a:ext uri="{FF2B5EF4-FFF2-40B4-BE49-F238E27FC236}">
                    <a16:creationId xmlns:a16="http://schemas.microsoft.com/office/drawing/2014/main" id="{C01B02BA-7DBB-428D-AB8F-CD7AF707F5FB}"/>
                  </a:ext>
                </a:extLst>
              </p:cNvPr>
              <p:cNvGrpSpPr/>
              <p:nvPr/>
            </p:nvGrpSpPr>
            <p:grpSpPr>
              <a:xfrm>
                <a:off x="5339527" y="4073045"/>
                <a:ext cx="71139" cy="58833"/>
                <a:chOff x="5525113" y="2519652"/>
                <a:chExt cx="71139" cy="71139"/>
              </a:xfrm>
            </p:grpSpPr>
            <p:cxnSp>
              <p:nvCxnSpPr>
                <p:cNvPr id="1039" name="Straight Connector 1038">
                  <a:extLst>
                    <a:ext uri="{FF2B5EF4-FFF2-40B4-BE49-F238E27FC236}">
                      <a16:creationId xmlns:a16="http://schemas.microsoft.com/office/drawing/2014/main" id="{F0FD063F-3AB5-4530-977B-7179616D928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40" name="Straight Connector 1039">
                  <a:extLst>
                    <a:ext uri="{FF2B5EF4-FFF2-40B4-BE49-F238E27FC236}">
                      <a16:creationId xmlns:a16="http://schemas.microsoft.com/office/drawing/2014/main" id="{9AC76F04-83D1-44BD-9A28-6F9984E824D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E2B278A8-655F-4D6F-8987-2879898370C8}"/>
                  </a:ext>
                </a:extLst>
              </p:cNvPr>
              <p:cNvGrpSpPr/>
              <p:nvPr/>
            </p:nvGrpSpPr>
            <p:grpSpPr>
              <a:xfrm>
                <a:off x="5417904" y="4092639"/>
                <a:ext cx="71139" cy="58833"/>
                <a:chOff x="5525113" y="2519652"/>
                <a:chExt cx="71139" cy="71139"/>
              </a:xfrm>
            </p:grpSpPr>
            <p:cxnSp>
              <p:nvCxnSpPr>
                <p:cNvPr id="1042" name="Straight Connector 1041">
                  <a:extLst>
                    <a:ext uri="{FF2B5EF4-FFF2-40B4-BE49-F238E27FC236}">
                      <a16:creationId xmlns:a16="http://schemas.microsoft.com/office/drawing/2014/main" id="{8248E6C7-2A59-49EA-A049-6818325CEC5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43" name="Straight Connector 1042">
                  <a:extLst>
                    <a:ext uri="{FF2B5EF4-FFF2-40B4-BE49-F238E27FC236}">
                      <a16:creationId xmlns:a16="http://schemas.microsoft.com/office/drawing/2014/main" id="{8414998C-531A-442F-B329-B8A55502F84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44" name="Group 1043">
                <a:extLst>
                  <a:ext uri="{FF2B5EF4-FFF2-40B4-BE49-F238E27FC236}">
                    <a16:creationId xmlns:a16="http://schemas.microsoft.com/office/drawing/2014/main" id="{70AA7FE5-F9AA-45C9-AF93-506EE1A9645C}"/>
                  </a:ext>
                </a:extLst>
              </p:cNvPr>
              <p:cNvGrpSpPr/>
              <p:nvPr/>
            </p:nvGrpSpPr>
            <p:grpSpPr>
              <a:xfrm>
                <a:off x="5437498" y="4095905"/>
                <a:ext cx="71139" cy="58833"/>
                <a:chOff x="5525113" y="2519652"/>
                <a:chExt cx="71139" cy="71139"/>
              </a:xfrm>
            </p:grpSpPr>
            <p:cxnSp>
              <p:nvCxnSpPr>
                <p:cNvPr id="1045" name="Straight Connector 1044">
                  <a:extLst>
                    <a:ext uri="{FF2B5EF4-FFF2-40B4-BE49-F238E27FC236}">
                      <a16:creationId xmlns:a16="http://schemas.microsoft.com/office/drawing/2014/main" id="{932B36E8-2F61-4880-8745-AEF7EC259BA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B0499A11-FF66-477E-B277-2A397F02E08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47" name="Group 1046">
                <a:extLst>
                  <a:ext uri="{FF2B5EF4-FFF2-40B4-BE49-F238E27FC236}">
                    <a16:creationId xmlns:a16="http://schemas.microsoft.com/office/drawing/2014/main" id="{F2698D6E-9A03-454D-B3CF-FE2E8AE3FA87}"/>
                  </a:ext>
                </a:extLst>
              </p:cNvPr>
              <p:cNvGrpSpPr/>
              <p:nvPr/>
            </p:nvGrpSpPr>
            <p:grpSpPr>
              <a:xfrm>
                <a:off x="5486484" y="4115499"/>
                <a:ext cx="71139" cy="58833"/>
                <a:chOff x="5525113" y="2519652"/>
                <a:chExt cx="71139" cy="71139"/>
              </a:xfrm>
            </p:grpSpPr>
            <p:cxnSp>
              <p:nvCxnSpPr>
                <p:cNvPr id="1048" name="Straight Connector 1047">
                  <a:extLst>
                    <a:ext uri="{FF2B5EF4-FFF2-40B4-BE49-F238E27FC236}">
                      <a16:creationId xmlns:a16="http://schemas.microsoft.com/office/drawing/2014/main" id="{0064D6C8-7D80-4698-B99E-650B69C28F3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49" name="Straight Connector 1048">
                  <a:extLst>
                    <a:ext uri="{FF2B5EF4-FFF2-40B4-BE49-F238E27FC236}">
                      <a16:creationId xmlns:a16="http://schemas.microsoft.com/office/drawing/2014/main" id="{1F046893-EA00-4709-AFF6-9B6E65CF036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50" name="Group 1049">
                <a:extLst>
                  <a:ext uri="{FF2B5EF4-FFF2-40B4-BE49-F238E27FC236}">
                    <a16:creationId xmlns:a16="http://schemas.microsoft.com/office/drawing/2014/main" id="{60D2E38A-C6DA-4D0F-95F1-62AE4120E43B}"/>
                  </a:ext>
                </a:extLst>
              </p:cNvPr>
              <p:cNvGrpSpPr/>
              <p:nvPr/>
            </p:nvGrpSpPr>
            <p:grpSpPr>
              <a:xfrm>
                <a:off x="5535470" y="4128562"/>
                <a:ext cx="71139" cy="58833"/>
                <a:chOff x="5525113" y="2519652"/>
                <a:chExt cx="71139" cy="71139"/>
              </a:xfrm>
            </p:grpSpPr>
            <p:cxnSp>
              <p:nvCxnSpPr>
                <p:cNvPr id="1051" name="Straight Connector 1050">
                  <a:extLst>
                    <a:ext uri="{FF2B5EF4-FFF2-40B4-BE49-F238E27FC236}">
                      <a16:creationId xmlns:a16="http://schemas.microsoft.com/office/drawing/2014/main" id="{595ADBE4-9F3B-4BD2-B448-B38F92D71C3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3CD183CB-7D80-4758-88E7-8896A9E843D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53" name="Group 1052">
                <a:extLst>
                  <a:ext uri="{FF2B5EF4-FFF2-40B4-BE49-F238E27FC236}">
                    <a16:creationId xmlns:a16="http://schemas.microsoft.com/office/drawing/2014/main" id="{B7A3CEFC-E1B5-4BE4-B9EE-1D983D544EF9}"/>
                  </a:ext>
                </a:extLst>
              </p:cNvPr>
              <p:cNvGrpSpPr/>
              <p:nvPr/>
            </p:nvGrpSpPr>
            <p:grpSpPr>
              <a:xfrm>
                <a:off x="5715084" y="4171016"/>
                <a:ext cx="71139" cy="58833"/>
                <a:chOff x="5525113" y="2519652"/>
                <a:chExt cx="71139" cy="71139"/>
              </a:xfrm>
            </p:grpSpPr>
            <p:cxnSp>
              <p:nvCxnSpPr>
                <p:cNvPr id="1054" name="Straight Connector 1053">
                  <a:extLst>
                    <a:ext uri="{FF2B5EF4-FFF2-40B4-BE49-F238E27FC236}">
                      <a16:creationId xmlns:a16="http://schemas.microsoft.com/office/drawing/2014/main" id="{B9F2B555-6C4D-4A3D-8610-A83BAE0B31FB}"/>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A3C3B595-8742-4C7E-842B-0C8EF551958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56" name="Group 1055">
                <a:extLst>
                  <a:ext uri="{FF2B5EF4-FFF2-40B4-BE49-F238E27FC236}">
                    <a16:creationId xmlns:a16="http://schemas.microsoft.com/office/drawing/2014/main" id="{FF39F09A-B273-4C66-83BD-54E95C464D88}"/>
                  </a:ext>
                </a:extLst>
              </p:cNvPr>
              <p:cNvGrpSpPr/>
              <p:nvPr/>
            </p:nvGrpSpPr>
            <p:grpSpPr>
              <a:xfrm>
                <a:off x="5862041" y="4206939"/>
                <a:ext cx="71139" cy="58833"/>
                <a:chOff x="5525113" y="2519652"/>
                <a:chExt cx="71139" cy="71139"/>
              </a:xfrm>
            </p:grpSpPr>
            <p:cxnSp>
              <p:nvCxnSpPr>
                <p:cNvPr id="1057" name="Straight Connector 1056">
                  <a:extLst>
                    <a:ext uri="{FF2B5EF4-FFF2-40B4-BE49-F238E27FC236}">
                      <a16:creationId xmlns:a16="http://schemas.microsoft.com/office/drawing/2014/main" id="{6007D08D-10AA-4961-9790-2A49D41C82C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20E7C8BC-C1A6-46CE-8E80-8660D17D999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59" name="Group 1058">
                <a:extLst>
                  <a:ext uri="{FF2B5EF4-FFF2-40B4-BE49-F238E27FC236}">
                    <a16:creationId xmlns:a16="http://schemas.microsoft.com/office/drawing/2014/main" id="{95E4C632-8E81-4334-A388-6963BFDD0614}"/>
                  </a:ext>
                </a:extLst>
              </p:cNvPr>
              <p:cNvGrpSpPr/>
              <p:nvPr/>
            </p:nvGrpSpPr>
            <p:grpSpPr>
              <a:xfrm>
                <a:off x="5894698" y="4203674"/>
                <a:ext cx="71139" cy="58833"/>
                <a:chOff x="5525113" y="2519652"/>
                <a:chExt cx="71139" cy="71139"/>
              </a:xfrm>
            </p:grpSpPr>
            <p:cxnSp>
              <p:nvCxnSpPr>
                <p:cNvPr id="1060" name="Straight Connector 1059">
                  <a:extLst>
                    <a:ext uri="{FF2B5EF4-FFF2-40B4-BE49-F238E27FC236}">
                      <a16:creationId xmlns:a16="http://schemas.microsoft.com/office/drawing/2014/main" id="{91C004D6-DD32-4C56-AF02-9D3054EC90E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5CACA2F3-DC1C-43C1-8B83-2295334A817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62" name="Group 1061">
                <a:extLst>
                  <a:ext uri="{FF2B5EF4-FFF2-40B4-BE49-F238E27FC236}">
                    <a16:creationId xmlns:a16="http://schemas.microsoft.com/office/drawing/2014/main" id="{50ABCB32-2912-4EFB-9CBA-1B587EEBDC60}"/>
                  </a:ext>
                </a:extLst>
              </p:cNvPr>
              <p:cNvGrpSpPr/>
              <p:nvPr/>
            </p:nvGrpSpPr>
            <p:grpSpPr>
              <a:xfrm>
                <a:off x="5930620" y="4206939"/>
                <a:ext cx="71139" cy="58833"/>
                <a:chOff x="5525113" y="2519652"/>
                <a:chExt cx="71139" cy="71139"/>
              </a:xfrm>
            </p:grpSpPr>
            <p:cxnSp>
              <p:nvCxnSpPr>
                <p:cNvPr id="1063" name="Straight Connector 1062">
                  <a:extLst>
                    <a:ext uri="{FF2B5EF4-FFF2-40B4-BE49-F238E27FC236}">
                      <a16:creationId xmlns:a16="http://schemas.microsoft.com/office/drawing/2014/main" id="{3C537796-225F-4766-AC35-A2AD8F7FF3D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37EA87FD-ACD0-4437-BF72-7C6D1E9210F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65" name="Group 1064">
                <a:extLst>
                  <a:ext uri="{FF2B5EF4-FFF2-40B4-BE49-F238E27FC236}">
                    <a16:creationId xmlns:a16="http://schemas.microsoft.com/office/drawing/2014/main" id="{CD598B4A-110B-40BE-84E6-5F804E8DAEB5}"/>
                  </a:ext>
                </a:extLst>
              </p:cNvPr>
              <p:cNvGrpSpPr/>
              <p:nvPr/>
            </p:nvGrpSpPr>
            <p:grpSpPr>
              <a:xfrm>
                <a:off x="5946948" y="4206939"/>
                <a:ext cx="71139" cy="58833"/>
                <a:chOff x="5525113" y="2519652"/>
                <a:chExt cx="71139" cy="71139"/>
              </a:xfrm>
            </p:grpSpPr>
            <p:cxnSp>
              <p:nvCxnSpPr>
                <p:cNvPr id="1066" name="Straight Connector 1065">
                  <a:extLst>
                    <a:ext uri="{FF2B5EF4-FFF2-40B4-BE49-F238E27FC236}">
                      <a16:creationId xmlns:a16="http://schemas.microsoft.com/office/drawing/2014/main" id="{E5428493-E285-4A4E-85E6-84F4BC9B9F9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786A5781-7786-47D2-A3A6-05086B7C8C8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68" name="Group 1067">
                <a:extLst>
                  <a:ext uri="{FF2B5EF4-FFF2-40B4-BE49-F238E27FC236}">
                    <a16:creationId xmlns:a16="http://schemas.microsoft.com/office/drawing/2014/main" id="{F3F48549-F5E7-42C5-9437-9E49212408CD}"/>
                  </a:ext>
                </a:extLst>
              </p:cNvPr>
              <p:cNvGrpSpPr/>
              <p:nvPr/>
            </p:nvGrpSpPr>
            <p:grpSpPr>
              <a:xfrm>
                <a:off x="6022060" y="4216737"/>
                <a:ext cx="71139" cy="58833"/>
                <a:chOff x="5525113" y="2519652"/>
                <a:chExt cx="71139" cy="71139"/>
              </a:xfrm>
            </p:grpSpPr>
            <p:cxnSp>
              <p:nvCxnSpPr>
                <p:cNvPr id="1069" name="Straight Connector 1068">
                  <a:extLst>
                    <a:ext uri="{FF2B5EF4-FFF2-40B4-BE49-F238E27FC236}">
                      <a16:creationId xmlns:a16="http://schemas.microsoft.com/office/drawing/2014/main" id="{FE0BDBF1-FD42-4907-BD21-15FC6739FF1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01B0F2A2-7F46-40FB-9983-7EBC393EF46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71" name="Group 1070">
                <a:extLst>
                  <a:ext uri="{FF2B5EF4-FFF2-40B4-BE49-F238E27FC236}">
                    <a16:creationId xmlns:a16="http://schemas.microsoft.com/office/drawing/2014/main" id="{05BF2053-1D9F-4CD4-B8E5-1CB130A6AEC1}"/>
                  </a:ext>
                </a:extLst>
              </p:cNvPr>
              <p:cNvGrpSpPr/>
              <p:nvPr/>
            </p:nvGrpSpPr>
            <p:grpSpPr>
              <a:xfrm>
                <a:off x="6051451" y="4226534"/>
                <a:ext cx="71139" cy="58833"/>
                <a:chOff x="5525113" y="2519652"/>
                <a:chExt cx="71139" cy="71139"/>
              </a:xfrm>
            </p:grpSpPr>
            <p:cxnSp>
              <p:nvCxnSpPr>
                <p:cNvPr id="1072" name="Straight Connector 1071">
                  <a:extLst>
                    <a:ext uri="{FF2B5EF4-FFF2-40B4-BE49-F238E27FC236}">
                      <a16:creationId xmlns:a16="http://schemas.microsoft.com/office/drawing/2014/main" id="{EB627C5F-7684-4CE2-BDC5-3E4D826D41E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8972C158-2EF4-4F7A-A886-0CFED267892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74" name="Group 1073">
                <a:extLst>
                  <a:ext uri="{FF2B5EF4-FFF2-40B4-BE49-F238E27FC236}">
                    <a16:creationId xmlns:a16="http://schemas.microsoft.com/office/drawing/2014/main" id="{92F78FD3-64C5-4CED-B30B-768D36652D9C}"/>
                  </a:ext>
                </a:extLst>
              </p:cNvPr>
              <p:cNvGrpSpPr/>
              <p:nvPr/>
            </p:nvGrpSpPr>
            <p:grpSpPr>
              <a:xfrm>
                <a:off x="6090639" y="4233065"/>
                <a:ext cx="71139" cy="58833"/>
                <a:chOff x="5525113" y="2519652"/>
                <a:chExt cx="71139" cy="71139"/>
              </a:xfrm>
            </p:grpSpPr>
            <p:cxnSp>
              <p:nvCxnSpPr>
                <p:cNvPr id="1075" name="Straight Connector 1074">
                  <a:extLst>
                    <a:ext uri="{FF2B5EF4-FFF2-40B4-BE49-F238E27FC236}">
                      <a16:creationId xmlns:a16="http://schemas.microsoft.com/office/drawing/2014/main" id="{22CE4238-A763-40D6-B338-69FBB5324DC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FBE8EF3D-CF76-425B-B4F7-28CBACE7070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77" name="Group 1076">
                <a:extLst>
                  <a:ext uri="{FF2B5EF4-FFF2-40B4-BE49-F238E27FC236}">
                    <a16:creationId xmlns:a16="http://schemas.microsoft.com/office/drawing/2014/main" id="{05E6069C-B845-4817-9E8E-0244A53A54A9}"/>
                  </a:ext>
                </a:extLst>
              </p:cNvPr>
              <p:cNvGrpSpPr/>
              <p:nvPr/>
            </p:nvGrpSpPr>
            <p:grpSpPr>
              <a:xfrm>
                <a:off x="6126562" y="4233065"/>
                <a:ext cx="71139" cy="58833"/>
                <a:chOff x="5525113" y="2519652"/>
                <a:chExt cx="71139" cy="71139"/>
              </a:xfrm>
            </p:grpSpPr>
            <p:cxnSp>
              <p:nvCxnSpPr>
                <p:cNvPr id="1078" name="Straight Connector 1077">
                  <a:extLst>
                    <a:ext uri="{FF2B5EF4-FFF2-40B4-BE49-F238E27FC236}">
                      <a16:creationId xmlns:a16="http://schemas.microsoft.com/office/drawing/2014/main" id="{D9DBC806-5AE9-4927-810D-B0CE48711D2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3CA3A20F-69EB-47B5-8FE1-9B080B4AF9C0}"/>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80" name="Group 1079">
                <a:extLst>
                  <a:ext uri="{FF2B5EF4-FFF2-40B4-BE49-F238E27FC236}">
                    <a16:creationId xmlns:a16="http://schemas.microsoft.com/office/drawing/2014/main" id="{DA7D595A-2073-4C7F-8723-B620A11B26CE}"/>
                  </a:ext>
                </a:extLst>
              </p:cNvPr>
              <p:cNvGrpSpPr/>
              <p:nvPr/>
            </p:nvGrpSpPr>
            <p:grpSpPr>
              <a:xfrm>
                <a:off x="6172282" y="4236331"/>
                <a:ext cx="71139" cy="58833"/>
                <a:chOff x="5525113" y="2519652"/>
                <a:chExt cx="71139" cy="71139"/>
              </a:xfrm>
            </p:grpSpPr>
            <p:cxnSp>
              <p:nvCxnSpPr>
                <p:cNvPr id="1081" name="Straight Connector 1080">
                  <a:extLst>
                    <a:ext uri="{FF2B5EF4-FFF2-40B4-BE49-F238E27FC236}">
                      <a16:creationId xmlns:a16="http://schemas.microsoft.com/office/drawing/2014/main" id="{5D82E44A-4BDC-4CDF-9F5B-C03F6D61CE9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D2BE0374-CB32-4F3D-B6D8-AEADFAADBFD2}"/>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83" name="Group 1082">
                <a:extLst>
                  <a:ext uri="{FF2B5EF4-FFF2-40B4-BE49-F238E27FC236}">
                    <a16:creationId xmlns:a16="http://schemas.microsoft.com/office/drawing/2014/main" id="{4280C084-4AA7-42CB-86C5-7A94090B493C}"/>
                  </a:ext>
                </a:extLst>
              </p:cNvPr>
              <p:cNvGrpSpPr/>
              <p:nvPr/>
            </p:nvGrpSpPr>
            <p:grpSpPr>
              <a:xfrm>
                <a:off x="6195142" y="4239597"/>
                <a:ext cx="71139" cy="58833"/>
                <a:chOff x="5525113" y="2519652"/>
                <a:chExt cx="71139" cy="71139"/>
              </a:xfrm>
            </p:grpSpPr>
            <p:cxnSp>
              <p:nvCxnSpPr>
                <p:cNvPr id="1084" name="Straight Connector 1083">
                  <a:extLst>
                    <a:ext uri="{FF2B5EF4-FFF2-40B4-BE49-F238E27FC236}">
                      <a16:creationId xmlns:a16="http://schemas.microsoft.com/office/drawing/2014/main" id="{AC2334B9-DF46-4FA1-AEEE-11719EE8E70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F55339AB-0D94-4C60-B664-455DF7CD680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86" name="Group 1085">
                <a:extLst>
                  <a:ext uri="{FF2B5EF4-FFF2-40B4-BE49-F238E27FC236}">
                    <a16:creationId xmlns:a16="http://schemas.microsoft.com/office/drawing/2014/main" id="{191AD96B-D1A0-4E30-8581-82F64E5A1725}"/>
                  </a:ext>
                </a:extLst>
              </p:cNvPr>
              <p:cNvGrpSpPr/>
              <p:nvPr/>
            </p:nvGrpSpPr>
            <p:grpSpPr>
              <a:xfrm>
                <a:off x="6218002" y="4246128"/>
                <a:ext cx="71139" cy="58833"/>
                <a:chOff x="5525113" y="2519652"/>
                <a:chExt cx="71139" cy="71139"/>
              </a:xfrm>
            </p:grpSpPr>
            <p:cxnSp>
              <p:nvCxnSpPr>
                <p:cNvPr id="1087" name="Straight Connector 1086">
                  <a:extLst>
                    <a:ext uri="{FF2B5EF4-FFF2-40B4-BE49-F238E27FC236}">
                      <a16:creationId xmlns:a16="http://schemas.microsoft.com/office/drawing/2014/main" id="{376A0C6D-EF6D-4380-88CC-EBC8C487481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A09A5300-2BAC-4302-B442-21A05661E42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89" name="Group 1088">
                <a:extLst>
                  <a:ext uri="{FF2B5EF4-FFF2-40B4-BE49-F238E27FC236}">
                    <a16:creationId xmlns:a16="http://schemas.microsoft.com/office/drawing/2014/main" id="{7FB2FC50-117D-44C6-A298-3E69976A87F7}"/>
                  </a:ext>
                </a:extLst>
              </p:cNvPr>
              <p:cNvGrpSpPr/>
              <p:nvPr/>
            </p:nvGrpSpPr>
            <p:grpSpPr>
              <a:xfrm>
                <a:off x="6257191" y="4246128"/>
                <a:ext cx="71139" cy="58833"/>
                <a:chOff x="5525113" y="2519652"/>
                <a:chExt cx="71139" cy="71139"/>
              </a:xfrm>
            </p:grpSpPr>
            <p:cxnSp>
              <p:nvCxnSpPr>
                <p:cNvPr id="1090" name="Straight Connector 1089">
                  <a:extLst>
                    <a:ext uri="{FF2B5EF4-FFF2-40B4-BE49-F238E27FC236}">
                      <a16:creationId xmlns:a16="http://schemas.microsoft.com/office/drawing/2014/main" id="{1BDD5066-97FC-4A23-9FBA-57B0EC4DA2D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856A9038-895A-4D1E-A9A7-63AF60E7499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92" name="Group 1091">
                <a:extLst>
                  <a:ext uri="{FF2B5EF4-FFF2-40B4-BE49-F238E27FC236}">
                    <a16:creationId xmlns:a16="http://schemas.microsoft.com/office/drawing/2014/main" id="{00FE5779-056A-49BF-B72E-A62BCAB87D97}"/>
                  </a:ext>
                </a:extLst>
              </p:cNvPr>
              <p:cNvGrpSpPr/>
              <p:nvPr/>
            </p:nvGrpSpPr>
            <p:grpSpPr>
              <a:xfrm>
                <a:off x="6293114" y="4246128"/>
                <a:ext cx="71139" cy="58833"/>
                <a:chOff x="5525113" y="2519652"/>
                <a:chExt cx="71139" cy="71139"/>
              </a:xfrm>
            </p:grpSpPr>
            <p:cxnSp>
              <p:nvCxnSpPr>
                <p:cNvPr id="1093" name="Straight Connector 1092">
                  <a:extLst>
                    <a:ext uri="{FF2B5EF4-FFF2-40B4-BE49-F238E27FC236}">
                      <a16:creationId xmlns:a16="http://schemas.microsoft.com/office/drawing/2014/main" id="{87CC6422-0559-4246-AA3F-7BD06D3575F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1627D711-FBB2-417C-931B-B7DCC7556C3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095" name="Group 1094">
                <a:extLst>
                  <a:ext uri="{FF2B5EF4-FFF2-40B4-BE49-F238E27FC236}">
                    <a16:creationId xmlns:a16="http://schemas.microsoft.com/office/drawing/2014/main" id="{6401A376-8883-4359-8F02-A9449CBD7BFD}"/>
                  </a:ext>
                </a:extLst>
              </p:cNvPr>
              <p:cNvGrpSpPr/>
              <p:nvPr/>
            </p:nvGrpSpPr>
            <p:grpSpPr>
              <a:xfrm>
                <a:off x="6338834" y="4259190"/>
                <a:ext cx="71766" cy="58833"/>
                <a:chOff x="5525113" y="2519652"/>
                <a:chExt cx="71766" cy="71139"/>
              </a:xfrm>
            </p:grpSpPr>
            <p:cxnSp>
              <p:nvCxnSpPr>
                <p:cNvPr id="1096" name="Straight Connector 1095">
                  <a:extLst>
                    <a:ext uri="{FF2B5EF4-FFF2-40B4-BE49-F238E27FC236}">
                      <a16:creationId xmlns:a16="http://schemas.microsoft.com/office/drawing/2014/main" id="{28D1D10B-6F58-475D-AA9C-EAD4F66A11A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097" name="Straight Connector 1096">
                  <a:extLst>
                    <a:ext uri="{FF2B5EF4-FFF2-40B4-BE49-F238E27FC236}">
                      <a16:creationId xmlns:a16="http://schemas.microsoft.com/office/drawing/2014/main" id="{C671F6BF-7794-4447-BDC7-4C620E70290B}"/>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099" name="Group 1098">
                <a:extLst>
                  <a:ext uri="{FF2B5EF4-FFF2-40B4-BE49-F238E27FC236}">
                    <a16:creationId xmlns:a16="http://schemas.microsoft.com/office/drawing/2014/main" id="{B83250C2-3766-4174-AE6B-8B73AD8B1C60}"/>
                  </a:ext>
                </a:extLst>
              </p:cNvPr>
              <p:cNvGrpSpPr/>
              <p:nvPr/>
            </p:nvGrpSpPr>
            <p:grpSpPr>
              <a:xfrm>
                <a:off x="6364959" y="4259190"/>
                <a:ext cx="71766" cy="58833"/>
                <a:chOff x="5525113" y="2519652"/>
                <a:chExt cx="71766" cy="71139"/>
              </a:xfrm>
            </p:grpSpPr>
            <p:cxnSp>
              <p:nvCxnSpPr>
                <p:cNvPr id="1100" name="Straight Connector 1099">
                  <a:extLst>
                    <a:ext uri="{FF2B5EF4-FFF2-40B4-BE49-F238E27FC236}">
                      <a16:creationId xmlns:a16="http://schemas.microsoft.com/office/drawing/2014/main" id="{8D77734A-0A9B-4365-BCD3-64F81C703D7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9AD13846-B8AD-4A7A-BB0E-1EBC7CCED64B}"/>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02" name="Group 1101">
                <a:extLst>
                  <a:ext uri="{FF2B5EF4-FFF2-40B4-BE49-F238E27FC236}">
                    <a16:creationId xmlns:a16="http://schemas.microsoft.com/office/drawing/2014/main" id="{F7D9F758-76F5-401A-A2E9-9624CF0D4A79}"/>
                  </a:ext>
                </a:extLst>
              </p:cNvPr>
              <p:cNvGrpSpPr/>
              <p:nvPr/>
            </p:nvGrpSpPr>
            <p:grpSpPr>
              <a:xfrm>
                <a:off x="6394351" y="4268988"/>
                <a:ext cx="71766" cy="58833"/>
                <a:chOff x="5525113" y="2519652"/>
                <a:chExt cx="71766" cy="71139"/>
              </a:xfrm>
            </p:grpSpPr>
            <p:cxnSp>
              <p:nvCxnSpPr>
                <p:cNvPr id="1103" name="Straight Connector 1102">
                  <a:extLst>
                    <a:ext uri="{FF2B5EF4-FFF2-40B4-BE49-F238E27FC236}">
                      <a16:creationId xmlns:a16="http://schemas.microsoft.com/office/drawing/2014/main" id="{166578A4-96E1-447A-B239-69C963726A4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5AD4B15F-D052-49D9-BC45-5205E477C0A1}"/>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05" name="Group 1104">
                <a:extLst>
                  <a:ext uri="{FF2B5EF4-FFF2-40B4-BE49-F238E27FC236}">
                    <a16:creationId xmlns:a16="http://schemas.microsoft.com/office/drawing/2014/main" id="{F3BFADC4-BD3E-47E8-B0A7-8EE5947FA2F6}"/>
                  </a:ext>
                </a:extLst>
              </p:cNvPr>
              <p:cNvGrpSpPr/>
              <p:nvPr/>
            </p:nvGrpSpPr>
            <p:grpSpPr>
              <a:xfrm>
                <a:off x="6423743" y="4265723"/>
                <a:ext cx="71766" cy="58833"/>
                <a:chOff x="5525113" y="2519652"/>
                <a:chExt cx="71766" cy="71139"/>
              </a:xfrm>
            </p:grpSpPr>
            <p:cxnSp>
              <p:nvCxnSpPr>
                <p:cNvPr id="1106" name="Straight Connector 1105">
                  <a:extLst>
                    <a:ext uri="{FF2B5EF4-FFF2-40B4-BE49-F238E27FC236}">
                      <a16:creationId xmlns:a16="http://schemas.microsoft.com/office/drawing/2014/main" id="{B39725AC-0F35-4FC7-89D0-C5644777A34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AAAD53F2-A4C4-495E-863E-E69265A0E9B0}"/>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08" name="Group 1107">
                <a:extLst>
                  <a:ext uri="{FF2B5EF4-FFF2-40B4-BE49-F238E27FC236}">
                    <a16:creationId xmlns:a16="http://schemas.microsoft.com/office/drawing/2014/main" id="{B4942FD9-1F7D-4890-B731-B1B7A43B9548}"/>
                  </a:ext>
                </a:extLst>
              </p:cNvPr>
              <p:cNvGrpSpPr/>
              <p:nvPr/>
            </p:nvGrpSpPr>
            <p:grpSpPr>
              <a:xfrm>
                <a:off x="6459666" y="4268988"/>
                <a:ext cx="71766" cy="58833"/>
                <a:chOff x="5525113" y="2519652"/>
                <a:chExt cx="71766" cy="71139"/>
              </a:xfrm>
            </p:grpSpPr>
            <p:cxnSp>
              <p:nvCxnSpPr>
                <p:cNvPr id="1109" name="Straight Connector 1108">
                  <a:extLst>
                    <a:ext uri="{FF2B5EF4-FFF2-40B4-BE49-F238E27FC236}">
                      <a16:creationId xmlns:a16="http://schemas.microsoft.com/office/drawing/2014/main" id="{569358E3-0BDC-4DDB-AC46-4621C3BD9152}"/>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D3281816-E10D-40E0-AE25-DBE98074998D}"/>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11" name="Group 1110">
                <a:extLst>
                  <a:ext uri="{FF2B5EF4-FFF2-40B4-BE49-F238E27FC236}">
                    <a16:creationId xmlns:a16="http://schemas.microsoft.com/office/drawing/2014/main" id="{ACEA3410-FACD-4825-88C0-CBAFD3803ADB}"/>
                  </a:ext>
                </a:extLst>
              </p:cNvPr>
              <p:cNvGrpSpPr/>
              <p:nvPr/>
            </p:nvGrpSpPr>
            <p:grpSpPr>
              <a:xfrm>
                <a:off x="6495589" y="4268988"/>
                <a:ext cx="71766" cy="58833"/>
                <a:chOff x="5525113" y="2519652"/>
                <a:chExt cx="71766" cy="71139"/>
              </a:xfrm>
            </p:grpSpPr>
            <p:cxnSp>
              <p:nvCxnSpPr>
                <p:cNvPr id="1112" name="Straight Connector 1111">
                  <a:extLst>
                    <a:ext uri="{FF2B5EF4-FFF2-40B4-BE49-F238E27FC236}">
                      <a16:creationId xmlns:a16="http://schemas.microsoft.com/office/drawing/2014/main" id="{2020FF20-B4E5-49B6-9158-C57E7103CC5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9D1DFC3A-AA30-4636-A608-D74D890C41AF}"/>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14" name="Group 1113">
                <a:extLst>
                  <a:ext uri="{FF2B5EF4-FFF2-40B4-BE49-F238E27FC236}">
                    <a16:creationId xmlns:a16="http://schemas.microsoft.com/office/drawing/2014/main" id="{A193E136-BCA7-48EF-A14D-46CB69435239}"/>
                  </a:ext>
                </a:extLst>
              </p:cNvPr>
              <p:cNvGrpSpPr/>
              <p:nvPr/>
            </p:nvGrpSpPr>
            <p:grpSpPr>
              <a:xfrm>
                <a:off x="6534778" y="4272254"/>
                <a:ext cx="71766" cy="58833"/>
                <a:chOff x="5525113" y="2519652"/>
                <a:chExt cx="71766" cy="71139"/>
              </a:xfrm>
            </p:grpSpPr>
            <p:cxnSp>
              <p:nvCxnSpPr>
                <p:cNvPr id="1115" name="Straight Connector 1114">
                  <a:extLst>
                    <a:ext uri="{FF2B5EF4-FFF2-40B4-BE49-F238E27FC236}">
                      <a16:creationId xmlns:a16="http://schemas.microsoft.com/office/drawing/2014/main" id="{9E4E3456-A4C7-4294-A65A-BBF2384036F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B70DFEAD-AEEE-4FA5-BE03-1F5EEFD0ABF5}"/>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17" name="Group 1116">
                <a:extLst>
                  <a:ext uri="{FF2B5EF4-FFF2-40B4-BE49-F238E27FC236}">
                    <a16:creationId xmlns:a16="http://schemas.microsoft.com/office/drawing/2014/main" id="{9E044F36-0BEB-4054-B683-C5D92D9D763F}"/>
                  </a:ext>
                </a:extLst>
              </p:cNvPr>
              <p:cNvGrpSpPr/>
              <p:nvPr/>
            </p:nvGrpSpPr>
            <p:grpSpPr>
              <a:xfrm>
                <a:off x="6567435" y="4275519"/>
                <a:ext cx="71766" cy="58833"/>
                <a:chOff x="5525113" y="2519652"/>
                <a:chExt cx="71766" cy="71139"/>
              </a:xfrm>
            </p:grpSpPr>
            <p:cxnSp>
              <p:nvCxnSpPr>
                <p:cNvPr id="1118" name="Straight Connector 1117">
                  <a:extLst>
                    <a:ext uri="{FF2B5EF4-FFF2-40B4-BE49-F238E27FC236}">
                      <a16:creationId xmlns:a16="http://schemas.microsoft.com/office/drawing/2014/main" id="{152746EA-8ECD-43A3-B6A7-6CEF8D4A2BB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1AB7B1DD-7A2F-4A58-89E0-C7627FBF22D0}"/>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20" name="Group 1119">
                <a:extLst>
                  <a:ext uri="{FF2B5EF4-FFF2-40B4-BE49-F238E27FC236}">
                    <a16:creationId xmlns:a16="http://schemas.microsoft.com/office/drawing/2014/main" id="{21CFB41F-0672-41A4-BCCB-B9E0894B4F2D}"/>
                  </a:ext>
                </a:extLst>
              </p:cNvPr>
              <p:cNvGrpSpPr/>
              <p:nvPr/>
            </p:nvGrpSpPr>
            <p:grpSpPr>
              <a:xfrm>
                <a:off x="6603358" y="4275519"/>
                <a:ext cx="71766" cy="58833"/>
                <a:chOff x="5525113" y="2519652"/>
                <a:chExt cx="71766" cy="71139"/>
              </a:xfrm>
            </p:grpSpPr>
            <p:cxnSp>
              <p:nvCxnSpPr>
                <p:cNvPr id="1121" name="Straight Connector 1120">
                  <a:extLst>
                    <a:ext uri="{FF2B5EF4-FFF2-40B4-BE49-F238E27FC236}">
                      <a16:creationId xmlns:a16="http://schemas.microsoft.com/office/drawing/2014/main" id="{D975632D-BE9F-4F5E-92E4-C1CEFD3DB9A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DF78CDAA-4ED8-4F2C-A51C-066090535C97}"/>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23" name="Group 1122">
                <a:extLst>
                  <a:ext uri="{FF2B5EF4-FFF2-40B4-BE49-F238E27FC236}">
                    <a16:creationId xmlns:a16="http://schemas.microsoft.com/office/drawing/2014/main" id="{670B70A7-59AD-4317-BF5E-A161F022F411}"/>
                  </a:ext>
                </a:extLst>
              </p:cNvPr>
              <p:cNvGrpSpPr/>
              <p:nvPr/>
            </p:nvGrpSpPr>
            <p:grpSpPr>
              <a:xfrm>
                <a:off x="6642546" y="4285316"/>
                <a:ext cx="71766" cy="58833"/>
                <a:chOff x="5525113" y="2519652"/>
                <a:chExt cx="71766" cy="71139"/>
              </a:xfrm>
            </p:grpSpPr>
            <p:cxnSp>
              <p:nvCxnSpPr>
                <p:cNvPr id="1124" name="Straight Connector 1123">
                  <a:extLst>
                    <a:ext uri="{FF2B5EF4-FFF2-40B4-BE49-F238E27FC236}">
                      <a16:creationId xmlns:a16="http://schemas.microsoft.com/office/drawing/2014/main" id="{0193A023-7341-4884-A3B3-2252997A14A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25" name="Straight Connector 1124">
                  <a:extLst>
                    <a:ext uri="{FF2B5EF4-FFF2-40B4-BE49-F238E27FC236}">
                      <a16:creationId xmlns:a16="http://schemas.microsoft.com/office/drawing/2014/main" id="{B2B903EC-FE70-45B7-BE8E-54750AF05BA7}"/>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26" name="Group 1125">
                <a:extLst>
                  <a:ext uri="{FF2B5EF4-FFF2-40B4-BE49-F238E27FC236}">
                    <a16:creationId xmlns:a16="http://schemas.microsoft.com/office/drawing/2014/main" id="{A776BBCF-5FFA-40BE-A088-0CE5E94405EA}"/>
                  </a:ext>
                </a:extLst>
              </p:cNvPr>
              <p:cNvGrpSpPr/>
              <p:nvPr/>
            </p:nvGrpSpPr>
            <p:grpSpPr>
              <a:xfrm>
                <a:off x="6658875" y="4295113"/>
                <a:ext cx="71766" cy="58833"/>
                <a:chOff x="5525113" y="2519652"/>
                <a:chExt cx="71766" cy="71139"/>
              </a:xfrm>
            </p:grpSpPr>
            <p:cxnSp>
              <p:nvCxnSpPr>
                <p:cNvPr id="1127" name="Straight Connector 1126">
                  <a:extLst>
                    <a:ext uri="{FF2B5EF4-FFF2-40B4-BE49-F238E27FC236}">
                      <a16:creationId xmlns:a16="http://schemas.microsoft.com/office/drawing/2014/main" id="{AD3C057C-30C4-4FE9-B458-84E5E4466B9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28" name="Straight Connector 1127">
                  <a:extLst>
                    <a:ext uri="{FF2B5EF4-FFF2-40B4-BE49-F238E27FC236}">
                      <a16:creationId xmlns:a16="http://schemas.microsoft.com/office/drawing/2014/main" id="{1713C1B7-40B8-4B63-9309-89B4B9F0BF73}"/>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29" name="Group 1128">
                <a:extLst>
                  <a:ext uri="{FF2B5EF4-FFF2-40B4-BE49-F238E27FC236}">
                    <a16:creationId xmlns:a16="http://schemas.microsoft.com/office/drawing/2014/main" id="{AB926CDF-24F4-4550-93A8-18A1D8A71F9A}"/>
                  </a:ext>
                </a:extLst>
              </p:cNvPr>
              <p:cNvGrpSpPr/>
              <p:nvPr/>
            </p:nvGrpSpPr>
            <p:grpSpPr>
              <a:xfrm>
                <a:off x="6698063" y="4298379"/>
                <a:ext cx="71766" cy="58833"/>
                <a:chOff x="5525113" y="2519652"/>
                <a:chExt cx="71766" cy="71139"/>
              </a:xfrm>
            </p:grpSpPr>
            <p:cxnSp>
              <p:nvCxnSpPr>
                <p:cNvPr id="1130" name="Straight Connector 1129">
                  <a:extLst>
                    <a:ext uri="{FF2B5EF4-FFF2-40B4-BE49-F238E27FC236}">
                      <a16:creationId xmlns:a16="http://schemas.microsoft.com/office/drawing/2014/main" id="{C6EA5154-A170-4118-B6F6-CECC2E4EFD5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CDBB56A6-F7E1-4B84-B63D-945A13262434}"/>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32" name="Group 1131">
                <a:extLst>
                  <a:ext uri="{FF2B5EF4-FFF2-40B4-BE49-F238E27FC236}">
                    <a16:creationId xmlns:a16="http://schemas.microsoft.com/office/drawing/2014/main" id="{A10F65AC-34A4-45A6-98A6-C4DD83FDA3C9}"/>
                  </a:ext>
                </a:extLst>
              </p:cNvPr>
              <p:cNvGrpSpPr/>
              <p:nvPr/>
            </p:nvGrpSpPr>
            <p:grpSpPr>
              <a:xfrm>
                <a:off x="6724189" y="4298379"/>
                <a:ext cx="71766" cy="58833"/>
                <a:chOff x="5525113" y="2519652"/>
                <a:chExt cx="71766" cy="71139"/>
              </a:xfrm>
            </p:grpSpPr>
            <p:cxnSp>
              <p:nvCxnSpPr>
                <p:cNvPr id="1133" name="Straight Connector 1132">
                  <a:extLst>
                    <a:ext uri="{FF2B5EF4-FFF2-40B4-BE49-F238E27FC236}">
                      <a16:creationId xmlns:a16="http://schemas.microsoft.com/office/drawing/2014/main" id="{2B3F9F26-ED25-48F9-AB56-FEE2DE31FCB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D97758F7-49DC-4F70-90B0-4802C8931B39}"/>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35" name="Group 1134">
                <a:extLst>
                  <a:ext uri="{FF2B5EF4-FFF2-40B4-BE49-F238E27FC236}">
                    <a16:creationId xmlns:a16="http://schemas.microsoft.com/office/drawing/2014/main" id="{8FF5D118-7161-4A49-833E-5E000B8B3908}"/>
                  </a:ext>
                </a:extLst>
              </p:cNvPr>
              <p:cNvGrpSpPr/>
              <p:nvPr/>
            </p:nvGrpSpPr>
            <p:grpSpPr>
              <a:xfrm>
                <a:off x="6753580" y="4298379"/>
                <a:ext cx="71766" cy="58833"/>
                <a:chOff x="5525113" y="2519652"/>
                <a:chExt cx="71766" cy="71139"/>
              </a:xfrm>
            </p:grpSpPr>
            <p:cxnSp>
              <p:nvCxnSpPr>
                <p:cNvPr id="1136" name="Straight Connector 1135">
                  <a:extLst>
                    <a:ext uri="{FF2B5EF4-FFF2-40B4-BE49-F238E27FC236}">
                      <a16:creationId xmlns:a16="http://schemas.microsoft.com/office/drawing/2014/main" id="{EFE46437-9093-447C-B00B-7277673C634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3BF745CD-E67B-4CAF-BE89-3CBA0B475920}"/>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38" name="Group 1137">
                <a:extLst>
                  <a:ext uri="{FF2B5EF4-FFF2-40B4-BE49-F238E27FC236}">
                    <a16:creationId xmlns:a16="http://schemas.microsoft.com/office/drawing/2014/main" id="{EA9B760D-5F4F-45B1-939B-520687721863}"/>
                  </a:ext>
                </a:extLst>
              </p:cNvPr>
              <p:cNvGrpSpPr/>
              <p:nvPr/>
            </p:nvGrpSpPr>
            <p:grpSpPr>
              <a:xfrm>
                <a:off x="6779706" y="4301645"/>
                <a:ext cx="71766" cy="58833"/>
                <a:chOff x="5525113" y="2519652"/>
                <a:chExt cx="71766" cy="71139"/>
              </a:xfrm>
            </p:grpSpPr>
            <p:cxnSp>
              <p:nvCxnSpPr>
                <p:cNvPr id="1139" name="Straight Connector 1138">
                  <a:extLst>
                    <a:ext uri="{FF2B5EF4-FFF2-40B4-BE49-F238E27FC236}">
                      <a16:creationId xmlns:a16="http://schemas.microsoft.com/office/drawing/2014/main" id="{662D8C55-50E1-43F0-B37D-F6FC29869FA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24893E02-B516-4D8A-815B-C87AF6E9BB65}"/>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41" name="Group 1140">
                <a:extLst>
                  <a:ext uri="{FF2B5EF4-FFF2-40B4-BE49-F238E27FC236}">
                    <a16:creationId xmlns:a16="http://schemas.microsoft.com/office/drawing/2014/main" id="{3B621704-383E-4F42-8938-5221E6F0EB6C}"/>
                  </a:ext>
                </a:extLst>
              </p:cNvPr>
              <p:cNvGrpSpPr/>
              <p:nvPr/>
            </p:nvGrpSpPr>
            <p:grpSpPr>
              <a:xfrm>
                <a:off x="6809097" y="4301645"/>
                <a:ext cx="71766" cy="58833"/>
                <a:chOff x="5525113" y="2519652"/>
                <a:chExt cx="71766" cy="71139"/>
              </a:xfrm>
            </p:grpSpPr>
            <p:cxnSp>
              <p:nvCxnSpPr>
                <p:cNvPr id="1142" name="Straight Connector 1141">
                  <a:extLst>
                    <a:ext uri="{FF2B5EF4-FFF2-40B4-BE49-F238E27FC236}">
                      <a16:creationId xmlns:a16="http://schemas.microsoft.com/office/drawing/2014/main" id="{293AD74A-85BA-4EE3-952F-448C50367F4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C240F08E-1293-496B-BEEF-FCC20F1D1C78}"/>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44" name="Group 1143">
                <a:extLst>
                  <a:ext uri="{FF2B5EF4-FFF2-40B4-BE49-F238E27FC236}">
                    <a16:creationId xmlns:a16="http://schemas.microsoft.com/office/drawing/2014/main" id="{563028F4-4143-46F1-8BED-A1757093AF9B}"/>
                  </a:ext>
                </a:extLst>
              </p:cNvPr>
              <p:cNvGrpSpPr/>
              <p:nvPr/>
            </p:nvGrpSpPr>
            <p:grpSpPr>
              <a:xfrm>
                <a:off x="6848286" y="4301645"/>
                <a:ext cx="71766" cy="58833"/>
                <a:chOff x="5525113" y="2519652"/>
                <a:chExt cx="71766" cy="71139"/>
              </a:xfrm>
            </p:grpSpPr>
            <p:cxnSp>
              <p:nvCxnSpPr>
                <p:cNvPr id="1145" name="Straight Connector 1144">
                  <a:extLst>
                    <a:ext uri="{FF2B5EF4-FFF2-40B4-BE49-F238E27FC236}">
                      <a16:creationId xmlns:a16="http://schemas.microsoft.com/office/drawing/2014/main" id="{0C598A87-EB38-4FDB-8B14-5BB87290CD0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7971917A-07C7-4C33-B29F-28F2B00D48C4}"/>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47" name="Group 1146">
                <a:extLst>
                  <a:ext uri="{FF2B5EF4-FFF2-40B4-BE49-F238E27FC236}">
                    <a16:creationId xmlns:a16="http://schemas.microsoft.com/office/drawing/2014/main" id="{A509615B-909A-49C8-90DE-8831B807D643}"/>
                  </a:ext>
                </a:extLst>
              </p:cNvPr>
              <p:cNvGrpSpPr/>
              <p:nvPr/>
            </p:nvGrpSpPr>
            <p:grpSpPr>
              <a:xfrm>
                <a:off x="6864615" y="4311442"/>
                <a:ext cx="71766" cy="58833"/>
                <a:chOff x="5525113" y="2519652"/>
                <a:chExt cx="71766" cy="71139"/>
              </a:xfrm>
            </p:grpSpPr>
            <p:cxnSp>
              <p:nvCxnSpPr>
                <p:cNvPr id="1148" name="Straight Connector 1147">
                  <a:extLst>
                    <a:ext uri="{FF2B5EF4-FFF2-40B4-BE49-F238E27FC236}">
                      <a16:creationId xmlns:a16="http://schemas.microsoft.com/office/drawing/2014/main" id="{22151D40-630E-47D0-8376-9BE2C668AF7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227E379D-1463-43C7-A6D9-9FF3D51928EE}"/>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50" name="Group 1149">
                <a:extLst>
                  <a:ext uri="{FF2B5EF4-FFF2-40B4-BE49-F238E27FC236}">
                    <a16:creationId xmlns:a16="http://schemas.microsoft.com/office/drawing/2014/main" id="{109B9ECA-9A4F-4C2E-82FD-2DFB0FBB924D}"/>
                  </a:ext>
                </a:extLst>
              </p:cNvPr>
              <p:cNvGrpSpPr/>
              <p:nvPr/>
            </p:nvGrpSpPr>
            <p:grpSpPr>
              <a:xfrm>
                <a:off x="6910335" y="4311442"/>
                <a:ext cx="71766" cy="58833"/>
                <a:chOff x="5525113" y="2519652"/>
                <a:chExt cx="71766" cy="71139"/>
              </a:xfrm>
            </p:grpSpPr>
            <p:cxnSp>
              <p:nvCxnSpPr>
                <p:cNvPr id="1151" name="Straight Connector 1150">
                  <a:extLst>
                    <a:ext uri="{FF2B5EF4-FFF2-40B4-BE49-F238E27FC236}">
                      <a16:creationId xmlns:a16="http://schemas.microsoft.com/office/drawing/2014/main" id="{288D0C1E-02EF-41BF-AC29-434A5302C46B}"/>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E9766A16-E2B8-4F76-8F9D-8107F56D1E2A}"/>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53" name="Group 1152">
                <a:extLst>
                  <a:ext uri="{FF2B5EF4-FFF2-40B4-BE49-F238E27FC236}">
                    <a16:creationId xmlns:a16="http://schemas.microsoft.com/office/drawing/2014/main" id="{A7E437EB-8B17-4426-9AD5-0C2C43B63154}"/>
                  </a:ext>
                </a:extLst>
              </p:cNvPr>
              <p:cNvGrpSpPr/>
              <p:nvPr/>
            </p:nvGrpSpPr>
            <p:grpSpPr>
              <a:xfrm>
                <a:off x="6959320" y="4308176"/>
                <a:ext cx="71766" cy="58833"/>
                <a:chOff x="5525113" y="2519652"/>
                <a:chExt cx="71766" cy="71139"/>
              </a:xfrm>
            </p:grpSpPr>
            <p:cxnSp>
              <p:nvCxnSpPr>
                <p:cNvPr id="1154" name="Straight Connector 1153">
                  <a:extLst>
                    <a:ext uri="{FF2B5EF4-FFF2-40B4-BE49-F238E27FC236}">
                      <a16:creationId xmlns:a16="http://schemas.microsoft.com/office/drawing/2014/main" id="{D8082560-4350-4852-95BC-3709FC84249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702F17F1-9D3E-4151-B067-55CC754EF862}"/>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56" name="Group 1155">
                <a:extLst>
                  <a:ext uri="{FF2B5EF4-FFF2-40B4-BE49-F238E27FC236}">
                    <a16:creationId xmlns:a16="http://schemas.microsoft.com/office/drawing/2014/main" id="{D875AEEF-794D-4F24-8B11-C7BF00E4F97F}"/>
                  </a:ext>
                </a:extLst>
              </p:cNvPr>
              <p:cNvGrpSpPr/>
              <p:nvPr/>
            </p:nvGrpSpPr>
            <p:grpSpPr>
              <a:xfrm>
                <a:off x="6933194" y="4308176"/>
                <a:ext cx="71766" cy="58833"/>
                <a:chOff x="5525113" y="2519652"/>
                <a:chExt cx="71766" cy="71139"/>
              </a:xfrm>
            </p:grpSpPr>
            <p:cxnSp>
              <p:nvCxnSpPr>
                <p:cNvPr id="1157" name="Straight Connector 1156">
                  <a:extLst>
                    <a:ext uri="{FF2B5EF4-FFF2-40B4-BE49-F238E27FC236}">
                      <a16:creationId xmlns:a16="http://schemas.microsoft.com/office/drawing/2014/main" id="{7615A590-569E-46D0-9981-F4DF10ED48F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33944B48-C178-409F-93ED-13FFF5C12F64}"/>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59" name="Group 1158">
                <a:extLst>
                  <a:ext uri="{FF2B5EF4-FFF2-40B4-BE49-F238E27FC236}">
                    <a16:creationId xmlns:a16="http://schemas.microsoft.com/office/drawing/2014/main" id="{98A5BD0A-CD93-4C9B-8D0F-922C5DEAFFC1}"/>
                  </a:ext>
                </a:extLst>
              </p:cNvPr>
              <p:cNvGrpSpPr/>
              <p:nvPr/>
            </p:nvGrpSpPr>
            <p:grpSpPr>
              <a:xfrm>
                <a:off x="6998509" y="4317973"/>
                <a:ext cx="71766" cy="58833"/>
                <a:chOff x="5525113" y="2519652"/>
                <a:chExt cx="71766" cy="71139"/>
              </a:xfrm>
            </p:grpSpPr>
            <p:cxnSp>
              <p:nvCxnSpPr>
                <p:cNvPr id="1160" name="Straight Connector 1159">
                  <a:extLst>
                    <a:ext uri="{FF2B5EF4-FFF2-40B4-BE49-F238E27FC236}">
                      <a16:creationId xmlns:a16="http://schemas.microsoft.com/office/drawing/2014/main" id="{8C56F928-682A-4C5F-8E71-14BE6144EF0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54D6FB18-2D51-4567-9D1F-C73F6343B0BD}"/>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62" name="Group 1161">
                <a:extLst>
                  <a:ext uri="{FF2B5EF4-FFF2-40B4-BE49-F238E27FC236}">
                    <a16:creationId xmlns:a16="http://schemas.microsoft.com/office/drawing/2014/main" id="{F240C821-2BE9-4E74-A238-DEBF3F44AB98}"/>
                  </a:ext>
                </a:extLst>
              </p:cNvPr>
              <p:cNvGrpSpPr/>
              <p:nvPr/>
            </p:nvGrpSpPr>
            <p:grpSpPr>
              <a:xfrm>
                <a:off x="7034432" y="4324504"/>
                <a:ext cx="71766" cy="58833"/>
                <a:chOff x="5525113" y="2519652"/>
                <a:chExt cx="71766" cy="71139"/>
              </a:xfrm>
            </p:grpSpPr>
            <p:cxnSp>
              <p:nvCxnSpPr>
                <p:cNvPr id="1163" name="Straight Connector 1162">
                  <a:extLst>
                    <a:ext uri="{FF2B5EF4-FFF2-40B4-BE49-F238E27FC236}">
                      <a16:creationId xmlns:a16="http://schemas.microsoft.com/office/drawing/2014/main" id="{15D9E942-99F8-4593-8585-C7B74B89BD7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8390C309-90DF-4441-8078-8F941FC8DDAF}"/>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65" name="Group 1164">
                <a:extLst>
                  <a:ext uri="{FF2B5EF4-FFF2-40B4-BE49-F238E27FC236}">
                    <a16:creationId xmlns:a16="http://schemas.microsoft.com/office/drawing/2014/main" id="{BC41E0D2-56AA-4404-9416-0874A61F431D}"/>
                  </a:ext>
                </a:extLst>
              </p:cNvPr>
              <p:cNvGrpSpPr/>
              <p:nvPr/>
            </p:nvGrpSpPr>
            <p:grpSpPr>
              <a:xfrm>
                <a:off x="7044229" y="4337567"/>
                <a:ext cx="71766" cy="58833"/>
                <a:chOff x="5525113" y="2519652"/>
                <a:chExt cx="71766" cy="71139"/>
              </a:xfrm>
            </p:grpSpPr>
            <p:cxnSp>
              <p:nvCxnSpPr>
                <p:cNvPr id="1166" name="Straight Connector 1165">
                  <a:extLst>
                    <a:ext uri="{FF2B5EF4-FFF2-40B4-BE49-F238E27FC236}">
                      <a16:creationId xmlns:a16="http://schemas.microsoft.com/office/drawing/2014/main" id="{3EA730BD-9456-494D-9626-26DE929A1F6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D392EAC5-6B73-4BF6-9BE2-E48BA6711BA6}"/>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68" name="Group 1167">
                <a:extLst>
                  <a:ext uri="{FF2B5EF4-FFF2-40B4-BE49-F238E27FC236}">
                    <a16:creationId xmlns:a16="http://schemas.microsoft.com/office/drawing/2014/main" id="{815B078E-DDA8-4D44-972A-99E2376B6E80}"/>
                  </a:ext>
                </a:extLst>
              </p:cNvPr>
              <p:cNvGrpSpPr/>
              <p:nvPr/>
            </p:nvGrpSpPr>
            <p:grpSpPr>
              <a:xfrm>
                <a:off x="7070354" y="4337567"/>
                <a:ext cx="71766" cy="58833"/>
                <a:chOff x="5525113" y="2519652"/>
                <a:chExt cx="71766" cy="71139"/>
              </a:xfrm>
            </p:grpSpPr>
            <p:cxnSp>
              <p:nvCxnSpPr>
                <p:cNvPr id="1169" name="Straight Connector 1168">
                  <a:extLst>
                    <a:ext uri="{FF2B5EF4-FFF2-40B4-BE49-F238E27FC236}">
                      <a16:creationId xmlns:a16="http://schemas.microsoft.com/office/drawing/2014/main" id="{171E5A91-A890-4086-8DA9-42459364EEC2}"/>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70" name="Straight Connector 1169">
                  <a:extLst>
                    <a:ext uri="{FF2B5EF4-FFF2-40B4-BE49-F238E27FC236}">
                      <a16:creationId xmlns:a16="http://schemas.microsoft.com/office/drawing/2014/main" id="{54F164A7-EFF8-492C-B9B1-AF475B9DC0A1}"/>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71" name="Group 1170">
                <a:extLst>
                  <a:ext uri="{FF2B5EF4-FFF2-40B4-BE49-F238E27FC236}">
                    <a16:creationId xmlns:a16="http://schemas.microsoft.com/office/drawing/2014/main" id="{BA41077F-B12F-405A-866A-2067A4406344}"/>
                  </a:ext>
                </a:extLst>
              </p:cNvPr>
              <p:cNvGrpSpPr/>
              <p:nvPr/>
            </p:nvGrpSpPr>
            <p:grpSpPr>
              <a:xfrm>
                <a:off x="7106277" y="4337567"/>
                <a:ext cx="71766" cy="58833"/>
                <a:chOff x="5525113" y="2519652"/>
                <a:chExt cx="71766" cy="71139"/>
              </a:xfrm>
            </p:grpSpPr>
            <p:cxnSp>
              <p:nvCxnSpPr>
                <p:cNvPr id="1172" name="Straight Connector 1171">
                  <a:extLst>
                    <a:ext uri="{FF2B5EF4-FFF2-40B4-BE49-F238E27FC236}">
                      <a16:creationId xmlns:a16="http://schemas.microsoft.com/office/drawing/2014/main" id="{AE030EBA-0AD1-4070-AFD1-54E16DEFF66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73" name="Straight Connector 1172">
                  <a:extLst>
                    <a:ext uri="{FF2B5EF4-FFF2-40B4-BE49-F238E27FC236}">
                      <a16:creationId xmlns:a16="http://schemas.microsoft.com/office/drawing/2014/main" id="{31CC5297-8423-4872-A8C8-2A7DA8ABB753}"/>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74" name="Group 1173">
                <a:extLst>
                  <a:ext uri="{FF2B5EF4-FFF2-40B4-BE49-F238E27FC236}">
                    <a16:creationId xmlns:a16="http://schemas.microsoft.com/office/drawing/2014/main" id="{470F4158-7066-4566-A4AC-C63338DF4D7D}"/>
                  </a:ext>
                </a:extLst>
              </p:cNvPr>
              <p:cNvGrpSpPr/>
              <p:nvPr/>
            </p:nvGrpSpPr>
            <p:grpSpPr>
              <a:xfrm>
                <a:off x="7132403" y="4337567"/>
                <a:ext cx="71766" cy="58833"/>
                <a:chOff x="5525113" y="2519652"/>
                <a:chExt cx="71766" cy="71139"/>
              </a:xfrm>
            </p:grpSpPr>
            <p:cxnSp>
              <p:nvCxnSpPr>
                <p:cNvPr id="1175" name="Straight Connector 1174">
                  <a:extLst>
                    <a:ext uri="{FF2B5EF4-FFF2-40B4-BE49-F238E27FC236}">
                      <a16:creationId xmlns:a16="http://schemas.microsoft.com/office/drawing/2014/main" id="{C96D0F97-F98F-4F4B-A456-26BDE5F6D99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63D5DB6C-8E55-4CFA-8F3A-24304F8BC825}"/>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77" name="Group 1176">
                <a:extLst>
                  <a:ext uri="{FF2B5EF4-FFF2-40B4-BE49-F238E27FC236}">
                    <a16:creationId xmlns:a16="http://schemas.microsoft.com/office/drawing/2014/main" id="{E945675D-F839-424B-8B2F-D739F5DFA28E}"/>
                  </a:ext>
                </a:extLst>
              </p:cNvPr>
              <p:cNvGrpSpPr/>
              <p:nvPr/>
            </p:nvGrpSpPr>
            <p:grpSpPr>
              <a:xfrm>
                <a:off x="7171592" y="4337567"/>
                <a:ext cx="71766" cy="58833"/>
                <a:chOff x="5525113" y="2519652"/>
                <a:chExt cx="71766" cy="71139"/>
              </a:xfrm>
            </p:grpSpPr>
            <p:cxnSp>
              <p:nvCxnSpPr>
                <p:cNvPr id="1178" name="Straight Connector 1177">
                  <a:extLst>
                    <a:ext uri="{FF2B5EF4-FFF2-40B4-BE49-F238E27FC236}">
                      <a16:creationId xmlns:a16="http://schemas.microsoft.com/office/drawing/2014/main" id="{49BD1232-9A2E-4CBD-B8BE-49CE27E54A4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79" name="Straight Connector 1178">
                  <a:extLst>
                    <a:ext uri="{FF2B5EF4-FFF2-40B4-BE49-F238E27FC236}">
                      <a16:creationId xmlns:a16="http://schemas.microsoft.com/office/drawing/2014/main" id="{85603A21-1A40-4CC7-9277-B137A01742F4}"/>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80" name="Group 1179">
                <a:extLst>
                  <a:ext uri="{FF2B5EF4-FFF2-40B4-BE49-F238E27FC236}">
                    <a16:creationId xmlns:a16="http://schemas.microsoft.com/office/drawing/2014/main" id="{38555037-8052-4BCA-9713-3F1AE9D51328}"/>
                  </a:ext>
                </a:extLst>
              </p:cNvPr>
              <p:cNvGrpSpPr/>
              <p:nvPr/>
            </p:nvGrpSpPr>
            <p:grpSpPr>
              <a:xfrm>
                <a:off x="7230375" y="4340832"/>
                <a:ext cx="71766" cy="58833"/>
                <a:chOff x="5525113" y="2519652"/>
                <a:chExt cx="71766" cy="71139"/>
              </a:xfrm>
            </p:grpSpPr>
            <p:cxnSp>
              <p:nvCxnSpPr>
                <p:cNvPr id="1181" name="Straight Connector 1180">
                  <a:extLst>
                    <a:ext uri="{FF2B5EF4-FFF2-40B4-BE49-F238E27FC236}">
                      <a16:creationId xmlns:a16="http://schemas.microsoft.com/office/drawing/2014/main" id="{FDFB2D0A-2374-47A6-9941-0CB3140A253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C8E1F8FB-3223-41CA-B5E4-8D08E67F6E37}"/>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83" name="Group 1182">
                <a:extLst>
                  <a:ext uri="{FF2B5EF4-FFF2-40B4-BE49-F238E27FC236}">
                    <a16:creationId xmlns:a16="http://schemas.microsoft.com/office/drawing/2014/main" id="{5701F413-86FB-4633-A721-787DFC0F3358}"/>
                  </a:ext>
                </a:extLst>
              </p:cNvPr>
              <p:cNvGrpSpPr/>
              <p:nvPr/>
            </p:nvGrpSpPr>
            <p:grpSpPr>
              <a:xfrm>
                <a:off x="7266298" y="4344097"/>
                <a:ext cx="71766" cy="58833"/>
                <a:chOff x="5525113" y="2519652"/>
                <a:chExt cx="71766" cy="71139"/>
              </a:xfrm>
            </p:grpSpPr>
            <p:cxnSp>
              <p:nvCxnSpPr>
                <p:cNvPr id="1184" name="Straight Connector 1183">
                  <a:extLst>
                    <a:ext uri="{FF2B5EF4-FFF2-40B4-BE49-F238E27FC236}">
                      <a16:creationId xmlns:a16="http://schemas.microsoft.com/office/drawing/2014/main" id="{5DF84BFD-9927-48C7-97E9-8DB841C82E2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85" name="Straight Connector 1184">
                  <a:extLst>
                    <a:ext uri="{FF2B5EF4-FFF2-40B4-BE49-F238E27FC236}">
                      <a16:creationId xmlns:a16="http://schemas.microsoft.com/office/drawing/2014/main" id="{DC49D6B0-72C2-4BE9-BA74-97673EDBB0B4}"/>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86" name="Group 1185">
                <a:extLst>
                  <a:ext uri="{FF2B5EF4-FFF2-40B4-BE49-F238E27FC236}">
                    <a16:creationId xmlns:a16="http://schemas.microsoft.com/office/drawing/2014/main" id="{4175BE67-B243-4DD1-9E9C-54F502AE18F7}"/>
                  </a:ext>
                </a:extLst>
              </p:cNvPr>
              <p:cNvGrpSpPr/>
              <p:nvPr/>
            </p:nvGrpSpPr>
            <p:grpSpPr>
              <a:xfrm>
                <a:off x="7302221" y="4353894"/>
                <a:ext cx="71766" cy="58833"/>
                <a:chOff x="5525113" y="2519652"/>
                <a:chExt cx="71766" cy="71139"/>
              </a:xfrm>
            </p:grpSpPr>
            <p:cxnSp>
              <p:nvCxnSpPr>
                <p:cNvPr id="1187" name="Straight Connector 1186">
                  <a:extLst>
                    <a:ext uri="{FF2B5EF4-FFF2-40B4-BE49-F238E27FC236}">
                      <a16:creationId xmlns:a16="http://schemas.microsoft.com/office/drawing/2014/main" id="{00D0E62F-2297-4CFE-855E-08AA4DD6209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63787CE8-F90C-475D-8A85-63A6C4E5475C}"/>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89" name="Group 1188">
                <a:extLst>
                  <a:ext uri="{FF2B5EF4-FFF2-40B4-BE49-F238E27FC236}">
                    <a16:creationId xmlns:a16="http://schemas.microsoft.com/office/drawing/2014/main" id="{994C09D1-DDA7-45AD-9D6E-D0C814451952}"/>
                  </a:ext>
                </a:extLst>
              </p:cNvPr>
              <p:cNvGrpSpPr/>
              <p:nvPr/>
            </p:nvGrpSpPr>
            <p:grpSpPr>
              <a:xfrm>
                <a:off x="7341410" y="4353894"/>
                <a:ext cx="71766" cy="58833"/>
                <a:chOff x="5525113" y="2519652"/>
                <a:chExt cx="71766" cy="71139"/>
              </a:xfrm>
            </p:grpSpPr>
            <p:cxnSp>
              <p:nvCxnSpPr>
                <p:cNvPr id="1190" name="Straight Connector 1189">
                  <a:extLst>
                    <a:ext uri="{FF2B5EF4-FFF2-40B4-BE49-F238E27FC236}">
                      <a16:creationId xmlns:a16="http://schemas.microsoft.com/office/drawing/2014/main" id="{49DD1E8A-601D-447C-AEFB-1DF1ED09C78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DA9663A7-C018-459F-B75A-23A84CB1AEE5}"/>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92" name="Group 1191">
                <a:extLst>
                  <a:ext uri="{FF2B5EF4-FFF2-40B4-BE49-F238E27FC236}">
                    <a16:creationId xmlns:a16="http://schemas.microsoft.com/office/drawing/2014/main" id="{8398DB20-264E-4AF8-BDDC-71BCA488B982}"/>
                  </a:ext>
                </a:extLst>
              </p:cNvPr>
              <p:cNvGrpSpPr/>
              <p:nvPr/>
            </p:nvGrpSpPr>
            <p:grpSpPr>
              <a:xfrm>
                <a:off x="7380598" y="4363691"/>
                <a:ext cx="71766" cy="58833"/>
                <a:chOff x="5525113" y="2519652"/>
                <a:chExt cx="71766" cy="71139"/>
              </a:xfrm>
            </p:grpSpPr>
            <p:cxnSp>
              <p:nvCxnSpPr>
                <p:cNvPr id="1193" name="Straight Connector 1192">
                  <a:extLst>
                    <a:ext uri="{FF2B5EF4-FFF2-40B4-BE49-F238E27FC236}">
                      <a16:creationId xmlns:a16="http://schemas.microsoft.com/office/drawing/2014/main" id="{AB46508B-6C07-411C-9375-241B26F166A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94" name="Straight Connector 1193">
                  <a:extLst>
                    <a:ext uri="{FF2B5EF4-FFF2-40B4-BE49-F238E27FC236}">
                      <a16:creationId xmlns:a16="http://schemas.microsoft.com/office/drawing/2014/main" id="{8C94596F-2715-4287-9873-F9D8DB4E1D69}"/>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95" name="Group 1194">
                <a:extLst>
                  <a:ext uri="{FF2B5EF4-FFF2-40B4-BE49-F238E27FC236}">
                    <a16:creationId xmlns:a16="http://schemas.microsoft.com/office/drawing/2014/main" id="{FB15E055-6A93-4302-AED4-07D7A2D6517D}"/>
                  </a:ext>
                </a:extLst>
              </p:cNvPr>
              <p:cNvGrpSpPr/>
              <p:nvPr/>
            </p:nvGrpSpPr>
            <p:grpSpPr>
              <a:xfrm>
                <a:off x="7416520" y="4363691"/>
                <a:ext cx="71766" cy="58833"/>
                <a:chOff x="5525113" y="2519652"/>
                <a:chExt cx="71766" cy="71139"/>
              </a:xfrm>
            </p:grpSpPr>
            <p:cxnSp>
              <p:nvCxnSpPr>
                <p:cNvPr id="1196" name="Straight Connector 1195">
                  <a:extLst>
                    <a:ext uri="{FF2B5EF4-FFF2-40B4-BE49-F238E27FC236}">
                      <a16:creationId xmlns:a16="http://schemas.microsoft.com/office/drawing/2014/main" id="{5813B845-EC85-4B4A-B8C2-43321207D09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197" name="Straight Connector 1196">
                  <a:extLst>
                    <a:ext uri="{FF2B5EF4-FFF2-40B4-BE49-F238E27FC236}">
                      <a16:creationId xmlns:a16="http://schemas.microsoft.com/office/drawing/2014/main" id="{521841D4-BFF9-49D2-AD5C-27BCDA1AFD02}"/>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198" name="Group 1197">
                <a:extLst>
                  <a:ext uri="{FF2B5EF4-FFF2-40B4-BE49-F238E27FC236}">
                    <a16:creationId xmlns:a16="http://schemas.microsoft.com/office/drawing/2014/main" id="{FA18598D-52DF-45CA-B482-7CE094B19EF4}"/>
                  </a:ext>
                </a:extLst>
              </p:cNvPr>
              <p:cNvGrpSpPr/>
              <p:nvPr/>
            </p:nvGrpSpPr>
            <p:grpSpPr>
              <a:xfrm>
                <a:off x="7455708" y="4363691"/>
                <a:ext cx="71766" cy="58833"/>
                <a:chOff x="5525113" y="2519652"/>
                <a:chExt cx="71766" cy="71139"/>
              </a:xfrm>
            </p:grpSpPr>
            <p:cxnSp>
              <p:nvCxnSpPr>
                <p:cNvPr id="1199" name="Straight Connector 1198">
                  <a:extLst>
                    <a:ext uri="{FF2B5EF4-FFF2-40B4-BE49-F238E27FC236}">
                      <a16:creationId xmlns:a16="http://schemas.microsoft.com/office/drawing/2014/main" id="{D49F4C59-8E4E-4D35-A2C7-0A4068D5A30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21F9C0D4-FA8F-47D8-A8A1-EE08E3C7D73F}"/>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201" name="Group 1200">
                <a:extLst>
                  <a:ext uri="{FF2B5EF4-FFF2-40B4-BE49-F238E27FC236}">
                    <a16:creationId xmlns:a16="http://schemas.microsoft.com/office/drawing/2014/main" id="{DA7A401E-1B6B-4211-BD4F-48CE8F998357}"/>
                  </a:ext>
                </a:extLst>
              </p:cNvPr>
              <p:cNvGrpSpPr/>
              <p:nvPr/>
            </p:nvGrpSpPr>
            <p:grpSpPr>
              <a:xfrm>
                <a:off x="7488365" y="4363691"/>
                <a:ext cx="71766" cy="58833"/>
                <a:chOff x="5525113" y="2519652"/>
                <a:chExt cx="71766" cy="71139"/>
              </a:xfrm>
            </p:grpSpPr>
            <p:cxnSp>
              <p:nvCxnSpPr>
                <p:cNvPr id="1202" name="Straight Connector 1201">
                  <a:extLst>
                    <a:ext uri="{FF2B5EF4-FFF2-40B4-BE49-F238E27FC236}">
                      <a16:creationId xmlns:a16="http://schemas.microsoft.com/office/drawing/2014/main" id="{64FA0F30-7411-4B42-A037-79874493876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03" name="Straight Connector 1202">
                  <a:extLst>
                    <a:ext uri="{FF2B5EF4-FFF2-40B4-BE49-F238E27FC236}">
                      <a16:creationId xmlns:a16="http://schemas.microsoft.com/office/drawing/2014/main" id="{4B1BB97A-4E85-4B7A-93A9-F89EE1392243}"/>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204" name="Group 1203">
                <a:extLst>
                  <a:ext uri="{FF2B5EF4-FFF2-40B4-BE49-F238E27FC236}">
                    <a16:creationId xmlns:a16="http://schemas.microsoft.com/office/drawing/2014/main" id="{FF891F31-E3BB-4C77-BBFB-6AF02D0BF8E8}"/>
                  </a:ext>
                </a:extLst>
              </p:cNvPr>
              <p:cNvGrpSpPr/>
              <p:nvPr/>
            </p:nvGrpSpPr>
            <p:grpSpPr>
              <a:xfrm>
                <a:off x="7547148" y="4363691"/>
                <a:ext cx="71766" cy="58833"/>
                <a:chOff x="5525113" y="2519652"/>
                <a:chExt cx="71766" cy="71139"/>
              </a:xfrm>
            </p:grpSpPr>
            <p:cxnSp>
              <p:nvCxnSpPr>
                <p:cNvPr id="1205" name="Straight Connector 1204">
                  <a:extLst>
                    <a:ext uri="{FF2B5EF4-FFF2-40B4-BE49-F238E27FC236}">
                      <a16:creationId xmlns:a16="http://schemas.microsoft.com/office/drawing/2014/main" id="{655D9BB3-FF83-419C-B89E-CF156C2EA86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7E3E1849-E4EA-4DC0-89BB-3F2795FA0276}"/>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207" name="Group 1206">
                <a:extLst>
                  <a:ext uri="{FF2B5EF4-FFF2-40B4-BE49-F238E27FC236}">
                    <a16:creationId xmlns:a16="http://schemas.microsoft.com/office/drawing/2014/main" id="{3EF67393-06D4-4797-9A13-100C8033F8DA}"/>
                  </a:ext>
                </a:extLst>
              </p:cNvPr>
              <p:cNvGrpSpPr/>
              <p:nvPr/>
            </p:nvGrpSpPr>
            <p:grpSpPr>
              <a:xfrm>
                <a:off x="7592868" y="4373488"/>
                <a:ext cx="71766" cy="58833"/>
                <a:chOff x="5525113" y="2519652"/>
                <a:chExt cx="71766" cy="71139"/>
              </a:xfrm>
            </p:grpSpPr>
            <p:cxnSp>
              <p:nvCxnSpPr>
                <p:cNvPr id="1208" name="Straight Connector 1207">
                  <a:extLst>
                    <a:ext uri="{FF2B5EF4-FFF2-40B4-BE49-F238E27FC236}">
                      <a16:creationId xmlns:a16="http://schemas.microsoft.com/office/drawing/2014/main" id="{DDB2583D-A8AD-4E17-83F5-7E03BB9B468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09" name="Straight Connector 1208">
                  <a:extLst>
                    <a:ext uri="{FF2B5EF4-FFF2-40B4-BE49-F238E27FC236}">
                      <a16:creationId xmlns:a16="http://schemas.microsoft.com/office/drawing/2014/main" id="{BA0B24EA-AF1F-4C5E-98FD-DEB163C93519}"/>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210" name="Group 1209">
                <a:extLst>
                  <a:ext uri="{FF2B5EF4-FFF2-40B4-BE49-F238E27FC236}">
                    <a16:creationId xmlns:a16="http://schemas.microsoft.com/office/drawing/2014/main" id="{99E57C47-AFD7-4EB0-B26E-F1FEE604ACC9}"/>
                  </a:ext>
                </a:extLst>
              </p:cNvPr>
              <p:cNvGrpSpPr/>
              <p:nvPr/>
            </p:nvGrpSpPr>
            <p:grpSpPr>
              <a:xfrm>
                <a:off x="7622259" y="4376754"/>
                <a:ext cx="71766" cy="58833"/>
                <a:chOff x="5525113" y="2519652"/>
                <a:chExt cx="71766" cy="71139"/>
              </a:xfrm>
            </p:grpSpPr>
            <p:cxnSp>
              <p:nvCxnSpPr>
                <p:cNvPr id="1211" name="Straight Connector 1210">
                  <a:extLst>
                    <a:ext uri="{FF2B5EF4-FFF2-40B4-BE49-F238E27FC236}">
                      <a16:creationId xmlns:a16="http://schemas.microsoft.com/office/drawing/2014/main" id="{92D3D0AB-CB21-4C4A-82B7-CF6730F2EE4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972682BC-5E21-4BB5-B14D-F9CAA8DDA48D}"/>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nvGrpSpPr>
              <p:cNvPr id="1213" name="Group 1212">
                <a:extLst>
                  <a:ext uri="{FF2B5EF4-FFF2-40B4-BE49-F238E27FC236}">
                    <a16:creationId xmlns:a16="http://schemas.microsoft.com/office/drawing/2014/main" id="{A7C056D8-FB1A-417E-9E83-63AC1EC90EAE}"/>
                  </a:ext>
                </a:extLst>
              </p:cNvPr>
              <p:cNvGrpSpPr/>
              <p:nvPr/>
            </p:nvGrpSpPr>
            <p:grpSpPr>
              <a:xfrm>
                <a:off x="7651650" y="4376754"/>
                <a:ext cx="71766" cy="58833"/>
                <a:chOff x="5525113" y="2519652"/>
                <a:chExt cx="71766" cy="71139"/>
              </a:xfrm>
            </p:grpSpPr>
            <p:cxnSp>
              <p:nvCxnSpPr>
                <p:cNvPr id="1214" name="Straight Connector 1213">
                  <a:extLst>
                    <a:ext uri="{FF2B5EF4-FFF2-40B4-BE49-F238E27FC236}">
                      <a16:creationId xmlns:a16="http://schemas.microsoft.com/office/drawing/2014/main" id="{0ED85813-F1E1-4904-9B69-222CAFF52F1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B57B2AAF-2A4B-473D-A58F-D7698621ABDB}"/>
                    </a:ext>
                  </a:extLst>
                </p:cNvPr>
                <p:cNvCxnSpPr>
                  <a:cxnSpLocks/>
                </p:cNvCxnSpPr>
                <p:nvPr/>
              </p:nvCxnSpPr>
              <p:spPr bwMode="auto">
                <a:xfrm flipV="1">
                  <a:off x="5525113" y="2550398"/>
                  <a:ext cx="71766" cy="4826"/>
                </a:xfrm>
                <a:prstGeom prst="line">
                  <a:avLst/>
                </a:prstGeom>
                <a:noFill/>
                <a:ln w="19050" cap="flat" cmpd="sng" algn="ctr">
                  <a:solidFill>
                    <a:schemeClr val="bg1"/>
                  </a:solidFill>
                  <a:prstDash val="solid"/>
                  <a:round/>
                  <a:headEnd type="none" w="med" len="med"/>
                  <a:tailEnd type="none" w="med" len="med"/>
                </a:ln>
                <a:effectLst/>
              </p:spPr>
            </p:cxnSp>
          </p:grpSp>
        </p:grpSp>
        <p:sp>
          <p:nvSpPr>
            <p:cNvPr id="536" name="Freeform: Shape 535">
              <a:extLst>
                <a:ext uri="{FF2B5EF4-FFF2-40B4-BE49-F238E27FC236}">
                  <a16:creationId xmlns:a16="http://schemas.microsoft.com/office/drawing/2014/main" id="{AD1D66C3-9C71-4199-A5E5-6AAD90D215A2}"/>
                </a:ext>
              </a:extLst>
            </p:cNvPr>
            <p:cNvSpPr/>
            <p:nvPr/>
          </p:nvSpPr>
          <p:spPr bwMode="auto">
            <a:xfrm>
              <a:off x="4730151" y="1747965"/>
              <a:ext cx="3194373" cy="716934"/>
            </a:xfrm>
            <a:custGeom>
              <a:avLst/>
              <a:gdLst>
                <a:gd name="connsiteX0" fmla="*/ 0 w 2553914"/>
                <a:gd name="connsiteY0" fmla="*/ 0 h 693081"/>
                <a:gd name="connsiteX1" fmla="*/ 32034 w 2553914"/>
                <a:gd name="connsiteY1" fmla="*/ 46594 h 693081"/>
                <a:gd name="connsiteX2" fmla="*/ 34946 w 2553914"/>
                <a:gd name="connsiteY2" fmla="*/ 69891 h 693081"/>
                <a:gd name="connsiteX3" fmla="*/ 46594 w 2553914"/>
                <a:gd name="connsiteY3" fmla="*/ 69891 h 693081"/>
                <a:gd name="connsiteX4" fmla="*/ 64067 w 2553914"/>
                <a:gd name="connsiteY4" fmla="*/ 69891 h 693081"/>
                <a:gd name="connsiteX5" fmla="*/ 66979 w 2553914"/>
                <a:gd name="connsiteY5" fmla="*/ 110660 h 693081"/>
                <a:gd name="connsiteX6" fmla="*/ 84451 w 2553914"/>
                <a:gd name="connsiteY6" fmla="*/ 110660 h 693081"/>
                <a:gd name="connsiteX7" fmla="*/ 84451 w 2553914"/>
                <a:gd name="connsiteY7" fmla="*/ 110660 h 693081"/>
                <a:gd name="connsiteX8" fmla="*/ 113572 w 2553914"/>
                <a:gd name="connsiteY8" fmla="*/ 142693 h 693081"/>
                <a:gd name="connsiteX9" fmla="*/ 122309 w 2553914"/>
                <a:gd name="connsiteY9" fmla="*/ 209672 h 693081"/>
                <a:gd name="connsiteX10" fmla="*/ 142693 w 2553914"/>
                <a:gd name="connsiteY10" fmla="*/ 206760 h 693081"/>
                <a:gd name="connsiteX11" fmla="*/ 142693 w 2553914"/>
                <a:gd name="connsiteY11" fmla="*/ 221320 h 693081"/>
                <a:gd name="connsiteX12" fmla="*/ 174727 w 2553914"/>
                <a:gd name="connsiteY12" fmla="*/ 221320 h 693081"/>
                <a:gd name="connsiteX13" fmla="*/ 174727 w 2553914"/>
                <a:gd name="connsiteY13" fmla="*/ 247529 h 693081"/>
                <a:gd name="connsiteX14" fmla="*/ 195111 w 2553914"/>
                <a:gd name="connsiteY14" fmla="*/ 247529 h 693081"/>
                <a:gd name="connsiteX15" fmla="*/ 195111 w 2553914"/>
                <a:gd name="connsiteY15" fmla="*/ 299947 h 693081"/>
                <a:gd name="connsiteX16" fmla="*/ 215496 w 2553914"/>
                <a:gd name="connsiteY16" fmla="*/ 299947 h 693081"/>
                <a:gd name="connsiteX17" fmla="*/ 215496 w 2553914"/>
                <a:gd name="connsiteY17" fmla="*/ 323244 h 693081"/>
                <a:gd name="connsiteX18" fmla="*/ 230057 w 2553914"/>
                <a:gd name="connsiteY18" fmla="*/ 323244 h 693081"/>
                <a:gd name="connsiteX19" fmla="*/ 230057 w 2553914"/>
                <a:gd name="connsiteY19" fmla="*/ 340716 h 693081"/>
                <a:gd name="connsiteX20" fmla="*/ 262090 w 2553914"/>
                <a:gd name="connsiteY20" fmla="*/ 340716 h 693081"/>
                <a:gd name="connsiteX21" fmla="*/ 262090 w 2553914"/>
                <a:gd name="connsiteY21" fmla="*/ 396046 h 693081"/>
                <a:gd name="connsiteX22" fmla="*/ 279562 w 2553914"/>
                <a:gd name="connsiteY22" fmla="*/ 396046 h 693081"/>
                <a:gd name="connsiteX23" fmla="*/ 279562 w 2553914"/>
                <a:gd name="connsiteY23" fmla="*/ 430991 h 693081"/>
                <a:gd name="connsiteX24" fmla="*/ 294123 w 2553914"/>
                <a:gd name="connsiteY24" fmla="*/ 430991 h 693081"/>
                <a:gd name="connsiteX25" fmla="*/ 294123 w 2553914"/>
                <a:gd name="connsiteY25" fmla="*/ 463025 h 693081"/>
                <a:gd name="connsiteX26" fmla="*/ 320332 w 2553914"/>
                <a:gd name="connsiteY26" fmla="*/ 463025 h 693081"/>
                <a:gd name="connsiteX27" fmla="*/ 320332 w 2553914"/>
                <a:gd name="connsiteY27" fmla="*/ 492146 h 693081"/>
                <a:gd name="connsiteX28" fmla="*/ 329068 w 2553914"/>
                <a:gd name="connsiteY28" fmla="*/ 492146 h 693081"/>
                <a:gd name="connsiteX29" fmla="*/ 329068 w 2553914"/>
                <a:gd name="connsiteY29" fmla="*/ 512530 h 693081"/>
                <a:gd name="connsiteX30" fmla="*/ 349453 w 2553914"/>
                <a:gd name="connsiteY30" fmla="*/ 512530 h 693081"/>
                <a:gd name="connsiteX31" fmla="*/ 349453 w 2553914"/>
                <a:gd name="connsiteY31" fmla="*/ 538739 h 693081"/>
                <a:gd name="connsiteX32" fmla="*/ 378574 w 2553914"/>
                <a:gd name="connsiteY32" fmla="*/ 538739 h 693081"/>
                <a:gd name="connsiteX33" fmla="*/ 378574 w 2553914"/>
                <a:gd name="connsiteY33" fmla="*/ 550388 h 693081"/>
                <a:gd name="connsiteX34" fmla="*/ 401871 w 2553914"/>
                <a:gd name="connsiteY34" fmla="*/ 550388 h 693081"/>
                <a:gd name="connsiteX35" fmla="*/ 401871 w 2553914"/>
                <a:gd name="connsiteY35" fmla="*/ 562036 h 693081"/>
                <a:gd name="connsiteX36" fmla="*/ 495058 w 2553914"/>
                <a:gd name="connsiteY36" fmla="*/ 562036 h 693081"/>
                <a:gd name="connsiteX37" fmla="*/ 495058 w 2553914"/>
                <a:gd name="connsiteY37" fmla="*/ 582421 h 693081"/>
                <a:gd name="connsiteX38" fmla="*/ 550388 w 2553914"/>
                <a:gd name="connsiteY38" fmla="*/ 582421 h 693081"/>
                <a:gd name="connsiteX39" fmla="*/ 550388 w 2553914"/>
                <a:gd name="connsiteY39" fmla="*/ 582421 h 693081"/>
                <a:gd name="connsiteX40" fmla="*/ 672696 w 2553914"/>
                <a:gd name="connsiteY40" fmla="*/ 582421 h 693081"/>
                <a:gd name="connsiteX41" fmla="*/ 672696 w 2553914"/>
                <a:gd name="connsiteY41" fmla="*/ 623190 h 693081"/>
                <a:gd name="connsiteX42" fmla="*/ 920225 w 2553914"/>
                <a:gd name="connsiteY42" fmla="*/ 623190 h 693081"/>
                <a:gd name="connsiteX43" fmla="*/ 920225 w 2553914"/>
                <a:gd name="connsiteY43" fmla="*/ 640663 h 693081"/>
                <a:gd name="connsiteX44" fmla="*/ 1025060 w 2553914"/>
                <a:gd name="connsiteY44" fmla="*/ 640663 h 693081"/>
                <a:gd name="connsiteX45" fmla="*/ 1025060 w 2553914"/>
                <a:gd name="connsiteY45" fmla="*/ 655223 h 693081"/>
                <a:gd name="connsiteX46" fmla="*/ 1365776 w 2553914"/>
                <a:gd name="connsiteY46" fmla="*/ 652311 h 693081"/>
                <a:gd name="connsiteX47" fmla="*/ 1365776 w 2553914"/>
                <a:gd name="connsiteY47" fmla="*/ 663960 h 693081"/>
                <a:gd name="connsiteX48" fmla="*/ 1499733 w 2553914"/>
                <a:gd name="connsiteY48" fmla="*/ 663960 h 693081"/>
                <a:gd name="connsiteX49" fmla="*/ 1508469 w 2553914"/>
                <a:gd name="connsiteY49" fmla="*/ 672696 h 693081"/>
                <a:gd name="connsiteX50" fmla="*/ 2053032 w 2553914"/>
                <a:gd name="connsiteY50" fmla="*/ 672696 h 693081"/>
                <a:gd name="connsiteX51" fmla="*/ 2055944 w 2553914"/>
                <a:gd name="connsiteY51" fmla="*/ 693081 h 693081"/>
                <a:gd name="connsiteX52" fmla="*/ 2553914 w 2553914"/>
                <a:gd name="connsiteY52" fmla="*/ 693081 h 69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553914" h="693081">
                  <a:moveTo>
                    <a:pt x="0" y="0"/>
                  </a:moveTo>
                  <a:lnTo>
                    <a:pt x="32034" y="46594"/>
                  </a:lnTo>
                  <a:lnTo>
                    <a:pt x="34946" y="69891"/>
                  </a:lnTo>
                  <a:lnTo>
                    <a:pt x="46594" y="69891"/>
                  </a:lnTo>
                  <a:lnTo>
                    <a:pt x="64067" y="69891"/>
                  </a:lnTo>
                  <a:lnTo>
                    <a:pt x="66979" y="110660"/>
                  </a:lnTo>
                  <a:lnTo>
                    <a:pt x="84451" y="110660"/>
                  </a:lnTo>
                  <a:lnTo>
                    <a:pt x="84451" y="110660"/>
                  </a:lnTo>
                  <a:lnTo>
                    <a:pt x="113572" y="142693"/>
                  </a:lnTo>
                  <a:lnTo>
                    <a:pt x="122309" y="209672"/>
                  </a:lnTo>
                  <a:lnTo>
                    <a:pt x="142693" y="206760"/>
                  </a:lnTo>
                  <a:lnTo>
                    <a:pt x="142693" y="221320"/>
                  </a:lnTo>
                  <a:lnTo>
                    <a:pt x="174727" y="221320"/>
                  </a:lnTo>
                  <a:lnTo>
                    <a:pt x="174727" y="247529"/>
                  </a:lnTo>
                  <a:lnTo>
                    <a:pt x="195111" y="247529"/>
                  </a:lnTo>
                  <a:lnTo>
                    <a:pt x="195111" y="299947"/>
                  </a:lnTo>
                  <a:lnTo>
                    <a:pt x="215496" y="299947"/>
                  </a:lnTo>
                  <a:lnTo>
                    <a:pt x="215496" y="323244"/>
                  </a:lnTo>
                  <a:lnTo>
                    <a:pt x="230057" y="323244"/>
                  </a:lnTo>
                  <a:lnTo>
                    <a:pt x="230057" y="340716"/>
                  </a:lnTo>
                  <a:lnTo>
                    <a:pt x="262090" y="340716"/>
                  </a:lnTo>
                  <a:lnTo>
                    <a:pt x="262090" y="396046"/>
                  </a:lnTo>
                  <a:lnTo>
                    <a:pt x="279562" y="396046"/>
                  </a:lnTo>
                  <a:lnTo>
                    <a:pt x="279562" y="430991"/>
                  </a:lnTo>
                  <a:lnTo>
                    <a:pt x="294123" y="430991"/>
                  </a:lnTo>
                  <a:lnTo>
                    <a:pt x="294123" y="463025"/>
                  </a:lnTo>
                  <a:lnTo>
                    <a:pt x="320332" y="463025"/>
                  </a:lnTo>
                  <a:lnTo>
                    <a:pt x="320332" y="492146"/>
                  </a:lnTo>
                  <a:lnTo>
                    <a:pt x="329068" y="492146"/>
                  </a:lnTo>
                  <a:lnTo>
                    <a:pt x="329068" y="512530"/>
                  </a:lnTo>
                  <a:lnTo>
                    <a:pt x="349453" y="512530"/>
                  </a:lnTo>
                  <a:lnTo>
                    <a:pt x="349453" y="538739"/>
                  </a:lnTo>
                  <a:lnTo>
                    <a:pt x="378574" y="538739"/>
                  </a:lnTo>
                  <a:lnTo>
                    <a:pt x="378574" y="550388"/>
                  </a:lnTo>
                  <a:lnTo>
                    <a:pt x="401871" y="550388"/>
                  </a:lnTo>
                  <a:lnTo>
                    <a:pt x="401871" y="562036"/>
                  </a:lnTo>
                  <a:lnTo>
                    <a:pt x="495058" y="562036"/>
                  </a:lnTo>
                  <a:lnTo>
                    <a:pt x="495058" y="582421"/>
                  </a:lnTo>
                  <a:lnTo>
                    <a:pt x="550388" y="582421"/>
                  </a:lnTo>
                  <a:lnTo>
                    <a:pt x="550388" y="582421"/>
                  </a:lnTo>
                  <a:lnTo>
                    <a:pt x="672696" y="582421"/>
                  </a:lnTo>
                  <a:lnTo>
                    <a:pt x="672696" y="623190"/>
                  </a:lnTo>
                  <a:lnTo>
                    <a:pt x="920225" y="623190"/>
                  </a:lnTo>
                  <a:lnTo>
                    <a:pt x="920225" y="640663"/>
                  </a:lnTo>
                  <a:lnTo>
                    <a:pt x="1025060" y="640663"/>
                  </a:lnTo>
                  <a:lnTo>
                    <a:pt x="1025060" y="655223"/>
                  </a:lnTo>
                  <a:lnTo>
                    <a:pt x="1365776" y="652311"/>
                  </a:lnTo>
                  <a:lnTo>
                    <a:pt x="1365776" y="663960"/>
                  </a:lnTo>
                  <a:lnTo>
                    <a:pt x="1499733" y="663960"/>
                  </a:lnTo>
                  <a:lnTo>
                    <a:pt x="1508469" y="672696"/>
                  </a:lnTo>
                  <a:lnTo>
                    <a:pt x="2053032" y="672696"/>
                  </a:lnTo>
                  <a:lnTo>
                    <a:pt x="2055944" y="693081"/>
                  </a:lnTo>
                  <a:lnTo>
                    <a:pt x="2553914" y="69308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489" name="Freeform: Shape 488">
              <a:extLst>
                <a:ext uri="{FF2B5EF4-FFF2-40B4-BE49-F238E27FC236}">
                  <a16:creationId xmlns:a16="http://schemas.microsoft.com/office/drawing/2014/main" id="{BDBDABB0-7E16-4701-8002-A259A2806B7A}"/>
                </a:ext>
              </a:extLst>
            </p:cNvPr>
            <p:cNvSpPr/>
            <p:nvPr/>
          </p:nvSpPr>
          <p:spPr bwMode="auto">
            <a:xfrm>
              <a:off x="4741079" y="1741940"/>
              <a:ext cx="3187087" cy="716933"/>
            </a:xfrm>
            <a:custGeom>
              <a:avLst/>
              <a:gdLst>
                <a:gd name="connsiteX0" fmla="*/ 0 w 2548089"/>
                <a:gd name="connsiteY0" fmla="*/ 0 h 693080"/>
                <a:gd name="connsiteX1" fmla="*/ 37858 w 2548089"/>
                <a:gd name="connsiteY1" fmla="*/ 37858 h 693080"/>
                <a:gd name="connsiteX2" fmla="*/ 72802 w 2548089"/>
                <a:gd name="connsiteY2" fmla="*/ 37858 h 693080"/>
                <a:gd name="connsiteX3" fmla="*/ 72802 w 2548089"/>
                <a:gd name="connsiteY3" fmla="*/ 58242 h 693080"/>
                <a:gd name="connsiteX4" fmla="*/ 154341 w 2548089"/>
                <a:gd name="connsiteY4" fmla="*/ 58242 h 693080"/>
                <a:gd name="connsiteX5" fmla="*/ 154341 w 2548089"/>
                <a:gd name="connsiteY5" fmla="*/ 104836 h 693080"/>
                <a:gd name="connsiteX6" fmla="*/ 209671 w 2548089"/>
                <a:gd name="connsiteY6" fmla="*/ 104836 h 693080"/>
                <a:gd name="connsiteX7" fmla="*/ 209671 w 2548089"/>
                <a:gd name="connsiteY7" fmla="*/ 131045 h 693080"/>
                <a:gd name="connsiteX8" fmla="*/ 241704 w 2548089"/>
                <a:gd name="connsiteY8" fmla="*/ 131045 h 693080"/>
                <a:gd name="connsiteX9" fmla="*/ 241704 w 2548089"/>
                <a:gd name="connsiteY9" fmla="*/ 180551 h 693080"/>
                <a:gd name="connsiteX10" fmla="*/ 285386 w 2548089"/>
                <a:gd name="connsiteY10" fmla="*/ 180551 h 693080"/>
                <a:gd name="connsiteX11" fmla="*/ 285386 w 2548089"/>
                <a:gd name="connsiteY11" fmla="*/ 227144 h 693080"/>
                <a:gd name="connsiteX12" fmla="*/ 340716 w 2548089"/>
                <a:gd name="connsiteY12" fmla="*/ 221320 h 693080"/>
                <a:gd name="connsiteX13" fmla="*/ 340716 w 2548089"/>
                <a:gd name="connsiteY13" fmla="*/ 250441 h 693080"/>
                <a:gd name="connsiteX14" fmla="*/ 361100 w 2548089"/>
                <a:gd name="connsiteY14" fmla="*/ 250441 h 693080"/>
                <a:gd name="connsiteX15" fmla="*/ 361100 w 2548089"/>
                <a:gd name="connsiteY15" fmla="*/ 279562 h 693080"/>
                <a:gd name="connsiteX16" fmla="*/ 430991 w 2548089"/>
                <a:gd name="connsiteY16" fmla="*/ 279562 h 693080"/>
                <a:gd name="connsiteX17" fmla="*/ 430991 w 2548089"/>
                <a:gd name="connsiteY17" fmla="*/ 302859 h 693080"/>
                <a:gd name="connsiteX18" fmla="*/ 457200 w 2548089"/>
                <a:gd name="connsiteY18" fmla="*/ 302859 h 693080"/>
                <a:gd name="connsiteX19" fmla="*/ 457200 w 2548089"/>
                <a:gd name="connsiteY19" fmla="*/ 331980 h 693080"/>
                <a:gd name="connsiteX20" fmla="*/ 530002 w 2548089"/>
                <a:gd name="connsiteY20" fmla="*/ 331980 h 693080"/>
                <a:gd name="connsiteX21" fmla="*/ 530002 w 2548089"/>
                <a:gd name="connsiteY21" fmla="*/ 358189 h 693080"/>
                <a:gd name="connsiteX22" fmla="*/ 617365 w 2548089"/>
                <a:gd name="connsiteY22" fmla="*/ 364013 h 693080"/>
                <a:gd name="connsiteX23" fmla="*/ 617365 w 2548089"/>
                <a:gd name="connsiteY23" fmla="*/ 393134 h 693080"/>
                <a:gd name="connsiteX24" fmla="*/ 693080 w 2548089"/>
                <a:gd name="connsiteY24" fmla="*/ 393134 h 693080"/>
                <a:gd name="connsiteX25" fmla="*/ 695992 w 2548089"/>
                <a:gd name="connsiteY25" fmla="*/ 407694 h 693080"/>
                <a:gd name="connsiteX26" fmla="*/ 707641 w 2548089"/>
                <a:gd name="connsiteY26" fmla="*/ 407694 h 693080"/>
                <a:gd name="connsiteX27" fmla="*/ 707641 w 2548089"/>
                <a:gd name="connsiteY27" fmla="*/ 436815 h 693080"/>
                <a:gd name="connsiteX28" fmla="*/ 832861 w 2548089"/>
                <a:gd name="connsiteY28" fmla="*/ 436815 h 693080"/>
                <a:gd name="connsiteX29" fmla="*/ 832861 w 2548089"/>
                <a:gd name="connsiteY29" fmla="*/ 486321 h 693080"/>
                <a:gd name="connsiteX30" fmla="*/ 850334 w 2548089"/>
                <a:gd name="connsiteY30" fmla="*/ 486321 h 693080"/>
                <a:gd name="connsiteX31" fmla="*/ 867806 w 2548089"/>
                <a:gd name="connsiteY31" fmla="*/ 503793 h 693080"/>
                <a:gd name="connsiteX32" fmla="*/ 1351215 w 2548089"/>
                <a:gd name="connsiteY32" fmla="*/ 503793 h 693080"/>
                <a:gd name="connsiteX33" fmla="*/ 1351215 w 2548089"/>
                <a:gd name="connsiteY33" fmla="*/ 538739 h 693080"/>
                <a:gd name="connsiteX34" fmla="*/ 1531765 w 2548089"/>
                <a:gd name="connsiteY34" fmla="*/ 538739 h 693080"/>
                <a:gd name="connsiteX35" fmla="*/ 1531765 w 2548089"/>
                <a:gd name="connsiteY35" fmla="*/ 559124 h 693080"/>
                <a:gd name="connsiteX36" fmla="*/ 1662810 w 2548089"/>
                <a:gd name="connsiteY36" fmla="*/ 559124 h 693080"/>
                <a:gd name="connsiteX37" fmla="*/ 1662810 w 2548089"/>
                <a:gd name="connsiteY37" fmla="*/ 591157 h 693080"/>
                <a:gd name="connsiteX38" fmla="*/ 2117098 w 2548089"/>
                <a:gd name="connsiteY38" fmla="*/ 591157 h 693080"/>
                <a:gd name="connsiteX39" fmla="*/ 2117098 w 2548089"/>
                <a:gd name="connsiteY39" fmla="*/ 620278 h 693080"/>
                <a:gd name="connsiteX40" fmla="*/ 2233582 w 2548089"/>
                <a:gd name="connsiteY40" fmla="*/ 620278 h 693080"/>
                <a:gd name="connsiteX41" fmla="*/ 2233582 w 2548089"/>
                <a:gd name="connsiteY41" fmla="*/ 655223 h 693080"/>
                <a:gd name="connsiteX42" fmla="*/ 2312209 w 2548089"/>
                <a:gd name="connsiteY42" fmla="*/ 655223 h 693080"/>
                <a:gd name="connsiteX43" fmla="*/ 2312209 w 2548089"/>
                <a:gd name="connsiteY43" fmla="*/ 693080 h 693080"/>
                <a:gd name="connsiteX44" fmla="*/ 2548089 w 2548089"/>
                <a:gd name="connsiteY44" fmla="*/ 693080 h 69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48089" h="693080">
                  <a:moveTo>
                    <a:pt x="0" y="0"/>
                  </a:moveTo>
                  <a:lnTo>
                    <a:pt x="37858" y="37858"/>
                  </a:lnTo>
                  <a:lnTo>
                    <a:pt x="72802" y="37858"/>
                  </a:lnTo>
                  <a:lnTo>
                    <a:pt x="72802" y="58242"/>
                  </a:lnTo>
                  <a:lnTo>
                    <a:pt x="154341" y="58242"/>
                  </a:lnTo>
                  <a:lnTo>
                    <a:pt x="154341" y="104836"/>
                  </a:lnTo>
                  <a:lnTo>
                    <a:pt x="209671" y="104836"/>
                  </a:lnTo>
                  <a:lnTo>
                    <a:pt x="209671" y="131045"/>
                  </a:lnTo>
                  <a:lnTo>
                    <a:pt x="241704" y="131045"/>
                  </a:lnTo>
                  <a:lnTo>
                    <a:pt x="241704" y="180551"/>
                  </a:lnTo>
                  <a:lnTo>
                    <a:pt x="285386" y="180551"/>
                  </a:lnTo>
                  <a:lnTo>
                    <a:pt x="285386" y="227144"/>
                  </a:lnTo>
                  <a:lnTo>
                    <a:pt x="340716" y="221320"/>
                  </a:lnTo>
                  <a:lnTo>
                    <a:pt x="340716" y="250441"/>
                  </a:lnTo>
                  <a:lnTo>
                    <a:pt x="361100" y="250441"/>
                  </a:lnTo>
                  <a:lnTo>
                    <a:pt x="361100" y="279562"/>
                  </a:lnTo>
                  <a:lnTo>
                    <a:pt x="430991" y="279562"/>
                  </a:lnTo>
                  <a:lnTo>
                    <a:pt x="430991" y="302859"/>
                  </a:lnTo>
                  <a:lnTo>
                    <a:pt x="457200" y="302859"/>
                  </a:lnTo>
                  <a:lnTo>
                    <a:pt x="457200" y="331980"/>
                  </a:lnTo>
                  <a:lnTo>
                    <a:pt x="530002" y="331980"/>
                  </a:lnTo>
                  <a:lnTo>
                    <a:pt x="530002" y="358189"/>
                  </a:lnTo>
                  <a:lnTo>
                    <a:pt x="617365" y="364013"/>
                  </a:lnTo>
                  <a:lnTo>
                    <a:pt x="617365" y="393134"/>
                  </a:lnTo>
                  <a:lnTo>
                    <a:pt x="693080" y="393134"/>
                  </a:lnTo>
                  <a:lnTo>
                    <a:pt x="695992" y="407694"/>
                  </a:lnTo>
                  <a:lnTo>
                    <a:pt x="707641" y="407694"/>
                  </a:lnTo>
                  <a:lnTo>
                    <a:pt x="707641" y="436815"/>
                  </a:lnTo>
                  <a:lnTo>
                    <a:pt x="832861" y="436815"/>
                  </a:lnTo>
                  <a:lnTo>
                    <a:pt x="832861" y="486321"/>
                  </a:lnTo>
                  <a:lnTo>
                    <a:pt x="850334" y="486321"/>
                  </a:lnTo>
                  <a:lnTo>
                    <a:pt x="867806" y="503793"/>
                  </a:lnTo>
                  <a:lnTo>
                    <a:pt x="1351215" y="503793"/>
                  </a:lnTo>
                  <a:lnTo>
                    <a:pt x="1351215" y="538739"/>
                  </a:lnTo>
                  <a:lnTo>
                    <a:pt x="1531765" y="538739"/>
                  </a:lnTo>
                  <a:lnTo>
                    <a:pt x="1531765" y="559124"/>
                  </a:lnTo>
                  <a:lnTo>
                    <a:pt x="1662810" y="559124"/>
                  </a:lnTo>
                  <a:lnTo>
                    <a:pt x="1662810" y="591157"/>
                  </a:lnTo>
                  <a:lnTo>
                    <a:pt x="2117098" y="591157"/>
                  </a:lnTo>
                  <a:lnTo>
                    <a:pt x="2117098" y="620278"/>
                  </a:lnTo>
                  <a:lnTo>
                    <a:pt x="2233582" y="620278"/>
                  </a:lnTo>
                  <a:lnTo>
                    <a:pt x="2233582" y="655223"/>
                  </a:lnTo>
                  <a:lnTo>
                    <a:pt x="2312209" y="655223"/>
                  </a:lnTo>
                  <a:lnTo>
                    <a:pt x="2312209" y="693080"/>
                  </a:lnTo>
                  <a:lnTo>
                    <a:pt x="2548089" y="69308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300" name="Freeform: Shape 299">
              <a:extLst>
                <a:ext uri="{FF2B5EF4-FFF2-40B4-BE49-F238E27FC236}">
                  <a16:creationId xmlns:a16="http://schemas.microsoft.com/office/drawing/2014/main" id="{830B9C2F-41B5-4FB9-B621-FB54E622E4FB}"/>
                </a:ext>
              </a:extLst>
            </p:cNvPr>
            <p:cNvSpPr/>
            <p:nvPr/>
          </p:nvSpPr>
          <p:spPr bwMode="auto">
            <a:xfrm>
              <a:off x="4741079" y="1750978"/>
              <a:ext cx="3187087" cy="605476"/>
            </a:xfrm>
            <a:custGeom>
              <a:avLst/>
              <a:gdLst>
                <a:gd name="connsiteX0" fmla="*/ 0 w 2548089"/>
                <a:gd name="connsiteY0" fmla="*/ 0 h 585332"/>
                <a:gd name="connsiteX1" fmla="*/ 46593 w 2548089"/>
                <a:gd name="connsiteY1" fmla="*/ 26208 h 585332"/>
                <a:gd name="connsiteX2" fmla="*/ 81539 w 2548089"/>
                <a:gd name="connsiteY2" fmla="*/ 37857 h 585332"/>
                <a:gd name="connsiteX3" fmla="*/ 119396 w 2548089"/>
                <a:gd name="connsiteY3" fmla="*/ 58242 h 585332"/>
                <a:gd name="connsiteX4" fmla="*/ 139781 w 2548089"/>
                <a:gd name="connsiteY4" fmla="*/ 61154 h 585332"/>
                <a:gd name="connsiteX5" fmla="*/ 142693 w 2548089"/>
                <a:gd name="connsiteY5" fmla="*/ 81538 h 585332"/>
                <a:gd name="connsiteX6" fmla="*/ 165990 w 2548089"/>
                <a:gd name="connsiteY6" fmla="*/ 81538 h 585332"/>
                <a:gd name="connsiteX7" fmla="*/ 180550 w 2548089"/>
                <a:gd name="connsiteY7" fmla="*/ 96098 h 585332"/>
                <a:gd name="connsiteX8" fmla="*/ 224232 w 2548089"/>
                <a:gd name="connsiteY8" fmla="*/ 96098 h 585332"/>
                <a:gd name="connsiteX9" fmla="*/ 224232 w 2548089"/>
                <a:gd name="connsiteY9" fmla="*/ 136868 h 585332"/>
                <a:gd name="connsiteX10" fmla="*/ 241704 w 2548089"/>
                <a:gd name="connsiteY10" fmla="*/ 136868 h 585332"/>
                <a:gd name="connsiteX11" fmla="*/ 241704 w 2548089"/>
                <a:gd name="connsiteY11" fmla="*/ 157253 h 585332"/>
                <a:gd name="connsiteX12" fmla="*/ 282474 w 2548089"/>
                <a:gd name="connsiteY12" fmla="*/ 157253 h 585332"/>
                <a:gd name="connsiteX13" fmla="*/ 282474 w 2548089"/>
                <a:gd name="connsiteY13" fmla="*/ 192198 h 585332"/>
                <a:gd name="connsiteX14" fmla="*/ 317419 w 2548089"/>
                <a:gd name="connsiteY14" fmla="*/ 192198 h 585332"/>
                <a:gd name="connsiteX15" fmla="*/ 323243 w 2548089"/>
                <a:gd name="connsiteY15" fmla="*/ 198022 h 585332"/>
                <a:gd name="connsiteX16" fmla="*/ 358188 w 2548089"/>
                <a:gd name="connsiteY16" fmla="*/ 198022 h 585332"/>
                <a:gd name="connsiteX17" fmla="*/ 366925 w 2548089"/>
                <a:gd name="connsiteY17" fmla="*/ 224231 h 585332"/>
                <a:gd name="connsiteX18" fmla="*/ 378573 w 2548089"/>
                <a:gd name="connsiteY18" fmla="*/ 224231 h 585332"/>
                <a:gd name="connsiteX19" fmla="*/ 378573 w 2548089"/>
                <a:gd name="connsiteY19" fmla="*/ 235880 h 585332"/>
                <a:gd name="connsiteX20" fmla="*/ 401870 w 2548089"/>
                <a:gd name="connsiteY20" fmla="*/ 235880 h 585332"/>
                <a:gd name="connsiteX21" fmla="*/ 404782 w 2548089"/>
                <a:gd name="connsiteY21" fmla="*/ 247528 h 585332"/>
                <a:gd name="connsiteX22" fmla="*/ 428079 w 2548089"/>
                <a:gd name="connsiteY22" fmla="*/ 247528 h 585332"/>
                <a:gd name="connsiteX23" fmla="*/ 442639 w 2548089"/>
                <a:gd name="connsiteY23" fmla="*/ 262089 h 585332"/>
                <a:gd name="connsiteX24" fmla="*/ 460112 w 2548089"/>
                <a:gd name="connsiteY24" fmla="*/ 262089 h 585332"/>
                <a:gd name="connsiteX25" fmla="*/ 460112 w 2548089"/>
                <a:gd name="connsiteY25" fmla="*/ 270825 h 585332"/>
                <a:gd name="connsiteX26" fmla="*/ 483409 w 2548089"/>
                <a:gd name="connsiteY26" fmla="*/ 270825 h 585332"/>
                <a:gd name="connsiteX27" fmla="*/ 483409 w 2548089"/>
                <a:gd name="connsiteY27" fmla="*/ 282473 h 585332"/>
                <a:gd name="connsiteX28" fmla="*/ 506706 w 2548089"/>
                <a:gd name="connsiteY28" fmla="*/ 282473 h 585332"/>
                <a:gd name="connsiteX29" fmla="*/ 512530 w 2548089"/>
                <a:gd name="connsiteY29" fmla="*/ 288297 h 585332"/>
                <a:gd name="connsiteX30" fmla="*/ 538739 w 2548089"/>
                <a:gd name="connsiteY30" fmla="*/ 288297 h 585332"/>
                <a:gd name="connsiteX31" fmla="*/ 547475 w 2548089"/>
                <a:gd name="connsiteY31" fmla="*/ 302858 h 585332"/>
                <a:gd name="connsiteX32" fmla="*/ 576596 w 2548089"/>
                <a:gd name="connsiteY32" fmla="*/ 302858 h 585332"/>
                <a:gd name="connsiteX33" fmla="*/ 588244 w 2548089"/>
                <a:gd name="connsiteY33" fmla="*/ 314506 h 585332"/>
                <a:gd name="connsiteX34" fmla="*/ 614453 w 2548089"/>
                <a:gd name="connsiteY34" fmla="*/ 314506 h 585332"/>
                <a:gd name="connsiteX35" fmla="*/ 614453 w 2548089"/>
                <a:gd name="connsiteY35" fmla="*/ 331979 h 585332"/>
                <a:gd name="connsiteX36" fmla="*/ 637750 w 2548089"/>
                <a:gd name="connsiteY36" fmla="*/ 331979 h 585332"/>
                <a:gd name="connsiteX37" fmla="*/ 646486 w 2548089"/>
                <a:gd name="connsiteY37" fmla="*/ 340715 h 585332"/>
                <a:gd name="connsiteX38" fmla="*/ 666871 w 2548089"/>
                <a:gd name="connsiteY38" fmla="*/ 340715 h 585332"/>
                <a:gd name="connsiteX39" fmla="*/ 666871 w 2548089"/>
                <a:gd name="connsiteY39" fmla="*/ 349452 h 585332"/>
                <a:gd name="connsiteX40" fmla="*/ 666871 w 2548089"/>
                <a:gd name="connsiteY40" fmla="*/ 349452 h 585332"/>
                <a:gd name="connsiteX41" fmla="*/ 681432 w 2548089"/>
                <a:gd name="connsiteY41" fmla="*/ 352364 h 585332"/>
                <a:gd name="connsiteX42" fmla="*/ 722201 w 2548089"/>
                <a:gd name="connsiteY42" fmla="*/ 352364 h 585332"/>
                <a:gd name="connsiteX43" fmla="*/ 722201 w 2548089"/>
                <a:gd name="connsiteY43" fmla="*/ 366924 h 585332"/>
                <a:gd name="connsiteX44" fmla="*/ 789179 w 2548089"/>
                <a:gd name="connsiteY44" fmla="*/ 366924 h 585332"/>
                <a:gd name="connsiteX45" fmla="*/ 800828 w 2548089"/>
                <a:gd name="connsiteY45" fmla="*/ 378573 h 585332"/>
                <a:gd name="connsiteX46" fmla="*/ 844509 w 2548089"/>
                <a:gd name="connsiteY46" fmla="*/ 378573 h 585332"/>
                <a:gd name="connsiteX47" fmla="*/ 850334 w 2548089"/>
                <a:gd name="connsiteY47" fmla="*/ 384398 h 585332"/>
                <a:gd name="connsiteX48" fmla="*/ 908576 w 2548089"/>
                <a:gd name="connsiteY48" fmla="*/ 384398 h 585332"/>
                <a:gd name="connsiteX49" fmla="*/ 908576 w 2548089"/>
                <a:gd name="connsiteY49" fmla="*/ 407694 h 585332"/>
                <a:gd name="connsiteX50" fmla="*/ 1016323 w 2548089"/>
                <a:gd name="connsiteY50" fmla="*/ 407694 h 585332"/>
                <a:gd name="connsiteX51" fmla="*/ 1016323 w 2548089"/>
                <a:gd name="connsiteY51" fmla="*/ 407694 h 585332"/>
                <a:gd name="connsiteX52" fmla="*/ 1092038 w 2548089"/>
                <a:gd name="connsiteY52" fmla="*/ 407694 h 585332"/>
                <a:gd name="connsiteX53" fmla="*/ 1092038 w 2548089"/>
                <a:gd name="connsiteY53" fmla="*/ 433903 h 585332"/>
                <a:gd name="connsiteX54" fmla="*/ 1193962 w 2548089"/>
                <a:gd name="connsiteY54" fmla="*/ 433903 h 585332"/>
                <a:gd name="connsiteX55" fmla="*/ 1193962 w 2548089"/>
                <a:gd name="connsiteY55" fmla="*/ 442639 h 585332"/>
                <a:gd name="connsiteX56" fmla="*/ 1464787 w 2548089"/>
                <a:gd name="connsiteY56" fmla="*/ 448463 h 585332"/>
                <a:gd name="connsiteX57" fmla="*/ 1464787 w 2548089"/>
                <a:gd name="connsiteY57" fmla="*/ 460112 h 585332"/>
                <a:gd name="connsiteX58" fmla="*/ 1560886 w 2548089"/>
                <a:gd name="connsiteY58" fmla="*/ 460112 h 585332"/>
                <a:gd name="connsiteX59" fmla="*/ 1560886 w 2548089"/>
                <a:gd name="connsiteY59" fmla="*/ 480496 h 585332"/>
                <a:gd name="connsiteX60" fmla="*/ 1642425 w 2548089"/>
                <a:gd name="connsiteY60" fmla="*/ 480496 h 585332"/>
                <a:gd name="connsiteX61" fmla="*/ 1642425 w 2548089"/>
                <a:gd name="connsiteY61" fmla="*/ 492145 h 585332"/>
                <a:gd name="connsiteX62" fmla="*/ 1761821 w 2548089"/>
                <a:gd name="connsiteY62" fmla="*/ 492145 h 585332"/>
                <a:gd name="connsiteX63" fmla="*/ 1814239 w 2548089"/>
                <a:gd name="connsiteY63" fmla="*/ 492145 h 585332"/>
                <a:gd name="connsiteX64" fmla="*/ 1889954 w 2548089"/>
                <a:gd name="connsiteY64" fmla="*/ 492145 h 585332"/>
                <a:gd name="connsiteX65" fmla="*/ 1889954 w 2548089"/>
                <a:gd name="connsiteY65" fmla="*/ 521266 h 585332"/>
                <a:gd name="connsiteX66" fmla="*/ 1939460 w 2548089"/>
                <a:gd name="connsiteY66" fmla="*/ 521266 h 585332"/>
                <a:gd name="connsiteX67" fmla="*/ 1939460 w 2548089"/>
                <a:gd name="connsiteY67" fmla="*/ 521266 h 585332"/>
                <a:gd name="connsiteX68" fmla="*/ 2035559 w 2548089"/>
                <a:gd name="connsiteY68" fmla="*/ 521266 h 585332"/>
                <a:gd name="connsiteX69" fmla="*/ 2035559 w 2548089"/>
                <a:gd name="connsiteY69" fmla="*/ 547475 h 585332"/>
                <a:gd name="connsiteX70" fmla="*/ 2120010 w 2548089"/>
                <a:gd name="connsiteY70" fmla="*/ 547475 h 585332"/>
                <a:gd name="connsiteX71" fmla="*/ 2134570 w 2548089"/>
                <a:gd name="connsiteY71" fmla="*/ 562035 h 585332"/>
                <a:gd name="connsiteX72" fmla="*/ 2251055 w 2548089"/>
                <a:gd name="connsiteY72" fmla="*/ 562035 h 585332"/>
                <a:gd name="connsiteX73" fmla="*/ 2262703 w 2548089"/>
                <a:gd name="connsiteY73" fmla="*/ 573683 h 585332"/>
                <a:gd name="connsiteX74" fmla="*/ 2428693 w 2548089"/>
                <a:gd name="connsiteY74" fmla="*/ 573684 h 585332"/>
                <a:gd name="connsiteX75" fmla="*/ 2428693 w 2548089"/>
                <a:gd name="connsiteY75" fmla="*/ 585332 h 585332"/>
                <a:gd name="connsiteX76" fmla="*/ 2548089 w 2548089"/>
                <a:gd name="connsiteY76" fmla="*/ 585332 h 585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548089" h="585332">
                  <a:moveTo>
                    <a:pt x="0" y="0"/>
                  </a:moveTo>
                  <a:lnTo>
                    <a:pt x="46593" y="26208"/>
                  </a:lnTo>
                  <a:lnTo>
                    <a:pt x="81539" y="37857"/>
                  </a:lnTo>
                  <a:lnTo>
                    <a:pt x="119396" y="58242"/>
                  </a:lnTo>
                  <a:lnTo>
                    <a:pt x="139781" y="61154"/>
                  </a:lnTo>
                  <a:lnTo>
                    <a:pt x="142693" y="81538"/>
                  </a:lnTo>
                  <a:lnTo>
                    <a:pt x="165990" y="81538"/>
                  </a:lnTo>
                  <a:lnTo>
                    <a:pt x="180550" y="96098"/>
                  </a:lnTo>
                  <a:lnTo>
                    <a:pt x="224232" y="96098"/>
                  </a:lnTo>
                  <a:lnTo>
                    <a:pt x="224232" y="136868"/>
                  </a:lnTo>
                  <a:lnTo>
                    <a:pt x="241704" y="136868"/>
                  </a:lnTo>
                  <a:lnTo>
                    <a:pt x="241704" y="157253"/>
                  </a:lnTo>
                  <a:lnTo>
                    <a:pt x="282474" y="157253"/>
                  </a:lnTo>
                  <a:lnTo>
                    <a:pt x="282474" y="192198"/>
                  </a:lnTo>
                  <a:lnTo>
                    <a:pt x="317419" y="192198"/>
                  </a:lnTo>
                  <a:lnTo>
                    <a:pt x="323243" y="198022"/>
                  </a:lnTo>
                  <a:lnTo>
                    <a:pt x="358188" y="198022"/>
                  </a:lnTo>
                  <a:lnTo>
                    <a:pt x="366925" y="224231"/>
                  </a:lnTo>
                  <a:lnTo>
                    <a:pt x="378573" y="224231"/>
                  </a:lnTo>
                  <a:lnTo>
                    <a:pt x="378573" y="235880"/>
                  </a:lnTo>
                  <a:lnTo>
                    <a:pt x="401870" y="235880"/>
                  </a:lnTo>
                  <a:lnTo>
                    <a:pt x="404782" y="247528"/>
                  </a:lnTo>
                  <a:lnTo>
                    <a:pt x="428079" y="247528"/>
                  </a:lnTo>
                  <a:lnTo>
                    <a:pt x="442639" y="262089"/>
                  </a:lnTo>
                  <a:lnTo>
                    <a:pt x="460112" y="262089"/>
                  </a:lnTo>
                  <a:lnTo>
                    <a:pt x="460112" y="270825"/>
                  </a:lnTo>
                  <a:lnTo>
                    <a:pt x="483409" y="270825"/>
                  </a:lnTo>
                  <a:lnTo>
                    <a:pt x="483409" y="282473"/>
                  </a:lnTo>
                  <a:lnTo>
                    <a:pt x="506706" y="282473"/>
                  </a:lnTo>
                  <a:lnTo>
                    <a:pt x="512530" y="288297"/>
                  </a:lnTo>
                  <a:lnTo>
                    <a:pt x="538739" y="288297"/>
                  </a:lnTo>
                  <a:lnTo>
                    <a:pt x="547475" y="302858"/>
                  </a:lnTo>
                  <a:lnTo>
                    <a:pt x="576596" y="302858"/>
                  </a:lnTo>
                  <a:lnTo>
                    <a:pt x="588244" y="314506"/>
                  </a:lnTo>
                  <a:lnTo>
                    <a:pt x="614453" y="314506"/>
                  </a:lnTo>
                  <a:lnTo>
                    <a:pt x="614453" y="331979"/>
                  </a:lnTo>
                  <a:lnTo>
                    <a:pt x="637750" y="331979"/>
                  </a:lnTo>
                  <a:lnTo>
                    <a:pt x="646486" y="340715"/>
                  </a:lnTo>
                  <a:lnTo>
                    <a:pt x="666871" y="340715"/>
                  </a:lnTo>
                  <a:lnTo>
                    <a:pt x="666871" y="349452"/>
                  </a:lnTo>
                  <a:lnTo>
                    <a:pt x="666871" y="349452"/>
                  </a:lnTo>
                  <a:lnTo>
                    <a:pt x="681432" y="352364"/>
                  </a:lnTo>
                  <a:lnTo>
                    <a:pt x="722201" y="352364"/>
                  </a:lnTo>
                  <a:lnTo>
                    <a:pt x="722201" y="366924"/>
                  </a:lnTo>
                  <a:lnTo>
                    <a:pt x="789179" y="366924"/>
                  </a:lnTo>
                  <a:lnTo>
                    <a:pt x="800828" y="378573"/>
                  </a:lnTo>
                  <a:lnTo>
                    <a:pt x="844509" y="378573"/>
                  </a:lnTo>
                  <a:lnTo>
                    <a:pt x="850334" y="384398"/>
                  </a:lnTo>
                  <a:lnTo>
                    <a:pt x="908576" y="384398"/>
                  </a:lnTo>
                  <a:lnTo>
                    <a:pt x="908576" y="407694"/>
                  </a:lnTo>
                  <a:lnTo>
                    <a:pt x="1016323" y="407694"/>
                  </a:lnTo>
                  <a:lnTo>
                    <a:pt x="1016323" y="407694"/>
                  </a:lnTo>
                  <a:lnTo>
                    <a:pt x="1092038" y="407694"/>
                  </a:lnTo>
                  <a:lnTo>
                    <a:pt x="1092038" y="433903"/>
                  </a:lnTo>
                  <a:lnTo>
                    <a:pt x="1193962" y="433903"/>
                  </a:lnTo>
                  <a:lnTo>
                    <a:pt x="1193962" y="442639"/>
                  </a:lnTo>
                  <a:lnTo>
                    <a:pt x="1464787" y="448463"/>
                  </a:lnTo>
                  <a:lnTo>
                    <a:pt x="1464787" y="460112"/>
                  </a:lnTo>
                  <a:lnTo>
                    <a:pt x="1560886" y="460112"/>
                  </a:lnTo>
                  <a:lnTo>
                    <a:pt x="1560886" y="480496"/>
                  </a:lnTo>
                  <a:lnTo>
                    <a:pt x="1642425" y="480496"/>
                  </a:lnTo>
                  <a:lnTo>
                    <a:pt x="1642425" y="492145"/>
                  </a:lnTo>
                  <a:lnTo>
                    <a:pt x="1761821" y="492145"/>
                  </a:lnTo>
                  <a:lnTo>
                    <a:pt x="1814239" y="492145"/>
                  </a:lnTo>
                  <a:lnTo>
                    <a:pt x="1889954" y="492145"/>
                  </a:lnTo>
                  <a:lnTo>
                    <a:pt x="1889954" y="521266"/>
                  </a:lnTo>
                  <a:lnTo>
                    <a:pt x="1939460" y="521266"/>
                  </a:lnTo>
                  <a:lnTo>
                    <a:pt x="1939460" y="521266"/>
                  </a:lnTo>
                  <a:lnTo>
                    <a:pt x="2035559" y="521266"/>
                  </a:lnTo>
                  <a:lnTo>
                    <a:pt x="2035559" y="547475"/>
                  </a:lnTo>
                  <a:lnTo>
                    <a:pt x="2120010" y="547475"/>
                  </a:lnTo>
                  <a:lnTo>
                    <a:pt x="2134570" y="562035"/>
                  </a:lnTo>
                  <a:lnTo>
                    <a:pt x="2251055" y="562035"/>
                  </a:lnTo>
                  <a:lnTo>
                    <a:pt x="2262703" y="573683"/>
                  </a:lnTo>
                  <a:lnTo>
                    <a:pt x="2428693" y="573684"/>
                  </a:lnTo>
                  <a:lnTo>
                    <a:pt x="2428693" y="585332"/>
                  </a:lnTo>
                  <a:lnTo>
                    <a:pt x="2548089" y="585332"/>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68" name="Group 267">
              <a:extLst>
                <a:ext uri="{FF2B5EF4-FFF2-40B4-BE49-F238E27FC236}">
                  <a16:creationId xmlns:a16="http://schemas.microsoft.com/office/drawing/2014/main" id="{DB2C9133-1602-4658-A030-EE036CAC3DD2}"/>
                </a:ext>
              </a:extLst>
            </p:cNvPr>
            <p:cNvGrpSpPr/>
            <p:nvPr/>
          </p:nvGrpSpPr>
          <p:grpSpPr>
            <a:xfrm>
              <a:off x="4165235" y="1597235"/>
              <a:ext cx="3972998" cy="2173691"/>
              <a:chOff x="60716" y="2006023"/>
              <a:chExt cx="3936641" cy="2604293"/>
            </a:xfrm>
          </p:grpSpPr>
          <p:sp>
            <p:nvSpPr>
              <p:cNvPr id="269" name="Freeform: Shape 268">
                <a:extLst>
                  <a:ext uri="{FF2B5EF4-FFF2-40B4-BE49-F238E27FC236}">
                    <a16:creationId xmlns:a16="http://schemas.microsoft.com/office/drawing/2014/main" id="{681F8E7F-5F3F-4FF0-82DB-724218A55CD6}"/>
                  </a:ext>
                </a:extLst>
              </p:cNvPr>
              <p:cNvSpPr/>
              <p:nvPr/>
            </p:nvSpPr>
            <p:spPr bwMode="auto">
              <a:xfrm>
                <a:off x="610833" y="2160829"/>
                <a:ext cx="3291446" cy="2095865"/>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70" name="Group 269">
                <a:extLst>
                  <a:ext uri="{FF2B5EF4-FFF2-40B4-BE49-F238E27FC236}">
                    <a16:creationId xmlns:a16="http://schemas.microsoft.com/office/drawing/2014/main" id="{2CEF4969-74AD-44D7-8180-5DE6FAECBCDB}"/>
                  </a:ext>
                </a:extLst>
              </p:cNvPr>
              <p:cNvGrpSpPr/>
              <p:nvPr/>
            </p:nvGrpSpPr>
            <p:grpSpPr>
              <a:xfrm>
                <a:off x="60716" y="2006023"/>
                <a:ext cx="568580" cy="2381813"/>
                <a:chOff x="457006" y="-569861"/>
                <a:chExt cx="568580" cy="5987452"/>
              </a:xfrm>
            </p:grpSpPr>
            <p:sp>
              <p:nvSpPr>
                <p:cNvPr id="292" name="TextBox 291">
                  <a:extLst>
                    <a:ext uri="{FF2B5EF4-FFF2-40B4-BE49-F238E27FC236}">
                      <a16:creationId xmlns:a16="http://schemas.microsoft.com/office/drawing/2014/main" id="{30C8875F-783C-4785-BC30-08A98787B0D6}"/>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93" name="TextBox 292">
                  <a:extLst>
                    <a:ext uri="{FF2B5EF4-FFF2-40B4-BE49-F238E27FC236}">
                      <a16:creationId xmlns:a16="http://schemas.microsoft.com/office/drawing/2014/main" id="{341ED3CE-1B4E-4372-9E1E-2A419E106E6D}"/>
                    </a:ext>
                  </a:extLst>
                </p:cNvPr>
                <p:cNvSpPr txBox="1"/>
                <p:nvPr/>
              </p:nvSpPr>
              <p:spPr bwMode="auto">
                <a:xfrm>
                  <a:off x="457006" y="3395966"/>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0.25</a:t>
                  </a:r>
                </a:p>
              </p:txBody>
            </p:sp>
            <p:sp>
              <p:nvSpPr>
                <p:cNvPr id="294" name="TextBox 293">
                  <a:extLst>
                    <a:ext uri="{FF2B5EF4-FFF2-40B4-BE49-F238E27FC236}">
                      <a16:creationId xmlns:a16="http://schemas.microsoft.com/office/drawing/2014/main" id="{3D06A365-4DB4-44A0-ACA0-361B6389F2B6}"/>
                    </a:ext>
                  </a:extLst>
                </p:cNvPr>
                <p:cNvSpPr txBox="1"/>
                <p:nvPr/>
              </p:nvSpPr>
              <p:spPr bwMode="auto">
                <a:xfrm>
                  <a:off x="457006" y="2082453"/>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0.50</a:t>
                  </a:r>
                </a:p>
              </p:txBody>
            </p:sp>
            <p:sp>
              <p:nvSpPr>
                <p:cNvPr id="296" name="TextBox 295">
                  <a:extLst>
                    <a:ext uri="{FF2B5EF4-FFF2-40B4-BE49-F238E27FC236}">
                      <a16:creationId xmlns:a16="http://schemas.microsoft.com/office/drawing/2014/main" id="{13B51989-DBC5-4470-B0A8-F8CFAC6F4112}"/>
                    </a:ext>
                  </a:extLst>
                </p:cNvPr>
                <p:cNvSpPr txBox="1"/>
                <p:nvPr/>
              </p:nvSpPr>
              <p:spPr bwMode="auto">
                <a:xfrm>
                  <a:off x="457006" y="832368"/>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0.75</a:t>
                  </a:r>
                </a:p>
              </p:txBody>
            </p:sp>
            <p:sp>
              <p:nvSpPr>
                <p:cNvPr id="297" name="TextBox 296">
                  <a:extLst>
                    <a:ext uri="{FF2B5EF4-FFF2-40B4-BE49-F238E27FC236}">
                      <a16:creationId xmlns:a16="http://schemas.microsoft.com/office/drawing/2014/main" id="{453A8275-342B-4392-AB86-9E97B0A5B0E8}"/>
                    </a:ext>
                  </a:extLst>
                </p:cNvPr>
                <p:cNvSpPr txBox="1"/>
                <p:nvPr/>
              </p:nvSpPr>
              <p:spPr bwMode="auto">
                <a:xfrm>
                  <a:off x="457006" y="-569861"/>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271" name="Group 270">
                <a:extLst>
                  <a:ext uri="{FF2B5EF4-FFF2-40B4-BE49-F238E27FC236}">
                    <a16:creationId xmlns:a16="http://schemas.microsoft.com/office/drawing/2014/main" id="{35135439-A46C-4EFE-929B-CE4233D3199B}"/>
                  </a:ext>
                </a:extLst>
              </p:cNvPr>
              <p:cNvGrpSpPr/>
              <p:nvPr/>
            </p:nvGrpSpPr>
            <p:grpSpPr>
              <a:xfrm>
                <a:off x="551731" y="2174774"/>
                <a:ext cx="53541" cy="2081920"/>
                <a:chOff x="830646" y="-321578"/>
                <a:chExt cx="914400" cy="5257535"/>
              </a:xfrm>
            </p:grpSpPr>
            <p:cxnSp>
              <p:nvCxnSpPr>
                <p:cNvPr id="287" name="Straight Connector 286">
                  <a:extLst>
                    <a:ext uri="{FF2B5EF4-FFF2-40B4-BE49-F238E27FC236}">
                      <a16:creationId xmlns:a16="http://schemas.microsoft.com/office/drawing/2014/main" id="{E294EF18-CED9-4265-9223-CE2D411FDEA9}"/>
                    </a:ext>
                  </a:extLst>
                </p:cNvPr>
                <p:cNvCxnSpPr>
                  <a:cxnSpLocks/>
                </p:cNvCxnSpPr>
                <p:nvPr/>
              </p:nvCxnSpPr>
              <p:spPr bwMode="auto">
                <a:xfrm>
                  <a:off x="830646" y="2309172"/>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6C78DDFE-D72B-4343-B3F4-82D6AAFC5A62}"/>
                    </a:ext>
                  </a:extLst>
                </p:cNvPr>
                <p:cNvCxnSpPr>
                  <a:cxnSpLocks/>
                </p:cNvCxnSpPr>
                <p:nvPr/>
              </p:nvCxnSpPr>
              <p:spPr bwMode="auto">
                <a:xfrm>
                  <a:off x="830646" y="362134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9E40C3E1-BB40-447D-9FC4-C9FAA655B7F8}"/>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E62DA6FD-E578-4117-97D0-4C79CD6556C1}"/>
                    </a:ext>
                  </a:extLst>
                </p:cNvPr>
                <p:cNvCxnSpPr>
                  <a:cxnSpLocks/>
                </p:cNvCxnSpPr>
                <p:nvPr/>
              </p:nvCxnSpPr>
              <p:spPr bwMode="auto">
                <a:xfrm>
                  <a:off x="830646" y="1015923"/>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4036FC7-3E0D-4EBE-B80A-8E631D66CA68}"/>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FB94B844-E257-4BF0-A7AB-396102A89DC0}"/>
                  </a:ext>
                </a:extLst>
              </p:cNvPr>
              <p:cNvGrpSpPr/>
              <p:nvPr/>
            </p:nvGrpSpPr>
            <p:grpSpPr>
              <a:xfrm>
                <a:off x="495019" y="4289909"/>
                <a:ext cx="3502338" cy="320407"/>
                <a:chOff x="2213407" y="4208547"/>
                <a:chExt cx="4654874" cy="320407"/>
              </a:xfrm>
            </p:grpSpPr>
            <p:sp>
              <p:nvSpPr>
                <p:cNvPr id="280" name="TextBox 279">
                  <a:extLst>
                    <a:ext uri="{FF2B5EF4-FFF2-40B4-BE49-F238E27FC236}">
                      <a16:creationId xmlns:a16="http://schemas.microsoft.com/office/drawing/2014/main" id="{E4A341AD-2598-423A-A673-361A3D933C5E}"/>
                    </a:ext>
                  </a:extLst>
                </p:cNvPr>
                <p:cNvSpPr txBox="1"/>
                <p:nvPr/>
              </p:nvSpPr>
              <p:spPr bwMode="auto">
                <a:xfrm>
                  <a:off x="2213407"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81" name="TextBox 280">
                  <a:extLst>
                    <a:ext uri="{FF2B5EF4-FFF2-40B4-BE49-F238E27FC236}">
                      <a16:creationId xmlns:a16="http://schemas.microsoft.com/office/drawing/2014/main" id="{630CB064-009D-43C9-B78C-6973023892A3}"/>
                    </a:ext>
                  </a:extLst>
                </p:cNvPr>
                <p:cNvSpPr txBox="1"/>
                <p:nvPr/>
              </p:nvSpPr>
              <p:spPr bwMode="auto">
                <a:xfrm>
                  <a:off x="29144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a:t>
                  </a:r>
                </a:p>
              </p:txBody>
            </p:sp>
            <p:sp>
              <p:nvSpPr>
                <p:cNvPr id="282" name="TextBox 281">
                  <a:extLst>
                    <a:ext uri="{FF2B5EF4-FFF2-40B4-BE49-F238E27FC236}">
                      <a16:creationId xmlns:a16="http://schemas.microsoft.com/office/drawing/2014/main" id="{84C70973-21F6-40E5-A683-608FFCCD4621}"/>
                    </a:ext>
                  </a:extLst>
                </p:cNvPr>
                <p:cNvSpPr txBox="1"/>
                <p:nvPr/>
              </p:nvSpPr>
              <p:spPr bwMode="auto">
                <a:xfrm>
                  <a:off x="3752645"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24</a:t>
                  </a:r>
                </a:p>
              </p:txBody>
            </p:sp>
            <p:sp>
              <p:nvSpPr>
                <p:cNvPr id="283" name="TextBox 282">
                  <a:extLst>
                    <a:ext uri="{FF2B5EF4-FFF2-40B4-BE49-F238E27FC236}">
                      <a16:creationId xmlns:a16="http://schemas.microsoft.com/office/drawing/2014/main" id="{26180030-9EC6-4CE4-A212-BE77095CD3CC}"/>
                    </a:ext>
                  </a:extLst>
                </p:cNvPr>
                <p:cNvSpPr txBox="1"/>
                <p:nvPr/>
              </p:nvSpPr>
              <p:spPr bwMode="auto">
                <a:xfrm>
                  <a:off x="46035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36</a:t>
                  </a:r>
                </a:p>
              </p:txBody>
            </p:sp>
            <p:sp>
              <p:nvSpPr>
                <p:cNvPr id="284" name="TextBox 283">
                  <a:extLst>
                    <a:ext uri="{FF2B5EF4-FFF2-40B4-BE49-F238E27FC236}">
                      <a16:creationId xmlns:a16="http://schemas.microsoft.com/office/drawing/2014/main" id="{B15049A5-1895-43E6-A7B4-BD40AA12A6AE}"/>
                    </a:ext>
                  </a:extLst>
                </p:cNvPr>
                <p:cNvSpPr txBox="1"/>
                <p:nvPr/>
              </p:nvSpPr>
              <p:spPr bwMode="auto">
                <a:xfrm>
                  <a:off x="54544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48</a:t>
                  </a:r>
                </a:p>
              </p:txBody>
            </p:sp>
            <p:sp>
              <p:nvSpPr>
                <p:cNvPr id="285" name="TextBox 284">
                  <a:extLst>
                    <a:ext uri="{FF2B5EF4-FFF2-40B4-BE49-F238E27FC236}">
                      <a16:creationId xmlns:a16="http://schemas.microsoft.com/office/drawing/2014/main" id="{7E7C1D82-53E9-4BEF-9471-F67059296A26}"/>
                    </a:ext>
                  </a:extLst>
                </p:cNvPr>
                <p:cNvSpPr txBox="1"/>
                <p:nvPr/>
              </p:nvSpPr>
              <p:spPr bwMode="auto">
                <a:xfrm>
                  <a:off x="63053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grpSp>
          <p:grpSp>
            <p:nvGrpSpPr>
              <p:cNvPr id="273" name="Group 272">
                <a:extLst>
                  <a:ext uri="{FF2B5EF4-FFF2-40B4-BE49-F238E27FC236}">
                    <a16:creationId xmlns:a16="http://schemas.microsoft.com/office/drawing/2014/main" id="{69E80CBC-C282-44E6-BD42-C62A4F4D7660}"/>
                  </a:ext>
                </a:extLst>
              </p:cNvPr>
              <p:cNvGrpSpPr/>
              <p:nvPr/>
            </p:nvGrpSpPr>
            <p:grpSpPr>
              <a:xfrm rot="5400000">
                <a:off x="2155865" y="2710430"/>
                <a:ext cx="82473" cy="3175002"/>
                <a:chOff x="830646" y="-321578"/>
                <a:chExt cx="914404" cy="5208920"/>
              </a:xfrm>
            </p:grpSpPr>
            <p:cxnSp>
              <p:nvCxnSpPr>
                <p:cNvPr id="274" name="Straight Connector 273">
                  <a:extLst>
                    <a:ext uri="{FF2B5EF4-FFF2-40B4-BE49-F238E27FC236}">
                      <a16:creationId xmlns:a16="http://schemas.microsoft.com/office/drawing/2014/main" id="{5691363F-ED07-4E69-8EED-3822ED756ED5}"/>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228AA98-4BC7-4780-A8DE-C6C792EC19AC}"/>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7363D493-37F2-4047-AA85-822B9725FFAC}"/>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111CB9C-D542-4B65-927A-6DB0B86CA97E}"/>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2C622F6-5207-4F76-B96E-8022584C7926}"/>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B891A202-4F57-46DF-BF4C-D88BF66945C1}"/>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98" name="Text Box 45">
              <a:extLst>
                <a:ext uri="{FF2B5EF4-FFF2-40B4-BE49-F238E27FC236}">
                  <a16:creationId xmlns:a16="http://schemas.microsoft.com/office/drawing/2014/main" id="{071C2701-5392-45D5-B809-E779DDC83AA3}"/>
                </a:ext>
              </a:extLst>
            </p:cNvPr>
            <p:cNvSpPr txBox="1">
              <a:spLocks noChangeArrowheads="1"/>
            </p:cNvSpPr>
            <p:nvPr/>
          </p:nvSpPr>
          <p:spPr bwMode="auto">
            <a:xfrm>
              <a:off x="4677537" y="3626520"/>
              <a:ext cx="3245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sp>
          <p:nvSpPr>
            <p:cNvPr id="299" name="Text Box 45">
              <a:extLst>
                <a:ext uri="{FF2B5EF4-FFF2-40B4-BE49-F238E27FC236}">
                  <a16:creationId xmlns:a16="http://schemas.microsoft.com/office/drawing/2014/main" id="{13A1E75F-D5F6-4089-9AE8-0457F69B875E}"/>
                </a:ext>
              </a:extLst>
            </p:cNvPr>
            <p:cNvSpPr txBox="1">
              <a:spLocks noChangeArrowheads="1"/>
            </p:cNvSpPr>
            <p:nvPr/>
          </p:nvSpPr>
          <p:spPr bwMode="auto">
            <a:xfrm rot="16200000">
              <a:off x="3317086" y="2512179"/>
              <a:ext cx="1864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(Probability)</a:t>
              </a:r>
            </a:p>
          </p:txBody>
        </p:sp>
        <p:grpSp>
          <p:nvGrpSpPr>
            <p:cNvPr id="488" name="Group 487">
              <a:extLst>
                <a:ext uri="{FF2B5EF4-FFF2-40B4-BE49-F238E27FC236}">
                  <a16:creationId xmlns:a16="http://schemas.microsoft.com/office/drawing/2014/main" id="{80F81D56-35AE-4343-9732-3D07B3126EDC}"/>
                </a:ext>
              </a:extLst>
            </p:cNvPr>
            <p:cNvGrpSpPr/>
            <p:nvPr/>
          </p:nvGrpSpPr>
          <p:grpSpPr>
            <a:xfrm>
              <a:off x="4807711" y="1751686"/>
              <a:ext cx="3137658" cy="654964"/>
              <a:chOff x="5190221" y="1701352"/>
              <a:chExt cx="2508570" cy="633173"/>
            </a:xfrm>
          </p:grpSpPr>
          <p:grpSp>
            <p:nvGrpSpPr>
              <p:cNvPr id="305" name="Group 304">
                <a:extLst>
                  <a:ext uri="{FF2B5EF4-FFF2-40B4-BE49-F238E27FC236}">
                    <a16:creationId xmlns:a16="http://schemas.microsoft.com/office/drawing/2014/main" id="{3AF3146C-0E1A-48BD-A281-4BF6B0A72C79}"/>
                  </a:ext>
                </a:extLst>
              </p:cNvPr>
              <p:cNvGrpSpPr/>
              <p:nvPr/>
            </p:nvGrpSpPr>
            <p:grpSpPr>
              <a:xfrm>
                <a:off x="5190221" y="1701352"/>
                <a:ext cx="71139" cy="71139"/>
                <a:chOff x="5525113" y="2519652"/>
                <a:chExt cx="71139" cy="71139"/>
              </a:xfrm>
            </p:grpSpPr>
            <p:cxnSp>
              <p:nvCxnSpPr>
                <p:cNvPr id="306" name="Straight Connector 305">
                  <a:extLst>
                    <a:ext uri="{FF2B5EF4-FFF2-40B4-BE49-F238E27FC236}">
                      <a16:creationId xmlns:a16="http://schemas.microsoft.com/office/drawing/2014/main" id="{38B1F4E0-63B4-4FF1-AC70-FE7410DF43F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906EB60D-CCA6-4D17-962B-ACAC465F57C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236E69F6-79A2-4E35-A800-3E3B5AE97062}"/>
                  </a:ext>
                </a:extLst>
              </p:cNvPr>
              <p:cNvGrpSpPr/>
              <p:nvPr/>
            </p:nvGrpSpPr>
            <p:grpSpPr>
              <a:xfrm>
                <a:off x="5210606" y="1707176"/>
                <a:ext cx="71139" cy="71139"/>
                <a:chOff x="5525113" y="2519652"/>
                <a:chExt cx="71139" cy="71139"/>
              </a:xfrm>
            </p:grpSpPr>
            <p:cxnSp>
              <p:nvCxnSpPr>
                <p:cNvPr id="309" name="Straight Connector 308">
                  <a:extLst>
                    <a:ext uri="{FF2B5EF4-FFF2-40B4-BE49-F238E27FC236}">
                      <a16:creationId xmlns:a16="http://schemas.microsoft.com/office/drawing/2014/main" id="{5D73B733-4721-4579-9FCC-81F9024DAD6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BDE29B5-CFA0-4B37-BA9A-052FDC4F2BC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0FB140D4-789C-4FAA-8BE2-CC5C3241E59F}"/>
                  </a:ext>
                </a:extLst>
              </p:cNvPr>
              <p:cNvGrpSpPr/>
              <p:nvPr/>
            </p:nvGrpSpPr>
            <p:grpSpPr>
              <a:xfrm>
                <a:off x="5251375" y="1730473"/>
                <a:ext cx="71139" cy="71139"/>
                <a:chOff x="5525113" y="2519652"/>
                <a:chExt cx="71139" cy="71139"/>
              </a:xfrm>
            </p:grpSpPr>
            <p:cxnSp>
              <p:nvCxnSpPr>
                <p:cNvPr id="312" name="Straight Connector 311">
                  <a:extLst>
                    <a:ext uri="{FF2B5EF4-FFF2-40B4-BE49-F238E27FC236}">
                      <a16:creationId xmlns:a16="http://schemas.microsoft.com/office/drawing/2014/main" id="{1C72AB82-F6AC-43F5-A8C9-3B5D5F7A1BF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E812E9F-0365-47D2-B71E-0A57F8E5F8C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9C5CE5BE-11A2-4F38-B147-C11586873092}"/>
                  </a:ext>
                </a:extLst>
              </p:cNvPr>
              <p:cNvGrpSpPr/>
              <p:nvPr/>
            </p:nvGrpSpPr>
            <p:grpSpPr>
              <a:xfrm>
                <a:off x="5350386" y="1806188"/>
                <a:ext cx="71139" cy="71139"/>
                <a:chOff x="5525113" y="2519652"/>
                <a:chExt cx="71139" cy="71139"/>
              </a:xfrm>
            </p:grpSpPr>
            <p:cxnSp>
              <p:nvCxnSpPr>
                <p:cNvPr id="315" name="Straight Connector 314">
                  <a:extLst>
                    <a:ext uri="{FF2B5EF4-FFF2-40B4-BE49-F238E27FC236}">
                      <a16:creationId xmlns:a16="http://schemas.microsoft.com/office/drawing/2014/main" id="{36B781EB-6389-4D4C-8464-D99CEB4FCB7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64AA8554-3E65-4F7D-8EDD-8C326306328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95EE65F2-E55F-4C49-8F46-04F615AE4329}"/>
                  </a:ext>
                </a:extLst>
              </p:cNvPr>
              <p:cNvGrpSpPr/>
              <p:nvPr/>
            </p:nvGrpSpPr>
            <p:grpSpPr>
              <a:xfrm>
                <a:off x="5414452" y="1844045"/>
                <a:ext cx="71139" cy="71139"/>
                <a:chOff x="5525113" y="2519652"/>
                <a:chExt cx="71139" cy="71139"/>
              </a:xfrm>
            </p:grpSpPr>
            <p:cxnSp>
              <p:nvCxnSpPr>
                <p:cNvPr id="318" name="Straight Connector 317">
                  <a:extLst>
                    <a:ext uri="{FF2B5EF4-FFF2-40B4-BE49-F238E27FC236}">
                      <a16:creationId xmlns:a16="http://schemas.microsoft.com/office/drawing/2014/main" id="{F8A2FEDF-2678-4F5E-99D1-2D1ED1E537C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7ABB4754-E7BB-41A8-B2FD-523DA80169C2}"/>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60E0E376-AE54-4E41-9E32-B6C3B0AD069C}"/>
                  </a:ext>
                </a:extLst>
              </p:cNvPr>
              <p:cNvGrpSpPr/>
              <p:nvPr/>
            </p:nvGrpSpPr>
            <p:grpSpPr>
              <a:xfrm>
                <a:off x="5452310" y="1876078"/>
                <a:ext cx="71139" cy="71139"/>
                <a:chOff x="5525113" y="2519652"/>
                <a:chExt cx="71139" cy="71139"/>
              </a:xfrm>
            </p:grpSpPr>
            <p:cxnSp>
              <p:nvCxnSpPr>
                <p:cNvPr id="321" name="Straight Connector 320">
                  <a:extLst>
                    <a:ext uri="{FF2B5EF4-FFF2-40B4-BE49-F238E27FC236}">
                      <a16:creationId xmlns:a16="http://schemas.microsoft.com/office/drawing/2014/main" id="{DADACC90-AA59-4D5D-8887-76A8ACE5B31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CA1B98F4-6C9C-4C03-B4EB-5E5C1B81AE1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2AE20B36-7CF9-4F5F-8E8F-4DB537298025}"/>
                  </a:ext>
                </a:extLst>
              </p:cNvPr>
              <p:cNvGrpSpPr/>
              <p:nvPr/>
            </p:nvGrpSpPr>
            <p:grpSpPr>
              <a:xfrm>
                <a:off x="5705663" y="1983826"/>
                <a:ext cx="71139" cy="71139"/>
                <a:chOff x="5525113" y="2519652"/>
                <a:chExt cx="71139" cy="71139"/>
              </a:xfrm>
            </p:grpSpPr>
            <p:cxnSp>
              <p:nvCxnSpPr>
                <p:cNvPr id="324" name="Straight Connector 323">
                  <a:extLst>
                    <a:ext uri="{FF2B5EF4-FFF2-40B4-BE49-F238E27FC236}">
                      <a16:creationId xmlns:a16="http://schemas.microsoft.com/office/drawing/2014/main" id="{453593DD-AA7E-4AB3-B29F-CB98A9D85F42}"/>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FD912FC9-7D89-456A-95E7-DC6ACAAE506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1E54F88C-00FD-4481-B77A-7585701E4546}"/>
                  </a:ext>
                </a:extLst>
              </p:cNvPr>
              <p:cNvGrpSpPr/>
              <p:nvPr/>
            </p:nvGrpSpPr>
            <p:grpSpPr>
              <a:xfrm>
                <a:off x="5848356" y="2024595"/>
                <a:ext cx="71139" cy="71139"/>
                <a:chOff x="5525113" y="2519652"/>
                <a:chExt cx="71139" cy="71139"/>
              </a:xfrm>
            </p:grpSpPr>
            <p:cxnSp>
              <p:nvCxnSpPr>
                <p:cNvPr id="327" name="Straight Connector 326">
                  <a:extLst>
                    <a:ext uri="{FF2B5EF4-FFF2-40B4-BE49-F238E27FC236}">
                      <a16:creationId xmlns:a16="http://schemas.microsoft.com/office/drawing/2014/main" id="{02C85D15-DDA1-4746-9922-2F6731686D4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72F9DCF-7367-49AD-AC9E-35E819A31B8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C02CA6AF-2914-414B-A8FC-4437C192E4FF}"/>
                  </a:ext>
                </a:extLst>
              </p:cNvPr>
              <p:cNvGrpSpPr/>
              <p:nvPr/>
            </p:nvGrpSpPr>
            <p:grpSpPr>
              <a:xfrm>
                <a:off x="5892038" y="2033331"/>
                <a:ext cx="71139" cy="71139"/>
                <a:chOff x="5525113" y="2519652"/>
                <a:chExt cx="71139" cy="71139"/>
              </a:xfrm>
            </p:grpSpPr>
            <p:cxnSp>
              <p:nvCxnSpPr>
                <p:cNvPr id="330" name="Straight Connector 329">
                  <a:extLst>
                    <a:ext uri="{FF2B5EF4-FFF2-40B4-BE49-F238E27FC236}">
                      <a16:creationId xmlns:a16="http://schemas.microsoft.com/office/drawing/2014/main" id="{A8ACE929-ED4C-4A3E-92E5-A4CCDD2891F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C9501560-6966-487D-8101-E48AA8A044A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CAEB3963-6E86-42A4-B417-8411F9249090}"/>
                  </a:ext>
                </a:extLst>
              </p:cNvPr>
              <p:cNvGrpSpPr/>
              <p:nvPr/>
            </p:nvGrpSpPr>
            <p:grpSpPr>
              <a:xfrm>
                <a:off x="5926983" y="2042068"/>
                <a:ext cx="71139" cy="71139"/>
                <a:chOff x="5525113" y="2519652"/>
                <a:chExt cx="71139" cy="71139"/>
              </a:xfrm>
            </p:grpSpPr>
            <p:cxnSp>
              <p:nvCxnSpPr>
                <p:cNvPr id="333" name="Straight Connector 332">
                  <a:extLst>
                    <a:ext uri="{FF2B5EF4-FFF2-40B4-BE49-F238E27FC236}">
                      <a16:creationId xmlns:a16="http://schemas.microsoft.com/office/drawing/2014/main" id="{991E6DD5-4372-42BD-B25A-14F22E6A83B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CC486C28-D5E0-44A4-B9B1-09DEE7A86DF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F829B044-4368-46B9-AE19-032B9782C5D3}"/>
                  </a:ext>
                </a:extLst>
              </p:cNvPr>
              <p:cNvGrpSpPr/>
              <p:nvPr/>
            </p:nvGrpSpPr>
            <p:grpSpPr>
              <a:xfrm>
                <a:off x="5993961" y="2059541"/>
                <a:ext cx="71139" cy="71139"/>
                <a:chOff x="5525113" y="2519652"/>
                <a:chExt cx="71139" cy="71139"/>
              </a:xfrm>
            </p:grpSpPr>
            <p:cxnSp>
              <p:nvCxnSpPr>
                <p:cNvPr id="336" name="Straight Connector 335">
                  <a:extLst>
                    <a:ext uri="{FF2B5EF4-FFF2-40B4-BE49-F238E27FC236}">
                      <a16:creationId xmlns:a16="http://schemas.microsoft.com/office/drawing/2014/main" id="{F0490439-27E4-4D05-819D-1DE0AE13798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6FC3D620-0130-4628-9283-7F5F475977E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D32E3DBF-CEE3-49EC-A75E-84283D19C3F5}"/>
                  </a:ext>
                </a:extLst>
              </p:cNvPr>
              <p:cNvGrpSpPr/>
              <p:nvPr/>
            </p:nvGrpSpPr>
            <p:grpSpPr>
              <a:xfrm>
                <a:off x="6017257" y="2059541"/>
                <a:ext cx="71139" cy="71139"/>
                <a:chOff x="5525113" y="2519652"/>
                <a:chExt cx="71139" cy="71139"/>
              </a:xfrm>
            </p:grpSpPr>
            <p:cxnSp>
              <p:nvCxnSpPr>
                <p:cNvPr id="339" name="Straight Connector 338">
                  <a:extLst>
                    <a:ext uri="{FF2B5EF4-FFF2-40B4-BE49-F238E27FC236}">
                      <a16:creationId xmlns:a16="http://schemas.microsoft.com/office/drawing/2014/main" id="{2E6A0372-09B2-471F-8321-2DF62735E07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D466CACF-355A-4308-962D-062B95CBCD8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C6E38201-24A1-47D1-9AF7-8377B1E1D7F3}"/>
                  </a:ext>
                </a:extLst>
              </p:cNvPr>
              <p:cNvGrpSpPr/>
              <p:nvPr/>
            </p:nvGrpSpPr>
            <p:grpSpPr>
              <a:xfrm>
                <a:off x="6081323" y="2062453"/>
                <a:ext cx="71139" cy="71139"/>
                <a:chOff x="5525113" y="2519652"/>
                <a:chExt cx="71139" cy="71139"/>
              </a:xfrm>
            </p:grpSpPr>
            <p:cxnSp>
              <p:nvCxnSpPr>
                <p:cNvPr id="342" name="Straight Connector 341">
                  <a:extLst>
                    <a:ext uri="{FF2B5EF4-FFF2-40B4-BE49-F238E27FC236}">
                      <a16:creationId xmlns:a16="http://schemas.microsoft.com/office/drawing/2014/main" id="{7D725B8C-D01A-4D90-A058-353B3852486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9DB4A3E3-63B8-4D9E-9C53-04767A23D36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94C278A9-0E13-4D84-8A12-61FF093187D1}"/>
                  </a:ext>
                </a:extLst>
              </p:cNvPr>
              <p:cNvGrpSpPr/>
              <p:nvPr/>
            </p:nvGrpSpPr>
            <p:grpSpPr>
              <a:xfrm>
                <a:off x="6154126" y="2082837"/>
                <a:ext cx="71139" cy="71139"/>
                <a:chOff x="5525113" y="2519652"/>
                <a:chExt cx="71139" cy="71139"/>
              </a:xfrm>
            </p:grpSpPr>
            <p:cxnSp>
              <p:nvCxnSpPr>
                <p:cNvPr id="345" name="Straight Connector 344">
                  <a:extLst>
                    <a:ext uri="{FF2B5EF4-FFF2-40B4-BE49-F238E27FC236}">
                      <a16:creationId xmlns:a16="http://schemas.microsoft.com/office/drawing/2014/main" id="{EED276D9-5775-48BE-ACF6-8C23D5B3B94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6FD602AC-4EF3-4F74-B6C3-29E660329DF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41C94FBF-87FB-4060-86E6-E0471FDCC7C6}"/>
                  </a:ext>
                </a:extLst>
              </p:cNvPr>
              <p:cNvGrpSpPr/>
              <p:nvPr/>
            </p:nvGrpSpPr>
            <p:grpSpPr>
              <a:xfrm>
                <a:off x="6180335" y="2085749"/>
                <a:ext cx="71139" cy="71139"/>
                <a:chOff x="5525113" y="2519652"/>
                <a:chExt cx="71139" cy="71139"/>
              </a:xfrm>
            </p:grpSpPr>
            <p:cxnSp>
              <p:nvCxnSpPr>
                <p:cNvPr id="348" name="Straight Connector 347">
                  <a:extLst>
                    <a:ext uri="{FF2B5EF4-FFF2-40B4-BE49-F238E27FC236}">
                      <a16:creationId xmlns:a16="http://schemas.microsoft.com/office/drawing/2014/main" id="{878B37FA-8864-4BC1-9E43-9268384BA8F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E4F459E-AE1E-476B-A0E2-9154139EE93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E925C040-3E1B-4201-ADAD-1CB559EC548E}"/>
                  </a:ext>
                </a:extLst>
              </p:cNvPr>
              <p:cNvGrpSpPr/>
              <p:nvPr/>
            </p:nvGrpSpPr>
            <p:grpSpPr>
              <a:xfrm>
                <a:off x="6206544" y="2085749"/>
                <a:ext cx="71139" cy="71139"/>
                <a:chOff x="5525113" y="2519652"/>
                <a:chExt cx="71139" cy="71139"/>
              </a:xfrm>
            </p:grpSpPr>
            <p:cxnSp>
              <p:nvCxnSpPr>
                <p:cNvPr id="351" name="Straight Connector 350">
                  <a:extLst>
                    <a:ext uri="{FF2B5EF4-FFF2-40B4-BE49-F238E27FC236}">
                      <a16:creationId xmlns:a16="http://schemas.microsoft.com/office/drawing/2014/main" id="{C50527DB-1E22-4FCE-9C87-CB23E0A8D08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B5E842A-F2FA-4979-A203-1BA11BB79E0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FFACD900-622F-4424-B71B-9254DFFA191E}"/>
                  </a:ext>
                </a:extLst>
              </p:cNvPr>
              <p:cNvGrpSpPr/>
              <p:nvPr/>
            </p:nvGrpSpPr>
            <p:grpSpPr>
              <a:xfrm>
                <a:off x="6264787" y="2097398"/>
                <a:ext cx="71139" cy="71139"/>
                <a:chOff x="5525113" y="2519652"/>
                <a:chExt cx="71139" cy="71139"/>
              </a:xfrm>
            </p:grpSpPr>
            <p:cxnSp>
              <p:nvCxnSpPr>
                <p:cNvPr id="354" name="Straight Connector 353">
                  <a:extLst>
                    <a:ext uri="{FF2B5EF4-FFF2-40B4-BE49-F238E27FC236}">
                      <a16:creationId xmlns:a16="http://schemas.microsoft.com/office/drawing/2014/main" id="{B3318514-5999-4C8F-A9D0-5AAC1E66E11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7041459E-EC4D-4F3C-A1FE-F29BEE13F99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2F6FADDB-2539-4C7F-A9CB-94624A947F3D}"/>
                  </a:ext>
                </a:extLst>
              </p:cNvPr>
              <p:cNvGrpSpPr/>
              <p:nvPr/>
            </p:nvGrpSpPr>
            <p:grpSpPr>
              <a:xfrm>
                <a:off x="6293908" y="2103222"/>
                <a:ext cx="71139" cy="71139"/>
                <a:chOff x="5525113" y="2519652"/>
                <a:chExt cx="71139" cy="71139"/>
              </a:xfrm>
            </p:grpSpPr>
            <p:cxnSp>
              <p:nvCxnSpPr>
                <p:cNvPr id="357" name="Straight Connector 356">
                  <a:extLst>
                    <a:ext uri="{FF2B5EF4-FFF2-40B4-BE49-F238E27FC236}">
                      <a16:creationId xmlns:a16="http://schemas.microsoft.com/office/drawing/2014/main" id="{C8FB87AF-A028-4629-97FC-86E8583D061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8FB3651-FC02-44AB-81F9-B4A684A7E04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04D4FECE-B05D-43F4-813F-A3632B4F5B6F}"/>
                  </a:ext>
                </a:extLst>
              </p:cNvPr>
              <p:cNvGrpSpPr/>
              <p:nvPr/>
            </p:nvGrpSpPr>
            <p:grpSpPr>
              <a:xfrm>
                <a:off x="6337589" y="2109046"/>
                <a:ext cx="71139" cy="71139"/>
                <a:chOff x="5525113" y="2519652"/>
                <a:chExt cx="71139" cy="71139"/>
              </a:xfrm>
            </p:grpSpPr>
            <p:cxnSp>
              <p:nvCxnSpPr>
                <p:cNvPr id="360" name="Straight Connector 359">
                  <a:extLst>
                    <a:ext uri="{FF2B5EF4-FFF2-40B4-BE49-F238E27FC236}">
                      <a16:creationId xmlns:a16="http://schemas.microsoft.com/office/drawing/2014/main" id="{4CE2FAC6-01EC-4D30-8BFA-BC7D0A8FE55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C20027A-0DFE-4D90-B8F0-5D4DB8151682}"/>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BD9AC166-23BD-46CA-AFCA-A9D66D283ABE}"/>
                  </a:ext>
                </a:extLst>
              </p:cNvPr>
              <p:cNvGrpSpPr/>
              <p:nvPr/>
            </p:nvGrpSpPr>
            <p:grpSpPr>
              <a:xfrm>
                <a:off x="6357974" y="2109046"/>
                <a:ext cx="71139" cy="71139"/>
                <a:chOff x="5525113" y="2519652"/>
                <a:chExt cx="71139" cy="71139"/>
              </a:xfrm>
            </p:grpSpPr>
            <p:cxnSp>
              <p:nvCxnSpPr>
                <p:cNvPr id="363" name="Straight Connector 362">
                  <a:extLst>
                    <a:ext uri="{FF2B5EF4-FFF2-40B4-BE49-F238E27FC236}">
                      <a16:creationId xmlns:a16="http://schemas.microsoft.com/office/drawing/2014/main" id="{84519F08-860F-4EA5-8F29-119A70F0478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B2E95FC6-6EB4-4C7C-BE11-FAA01032325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913FC7F2-7B1C-4D2D-A8A2-62EC86EB41F1}"/>
                  </a:ext>
                </a:extLst>
              </p:cNvPr>
              <p:cNvGrpSpPr/>
              <p:nvPr/>
            </p:nvGrpSpPr>
            <p:grpSpPr>
              <a:xfrm>
                <a:off x="6387095" y="2114870"/>
                <a:ext cx="71139" cy="71139"/>
                <a:chOff x="5525113" y="2519652"/>
                <a:chExt cx="71139" cy="71139"/>
              </a:xfrm>
            </p:grpSpPr>
            <p:cxnSp>
              <p:nvCxnSpPr>
                <p:cNvPr id="366" name="Straight Connector 365">
                  <a:extLst>
                    <a:ext uri="{FF2B5EF4-FFF2-40B4-BE49-F238E27FC236}">
                      <a16:creationId xmlns:a16="http://schemas.microsoft.com/office/drawing/2014/main" id="{29C6A717-4B26-42C2-A366-E489CF7B5F1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DE0F636C-7386-46AB-9BA2-1CAC2CFB6C8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80C13866-EBB3-41DD-A4DF-CB5BAA324FAA}"/>
                  </a:ext>
                </a:extLst>
              </p:cNvPr>
              <p:cNvGrpSpPr/>
              <p:nvPr/>
            </p:nvGrpSpPr>
            <p:grpSpPr>
              <a:xfrm>
                <a:off x="6410392" y="2114870"/>
                <a:ext cx="71139" cy="71139"/>
                <a:chOff x="5525113" y="2519652"/>
                <a:chExt cx="71139" cy="71139"/>
              </a:xfrm>
            </p:grpSpPr>
            <p:cxnSp>
              <p:nvCxnSpPr>
                <p:cNvPr id="369" name="Straight Connector 368">
                  <a:extLst>
                    <a:ext uri="{FF2B5EF4-FFF2-40B4-BE49-F238E27FC236}">
                      <a16:creationId xmlns:a16="http://schemas.microsoft.com/office/drawing/2014/main" id="{1C852BAF-08CA-4EFB-AF4B-C52A7F3ED67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47752F20-95FA-4699-96D3-C03C6279ABE0}"/>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3279F0D5-1719-47EF-8B31-3EE2C8A09E52}"/>
                  </a:ext>
                </a:extLst>
              </p:cNvPr>
              <p:cNvGrpSpPr/>
              <p:nvPr/>
            </p:nvGrpSpPr>
            <p:grpSpPr>
              <a:xfrm>
                <a:off x="6433689" y="2114870"/>
                <a:ext cx="71139" cy="71139"/>
                <a:chOff x="5525113" y="2519652"/>
                <a:chExt cx="71139" cy="71139"/>
              </a:xfrm>
            </p:grpSpPr>
            <p:cxnSp>
              <p:nvCxnSpPr>
                <p:cNvPr id="372" name="Straight Connector 371">
                  <a:extLst>
                    <a:ext uri="{FF2B5EF4-FFF2-40B4-BE49-F238E27FC236}">
                      <a16:creationId xmlns:a16="http://schemas.microsoft.com/office/drawing/2014/main" id="{6CA0B8E8-5088-4A9C-984B-54A9CE97A49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B3A38A20-D382-4328-A3AA-437378D38CC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963408E0-9E1A-4990-9793-F192CE4FEBCB}"/>
                  </a:ext>
                </a:extLst>
              </p:cNvPr>
              <p:cNvGrpSpPr/>
              <p:nvPr/>
            </p:nvGrpSpPr>
            <p:grpSpPr>
              <a:xfrm>
                <a:off x="6445337" y="2111958"/>
                <a:ext cx="71139" cy="71139"/>
                <a:chOff x="5525113" y="2519652"/>
                <a:chExt cx="71139" cy="71139"/>
              </a:xfrm>
            </p:grpSpPr>
            <p:cxnSp>
              <p:nvCxnSpPr>
                <p:cNvPr id="375" name="Straight Connector 374">
                  <a:extLst>
                    <a:ext uri="{FF2B5EF4-FFF2-40B4-BE49-F238E27FC236}">
                      <a16:creationId xmlns:a16="http://schemas.microsoft.com/office/drawing/2014/main" id="{8C340542-E9A5-4511-8ACD-C5DAB191119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2B2F196-B606-42E4-9863-027C95CA640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5C64C57F-FAF3-4BAD-9649-F73CCF7C3AA0}"/>
                  </a:ext>
                </a:extLst>
              </p:cNvPr>
              <p:cNvGrpSpPr/>
              <p:nvPr/>
            </p:nvGrpSpPr>
            <p:grpSpPr>
              <a:xfrm>
                <a:off x="6497755" y="2111958"/>
                <a:ext cx="71139" cy="71139"/>
                <a:chOff x="5525113" y="2519652"/>
                <a:chExt cx="71139" cy="71139"/>
              </a:xfrm>
            </p:grpSpPr>
            <p:cxnSp>
              <p:nvCxnSpPr>
                <p:cNvPr id="378" name="Straight Connector 377">
                  <a:extLst>
                    <a:ext uri="{FF2B5EF4-FFF2-40B4-BE49-F238E27FC236}">
                      <a16:creationId xmlns:a16="http://schemas.microsoft.com/office/drawing/2014/main" id="{7285B7D1-9971-4640-A0A1-C814B8A05BB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E772AEF-9611-4161-8CBE-4B19743ACCB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0D6C19CD-F9A0-439D-94CD-D96933AD0460}"/>
                  </a:ext>
                </a:extLst>
              </p:cNvPr>
              <p:cNvGrpSpPr/>
              <p:nvPr/>
            </p:nvGrpSpPr>
            <p:grpSpPr>
              <a:xfrm>
                <a:off x="6544349" y="2117782"/>
                <a:ext cx="71139" cy="71139"/>
                <a:chOff x="5525113" y="2519652"/>
                <a:chExt cx="71139" cy="71139"/>
              </a:xfrm>
            </p:grpSpPr>
            <p:cxnSp>
              <p:nvCxnSpPr>
                <p:cNvPr id="381" name="Straight Connector 380">
                  <a:extLst>
                    <a:ext uri="{FF2B5EF4-FFF2-40B4-BE49-F238E27FC236}">
                      <a16:creationId xmlns:a16="http://schemas.microsoft.com/office/drawing/2014/main" id="{BE7AD9D3-63A0-4622-938F-895253DB81F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C6D97E2F-F588-44FB-BC3C-50D4575C6238}"/>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81056D9B-A8BB-47D6-814E-D16F49E6B2BC}"/>
                  </a:ext>
                </a:extLst>
              </p:cNvPr>
              <p:cNvGrpSpPr/>
              <p:nvPr/>
            </p:nvGrpSpPr>
            <p:grpSpPr>
              <a:xfrm>
                <a:off x="6573470" y="2117782"/>
                <a:ext cx="71139" cy="71139"/>
                <a:chOff x="5525113" y="2519652"/>
                <a:chExt cx="71139" cy="71139"/>
              </a:xfrm>
            </p:grpSpPr>
            <p:cxnSp>
              <p:nvCxnSpPr>
                <p:cNvPr id="384" name="Straight Connector 383">
                  <a:extLst>
                    <a:ext uri="{FF2B5EF4-FFF2-40B4-BE49-F238E27FC236}">
                      <a16:creationId xmlns:a16="http://schemas.microsoft.com/office/drawing/2014/main" id="{921EFE8A-CFFC-430B-B185-12EE8E12B46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BA95F19-F98C-40C9-B52D-60D06CB903A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6D80B0D0-65FD-4B45-BD88-C2E9381944A4}"/>
                  </a:ext>
                </a:extLst>
              </p:cNvPr>
              <p:cNvGrpSpPr/>
              <p:nvPr/>
            </p:nvGrpSpPr>
            <p:grpSpPr>
              <a:xfrm>
                <a:off x="6640449" y="2138166"/>
                <a:ext cx="71139" cy="71139"/>
                <a:chOff x="5525113" y="2519652"/>
                <a:chExt cx="71139" cy="71139"/>
              </a:xfrm>
            </p:grpSpPr>
            <p:cxnSp>
              <p:nvCxnSpPr>
                <p:cNvPr id="387" name="Straight Connector 386">
                  <a:extLst>
                    <a:ext uri="{FF2B5EF4-FFF2-40B4-BE49-F238E27FC236}">
                      <a16:creationId xmlns:a16="http://schemas.microsoft.com/office/drawing/2014/main" id="{E0B7D463-0067-4C3C-88FB-5DB3857BFEC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257437DD-3A11-4491-B2B1-67496031924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8A0F6073-F791-4470-9DA5-DBFC7E680594}"/>
                  </a:ext>
                </a:extLst>
              </p:cNvPr>
              <p:cNvGrpSpPr/>
              <p:nvPr/>
            </p:nvGrpSpPr>
            <p:grpSpPr>
              <a:xfrm>
                <a:off x="6669570" y="2138166"/>
                <a:ext cx="71139" cy="71139"/>
                <a:chOff x="5525113" y="2519652"/>
                <a:chExt cx="71139" cy="71139"/>
              </a:xfrm>
            </p:grpSpPr>
            <p:cxnSp>
              <p:nvCxnSpPr>
                <p:cNvPr id="390" name="Straight Connector 389">
                  <a:extLst>
                    <a:ext uri="{FF2B5EF4-FFF2-40B4-BE49-F238E27FC236}">
                      <a16:creationId xmlns:a16="http://schemas.microsoft.com/office/drawing/2014/main" id="{82301E1C-DCD1-4986-972A-024A081A3E7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4B9D2F6C-53A1-438E-8EA1-72B204F4E925}"/>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51AB371B-B4BC-4A78-A2ED-25B63A87201C}"/>
                  </a:ext>
                </a:extLst>
              </p:cNvPr>
              <p:cNvGrpSpPr/>
              <p:nvPr/>
            </p:nvGrpSpPr>
            <p:grpSpPr>
              <a:xfrm>
                <a:off x="6707427" y="2152727"/>
                <a:ext cx="71139" cy="71139"/>
                <a:chOff x="5525113" y="2519652"/>
                <a:chExt cx="71139" cy="71139"/>
              </a:xfrm>
            </p:grpSpPr>
            <p:cxnSp>
              <p:nvCxnSpPr>
                <p:cNvPr id="393" name="Straight Connector 392">
                  <a:extLst>
                    <a:ext uri="{FF2B5EF4-FFF2-40B4-BE49-F238E27FC236}">
                      <a16:creationId xmlns:a16="http://schemas.microsoft.com/office/drawing/2014/main" id="{A04A0FA4-A6A5-4154-B9B6-87FA747B183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4F73A65-D2ED-4138-AF4B-E993CB799A9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7614920D-86CB-4B33-B07B-BC73FB488025}"/>
                  </a:ext>
                </a:extLst>
              </p:cNvPr>
              <p:cNvGrpSpPr/>
              <p:nvPr/>
            </p:nvGrpSpPr>
            <p:grpSpPr>
              <a:xfrm>
                <a:off x="6739460" y="2152727"/>
                <a:ext cx="71139" cy="71139"/>
                <a:chOff x="5525113" y="2519652"/>
                <a:chExt cx="71139" cy="71139"/>
              </a:xfrm>
            </p:grpSpPr>
            <p:cxnSp>
              <p:nvCxnSpPr>
                <p:cNvPr id="396" name="Straight Connector 395">
                  <a:extLst>
                    <a:ext uri="{FF2B5EF4-FFF2-40B4-BE49-F238E27FC236}">
                      <a16:creationId xmlns:a16="http://schemas.microsoft.com/office/drawing/2014/main" id="{80D97626-9444-46C5-AAE7-B249A850324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F3FBBC38-5921-4E78-AB7C-1702F58C645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C5CFF796-0E6E-457C-AC16-52EA0C5EA52B}"/>
                  </a:ext>
                </a:extLst>
              </p:cNvPr>
              <p:cNvGrpSpPr/>
              <p:nvPr/>
            </p:nvGrpSpPr>
            <p:grpSpPr>
              <a:xfrm>
                <a:off x="6774405" y="2158551"/>
                <a:ext cx="71139" cy="71139"/>
                <a:chOff x="5525113" y="2519652"/>
                <a:chExt cx="71139" cy="71139"/>
              </a:xfrm>
            </p:grpSpPr>
            <p:cxnSp>
              <p:nvCxnSpPr>
                <p:cNvPr id="399" name="Straight Connector 398">
                  <a:extLst>
                    <a:ext uri="{FF2B5EF4-FFF2-40B4-BE49-F238E27FC236}">
                      <a16:creationId xmlns:a16="http://schemas.microsoft.com/office/drawing/2014/main" id="{2ACE0F09-D7DD-486A-9C6F-15E8252EFB5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9FCEDDFB-AE4B-44F8-8A20-EAF9057E5410}"/>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1D6D5E1B-1FC8-4EDA-9916-E1EB7C88CD00}"/>
                  </a:ext>
                </a:extLst>
              </p:cNvPr>
              <p:cNvGrpSpPr/>
              <p:nvPr/>
            </p:nvGrpSpPr>
            <p:grpSpPr>
              <a:xfrm>
                <a:off x="6803526" y="2161463"/>
                <a:ext cx="71139" cy="71139"/>
                <a:chOff x="5525113" y="2519652"/>
                <a:chExt cx="71139" cy="71139"/>
              </a:xfrm>
            </p:grpSpPr>
            <p:cxnSp>
              <p:nvCxnSpPr>
                <p:cNvPr id="402" name="Straight Connector 401">
                  <a:extLst>
                    <a:ext uri="{FF2B5EF4-FFF2-40B4-BE49-F238E27FC236}">
                      <a16:creationId xmlns:a16="http://schemas.microsoft.com/office/drawing/2014/main" id="{96EC6A8B-0937-48E9-9C10-0C282BD8898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D8A412A9-A341-4F27-A70A-D08DF72E0D02}"/>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84BF65BC-AAC7-4140-B23F-30F0DDF5280B}"/>
                  </a:ext>
                </a:extLst>
              </p:cNvPr>
              <p:cNvGrpSpPr/>
              <p:nvPr/>
            </p:nvGrpSpPr>
            <p:grpSpPr>
              <a:xfrm>
                <a:off x="6820998" y="2161463"/>
                <a:ext cx="71139" cy="71139"/>
                <a:chOff x="5525113" y="2519652"/>
                <a:chExt cx="71139" cy="71139"/>
              </a:xfrm>
            </p:grpSpPr>
            <p:cxnSp>
              <p:nvCxnSpPr>
                <p:cNvPr id="405" name="Straight Connector 404">
                  <a:extLst>
                    <a:ext uri="{FF2B5EF4-FFF2-40B4-BE49-F238E27FC236}">
                      <a16:creationId xmlns:a16="http://schemas.microsoft.com/office/drawing/2014/main" id="{5899328B-66E5-4E31-9BC7-18278AF79EE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C91338F-434B-4995-B17E-3E9F932AAE3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FA230DD1-5F5C-4E7C-AA3C-DE70BDB56C8F}"/>
                  </a:ext>
                </a:extLst>
              </p:cNvPr>
              <p:cNvGrpSpPr/>
              <p:nvPr/>
            </p:nvGrpSpPr>
            <p:grpSpPr>
              <a:xfrm>
                <a:off x="6853031" y="2170199"/>
                <a:ext cx="71139" cy="71139"/>
                <a:chOff x="5525113" y="2519652"/>
                <a:chExt cx="71139" cy="71139"/>
              </a:xfrm>
            </p:grpSpPr>
            <p:cxnSp>
              <p:nvCxnSpPr>
                <p:cNvPr id="408" name="Straight Connector 407">
                  <a:extLst>
                    <a:ext uri="{FF2B5EF4-FFF2-40B4-BE49-F238E27FC236}">
                      <a16:creationId xmlns:a16="http://schemas.microsoft.com/office/drawing/2014/main" id="{BCA82BA2-11E8-4922-B989-9D0DD7590D92}"/>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B2F4E69-9537-4DDC-9BB8-EED6905FF738}"/>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0EC722D3-CA18-4DEE-900B-A8AC3BBA3269}"/>
                  </a:ext>
                </a:extLst>
              </p:cNvPr>
              <p:cNvGrpSpPr/>
              <p:nvPr/>
            </p:nvGrpSpPr>
            <p:grpSpPr>
              <a:xfrm>
                <a:off x="6893801" y="2170199"/>
                <a:ext cx="71139" cy="71139"/>
                <a:chOff x="5525113" y="2519652"/>
                <a:chExt cx="71139" cy="71139"/>
              </a:xfrm>
            </p:grpSpPr>
            <p:cxnSp>
              <p:nvCxnSpPr>
                <p:cNvPr id="411" name="Straight Connector 410">
                  <a:extLst>
                    <a:ext uri="{FF2B5EF4-FFF2-40B4-BE49-F238E27FC236}">
                      <a16:creationId xmlns:a16="http://schemas.microsoft.com/office/drawing/2014/main" id="{CF5B4F55-D941-4964-B4A2-DCA446591E4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E9FA8783-E722-4051-87DA-B315972CFD60}"/>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45B8994B-8689-4A2C-BD18-6DCFBED67F19}"/>
                  </a:ext>
                </a:extLst>
              </p:cNvPr>
              <p:cNvGrpSpPr/>
              <p:nvPr/>
            </p:nvGrpSpPr>
            <p:grpSpPr>
              <a:xfrm>
                <a:off x="6922922" y="2170199"/>
                <a:ext cx="71139" cy="71139"/>
                <a:chOff x="5525113" y="2519652"/>
                <a:chExt cx="71139" cy="71139"/>
              </a:xfrm>
            </p:grpSpPr>
            <p:cxnSp>
              <p:nvCxnSpPr>
                <p:cNvPr id="414" name="Straight Connector 413">
                  <a:extLst>
                    <a:ext uri="{FF2B5EF4-FFF2-40B4-BE49-F238E27FC236}">
                      <a16:creationId xmlns:a16="http://schemas.microsoft.com/office/drawing/2014/main" id="{BFA052E2-92B9-4C50-B18A-312175810E6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8BC0A71E-007D-4F77-BEE2-6AC70DD7821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5DE89BDF-E690-43C8-92EC-E29A8D635AEB}"/>
                  </a:ext>
                </a:extLst>
              </p:cNvPr>
              <p:cNvGrpSpPr/>
              <p:nvPr/>
            </p:nvGrpSpPr>
            <p:grpSpPr>
              <a:xfrm>
                <a:off x="6957868" y="2173112"/>
                <a:ext cx="71139" cy="71139"/>
                <a:chOff x="5525113" y="2519652"/>
                <a:chExt cx="71139" cy="71139"/>
              </a:xfrm>
            </p:grpSpPr>
            <p:cxnSp>
              <p:nvCxnSpPr>
                <p:cNvPr id="417" name="Straight Connector 416">
                  <a:extLst>
                    <a:ext uri="{FF2B5EF4-FFF2-40B4-BE49-F238E27FC236}">
                      <a16:creationId xmlns:a16="http://schemas.microsoft.com/office/drawing/2014/main" id="{BB0B9292-BABF-488B-B214-BD20A2915E2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28644339-D62A-4642-A7BB-DBE2B86E5F4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D615CCAB-57D4-45C4-B95A-E7C0AF2038D8}"/>
                  </a:ext>
                </a:extLst>
              </p:cNvPr>
              <p:cNvGrpSpPr/>
              <p:nvPr/>
            </p:nvGrpSpPr>
            <p:grpSpPr>
              <a:xfrm>
                <a:off x="6989901" y="2187672"/>
                <a:ext cx="71139" cy="71139"/>
                <a:chOff x="5525113" y="2519652"/>
                <a:chExt cx="71139" cy="71139"/>
              </a:xfrm>
            </p:grpSpPr>
            <p:cxnSp>
              <p:nvCxnSpPr>
                <p:cNvPr id="420" name="Straight Connector 419">
                  <a:extLst>
                    <a:ext uri="{FF2B5EF4-FFF2-40B4-BE49-F238E27FC236}">
                      <a16:creationId xmlns:a16="http://schemas.microsoft.com/office/drawing/2014/main" id="{8960CC36-801C-48EE-9A43-CE14DDBB201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8E9CF048-109D-40D8-B28E-EB1BE998F69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83EF6AFF-2513-4231-95C9-E0EC997192F5}"/>
                  </a:ext>
                </a:extLst>
              </p:cNvPr>
              <p:cNvGrpSpPr/>
              <p:nvPr/>
            </p:nvGrpSpPr>
            <p:grpSpPr>
              <a:xfrm>
                <a:off x="7024846" y="2187672"/>
                <a:ext cx="71139" cy="71139"/>
                <a:chOff x="5525113" y="2519652"/>
                <a:chExt cx="71139" cy="71139"/>
              </a:xfrm>
            </p:grpSpPr>
            <p:cxnSp>
              <p:nvCxnSpPr>
                <p:cNvPr id="423" name="Straight Connector 422">
                  <a:extLst>
                    <a:ext uri="{FF2B5EF4-FFF2-40B4-BE49-F238E27FC236}">
                      <a16:creationId xmlns:a16="http://schemas.microsoft.com/office/drawing/2014/main" id="{78584C35-7204-4A38-B991-D13220FED44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BBF0685A-9DE3-43DE-9A21-C7A6FDEC1FF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F024EA77-A787-4177-B5E7-A601C1CBFA92}"/>
                  </a:ext>
                </a:extLst>
              </p:cNvPr>
              <p:cNvGrpSpPr/>
              <p:nvPr/>
            </p:nvGrpSpPr>
            <p:grpSpPr>
              <a:xfrm>
                <a:off x="7056880" y="2190584"/>
                <a:ext cx="71139" cy="71139"/>
                <a:chOff x="5525113" y="2519652"/>
                <a:chExt cx="71139" cy="71139"/>
              </a:xfrm>
            </p:grpSpPr>
            <p:cxnSp>
              <p:nvCxnSpPr>
                <p:cNvPr id="426" name="Straight Connector 425">
                  <a:extLst>
                    <a:ext uri="{FF2B5EF4-FFF2-40B4-BE49-F238E27FC236}">
                      <a16:creationId xmlns:a16="http://schemas.microsoft.com/office/drawing/2014/main" id="{1777034C-1F06-489A-8028-351598ADD19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1672D9DC-5B32-494F-9025-3637119B080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9BA91261-A6DF-40BD-94AA-E2EEA07F0A97}"/>
                  </a:ext>
                </a:extLst>
              </p:cNvPr>
              <p:cNvGrpSpPr/>
              <p:nvPr/>
            </p:nvGrpSpPr>
            <p:grpSpPr>
              <a:xfrm>
                <a:off x="7062704" y="2202232"/>
                <a:ext cx="71139" cy="71139"/>
                <a:chOff x="5525113" y="2519652"/>
                <a:chExt cx="71139" cy="71139"/>
              </a:xfrm>
            </p:grpSpPr>
            <p:cxnSp>
              <p:nvCxnSpPr>
                <p:cNvPr id="429" name="Straight Connector 428">
                  <a:extLst>
                    <a:ext uri="{FF2B5EF4-FFF2-40B4-BE49-F238E27FC236}">
                      <a16:creationId xmlns:a16="http://schemas.microsoft.com/office/drawing/2014/main" id="{A4C63F7E-7088-4FE0-8F2D-B7651069D158}"/>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C6B8BF5C-C773-4878-A2FC-ACD5925BC68D}"/>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E5B0C0B8-A2D5-4A19-BBDA-7E97C9B71686}"/>
                  </a:ext>
                </a:extLst>
              </p:cNvPr>
              <p:cNvGrpSpPr/>
              <p:nvPr/>
            </p:nvGrpSpPr>
            <p:grpSpPr>
              <a:xfrm>
                <a:off x="7086001" y="2202232"/>
                <a:ext cx="71139" cy="71139"/>
                <a:chOff x="5525113" y="2519652"/>
                <a:chExt cx="71139" cy="71139"/>
              </a:xfrm>
            </p:grpSpPr>
            <p:cxnSp>
              <p:nvCxnSpPr>
                <p:cNvPr id="432" name="Straight Connector 431">
                  <a:extLst>
                    <a:ext uri="{FF2B5EF4-FFF2-40B4-BE49-F238E27FC236}">
                      <a16:creationId xmlns:a16="http://schemas.microsoft.com/office/drawing/2014/main" id="{841359ED-B781-4B8A-AD71-D4E2DD0BE97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F420EE85-DFDC-4646-A614-5192AAB5C85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CE2D565F-C394-4DE8-9333-01C8A9619535}"/>
                  </a:ext>
                </a:extLst>
              </p:cNvPr>
              <p:cNvGrpSpPr/>
              <p:nvPr/>
            </p:nvGrpSpPr>
            <p:grpSpPr>
              <a:xfrm>
                <a:off x="7106386" y="2202232"/>
                <a:ext cx="71139" cy="71139"/>
                <a:chOff x="5525113" y="2519652"/>
                <a:chExt cx="71139" cy="71139"/>
              </a:xfrm>
            </p:grpSpPr>
            <p:cxnSp>
              <p:nvCxnSpPr>
                <p:cNvPr id="435" name="Straight Connector 434">
                  <a:extLst>
                    <a:ext uri="{FF2B5EF4-FFF2-40B4-BE49-F238E27FC236}">
                      <a16:creationId xmlns:a16="http://schemas.microsoft.com/office/drawing/2014/main" id="{9CC7C984-338A-4BDE-B3A0-F0FDA2FF5AD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D94233F-425B-406D-B29B-D28D9269CED4}"/>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C13FD2D2-39F7-4369-A2F1-687E0BCD5258}"/>
                  </a:ext>
                </a:extLst>
              </p:cNvPr>
              <p:cNvGrpSpPr/>
              <p:nvPr/>
            </p:nvGrpSpPr>
            <p:grpSpPr>
              <a:xfrm>
                <a:off x="7138419" y="2202232"/>
                <a:ext cx="71139" cy="71139"/>
                <a:chOff x="5525113" y="2519652"/>
                <a:chExt cx="71139" cy="71139"/>
              </a:xfrm>
            </p:grpSpPr>
            <p:cxnSp>
              <p:nvCxnSpPr>
                <p:cNvPr id="438" name="Straight Connector 437">
                  <a:extLst>
                    <a:ext uri="{FF2B5EF4-FFF2-40B4-BE49-F238E27FC236}">
                      <a16:creationId xmlns:a16="http://schemas.microsoft.com/office/drawing/2014/main" id="{54D71E89-7722-4CBC-AA78-A3761EF9BBC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D186A52E-9AE8-4EB7-82F9-C5585BB8A3F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2737C76B-F9E3-4C48-B705-8B46FF047535}"/>
                  </a:ext>
                </a:extLst>
              </p:cNvPr>
              <p:cNvGrpSpPr/>
              <p:nvPr/>
            </p:nvGrpSpPr>
            <p:grpSpPr>
              <a:xfrm>
                <a:off x="7173364" y="2202232"/>
                <a:ext cx="71139" cy="71139"/>
                <a:chOff x="5525113" y="2519652"/>
                <a:chExt cx="71139" cy="71139"/>
              </a:xfrm>
            </p:grpSpPr>
            <p:cxnSp>
              <p:nvCxnSpPr>
                <p:cNvPr id="441" name="Straight Connector 440">
                  <a:extLst>
                    <a:ext uri="{FF2B5EF4-FFF2-40B4-BE49-F238E27FC236}">
                      <a16:creationId xmlns:a16="http://schemas.microsoft.com/office/drawing/2014/main" id="{466ACA58-4A49-485C-8E61-0DF2577C74C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F4E6EC40-7DE8-49D1-8A16-8489653F428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BFA2ED15-FFFB-475D-B4DE-73F6A1C1C3F1}"/>
                  </a:ext>
                </a:extLst>
              </p:cNvPr>
              <p:cNvGrpSpPr/>
              <p:nvPr/>
            </p:nvGrpSpPr>
            <p:grpSpPr>
              <a:xfrm>
                <a:off x="7202485" y="2216792"/>
                <a:ext cx="71139" cy="71139"/>
                <a:chOff x="5525113" y="2519652"/>
                <a:chExt cx="71139" cy="71139"/>
              </a:xfrm>
            </p:grpSpPr>
            <p:cxnSp>
              <p:nvCxnSpPr>
                <p:cNvPr id="444" name="Straight Connector 443">
                  <a:extLst>
                    <a:ext uri="{FF2B5EF4-FFF2-40B4-BE49-F238E27FC236}">
                      <a16:creationId xmlns:a16="http://schemas.microsoft.com/office/drawing/2014/main" id="{50341851-C9EB-42D6-B69E-BEA4070D5A0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5265EE9A-0F27-41D2-90A4-CB3AEF299855}"/>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0AA9815A-C479-46A8-A01E-543D42FAB84F}"/>
                  </a:ext>
                </a:extLst>
              </p:cNvPr>
              <p:cNvGrpSpPr/>
              <p:nvPr/>
            </p:nvGrpSpPr>
            <p:grpSpPr>
              <a:xfrm>
                <a:off x="7234518" y="2213880"/>
                <a:ext cx="71139" cy="71139"/>
                <a:chOff x="5525113" y="2519652"/>
                <a:chExt cx="71139" cy="71139"/>
              </a:xfrm>
            </p:grpSpPr>
            <p:cxnSp>
              <p:nvCxnSpPr>
                <p:cNvPr id="447" name="Straight Connector 446">
                  <a:extLst>
                    <a:ext uri="{FF2B5EF4-FFF2-40B4-BE49-F238E27FC236}">
                      <a16:creationId xmlns:a16="http://schemas.microsoft.com/office/drawing/2014/main" id="{4D6E4AB1-2558-4FB8-8AA8-4465CE88A4A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F9A1F350-5B36-4EE0-A9F0-31A4E23A3AFD}"/>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326114BB-1B8E-4822-A22C-2BAE93E3DAB7}"/>
                  </a:ext>
                </a:extLst>
              </p:cNvPr>
              <p:cNvGrpSpPr/>
              <p:nvPr/>
            </p:nvGrpSpPr>
            <p:grpSpPr>
              <a:xfrm>
                <a:off x="7278200" y="2222616"/>
                <a:ext cx="71139" cy="71139"/>
                <a:chOff x="5525113" y="2519652"/>
                <a:chExt cx="71139" cy="71139"/>
              </a:xfrm>
            </p:grpSpPr>
            <p:cxnSp>
              <p:nvCxnSpPr>
                <p:cNvPr id="450" name="Straight Connector 449">
                  <a:extLst>
                    <a:ext uri="{FF2B5EF4-FFF2-40B4-BE49-F238E27FC236}">
                      <a16:creationId xmlns:a16="http://schemas.microsoft.com/office/drawing/2014/main" id="{9F440282-A5D2-445C-96ED-B415E9F5683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D87F4CAD-2339-4580-AECD-83BDC3641F6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3E480FD3-8996-4D3C-9CEF-32415E9F6DD2}"/>
                  </a:ext>
                </a:extLst>
              </p:cNvPr>
              <p:cNvGrpSpPr/>
              <p:nvPr/>
            </p:nvGrpSpPr>
            <p:grpSpPr>
              <a:xfrm>
                <a:off x="7304409" y="2222616"/>
                <a:ext cx="71139" cy="71139"/>
                <a:chOff x="5525113" y="2519652"/>
                <a:chExt cx="71139" cy="71139"/>
              </a:xfrm>
            </p:grpSpPr>
            <p:cxnSp>
              <p:nvCxnSpPr>
                <p:cNvPr id="453" name="Straight Connector 452">
                  <a:extLst>
                    <a:ext uri="{FF2B5EF4-FFF2-40B4-BE49-F238E27FC236}">
                      <a16:creationId xmlns:a16="http://schemas.microsoft.com/office/drawing/2014/main" id="{4B52C33C-5DAE-4CBE-A2E9-1F3D302D2B9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8B9A75DC-64B7-4864-B3BD-A654F4CD6EA8}"/>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3FC906AA-DE3C-4FE3-AC1E-BE63E63E738D}"/>
                  </a:ext>
                </a:extLst>
              </p:cNvPr>
              <p:cNvGrpSpPr/>
              <p:nvPr/>
            </p:nvGrpSpPr>
            <p:grpSpPr>
              <a:xfrm>
                <a:off x="7316057" y="2245913"/>
                <a:ext cx="71139" cy="71139"/>
                <a:chOff x="5525113" y="2519652"/>
                <a:chExt cx="71139" cy="71139"/>
              </a:xfrm>
            </p:grpSpPr>
            <p:cxnSp>
              <p:nvCxnSpPr>
                <p:cNvPr id="456" name="Straight Connector 455">
                  <a:extLst>
                    <a:ext uri="{FF2B5EF4-FFF2-40B4-BE49-F238E27FC236}">
                      <a16:creationId xmlns:a16="http://schemas.microsoft.com/office/drawing/2014/main" id="{7C6B5679-EDAB-4A62-80CA-448D2ABA431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0AC5D07C-8D1C-4960-A160-BCFE107C59D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EFCE9C18-0EB4-4315-A376-523255AE4962}"/>
                  </a:ext>
                </a:extLst>
              </p:cNvPr>
              <p:cNvGrpSpPr/>
              <p:nvPr/>
            </p:nvGrpSpPr>
            <p:grpSpPr>
              <a:xfrm>
                <a:off x="7356827" y="2245913"/>
                <a:ext cx="71139" cy="71139"/>
                <a:chOff x="5525113" y="2519652"/>
                <a:chExt cx="71139" cy="71139"/>
              </a:xfrm>
            </p:grpSpPr>
            <p:cxnSp>
              <p:nvCxnSpPr>
                <p:cNvPr id="459" name="Straight Connector 458">
                  <a:extLst>
                    <a:ext uri="{FF2B5EF4-FFF2-40B4-BE49-F238E27FC236}">
                      <a16:creationId xmlns:a16="http://schemas.microsoft.com/office/drawing/2014/main" id="{1887F0C3-747A-4986-BC24-B1170C1B9DE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65961563-6C5D-4E65-A359-99D73EEA9FF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4EB57A25-22B0-4589-AF04-B59E05C6453F}"/>
                  </a:ext>
                </a:extLst>
              </p:cNvPr>
              <p:cNvGrpSpPr/>
              <p:nvPr/>
            </p:nvGrpSpPr>
            <p:grpSpPr>
              <a:xfrm>
                <a:off x="7385948" y="2245913"/>
                <a:ext cx="71139" cy="71139"/>
                <a:chOff x="5525113" y="2519652"/>
                <a:chExt cx="71139" cy="71139"/>
              </a:xfrm>
            </p:grpSpPr>
            <p:cxnSp>
              <p:nvCxnSpPr>
                <p:cNvPr id="462" name="Straight Connector 461">
                  <a:extLst>
                    <a:ext uri="{FF2B5EF4-FFF2-40B4-BE49-F238E27FC236}">
                      <a16:creationId xmlns:a16="http://schemas.microsoft.com/office/drawing/2014/main" id="{CF392DEC-6559-4FEB-B06A-28BA2450773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76880A35-96EF-44AE-B02E-C4967CC810D5}"/>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0EC67DB4-1A44-4610-82B3-1440B96BC7B2}"/>
                  </a:ext>
                </a:extLst>
              </p:cNvPr>
              <p:cNvGrpSpPr/>
              <p:nvPr/>
            </p:nvGrpSpPr>
            <p:grpSpPr>
              <a:xfrm>
                <a:off x="7417981" y="2245913"/>
                <a:ext cx="71139" cy="71139"/>
                <a:chOff x="5525113" y="2519652"/>
                <a:chExt cx="71139" cy="71139"/>
              </a:xfrm>
            </p:grpSpPr>
            <p:cxnSp>
              <p:nvCxnSpPr>
                <p:cNvPr id="465" name="Straight Connector 464">
                  <a:extLst>
                    <a:ext uri="{FF2B5EF4-FFF2-40B4-BE49-F238E27FC236}">
                      <a16:creationId xmlns:a16="http://schemas.microsoft.com/office/drawing/2014/main" id="{2F7CEE7D-E46B-4C72-9760-6A19758410C4}"/>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45BD8344-9C68-4F4E-8424-F5BB72F4556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D46E5BDD-8D81-4D6F-A780-5ED67B9F0AAB}"/>
                  </a:ext>
                </a:extLst>
              </p:cNvPr>
              <p:cNvGrpSpPr/>
              <p:nvPr/>
            </p:nvGrpSpPr>
            <p:grpSpPr>
              <a:xfrm>
                <a:off x="7447102" y="2245913"/>
                <a:ext cx="71139" cy="71139"/>
                <a:chOff x="5525113" y="2519652"/>
                <a:chExt cx="71139" cy="71139"/>
              </a:xfrm>
            </p:grpSpPr>
            <p:cxnSp>
              <p:nvCxnSpPr>
                <p:cNvPr id="468" name="Straight Connector 467">
                  <a:extLst>
                    <a:ext uri="{FF2B5EF4-FFF2-40B4-BE49-F238E27FC236}">
                      <a16:creationId xmlns:a16="http://schemas.microsoft.com/office/drawing/2014/main" id="{59B7EF0B-0313-40FA-B43B-DE7BF940311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94BC1F4D-BE95-4651-A99F-218C0ADF0F2D}"/>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6611B1DF-AF42-4D2A-8C26-85A894636CD0}"/>
                  </a:ext>
                </a:extLst>
              </p:cNvPr>
              <p:cNvGrpSpPr/>
              <p:nvPr/>
            </p:nvGrpSpPr>
            <p:grpSpPr>
              <a:xfrm>
                <a:off x="7482047" y="2245913"/>
                <a:ext cx="71139" cy="71139"/>
                <a:chOff x="5525113" y="2519652"/>
                <a:chExt cx="71139" cy="71139"/>
              </a:xfrm>
            </p:grpSpPr>
            <p:cxnSp>
              <p:nvCxnSpPr>
                <p:cNvPr id="471" name="Straight Connector 470">
                  <a:extLst>
                    <a:ext uri="{FF2B5EF4-FFF2-40B4-BE49-F238E27FC236}">
                      <a16:creationId xmlns:a16="http://schemas.microsoft.com/office/drawing/2014/main" id="{CE62F9E8-F39A-4B15-9FD5-157E508657E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C1729B63-1622-4127-B849-7940B74967F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C843B3A6-AAFC-459B-BA3D-64482C179AEB}"/>
                  </a:ext>
                </a:extLst>
              </p:cNvPr>
              <p:cNvGrpSpPr/>
              <p:nvPr/>
            </p:nvGrpSpPr>
            <p:grpSpPr>
              <a:xfrm>
                <a:off x="7502432" y="2245913"/>
                <a:ext cx="71139" cy="71139"/>
                <a:chOff x="5525113" y="2519652"/>
                <a:chExt cx="71139" cy="71139"/>
              </a:xfrm>
            </p:grpSpPr>
            <p:cxnSp>
              <p:nvCxnSpPr>
                <p:cNvPr id="474" name="Straight Connector 473">
                  <a:extLst>
                    <a:ext uri="{FF2B5EF4-FFF2-40B4-BE49-F238E27FC236}">
                      <a16:creationId xmlns:a16="http://schemas.microsoft.com/office/drawing/2014/main" id="{A8B25484-1505-40B2-BA4F-891F82B94A5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E8D5ACBB-95FD-4DDE-8677-E1EDC6333D9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4CE811E2-6B6F-4A8E-BF1E-1A2C634819DB}"/>
                  </a:ext>
                </a:extLst>
              </p:cNvPr>
              <p:cNvGrpSpPr/>
              <p:nvPr/>
            </p:nvGrpSpPr>
            <p:grpSpPr>
              <a:xfrm>
                <a:off x="7537377" y="2245913"/>
                <a:ext cx="71139" cy="71139"/>
                <a:chOff x="5525113" y="2519652"/>
                <a:chExt cx="71139" cy="71139"/>
              </a:xfrm>
            </p:grpSpPr>
            <p:cxnSp>
              <p:nvCxnSpPr>
                <p:cNvPr id="477" name="Straight Connector 476">
                  <a:extLst>
                    <a:ext uri="{FF2B5EF4-FFF2-40B4-BE49-F238E27FC236}">
                      <a16:creationId xmlns:a16="http://schemas.microsoft.com/office/drawing/2014/main" id="{DB4EB086-9F07-4A7C-B799-0058FA740ED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212D3B48-7462-4B1D-80A9-C27C86228E1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3749D02B-DB0B-40F5-8DAC-655BAFEFF874}"/>
                  </a:ext>
                </a:extLst>
              </p:cNvPr>
              <p:cNvGrpSpPr/>
              <p:nvPr/>
            </p:nvGrpSpPr>
            <p:grpSpPr>
              <a:xfrm>
                <a:off x="7581059" y="2248825"/>
                <a:ext cx="71139" cy="71139"/>
                <a:chOff x="5525113" y="2519652"/>
                <a:chExt cx="71139" cy="71139"/>
              </a:xfrm>
            </p:grpSpPr>
            <p:cxnSp>
              <p:nvCxnSpPr>
                <p:cNvPr id="480" name="Straight Connector 479">
                  <a:extLst>
                    <a:ext uri="{FF2B5EF4-FFF2-40B4-BE49-F238E27FC236}">
                      <a16:creationId xmlns:a16="http://schemas.microsoft.com/office/drawing/2014/main" id="{F9D9259D-285E-4049-AA6F-F7915D270F3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58E4A53-8975-4658-8D28-FAA6DB33DE3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E2B01A1B-7618-4544-81C1-8FAEF0125574}"/>
                  </a:ext>
                </a:extLst>
              </p:cNvPr>
              <p:cNvGrpSpPr/>
              <p:nvPr/>
            </p:nvGrpSpPr>
            <p:grpSpPr>
              <a:xfrm>
                <a:off x="7604356" y="2248825"/>
                <a:ext cx="71139" cy="71139"/>
                <a:chOff x="5525113" y="2519652"/>
                <a:chExt cx="71139" cy="71139"/>
              </a:xfrm>
            </p:grpSpPr>
            <p:cxnSp>
              <p:nvCxnSpPr>
                <p:cNvPr id="483" name="Straight Connector 482">
                  <a:extLst>
                    <a:ext uri="{FF2B5EF4-FFF2-40B4-BE49-F238E27FC236}">
                      <a16:creationId xmlns:a16="http://schemas.microsoft.com/office/drawing/2014/main" id="{A6849E30-9F90-4BC2-AE4F-A4B165B60F7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8D69586E-521D-4EA8-BCCC-CC8EA0098D9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2F527A14-4CCD-4728-8A03-FB26EAB91605}"/>
                  </a:ext>
                </a:extLst>
              </p:cNvPr>
              <p:cNvGrpSpPr/>
              <p:nvPr/>
            </p:nvGrpSpPr>
            <p:grpSpPr>
              <a:xfrm>
                <a:off x="7627652" y="2263386"/>
                <a:ext cx="71139" cy="71139"/>
                <a:chOff x="5525113" y="2519652"/>
                <a:chExt cx="71139" cy="71139"/>
              </a:xfrm>
            </p:grpSpPr>
            <p:cxnSp>
              <p:nvCxnSpPr>
                <p:cNvPr id="486" name="Straight Connector 485">
                  <a:extLst>
                    <a:ext uri="{FF2B5EF4-FFF2-40B4-BE49-F238E27FC236}">
                      <a16:creationId xmlns:a16="http://schemas.microsoft.com/office/drawing/2014/main" id="{77F75BD1-CDCB-4BA4-8C13-C5F3CF3AD3C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69042A97-3B6C-47CE-9244-1B6F839D6AC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535" name="Group 534">
              <a:extLst>
                <a:ext uri="{FF2B5EF4-FFF2-40B4-BE49-F238E27FC236}">
                  <a16:creationId xmlns:a16="http://schemas.microsoft.com/office/drawing/2014/main" id="{BB84ED2C-8FA0-4057-ACF5-2AB8D0BF1B20}"/>
                </a:ext>
              </a:extLst>
            </p:cNvPr>
            <p:cNvGrpSpPr/>
            <p:nvPr/>
          </p:nvGrpSpPr>
          <p:grpSpPr>
            <a:xfrm>
              <a:off x="5950754" y="2231119"/>
              <a:ext cx="2019440" cy="269389"/>
              <a:chOff x="6104088" y="2164834"/>
              <a:chExt cx="1614550" cy="260426"/>
            </a:xfrm>
          </p:grpSpPr>
          <p:grpSp>
            <p:nvGrpSpPr>
              <p:cNvPr id="304" name="Group 303">
                <a:extLst>
                  <a:ext uri="{FF2B5EF4-FFF2-40B4-BE49-F238E27FC236}">
                    <a16:creationId xmlns:a16="http://schemas.microsoft.com/office/drawing/2014/main" id="{581F38C9-ED11-47EB-9790-C7E26044A840}"/>
                  </a:ext>
                </a:extLst>
              </p:cNvPr>
              <p:cNvGrpSpPr/>
              <p:nvPr/>
            </p:nvGrpSpPr>
            <p:grpSpPr>
              <a:xfrm>
                <a:off x="6104088" y="2164834"/>
                <a:ext cx="71139" cy="71139"/>
                <a:chOff x="5525113" y="2519652"/>
                <a:chExt cx="71139" cy="71139"/>
              </a:xfrm>
            </p:grpSpPr>
            <p:cxnSp>
              <p:nvCxnSpPr>
                <p:cNvPr id="301" name="Straight Connector 300">
                  <a:extLst>
                    <a:ext uri="{FF2B5EF4-FFF2-40B4-BE49-F238E27FC236}">
                      <a16:creationId xmlns:a16="http://schemas.microsoft.com/office/drawing/2014/main" id="{5B033A13-B495-476E-AD30-DDC41447512E}"/>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2448C9D-132A-46E4-A913-67253E5BA49F}"/>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90" name="Group 489">
                <a:extLst>
                  <a:ext uri="{FF2B5EF4-FFF2-40B4-BE49-F238E27FC236}">
                    <a16:creationId xmlns:a16="http://schemas.microsoft.com/office/drawing/2014/main" id="{AE6B9A06-D07A-4D69-88AD-31E05477C3D8}"/>
                  </a:ext>
                </a:extLst>
              </p:cNvPr>
              <p:cNvGrpSpPr/>
              <p:nvPr/>
            </p:nvGrpSpPr>
            <p:grpSpPr>
              <a:xfrm>
                <a:off x="6360353" y="2164834"/>
                <a:ext cx="71139" cy="71139"/>
                <a:chOff x="5525113" y="2519652"/>
                <a:chExt cx="71139" cy="71139"/>
              </a:xfrm>
            </p:grpSpPr>
            <p:cxnSp>
              <p:nvCxnSpPr>
                <p:cNvPr id="491" name="Straight Connector 490">
                  <a:extLst>
                    <a:ext uri="{FF2B5EF4-FFF2-40B4-BE49-F238E27FC236}">
                      <a16:creationId xmlns:a16="http://schemas.microsoft.com/office/drawing/2014/main" id="{4CF76EDD-A8D0-4493-8AE0-A2E40D99AF09}"/>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6EFE6FCC-0A56-4EFF-AA4A-A3C707D6D35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BA64016C-067B-4D22-AE67-494D336DF5A0}"/>
                  </a:ext>
                </a:extLst>
              </p:cNvPr>
              <p:cNvGrpSpPr/>
              <p:nvPr/>
            </p:nvGrpSpPr>
            <p:grpSpPr>
              <a:xfrm>
                <a:off x="6628266" y="2193955"/>
                <a:ext cx="71139" cy="71139"/>
                <a:chOff x="5525113" y="2519652"/>
                <a:chExt cx="71139" cy="71139"/>
              </a:xfrm>
            </p:grpSpPr>
            <p:cxnSp>
              <p:nvCxnSpPr>
                <p:cNvPr id="494" name="Straight Connector 493">
                  <a:extLst>
                    <a:ext uri="{FF2B5EF4-FFF2-40B4-BE49-F238E27FC236}">
                      <a16:creationId xmlns:a16="http://schemas.microsoft.com/office/drawing/2014/main" id="{044DDD6A-1360-48C9-9D9A-6B54E1C3A6E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1220AAC1-5FA5-4A8C-8084-0274EE5588C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36EBEDD0-021D-45BD-956C-ABD95B2EC2FA}"/>
                  </a:ext>
                </a:extLst>
              </p:cNvPr>
              <p:cNvGrpSpPr/>
              <p:nvPr/>
            </p:nvGrpSpPr>
            <p:grpSpPr>
              <a:xfrm>
                <a:off x="6805904" y="2240549"/>
                <a:ext cx="71139" cy="71139"/>
                <a:chOff x="5525113" y="2519652"/>
                <a:chExt cx="71139" cy="71139"/>
              </a:xfrm>
            </p:grpSpPr>
            <p:cxnSp>
              <p:nvCxnSpPr>
                <p:cNvPr id="497" name="Straight Connector 496">
                  <a:extLst>
                    <a:ext uri="{FF2B5EF4-FFF2-40B4-BE49-F238E27FC236}">
                      <a16:creationId xmlns:a16="http://schemas.microsoft.com/office/drawing/2014/main" id="{AF5C920E-2E5F-4B5F-97E7-A8CB115EA58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15570A4E-A7E1-42F4-96C6-8B0F44F329C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499" name="Group 498">
                <a:extLst>
                  <a:ext uri="{FF2B5EF4-FFF2-40B4-BE49-F238E27FC236}">
                    <a16:creationId xmlns:a16="http://schemas.microsoft.com/office/drawing/2014/main" id="{5C25AFB5-5315-490F-AA2C-54055CB9F615}"/>
                  </a:ext>
                </a:extLst>
              </p:cNvPr>
              <p:cNvGrpSpPr/>
              <p:nvPr/>
            </p:nvGrpSpPr>
            <p:grpSpPr>
              <a:xfrm>
                <a:off x="6849585" y="2240549"/>
                <a:ext cx="71139" cy="71139"/>
                <a:chOff x="5525113" y="2519652"/>
                <a:chExt cx="71139" cy="71139"/>
              </a:xfrm>
            </p:grpSpPr>
            <p:cxnSp>
              <p:nvCxnSpPr>
                <p:cNvPr id="500" name="Straight Connector 499">
                  <a:extLst>
                    <a:ext uri="{FF2B5EF4-FFF2-40B4-BE49-F238E27FC236}">
                      <a16:creationId xmlns:a16="http://schemas.microsoft.com/office/drawing/2014/main" id="{98C46941-3A37-44DB-9848-736C4AFC1FA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444F37C4-8F62-4845-8E83-C76B436D565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B91C8D67-07D8-4D69-9BF0-F447B581F868}"/>
                  </a:ext>
                </a:extLst>
              </p:cNvPr>
              <p:cNvGrpSpPr/>
              <p:nvPr/>
            </p:nvGrpSpPr>
            <p:grpSpPr>
              <a:xfrm>
                <a:off x="6899091" y="2240549"/>
                <a:ext cx="71139" cy="71139"/>
                <a:chOff x="5525113" y="2519652"/>
                <a:chExt cx="71139" cy="71139"/>
              </a:xfrm>
            </p:grpSpPr>
            <p:cxnSp>
              <p:nvCxnSpPr>
                <p:cNvPr id="503" name="Straight Connector 502">
                  <a:extLst>
                    <a:ext uri="{FF2B5EF4-FFF2-40B4-BE49-F238E27FC236}">
                      <a16:creationId xmlns:a16="http://schemas.microsoft.com/office/drawing/2014/main" id="{75EF4442-63EF-4D11-B5AF-7E01DB66F0A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4228ACCF-41A5-42B9-BB5A-60E7F3E4ECFD}"/>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05" name="Group 504">
                <a:extLst>
                  <a:ext uri="{FF2B5EF4-FFF2-40B4-BE49-F238E27FC236}">
                    <a16:creationId xmlns:a16="http://schemas.microsoft.com/office/drawing/2014/main" id="{DB1BC4F4-5956-4889-A46C-100A437A1742}"/>
                  </a:ext>
                </a:extLst>
              </p:cNvPr>
              <p:cNvGrpSpPr/>
              <p:nvPr/>
            </p:nvGrpSpPr>
            <p:grpSpPr>
              <a:xfrm>
                <a:off x="6954421" y="2240549"/>
                <a:ext cx="71139" cy="71139"/>
                <a:chOff x="5525113" y="2519652"/>
                <a:chExt cx="71139" cy="71139"/>
              </a:xfrm>
            </p:grpSpPr>
            <p:cxnSp>
              <p:nvCxnSpPr>
                <p:cNvPr id="506" name="Straight Connector 505">
                  <a:extLst>
                    <a:ext uri="{FF2B5EF4-FFF2-40B4-BE49-F238E27FC236}">
                      <a16:creationId xmlns:a16="http://schemas.microsoft.com/office/drawing/2014/main" id="{F2D4FF8D-A963-4062-9D93-BE0066EA36C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2C110A8F-E8BD-4F6C-BF86-EF0851CB4EA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08" name="Group 507">
                <a:extLst>
                  <a:ext uri="{FF2B5EF4-FFF2-40B4-BE49-F238E27FC236}">
                    <a16:creationId xmlns:a16="http://schemas.microsoft.com/office/drawing/2014/main" id="{F7E2BCFB-C297-4077-B3CF-BB4DD0D2B079}"/>
                  </a:ext>
                </a:extLst>
              </p:cNvPr>
              <p:cNvGrpSpPr/>
              <p:nvPr/>
            </p:nvGrpSpPr>
            <p:grpSpPr>
              <a:xfrm>
                <a:off x="7033047" y="2240549"/>
                <a:ext cx="71139" cy="71139"/>
                <a:chOff x="5525113" y="2519652"/>
                <a:chExt cx="71139" cy="71139"/>
              </a:xfrm>
            </p:grpSpPr>
            <p:cxnSp>
              <p:nvCxnSpPr>
                <p:cNvPr id="509" name="Straight Connector 508">
                  <a:extLst>
                    <a:ext uri="{FF2B5EF4-FFF2-40B4-BE49-F238E27FC236}">
                      <a16:creationId xmlns:a16="http://schemas.microsoft.com/office/drawing/2014/main" id="{9695B7F1-D6FA-4CBE-8470-9F4F7EADC6F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5DF7FA8D-54BB-45D6-91B3-C75044B55FB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B70BFD1B-07A8-4707-BC0F-8777DB845A84}"/>
                  </a:ext>
                </a:extLst>
              </p:cNvPr>
              <p:cNvGrpSpPr/>
              <p:nvPr/>
            </p:nvGrpSpPr>
            <p:grpSpPr>
              <a:xfrm>
                <a:off x="7097113" y="2240549"/>
                <a:ext cx="71139" cy="71139"/>
                <a:chOff x="5525113" y="2519652"/>
                <a:chExt cx="71139" cy="71139"/>
              </a:xfrm>
            </p:grpSpPr>
            <p:cxnSp>
              <p:nvCxnSpPr>
                <p:cNvPr id="512" name="Straight Connector 511">
                  <a:extLst>
                    <a:ext uri="{FF2B5EF4-FFF2-40B4-BE49-F238E27FC236}">
                      <a16:creationId xmlns:a16="http://schemas.microsoft.com/office/drawing/2014/main" id="{19DC6CFA-8270-4F8B-A442-4BC34ABFE66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7E6D3C91-ACB0-4BEB-A306-AF65FC022E9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14" name="Group 513">
                <a:extLst>
                  <a:ext uri="{FF2B5EF4-FFF2-40B4-BE49-F238E27FC236}">
                    <a16:creationId xmlns:a16="http://schemas.microsoft.com/office/drawing/2014/main" id="{BFE9F5C1-3E68-4EAB-8BEE-FD64BB2DEB2E}"/>
                  </a:ext>
                </a:extLst>
              </p:cNvPr>
              <p:cNvGrpSpPr/>
              <p:nvPr/>
            </p:nvGrpSpPr>
            <p:grpSpPr>
              <a:xfrm>
                <a:off x="7149531" y="2240549"/>
                <a:ext cx="71139" cy="71139"/>
                <a:chOff x="5525113" y="2519652"/>
                <a:chExt cx="71139" cy="71139"/>
              </a:xfrm>
            </p:grpSpPr>
            <p:cxnSp>
              <p:nvCxnSpPr>
                <p:cNvPr id="515" name="Straight Connector 514">
                  <a:extLst>
                    <a:ext uri="{FF2B5EF4-FFF2-40B4-BE49-F238E27FC236}">
                      <a16:creationId xmlns:a16="http://schemas.microsoft.com/office/drawing/2014/main" id="{4126A5A8-54B9-4B30-94D9-8C077C5AC16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D5426DF4-23C7-48F6-B5FB-E546E42F693D}"/>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17" name="Group 516">
                <a:extLst>
                  <a:ext uri="{FF2B5EF4-FFF2-40B4-BE49-F238E27FC236}">
                    <a16:creationId xmlns:a16="http://schemas.microsoft.com/office/drawing/2014/main" id="{D0E7EA71-C71C-42B3-A761-7AD6BB9B65A5}"/>
                  </a:ext>
                </a:extLst>
              </p:cNvPr>
              <p:cNvGrpSpPr/>
              <p:nvPr/>
            </p:nvGrpSpPr>
            <p:grpSpPr>
              <a:xfrm>
                <a:off x="7426180" y="2354121"/>
                <a:ext cx="71139" cy="71139"/>
                <a:chOff x="5525113" y="2519652"/>
                <a:chExt cx="71139" cy="71139"/>
              </a:xfrm>
            </p:grpSpPr>
            <p:cxnSp>
              <p:nvCxnSpPr>
                <p:cNvPr id="518" name="Straight Connector 517">
                  <a:extLst>
                    <a:ext uri="{FF2B5EF4-FFF2-40B4-BE49-F238E27FC236}">
                      <a16:creationId xmlns:a16="http://schemas.microsoft.com/office/drawing/2014/main" id="{7D91A6AE-8711-414C-B04A-74DDF7F3D705}"/>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D6FBB782-5DC0-4FF6-82E6-98FF11687FF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297724FB-C34F-431D-ABD3-2FE3172D15FB}"/>
                  </a:ext>
                </a:extLst>
              </p:cNvPr>
              <p:cNvGrpSpPr/>
              <p:nvPr/>
            </p:nvGrpSpPr>
            <p:grpSpPr>
              <a:xfrm>
                <a:off x="7478598" y="2354121"/>
                <a:ext cx="71139" cy="71139"/>
                <a:chOff x="5525113" y="2519652"/>
                <a:chExt cx="71139" cy="71139"/>
              </a:xfrm>
            </p:grpSpPr>
            <p:cxnSp>
              <p:nvCxnSpPr>
                <p:cNvPr id="521" name="Straight Connector 520">
                  <a:extLst>
                    <a:ext uri="{FF2B5EF4-FFF2-40B4-BE49-F238E27FC236}">
                      <a16:creationId xmlns:a16="http://schemas.microsoft.com/office/drawing/2014/main" id="{BD35FD88-700A-4B61-B8F7-3F9EC704F741}"/>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2DDC88AC-6C21-4491-9DEB-1B4914D0570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23" name="Group 522">
                <a:extLst>
                  <a:ext uri="{FF2B5EF4-FFF2-40B4-BE49-F238E27FC236}">
                    <a16:creationId xmlns:a16="http://schemas.microsoft.com/office/drawing/2014/main" id="{9CE40187-F728-4098-A5A9-B498BEAC6074}"/>
                  </a:ext>
                </a:extLst>
              </p:cNvPr>
              <p:cNvGrpSpPr/>
              <p:nvPr/>
            </p:nvGrpSpPr>
            <p:grpSpPr>
              <a:xfrm>
                <a:off x="7525191" y="2354121"/>
                <a:ext cx="71139" cy="71139"/>
                <a:chOff x="5525113" y="2519652"/>
                <a:chExt cx="71139" cy="71139"/>
              </a:xfrm>
            </p:grpSpPr>
            <p:cxnSp>
              <p:nvCxnSpPr>
                <p:cNvPr id="524" name="Straight Connector 523">
                  <a:extLst>
                    <a:ext uri="{FF2B5EF4-FFF2-40B4-BE49-F238E27FC236}">
                      <a16:creationId xmlns:a16="http://schemas.microsoft.com/office/drawing/2014/main" id="{BB66BA84-8D6C-4F54-B336-F397039DB900}"/>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1D510652-D8A8-4DF3-BFD6-92CC884D5F0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C4F82530-B670-4F91-8DB1-4EF97CAE08B9}"/>
                  </a:ext>
                </a:extLst>
              </p:cNvPr>
              <p:cNvGrpSpPr/>
              <p:nvPr/>
            </p:nvGrpSpPr>
            <p:grpSpPr>
              <a:xfrm>
                <a:off x="7580521" y="2354121"/>
                <a:ext cx="71139" cy="71139"/>
                <a:chOff x="5525113" y="2519652"/>
                <a:chExt cx="71139" cy="71139"/>
              </a:xfrm>
            </p:grpSpPr>
            <p:cxnSp>
              <p:nvCxnSpPr>
                <p:cNvPr id="527" name="Straight Connector 526">
                  <a:extLst>
                    <a:ext uri="{FF2B5EF4-FFF2-40B4-BE49-F238E27FC236}">
                      <a16:creationId xmlns:a16="http://schemas.microsoft.com/office/drawing/2014/main" id="{AFC795F3-DC7A-41CA-9934-E29C064EFE2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44B2051D-D8E1-48A8-A2C5-01D605B8763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29" name="Group 528">
                <a:extLst>
                  <a:ext uri="{FF2B5EF4-FFF2-40B4-BE49-F238E27FC236}">
                    <a16:creationId xmlns:a16="http://schemas.microsoft.com/office/drawing/2014/main" id="{F55125CA-91E9-4A0E-BD7D-8C08C7D80A91}"/>
                  </a:ext>
                </a:extLst>
              </p:cNvPr>
              <p:cNvGrpSpPr/>
              <p:nvPr/>
            </p:nvGrpSpPr>
            <p:grpSpPr>
              <a:xfrm>
                <a:off x="7615466" y="2354121"/>
                <a:ext cx="71139" cy="71139"/>
                <a:chOff x="5525113" y="2519652"/>
                <a:chExt cx="71139" cy="71139"/>
              </a:xfrm>
            </p:grpSpPr>
            <p:cxnSp>
              <p:nvCxnSpPr>
                <p:cNvPr id="530" name="Straight Connector 529">
                  <a:extLst>
                    <a:ext uri="{FF2B5EF4-FFF2-40B4-BE49-F238E27FC236}">
                      <a16:creationId xmlns:a16="http://schemas.microsoft.com/office/drawing/2014/main" id="{B96DD8E0-64EF-4D57-B3AB-FD0FC264A91F}"/>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66CD6C21-A0D2-4CA0-A166-0D58786A42A5}"/>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CFBEEAFC-2481-4400-B651-D9313B06E8E5}"/>
                  </a:ext>
                </a:extLst>
              </p:cNvPr>
              <p:cNvGrpSpPr/>
              <p:nvPr/>
            </p:nvGrpSpPr>
            <p:grpSpPr>
              <a:xfrm>
                <a:off x="7647499" y="2354121"/>
                <a:ext cx="71139" cy="71139"/>
                <a:chOff x="5525113" y="2519652"/>
                <a:chExt cx="71139" cy="71139"/>
              </a:xfrm>
            </p:grpSpPr>
            <p:cxnSp>
              <p:nvCxnSpPr>
                <p:cNvPr id="533" name="Straight Connector 532">
                  <a:extLst>
                    <a:ext uri="{FF2B5EF4-FFF2-40B4-BE49-F238E27FC236}">
                      <a16:creationId xmlns:a16="http://schemas.microsoft.com/office/drawing/2014/main" id="{788CF1AE-0CAA-45C7-9DCB-146808D6BA3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54C11B2E-A82B-430D-9019-472E2566A247}"/>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637" name="Group 636">
              <a:extLst>
                <a:ext uri="{FF2B5EF4-FFF2-40B4-BE49-F238E27FC236}">
                  <a16:creationId xmlns:a16="http://schemas.microsoft.com/office/drawing/2014/main" id="{A7659323-3F9D-4E46-BDE2-23C4DBA6FDCE}"/>
                </a:ext>
              </a:extLst>
            </p:cNvPr>
            <p:cNvGrpSpPr/>
            <p:nvPr/>
          </p:nvGrpSpPr>
          <p:grpSpPr>
            <a:xfrm>
              <a:off x="6081880" y="2390771"/>
              <a:ext cx="88979" cy="73587"/>
              <a:chOff x="5525113" y="2519652"/>
              <a:chExt cx="71139" cy="71139"/>
            </a:xfrm>
          </p:grpSpPr>
          <p:cxnSp>
            <p:nvCxnSpPr>
              <p:cNvPr id="638" name="Straight Connector 637">
                <a:extLst>
                  <a:ext uri="{FF2B5EF4-FFF2-40B4-BE49-F238E27FC236}">
                    <a16:creationId xmlns:a16="http://schemas.microsoft.com/office/drawing/2014/main" id="{7756AC8D-34FD-42B4-B460-789FCCA21BBD}"/>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B0A6B698-4F42-4188-8237-0B0EF08A9101}"/>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2161F145-9F47-4CA9-8ACF-E56D6E762DF5}"/>
                </a:ext>
              </a:extLst>
            </p:cNvPr>
            <p:cNvGrpSpPr/>
            <p:nvPr/>
          </p:nvGrpSpPr>
          <p:grpSpPr>
            <a:xfrm>
              <a:off x="6263999" y="2390771"/>
              <a:ext cx="88979" cy="73587"/>
              <a:chOff x="5525113" y="2519652"/>
              <a:chExt cx="71139" cy="71139"/>
            </a:xfrm>
          </p:grpSpPr>
          <p:cxnSp>
            <p:nvCxnSpPr>
              <p:cNvPr id="641" name="Straight Connector 640">
                <a:extLst>
                  <a:ext uri="{FF2B5EF4-FFF2-40B4-BE49-F238E27FC236}">
                    <a16:creationId xmlns:a16="http://schemas.microsoft.com/office/drawing/2014/main" id="{E817DD52-31E8-4895-8D47-90FC7328493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B54A5EB2-CA9F-4ACF-A79A-BBA6B9E1F5C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B4437C10-A15B-47AE-ADAF-83703403B4E4}"/>
                </a:ext>
              </a:extLst>
            </p:cNvPr>
            <p:cNvGrpSpPr/>
            <p:nvPr/>
          </p:nvGrpSpPr>
          <p:grpSpPr>
            <a:xfrm>
              <a:off x="6471615" y="2393784"/>
              <a:ext cx="88979" cy="73587"/>
              <a:chOff x="5525113" y="2519652"/>
              <a:chExt cx="71139" cy="71139"/>
            </a:xfrm>
          </p:grpSpPr>
          <p:cxnSp>
            <p:nvCxnSpPr>
              <p:cNvPr id="644" name="Straight Connector 643">
                <a:extLst>
                  <a:ext uri="{FF2B5EF4-FFF2-40B4-BE49-F238E27FC236}">
                    <a16:creationId xmlns:a16="http://schemas.microsoft.com/office/drawing/2014/main" id="{E22037F9-3242-45D3-B0B5-8223C40E030A}"/>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BCF441D0-7229-43DC-A9C2-66360B567D9C}"/>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2736F24E-549D-45DF-A98D-DF5682635297}"/>
                </a:ext>
              </a:extLst>
            </p:cNvPr>
            <p:cNvGrpSpPr/>
            <p:nvPr/>
          </p:nvGrpSpPr>
          <p:grpSpPr>
            <a:xfrm>
              <a:off x="6522609" y="2393784"/>
              <a:ext cx="88979" cy="73587"/>
              <a:chOff x="5525113" y="2519652"/>
              <a:chExt cx="71139" cy="71139"/>
            </a:xfrm>
          </p:grpSpPr>
          <p:cxnSp>
            <p:nvCxnSpPr>
              <p:cNvPr id="647" name="Straight Connector 646">
                <a:extLst>
                  <a:ext uri="{FF2B5EF4-FFF2-40B4-BE49-F238E27FC236}">
                    <a16:creationId xmlns:a16="http://schemas.microsoft.com/office/drawing/2014/main" id="{F59C7C43-E1CB-4F8E-B9FD-DB097C5F7E2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87331B84-072E-4D3C-A3D1-840D37AF452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F7095866-0D30-481E-A950-4DD14D6AEB2C}"/>
                </a:ext>
              </a:extLst>
            </p:cNvPr>
            <p:cNvGrpSpPr/>
            <p:nvPr/>
          </p:nvGrpSpPr>
          <p:grpSpPr>
            <a:xfrm>
              <a:off x="6693802" y="2408846"/>
              <a:ext cx="88979" cy="73587"/>
              <a:chOff x="5525113" y="2519652"/>
              <a:chExt cx="71139" cy="71139"/>
            </a:xfrm>
          </p:grpSpPr>
          <p:cxnSp>
            <p:nvCxnSpPr>
              <p:cNvPr id="650" name="Straight Connector 649">
                <a:extLst>
                  <a:ext uri="{FF2B5EF4-FFF2-40B4-BE49-F238E27FC236}">
                    <a16:creationId xmlns:a16="http://schemas.microsoft.com/office/drawing/2014/main" id="{8FBE2239-B75A-4CB5-BB2C-045E634ADFA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44804118-425A-40C7-8B1B-5E6920D84D63}"/>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02678673-A5D5-4047-B055-4E03B323ECCB}"/>
                </a:ext>
              </a:extLst>
            </p:cNvPr>
            <p:cNvGrpSpPr/>
            <p:nvPr/>
          </p:nvGrpSpPr>
          <p:grpSpPr>
            <a:xfrm>
              <a:off x="6795789" y="2408846"/>
              <a:ext cx="88979" cy="73587"/>
              <a:chOff x="5525113" y="2519652"/>
              <a:chExt cx="71139" cy="71139"/>
            </a:xfrm>
          </p:grpSpPr>
          <p:cxnSp>
            <p:nvCxnSpPr>
              <p:cNvPr id="653" name="Straight Connector 652">
                <a:extLst>
                  <a:ext uri="{FF2B5EF4-FFF2-40B4-BE49-F238E27FC236}">
                    <a16:creationId xmlns:a16="http://schemas.microsoft.com/office/drawing/2014/main" id="{F43E2AC0-F7E4-4DA3-981A-E173F33A0F7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5B160E8-8E9D-4907-BA23-7175BBBE21E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73990326-1269-4A21-91AC-AFA45F166F46}"/>
                </a:ext>
              </a:extLst>
            </p:cNvPr>
            <p:cNvGrpSpPr/>
            <p:nvPr/>
          </p:nvGrpSpPr>
          <p:grpSpPr>
            <a:xfrm>
              <a:off x="6850424" y="2408846"/>
              <a:ext cx="88979" cy="73587"/>
              <a:chOff x="5525113" y="2519652"/>
              <a:chExt cx="71139" cy="71139"/>
            </a:xfrm>
          </p:grpSpPr>
          <p:cxnSp>
            <p:nvCxnSpPr>
              <p:cNvPr id="656" name="Straight Connector 655">
                <a:extLst>
                  <a:ext uri="{FF2B5EF4-FFF2-40B4-BE49-F238E27FC236}">
                    <a16:creationId xmlns:a16="http://schemas.microsoft.com/office/drawing/2014/main" id="{13FF58C9-55EF-4461-A044-4B4E7792A51C}"/>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5558289A-E0F6-48AA-994E-5DFBEBE62DA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0A23DC17-CB53-4C47-A3DC-4ADC02A41FE9}"/>
                </a:ext>
              </a:extLst>
            </p:cNvPr>
            <p:cNvGrpSpPr/>
            <p:nvPr/>
          </p:nvGrpSpPr>
          <p:grpSpPr>
            <a:xfrm>
              <a:off x="6901417" y="2408846"/>
              <a:ext cx="88979" cy="73587"/>
              <a:chOff x="5525113" y="2519652"/>
              <a:chExt cx="71139" cy="71139"/>
            </a:xfrm>
          </p:grpSpPr>
          <p:cxnSp>
            <p:nvCxnSpPr>
              <p:cNvPr id="659" name="Straight Connector 658">
                <a:extLst>
                  <a:ext uri="{FF2B5EF4-FFF2-40B4-BE49-F238E27FC236}">
                    <a16:creationId xmlns:a16="http://schemas.microsoft.com/office/drawing/2014/main" id="{A303FAFD-0BE6-4FA3-B988-750DC0F5D9F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40FC357F-C1D3-44A4-B8B7-602CDB8F68D6}"/>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1F42EE25-3B86-436F-A8B7-D416A5F907DD}"/>
                </a:ext>
              </a:extLst>
            </p:cNvPr>
            <p:cNvGrpSpPr/>
            <p:nvPr/>
          </p:nvGrpSpPr>
          <p:grpSpPr>
            <a:xfrm>
              <a:off x="7050754" y="2408846"/>
              <a:ext cx="88979" cy="73587"/>
              <a:chOff x="5525113" y="2519652"/>
              <a:chExt cx="71139" cy="71139"/>
            </a:xfrm>
          </p:grpSpPr>
          <p:cxnSp>
            <p:nvCxnSpPr>
              <p:cNvPr id="662" name="Straight Connector 661">
                <a:extLst>
                  <a:ext uri="{FF2B5EF4-FFF2-40B4-BE49-F238E27FC236}">
                    <a16:creationId xmlns:a16="http://schemas.microsoft.com/office/drawing/2014/main" id="{11BD9C24-5242-48AD-B412-67A932A977E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3FEB2949-5DA2-464A-9800-9939381EA63E}"/>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7E12205D-F77B-46DD-A1EB-C5D9E45CC4C4}"/>
                </a:ext>
              </a:extLst>
            </p:cNvPr>
            <p:cNvGrpSpPr/>
            <p:nvPr/>
          </p:nvGrpSpPr>
          <p:grpSpPr>
            <a:xfrm>
              <a:off x="7141813" y="2408846"/>
              <a:ext cx="88979" cy="73587"/>
              <a:chOff x="5525113" y="2519652"/>
              <a:chExt cx="71139" cy="71139"/>
            </a:xfrm>
          </p:grpSpPr>
          <p:cxnSp>
            <p:nvCxnSpPr>
              <p:cNvPr id="665" name="Straight Connector 664">
                <a:extLst>
                  <a:ext uri="{FF2B5EF4-FFF2-40B4-BE49-F238E27FC236}">
                    <a16:creationId xmlns:a16="http://schemas.microsoft.com/office/drawing/2014/main" id="{793FB886-DC9C-4B4D-9BFE-D19E94AD354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BFCF81B1-3ED2-4037-83DD-3CE76BC49E45}"/>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B043CFE3-C9CE-4573-975C-58AEF626A038}"/>
                </a:ext>
              </a:extLst>
            </p:cNvPr>
            <p:cNvGrpSpPr/>
            <p:nvPr/>
          </p:nvGrpSpPr>
          <p:grpSpPr>
            <a:xfrm>
              <a:off x="7203734" y="2408846"/>
              <a:ext cx="88979" cy="73587"/>
              <a:chOff x="5525113" y="2519652"/>
              <a:chExt cx="71139" cy="71139"/>
            </a:xfrm>
          </p:grpSpPr>
          <p:cxnSp>
            <p:nvCxnSpPr>
              <p:cNvPr id="668" name="Straight Connector 667">
                <a:extLst>
                  <a:ext uri="{FF2B5EF4-FFF2-40B4-BE49-F238E27FC236}">
                    <a16:creationId xmlns:a16="http://schemas.microsoft.com/office/drawing/2014/main" id="{4A8C9C71-B8C3-4975-A4B0-ADFB4ED92E12}"/>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848140AC-5092-493A-B75F-B5003A20A6B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8BD0F37F-5D26-4205-B5CB-250C668215D6}"/>
                </a:ext>
              </a:extLst>
            </p:cNvPr>
            <p:cNvGrpSpPr/>
            <p:nvPr/>
          </p:nvGrpSpPr>
          <p:grpSpPr>
            <a:xfrm>
              <a:off x="7276582" y="2429932"/>
              <a:ext cx="88979" cy="73587"/>
              <a:chOff x="5525113" y="2519652"/>
              <a:chExt cx="71139" cy="71139"/>
            </a:xfrm>
          </p:grpSpPr>
          <p:cxnSp>
            <p:nvCxnSpPr>
              <p:cNvPr id="671" name="Straight Connector 670">
                <a:extLst>
                  <a:ext uri="{FF2B5EF4-FFF2-40B4-BE49-F238E27FC236}">
                    <a16:creationId xmlns:a16="http://schemas.microsoft.com/office/drawing/2014/main" id="{BA1AA5F1-353F-4177-9699-88D3BE60C536}"/>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4B3C9786-46B6-4F33-AFEF-9EB541555139}"/>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1BD949C6-2FA7-45D3-90ED-042F3B29277D}"/>
                </a:ext>
              </a:extLst>
            </p:cNvPr>
            <p:cNvGrpSpPr/>
            <p:nvPr/>
          </p:nvGrpSpPr>
          <p:grpSpPr>
            <a:xfrm>
              <a:off x="7367642" y="2429932"/>
              <a:ext cx="88979" cy="73587"/>
              <a:chOff x="5525113" y="2519652"/>
              <a:chExt cx="71139" cy="71139"/>
            </a:xfrm>
          </p:grpSpPr>
          <p:cxnSp>
            <p:nvCxnSpPr>
              <p:cNvPr id="674" name="Straight Connector 673">
                <a:extLst>
                  <a:ext uri="{FF2B5EF4-FFF2-40B4-BE49-F238E27FC236}">
                    <a16:creationId xmlns:a16="http://schemas.microsoft.com/office/drawing/2014/main" id="{1C6C290B-65C1-4DB2-9F43-5982DC9A130B}"/>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FA02CE40-F0B7-4F19-AB26-08389BA33B3A}"/>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818653D9-7F41-418E-98E6-295719F590EA}"/>
                </a:ext>
              </a:extLst>
            </p:cNvPr>
            <p:cNvGrpSpPr/>
            <p:nvPr/>
          </p:nvGrpSpPr>
          <p:grpSpPr>
            <a:xfrm>
              <a:off x="7455059" y="2429932"/>
              <a:ext cx="88979" cy="73587"/>
              <a:chOff x="5525113" y="2519652"/>
              <a:chExt cx="71139" cy="71139"/>
            </a:xfrm>
          </p:grpSpPr>
          <p:cxnSp>
            <p:nvCxnSpPr>
              <p:cNvPr id="677" name="Straight Connector 676">
                <a:extLst>
                  <a:ext uri="{FF2B5EF4-FFF2-40B4-BE49-F238E27FC236}">
                    <a16:creationId xmlns:a16="http://schemas.microsoft.com/office/drawing/2014/main" id="{6EC65829-B801-47E0-8416-17F6E50CB1D7}"/>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964149D0-AC33-4E62-9E21-5116EE4474A0}"/>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sp>
          <p:nvSpPr>
            <p:cNvPr id="679" name="Text Box 45">
              <a:extLst>
                <a:ext uri="{FF2B5EF4-FFF2-40B4-BE49-F238E27FC236}">
                  <a16:creationId xmlns:a16="http://schemas.microsoft.com/office/drawing/2014/main" id="{3025E0B2-1937-490F-A1D5-6B69E2DC75D0}"/>
                </a:ext>
              </a:extLst>
            </p:cNvPr>
            <p:cNvSpPr txBox="1">
              <a:spLocks noChangeArrowheads="1"/>
            </p:cNvSpPr>
            <p:nvPr/>
          </p:nvSpPr>
          <p:spPr bwMode="auto">
            <a:xfrm>
              <a:off x="6524725" y="2798802"/>
              <a:ext cx="1560130" cy="5539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negative (n = 2049)</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DH/TH (n = 133)</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SH (n = 67)</a:t>
              </a:r>
            </a:p>
          </p:txBody>
        </p:sp>
        <p:grpSp>
          <p:nvGrpSpPr>
            <p:cNvPr id="18" name="Group 17">
              <a:extLst>
                <a:ext uri="{FF2B5EF4-FFF2-40B4-BE49-F238E27FC236}">
                  <a16:creationId xmlns:a16="http://schemas.microsoft.com/office/drawing/2014/main" id="{F9B95FE7-C8E0-4BC9-B527-C0C8336F0026}"/>
                </a:ext>
              </a:extLst>
            </p:cNvPr>
            <p:cNvGrpSpPr/>
            <p:nvPr/>
          </p:nvGrpSpPr>
          <p:grpSpPr>
            <a:xfrm>
              <a:off x="6134100" y="2925858"/>
              <a:ext cx="423553" cy="274672"/>
              <a:chOff x="6713622" y="2953070"/>
              <a:chExt cx="364423" cy="388843"/>
            </a:xfrm>
          </p:grpSpPr>
          <p:cxnSp>
            <p:nvCxnSpPr>
              <p:cNvPr id="680" name="Straight Connector 679">
                <a:extLst>
                  <a:ext uri="{FF2B5EF4-FFF2-40B4-BE49-F238E27FC236}">
                    <a16:creationId xmlns:a16="http://schemas.microsoft.com/office/drawing/2014/main" id="{83E6759C-A814-4315-8F40-DA2D9FC7771D}"/>
                  </a:ext>
                </a:extLst>
              </p:cNvPr>
              <p:cNvCxnSpPr/>
              <p:nvPr/>
            </p:nvCxnSpPr>
            <p:spPr bwMode="auto">
              <a:xfrm>
                <a:off x="6713622" y="2953070"/>
                <a:ext cx="364423" cy="0"/>
              </a:xfrm>
              <a:prstGeom prst="line">
                <a:avLst/>
              </a:prstGeom>
              <a:noFill/>
              <a:ln w="28575" cap="flat" cmpd="sng" algn="ctr">
                <a:solidFill>
                  <a:schemeClr val="accent2"/>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77DE9BFA-9396-4268-924D-07ACAA2714B7}"/>
                  </a:ext>
                </a:extLst>
              </p:cNvPr>
              <p:cNvCxnSpPr/>
              <p:nvPr/>
            </p:nvCxnSpPr>
            <p:spPr bwMode="auto">
              <a:xfrm>
                <a:off x="6713622" y="3152310"/>
                <a:ext cx="364423" cy="0"/>
              </a:xfrm>
              <a:prstGeom prst="line">
                <a:avLst/>
              </a:prstGeom>
              <a:noFill/>
              <a:ln w="28575"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6167C2CE-28E7-47EF-8582-3F50D542A1DF}"/>
                  </a:ext>
                </a:extLst>
              </p:cNvPr>
              <p:cNvCxnSpPr/>
              <p:nvPr/>
            </p:nvCxnSpPr>
            <p:spPr bwMode="auto">
              <a:xfrm>
                <a:off x="6713622" y="3341913"/>
                <a:ext cx="36442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B1EBE5CA-F6ED-4FCB-B9CC-7721672CCF66}"/>
                </a:ext>
              </a:extLst>
            </p:cNvPr>
            <p:cNvGrpSpPr/>
            <p:nvPr/>
          </p:nvGrpSpPr>
          <p:grpSpPr>
            <a:xfrm>
              <a:off x="4165235" y="3905542"/>
              <a:ext cx="3972998" cy="2173691"/>
              <a:chOff x="60716" y="2006023"/>
              <a:chExt cx="3936641" cy="2604293"/>
            </a:xfrm>
          </p:grpSpPr>
          <p:sp>
            <p:nvSpPr>
              <p:cNvPr id="1000" name="Freeform: Shape 999">
                <a:extLst>
                  <a:ext uri="{FF2B5EF4-FFF2-40B4-BE49-F238E27FC236}">
                    <a16:creationId xmlns:a16="http://schemas.microsoft.com/office/drawing/2014/main" id="{CC07EB2C-F77D-4C86-A522-312BE54C8A67}"/>
                  </a:ext>
                </a:extLst>
              </p:cNvPr>
              <p:cNvSpPr/>
              <p:nvPr/>
            </p:nvSpPr>
            <p:spPr bwMode="auto">
              <a:xfrm>
                <a:off x="610833" y="2160829"/>
                <a:ext cx="3291446" cy="2095865"/>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001" name="Group 1000">
                <a:extLst>
                  <a:ext uri="{FF2B5EF4-FFF2-40B4-BE49-F238E27FC236}">
                    <a16:creationId xmlns:a16="http://schemas.microsoft.com/office/drawing/2014/main" id="{BC1D9E4F-8A03-4C22-8538-512816B7CA73}"/>
                  </a:ext>
                </a:extLst>
              </p:cNvPr>
              <p:cNvGrpSpPr/>
              <p:nvPr/>
            </p:nvGrpSpPr>
            <p:grpSpPr>
              <a:xfrm>
                <a:off x="60716" y="2006023"/>
                <a:ext cx="568580" cy="2381813"/>
                <a:chOff x="457006" y="-569861"/>
                <a:chExt cx="568580" cy="5987452"/>
              </a:xfrm>
            </p:grpSpPr>
            <p:sp>
              <p:nvSpPr>
                <p:cNvPr id="1022" name="TextBox 1021">
                  <a:extLst>
                    <a:ext uri="{FF2B5EF4-FFF2-40B4-BE49-F238E27FC236}">
                      <a16:creationId xmlns:a16="http://schemas.microsoft.com/office/drawing/2014/main" id="{44FDCED0-64E1-4796-B212-3093B9FECE6D}"/>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023" name="TextBox 1022">
                  <a:extLst>
                    <a:ext uri="{FF2B5EF4-FFF2-40B4-BE49-F238E27FC236}">
                      <a16:creationId xmlns:a16="http://schemas.microsoft.com/office/drawing/2014/main" id="{5768B766-8353-41C8-8E05-DDE4630BAEF4}"/>
                    </a:ext>
                  </a:extLst>
                </p:cNvPr>
                <p:cNvSpPr txBox="1"/>
                <p:nvPr/>
              </p:nvSpPr>
              <p:spPr bwMode="auto">
                <a:xfrm>
                  <a:off x="457006" y="3395966"/>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0.25</a:t>
                  </a:r>
                </a:p>
              </p:txBody>
            </p:sp>
            <p:sp>
              <p:nvSpPr>
                <p:cNvPr id="1024" name="TextBox 1023">
                  <a:extLst>
                    <a:ext uri="{FF2B5EF4-FFF2-40B4-BE49-F238E27FC236}">
                      <a16:creationId xmlns:a16="http://schemas.microsoft.com/office/drawing/2014/main" id="{FBE94E73-47FF-4243-9D69-4224236EF3CE}"/>
                    </a:ext>
                  </a:extLst>
                </p:cNvPr>
                <p:cNvSpPr txBox="1"/>
                <p:nvPr/>
              </p:nvSpPr>
              <p:spPr bwMode="auto">
                <a:xfrm>
                  <a:off x="457006" y="2082453"/>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0.50</a:t>
                  </a:r>
                </a:p>
              </p:txBody>
            </p:sp>
            <p:sp>
              <p:nvSpPr>
                <p:cNvPr id="1025" name="TextBox 1024">
                  <a:extLst>
                    <a:ext uri="{FF2B5EF4-FFF2-40B4-BE49-F238E27FC236}">
                      <a16:creationId xmlns:a16="http://schemas.microsoft.com/office/drawing/2014/main" id="{13705416-23FD-430F-8881-6F2202BA1F0B}"/>
                    </a:ext>
                  </a:extLst>
                </p:cNvPr>
                <p:cNvSpPr txBox="1"/>
                <p:nvPr/>
              </p:nvSpPr>
              <p:spPr bwMode="auto">
                <a:xfrm>
                  <a:off x="457006" y="832368"/>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0.75</a:t>
                  </a:r>
                </a:p>
              </p:txBody>
            </p:sp>
            <p:sp>
              <p:nvSpPr>
                <p:cNvPr id="1026" name="TextBox 1025">
                  <a:extLst>
                    <a:ext uri="{FF2B5EF4-FFF2-40B4-BE49-F238E27FC236}">
                      <a16:creationId xmlns:a16="http://schemas.microsoft.com/office/drawing/2014/main" id="{E02B4201-65A4-42A6-A5FE-C872A37A3D53}"/>
                    </a:ext>
                  </a:extLst>
                </p:cNvPr>
                <p:cNvSpPr txBox="1"/>
                <p:nvPr/>
              </p:nvSpPr>
              <p:spPr bwMode="auto">
                <a:xfrm>
                  <a:off x="457006" y="-569861"/>
                  <a:ext cx="568580" cy="86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grpSp>
            <p:nvGrpSpPr>
              <p:cNvPr id="1002" name="Group 1001">
                <a:extLst>
                  <a:ext uri="{FF2B5EF4-FFF2-40B4-BE49-F238E27FC236}">
                    <a16:creationId xmlns:a16="http://schemas.microsoft.com/office/drawing/2014/main" id="{A5433FB9-E3C7-45D3-B870-65491B6D3229}"/>
                  </a:ext>
                </a:extLst>
              </p:cNvPr>
              <p:cNvGrpSpPr/>
              <p:nvPr/>
            </p:nvGrpSpPr>
            <p:grpSpPr>
              <a:xfrm>
                <a:off x="551731" y="2174774"/>
                <a:ext cx="53541" cy="2081920"/>
                <a:chOff x="830646" y="-321578"/>
                <a:chExt cx="914400" cy="5257535"/>
              </a:xfrm>
            </p:grpSpPr>
            <p:cxnSp>
              <p:nvCxnSpPr>
                <p:cNvPr id="1017" name="Straight Connector 1016">
                  <a:extLst>
                    <a:ext uri="{FF2B5EF4-FFF2-40B4-BE49-F238E27FC236}">
                      <a16:creationId xmlns:a16="http://schemas.microsoft.com/office/drawing/2014/main" id="{0CB41F7F-4504-481E-AB44-932170789BC3}"/>
                    </a:ext>
                  </a:extLst>
                </p:cNvPr>
                <p:cNvCxnSpPr>
                  <a:cxnSpLocks/>
                </p:cNvCxnSpPr>
                <p:nvPr/>
              </p:nvCxnSpPr>
              <p:spPr bwMode="auto">
                <a:xfrm>
                  <a:off x="830646" y="2309172"/>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9D8A3C19-2AC3-430E-9753-B061581161D6}"/>
                    </a:ext>
                  </a:extLst>
                </p:cNvPr>
                <p:cNvCxnSpPr>
                  <a:cxnSpLocks/>
                </p:cNvCxnSpPr>
                <p:nvPr/>
              </p:nvCxnSpPr>
              <p:spPr bwMode="auto">
                <a:xfrm>
                  <a:off x="830646" y="362134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19" name="Straight Connector 1018">
                  <a:extLst>
                    <a:ext uri="{FF2B5EF4-FFF2-40B4-BE49-F238E27FC236}">
                      <a16:creationId xmlns:a16="http://schemas.microsoft.com/office/drawing/2014/main" id="{4615F1A3-5E3D-4A48-9297-18EF40823BF0}"/>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20" name="Straight Connector 1019">
                  <a:extLst>
                    <a:ext uri="{FF2B5EF4-FFF2-40B4-BE49-F238E27FC236}">
                      <a16:creationId xmlns:a16="http://schemas.microsoft.com/office/drawing/2014/main" id="{71E5FAB7-8526-4D12-869C-62E7ED0DD978}"/>
                    </a:ext>
                  </a:extLst>
                </p:cNvPr>
                <p:cNvCxnSpPr>
                  <a:cxnSpLocks/>
                </p:cNvCxnSpPr>
                <p:nvPr/>
              </p:nvCxnSpPr>
              <p:spPr bwMode="auto">
                <a:xfrm>
                  <a:off x="830646" y="1015923"/>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180B1D21-1D4F-4210-8D8F-458BF9A1C635}"/>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3" name="Group 1002">
                <a:extLst>
                  <a:ext uri="{FF2B5EF4-FFF2-40B4-BE49-F238E27FC236}">
                    <a16:creationId xmlns:a16="http://schemas.microsoft.com/office/drawing/2014/main" id="{E3C8B800-F26E-4CF8-99B2-18C159372EFF}"/>
                  </a:ext>
                </a:extLst>
              </p:cNvPr>
              <p:cNvGrpSpPr/>
              <p:nvPr/>
            </p:nvGrpSpPr>
            <p:grpSpPr>
              <a:xfrm>
                <a:off x="495019" y="4289909"/>
                <a:ext cx="3502338" cy="320407"/>
                <a:chOff x="2213407" y="4208547"/>
                <a:chExt cx="4654874" cy="320407"/>
              </a:xfrm>
            </p:grpSpPr>
            <p:sp>
              <p:nvSpPr>
                <p:cNvPr id="1011" name="TextBox 1010">
                  <a:extLst>
                    <a:ext uri="{FF2B5EF4-FFF2-40B4-BE49-F238E27FC236}">
                      <a16:creationId xmlns:a16="http://schemas.microsoft.com/office/drawing/2014/main" id="{CD820139-6B45-42CE-A2F5-9F36FD6177BF}"/>
                    </a:ext>
                  </a:extLst>
                </p:cNvPr>
                <p:cNvSpPr txBox="1"/>
                <p:nvPr/>
              </p:nvSpPr>
              <p:spPr bwMode="auto">
                <a:xfrm>
                  <a:off x="2213407" y="4208547"/>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012" name="TextBox 1011">
                  <a:extLst>
                    <a:ext uri="{FF2B5EF4-FFF2-40B4-BE49-F238E27FC236}">
                      <a16:creationId xmlns:a16="http://schemas.microsoft.com/office/drawing/2014/main" id="{2EF92866-05E0-461D-B743-0D06B3ED72F7}"/>
                    </a:ext>
                  </a:extLst>
                </p:cNvPr>
                <p:cNvSpPr txBox="1"/>
                <p:nvPr/>
              </p:nvSpPr>
              <p:spPr bwMode="auto">
                <a:xfrm>
                  <a:off x="29144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a:t>
                  </a:r>
                </a:p>
              </p:txBody>
            </p:sp>
            <p:sp>
              <p:nvSpPr>
                <p:cNvPr id="1013" name="TextBox 1012">
                  <a:extLst>
                    <a:ext uri="{FF2B5EF4-FFF2-40B4-BE49-F238E27FC236}">
                      <a16:creationId xmlns:a16="http://schemas.microsoft.com/office/drawing/2014/main" id="{ED5B61C0-DD2B-4127-94F2-52F20A0DED2F}"/>
                    </a:ext>
                  </a:extLst>
                </p:cNvPr>
                <p:cNvSpPr txBox="1"/>
                <p:nvPr/>
              </p:nvSpPr>
              <p:spPr bwMode="auto">
                <a:xfrm>
                  <a:off x="3752645"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24</a:t>
                  </a:r>
                </a:p>
              </p:txBody>
            </p:sp>
            <p:sp>
              <p:nvSpPr>
                <p:cNvPr id="1014" name="TextBox 1013">
                  <a:extLst>
                    <a:ext uri="{FF2B5EF4-FFF2-40B4-BE49-F238E27FC236}">
                      <a16:creationId xmlns:a16="http://schemas.microsoft.com/office/drawing/2014/main" id="{4F58AE9B-8681-4AB0-9676-249D35C7988B}"/>
                    </a:ext>
                  </a:extLst>
                </p:cNvPr>
                <p:cNvSpPr txBox="1"/>
                <p:nvPr/>
              </p:nvSpPr>
              <p:spPr bwMode="auto">
                <a:xfrm>
                  <a:off x="46035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36</a:t>
                  </a:r>
                </a:p>
              </p:txBody>
            </p:sp>
            <p:sp>
              <p:nvSpPr>
                <p:cNvPr id="1015" name="TextBox 1014">
                  <a:extLst>
                    <a:ext uri="{FF2B5EF4-FFF2-40B4-BE49-F238E27FC236}">
                      <a16:creationId xmlns:a16="http://schemas.microsoft.com/office/drawing/2014/main" id="{AA8932F4-26DE-40E7-90D1-8F50AD9F3F3E}"/>
                    </a:ext>
                  </a:extLst>
                </p:cNvPr>
                <p:cNvSpPr txBox="1"/>
                <p:nvPr/>
              </p:nvSpPr>
              <p:spPr bwMode="auto">
                <a:xfrm>
                  <a:off x="5454447"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48</a:t>
                  </a:r>
                </a:p>
              </p:txBody>
            </p:sp>
            <p:sp>
              <p:nvSpPr>
                <p:cNvPr id="1016" name="TextBox 1015">
                  <a:extLst>
                    <a:ext uri="{FF2B5EF4-FFF2-40B4-BE49-F238E27FC236}">
                      <a16:creationId xmlns:a16="http://schemas.microsoft.com/office/drawing/2014/main" id="{C4DE8443-0F5D-4FF8-AC80-AE0FE3A48A8D}"/>
                    </a:ext>
                  </a:extLst>
                </p:cNvPr>
                <p:cNvSpPr txBox="1"/>
                <p:nvPr/>
              </p:nvSpPr>
              <p:spPr bwMode="auto">
                <a:xfrm>
                  <a:off x="6305346" y="4208547"/>
                  <a:ext cx="562935" cy="320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grpSp>
          <p:grpSp>
            <p:nvGrpSpPr>
              <p:cNvPr id="1004" name="Group 1003">
                <a:extLst>
                  <a:ext uri="{FF2B5EF4-FFF2-40B4-BE49-F238E27FC236}">
                    <a16:creationId xmlns:a16="http://schemas.microsoft.com/office/drawing/2014/main" id="{02C716E8-4150-4E81-A0C1-0C98F5E754A5}"/>
                  </a:ext>
                </a:extLst>
              </p:cNvPr>
              <p:cNvGrpSpPr/>
              <p:nvPr/>
            </p:nvGrpSpPr>
            <p:grpSpPr>
              <a:xfrm rot="5400000">
                <a:off x="2155865" y="2710430"/>
                <a:ext cx="82473" cy="3175002"/>
                <a:chOff x="830646" y="-321578"/>
                <a:chExt cx="914404" cy="5208920"/>
              </a:xfrm>
            </p:grpSpPr>
            <p:cxnSp>
              <p:nvCxnSpPr>
                <p:cNvPr id="1005" name="Straight Connector 1004">
                  <a:extLst>
                    <a:ext uri="{FF2B5EF4-FFF2-40B4-BE49-F238E27FC236}">
                      <a16:creationId xmlns:a16="http://schemas.microsoft.com/office/drawing/2014/main" id="{F099A6BB-9FA6-4F4F-A5F9-6B89F19F9D6D}"/>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9CF305B3-0EE9-4AED-A8B3-60FFD213F563}"/>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07" name="Straight Connector 1006">
                  <a:extLst>
                    <a:ext uri="{FF2B5EF4-FFF2-40B4-BE49-F238E27FC236}">
                      <a16:creationId xmlns:a16="http://schemas.microsoft.com/office/drawing/2014/main" id="{01EFB3FC-79BE-43E7-8C84-FFB9E619C02D}"/>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08" name="Straight Connector 1007">
                  <a:extLst>
                    <a:ext uri="{FF2B5EF4-FFF2-40B4-BE49-F238E27FC236}">
                      <a16:creationId xmlns:a16="http://schemas.microsoft.com/office/drawing/2014/main" id="{B09CD9CB-F1DF-47A2-89FE-53F90D0F7111}"/>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DD26D697-6CA7-49E5-9D80-04A33000963C}"/>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010" name="Straight Connector 1009">
                  <a:extLst>
                    <a:ext uri="{FF2B5EF4-FFF2-40B4-BE49-F238E27FC236}">
                      <a16:creationId xmlns:a16="http://schemas.microsoft.com/office/drawing/2014/main" id="{2DA0DA26-CA62-4DFB-84CA-BE3D65DA5F5C}"/>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719" name="Text Box 45">
              <a:extLst>
                <a:ext uri="{FF2B5EF4-FFF2-40B4-BE49-F238E27FC236}">
                  <a16:creationId xmlns:a16="http://schemas.microsoft.com/office/drawing/2014/main" id="{C1F931FA-7293-4B2A-AF52-80CB3A9E7A4B}"/>
                </a:ext>
              </a:extLst>
            </p:cNvPr>
            <p:cNvSpPr txBox="1">
              <a:spLocks noChangeArrowheads="1"/>
            </p:cNvSpPr>
            <p:nvPr/>
          </p:nvSpPr>
          <p:spPr bwMode="auto">
            <a:xfrm>
              <a:off x="4677537" y="5961974"/>
              <a:ext cx="32459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Mo</a:t>
              </a:r>
            </a:p>
          </p:txBody>
        </p:sp>
        <p:sp>
          <p:nvSpPr>
            <p:cNvPr id="720" name="Text Box 45">
              <a:extLst>
                <a:ext uri="{FF2B5EF4-FFF2-40B4-BE49-F238E27FC236}">
                  <a16:creationId xmlns:a16="http://schemas.microsoft.com/office/drawing/2014/main" id="{A2C33AF3-4F2A-4D1C-9D97-3F2CFAEA897E}"/>
                </a:ext>
              </a:extLst>
            </p:cNvPr>
            <p:cNvSpPr txBox="1">
              <a:spLocks noChangeArrowheads="1"/>
            </p:cNvSpPr>
            <p:nvPr/>
          </p:nvSpPr>
          <p:spPr bwMode="auto">
            <a:xfrm rot="16200000">
              <a:off x="3386068" y="4772858"/>
              <a:ext cx="17469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OS (Probability)</a:t>
              </a:r>
            </a:p>
          </p:txBody>
        </p:sp>
        <p:grpSp>
          <p:nvGrpSpPr>
            <p:cNvPr id="726" name="Group 725">
              <a:extLst>
                <a:ext uri="{FF2B5EF4-FFF2-40B4-BE49-F238E27FC236}">
                  <a16:creationId xmlns:a16="http://schemas.microsoft.com/office/drawing/2014/main" id="{1DE1F635-AE9B-46A5-81FC-36920909390F}"/>
                </a:ext>
              </a:extLst>
            </p:cNvPr>
            <p:cNvGrpSpPr/>
            <p:nvPr/>
          </p:nvGrpSpPr>
          <p:grpSpPr>
            <a:xfrm>
              <a:off x="4733041" y="4018707"/>
              <a:ext cx="88979" cy="73587"/>
              <a:chOff x="5525113" y="2519652"/>
              <a:chExt cx="71139" cy="71139"/>
            </a:xfrm>
          </p:grpSpPr>
          <p:cxnSp>
            <p:nvCxnSpPr>
              <p:cNvPr id="761" name="Straight Connector 760">
                <a:extLst>
                  <a:ext uri="{FF2B5EF4-FFF2-40B4-BE49-F238E27FC236}">
                    <a16:creationId xmlns:a16="http://schemas.microsoft.com/office/drawing/2014/main" id="{16F23CA4-ACD2-4254-8A79-3D03004ABF73}"/>
                  </a:ext>
                </a:extLst>
              </p:cNvPr>
              <p:cNvCxnSpPr>
                <a:cxnSpLocks/>
              </p:cNvCxnSpPr>
              <p:nvPr/>
            </p:nvCxnSpPr>
            <p:spPr bwMode="auto">
              <a:xfrm>
                <a:off x="5562600" y="2519652"/>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0A166027-3F2E-404F-8A3C-9BED987506EB}"/>
                  </a:ext>
                </a:extLst>
              </p:cNvPr>
              <p:cNvCxnSpPr>
                <a:cxnSpLocks/>
              </p:cNvCxnSpPr>
              <p:nvPr/>
            </p:nvCxnSpPr>
            <p:spPr bwMode="auto">
              <a:xfrm rot="16200000">
                <a:off x="5560683" y="2519653"/>
                <a:ext cx="0" cy="71139"/>
              </a:xfrm>
              <a:prstGeom prst="line">
                <a:avLst/>
              </a:prstGeom>
              <a:noFill/>
              <a:ln w="19050" cap="flat" cmpd="sng" algn="ctr">
                <a:solidFill>
                  <a:schemeClr val="bg1"/>
                </a:solidFill>
                <a:prstDash val="solid"/>
                <a:round/>
                <a:headEnd type="none" w="med" len="med"/>
                <a:tailEnd type="none" w="med" len="med"/>
              </a:ln>
              <a:effectLst/>
            </p:spPr>
          </p:cxnSp>
        </p:grpSp>
        <p:sp>
          <p:nvSpPr>
            <p:cNvPr id="737" name="Text Box 45">
              <a:extLst>
                <a:ext uri="{FF2B5EF4-FFF2-40B4-BE49-F238E27FC236}">
                  <a16:creationId xmlns:a16="http://schemas.microsoft.com/office/drawing/2014/main" id="{0E692BBD-DEA0-47CA-9B1E-508892B3227D}"/>
                </a:ext>
              </a:extLst>
            </p:cNvPr>
            <p:cNvSpPr txBox="1">
              <a:spLocks noChangeArrowheads="1"/>
            </p:cNvSpPr>
            <p:nvPr/>
          </p:nvSpPr>
          <p:spPr bwMode="auto">
            <a:xfrm>
              <a:off x="6565995" y="5125486"/>
              <a:ext cx="1583871" cy="55399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 </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negative (n = 2119)</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DH/TH (n = 139)</a:t>
              </a:r>
              <a:b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GB" altLang="en-US" sz="10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MYC </a:t>
              </a:r>
              <a:r>
                <a:rPr kumimoji="0" lang="en-GB" altLang="en-US" sz="10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SH (n = 72)</a:t>
              </a:r>
            </a:p>
          </p:txBody>
        </p:sp>
        <p:grpSp>
          <p:nvGrpSpPr>
            <p:cNvPr id="14" name="Group 13">
              <a:extLst>
                <a:ext uri="{FF2B5EF4-FFF2-40B4-BE49-F238E27FC236}">
                  <a16:creationId xmlns:a16="http://schemas.microsoft.com/office/drawing/2014/main" id="{39DD7347-B1E4-4566-BEF5-914B0571AD8B}"/>
                </a:ext>
              </a:extLst>
            </p:cNvPr>
            <p:cNvGrpSpPr/>
            <p:nvPr/>
          </p:nvGrpSpPr>
          <p:grpSpPr>
            <a:xfrm>
              <a:off x="6134100" y="5246038"/>
              <a:ext cx="441833" cy="308668"/>
              <a:chOff x="6713622" y="5272716"/>
              <a:chExt cx="364423" cy="388843"/>
            </a:xfrm>
          </p:grpSpPr>
          <p:cxnSp>
            <p:nvCxnSpPr>
              <p:cNvPr id="738" name="Straight Connector 737">
                <a:extLst>
                  <a:ext uri="{FF2B5EF4-FFF2-40B4-BE49-F238E27FC236}">
                    <a16:creationId xmlns:a16="http://schemas.microsoft.com/office/drawing/2014/main" id="{82D906E2-0D1E-4D04-A538-A16FC7B739C0}"/>
                  </a:ext>
                </a:extLst>
              </p:cNvPr>
              <p:cNvCxnSpPr/>
              <p:nvPr/>
            </p:nvCxnSpPr>
            <p:spPr bwMode="auto">
              <a:xfrm>
                <a:off x="6713622" y="5272716"/>
                <a:ext cx="364423" cy="0"/>
              </a:xfrm>
              <a:prstGeom prst="line">
                <a:avLst/>
              </a:prstGeom>
              <a:noFill/>
              <a:ln w="28575" cap="flat" cmpd="sng" algn="ctr">
                <a:solidFill>
                  <a:schemeClr val="accent2"/>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B7CC6F47-BBB5-447D-85EB-11BFE5ECB948}"/>
                  </a:ext>
                </a:extLst>
              </p:cNvPr>
              <p:cNvCxnSpPr/>
              <p:nvPr/>
            </p:nvCxnSpPr>
            <p:spPr bwMode="auto">
              <a:xfrm>
                <a:off x="6713622" y="5471955"/>
                <a:ext cx="364423" cy="0"/>
              </a:xfrm>
              <a:prstGeom prst="line">
                <a:avLst/>
              </a:prstGeom>
              <a:noFill/>
              <a:ln w="28575" cap="flat" cmpd="sng" algn="ctr">
                <a:solidFill>
                  <a:schemeClr val="accent3"/>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41A89340-0A4F-473C-A233-6A7FF293C537}"/>
                  </a:ext>
                </a:extLst>
              </p:cNvPr>
              <p:cNvCxnSpPr/>
              <p:nvPr/>
            </p:nvCxnSpPr>
            <p:spPr bwMode="auto">
              <a:xfrm>
                <a:off x="6713622" y="5661559"/>
                <a:ext cx="364423" cy="0"/>
              </a:xfrm>
              <a:prstGeom prst="line">
                <a:avLst/>
              </a:prstGeom>
              <a:noFill/>
              <a:ln w="28575" cap="flat" cmpd="sng" algn="ctr">
                <a:solidFill>
                  <a:schemeClr val="accent4"/>
                </a:solidFill>
                <a:prstDash val="solid"/>
                <a:round/>
                <a:headEnd type="none" w="med" len="med"/>
                <a:tailEnd type="none" w="med" len="med"/>
              </a:ln>
              <a:effectLst/>
            </p:spPr>
          </p:cxnSp>
        </p:grpSp>
        <p:grpSp>
          <p:nvGrpSpPr>
            <p:cNvPr id="1222" name="Group 1221">
              <a:extLst>
                <a:ext uri="{FF2B5EF4-FFF2-40B4-BE49-F238E27FC236}">
                  <a16:creationId xmlns:a16="http://schemas.microsoft.com/office/drawing/2014/main" id="{7ECA1BCE-A267-427D-92E0-34110C1E069A}"/>
                </a:ext>
              </a:extLst>
            </p:cNvPr>
            <p:cNvGrpSpPr/>
            <p:nvPr/>
          </p:nvGrpSpPr>
          <p:grpSpPr>
            <a:xfrm>
              <a:off x="5561849" y="4605498"/>
              <a:ext cx="88979" cy="88979"/>
              <a:chOff x="6466116" y="4053647"/>
              <a:chExt cx="71139" cy="71139"/>
            </a:xfrm>
          </p:grpSpPr>
          <p:cxnSp>
            <p:nvCxnSpPr>
              <p:cNvPr id="1220" name="Straight Connector 1219">
                <a:extLst>
                  <a:ext uri="{FF2B5EF4-FFF2-40B4-BE49-F238E27FC236}">
                    <a16:creationId xmlns:a16="http://schemas.microsoft.com/office/drawing/2014/main" id="{6EE6E548-0083-4CC5-AD97-BE38CF846041}"/>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21" name="Straight Connector 1220">
                <a:extLst>
                  <a:ext uri="{FF2B5EF4-FFF2-40B4-BE49-F238E27FC236}">
                    <a16:creationId xmlns:a16="http://schemas.microsoft.com/office/drawing/2014/main" id="{62E0B105-1D03-4838-A031-DC94216A941B}"/>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76" name="Group 1275">
              <a:extLst>
                <a:ext uri="{FF2B5EF4-FFF2-40B4-BE49-F238E27FC236}">
                  <a16:creationId xmlns:a16="http://schemas.microsoft.com/office/drawing/2014/main" id="{2B56DADD-CAAD-4C3E-9018-F42B0D09C96B}"/>
                </a:ext>
              </a:extLst>
            </p:cNvPr>
            <p:cNvGrpSpPr/>
            <p:nvPr/>
          </p:nvGrpSpPr>
          <p:grpSpPr>
            <a:xfrm>
              <a:off x="6103920" y="4650175"/>
              <a:ext cx="88979" cy="88979"/>
              <a:chOff x="6466116" y="4053647"/>
              <a:chExt cx="71139" cy="71139"/>
            </a:xfrm>
          </p:grpSpPr>
          <p:cxnSp>
            <p:nvCxnSpPr>
              <p:cNvPr id="1277" name="Straight Connector 1276">
                <a:extLst>
                  <a:ext uri="{FF2B5EF4-FFF2-40B4-BE49-F238E27FC236}">
                    <a16:creationId xmlns:a16="http://schemas.microsoft.com/office/drawing/2014/main" id="{990FB0A6-F4BC-466A-B772-91BB1F288EF6}"/>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78" name="Straight Connector 1277">
                <a:extLst>
                  <a:ext uri="{FF2B5EF4-FFF2-40B4-BE49-F238E27FC236}">
                    <a16:creationId xmlns:a16="http://schemas.microsoft.com/office/drawing/2014/main" id="{ACA6223F-FDF9-48D0-AAB4-365B5173D7FF}"/>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79" name="Group 1278">
              <a:extLst>
                <a:ext uri="{FF2B5EF4-FFF2-40B4-BE49-F238E27FC236}">
                  <a16:creationId xmlns:a16="http://schemas.microsoft.com/office/drawing/2014/main" id="{EDBFB400-3629-41AB-84FF-DF6CD8CF137C}"/>
                </a:ext>
              </a:extLst>
            </p:cNvPr>
            <p:cNvGrpSpPr/>
            <p:nvPr/>
          </p:nvGrpSpPr>
          <p:grpSpPr>
            <a:xfrm>
              <a:off x="6276667" y="4656131"/>
              <a:ext cx="88979" cy="88979"/>
              <a:chOff x="6466116" y="4053647"/>
              <a:chExt cx="71139" cy="71139"/>
            </a:xfrm>
          </p:grpSpPr>
          <p:cxnSp>
            <p:nvCxnSpPr>
              <p:cNvPr id="1280" name="Straight Connector 1279">
                <a:extLst>
                  <a:ext uri="{FF2B5EF4-FFF2-40B4-BE49-F238E27FC236}">
                    <a16:creationId xmlns:a16="http://schemas.microsoft.com/office/drawing/2014/main" id="{FEDD5B3A-5548-441F-B414-FAA03EEB518F}"/>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81" name="Straight Connector 1280">
                <a:extLst>
                  <a:ext uri="{FF2B5EF4-FFF2-40B4-BE49-F238E27FC236}">
                    <a16:creationId xmlns:a16="http://schemas.microsoft.com/office/drawing/2014/main" id="{303697C5-C2F4-4914-9264-093E7B40ED1E}"/>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82" name="Group 1281">
              <a:extLst>
                <a:ext uri="{FF2B5EF4-FFF2-40B4-BE49-F238E27FC236}">
                  <a16:creationId xmlns:a16="http://schemas.microsoft.com/office/drawing/2014/main" id="{C346CA3C-FDAB-48AA-89D5-909847877EBF}"/>
                </a:ext>
              </a:extLst>
            </p:cNvPr>
            <p:cNvGrpSpPr/>
            <p:nvPr/>
          </p:nvGrpSpPr>
          <p:grpSpPr>
            <a:xfrm>
              <a:off x="6473241" y="4668045"/>
              <a:ext cx="88979" cy="88979"/>
              <a:chOff x="6466116" y="4053647"/>
              <a:chExt cx="71139" cy="71139"/>
            </a:xfrm>
          </p:grpSpPr>
          <p:cxnSp>
            <p:nvCxnSpPr>
              <p:cNvPr id="1283" name="Straight Connector 1282">
                <a:extLst>
                  <a:ext uri="{FF2B5EF4-FFF2-40B4-BE49-F238E27FC236}">
                    <a16:creationId xmlns:a16="http://schemas.microsoft.com/office/drawing/2014/main" id="{94C09ABD-A75E-4D19-9C3E-74236EBF0405}"/>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84" name="Straight Connector 1283">
                <a:extLst>
                  <a:ext uri="{FF2B5EF4-FFF2-40B4-BE49-F238E27FC236}">
                    <a16:creationId xmlns:a16="http://schemas.microsoft.com/office/drawing/2014/main" id="{5198F1F6-9FEA-4AB4-BAB3-331A27FA76CE}"/>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85" name="Group 1284">
              <a:extLst>
                <a:ext uri="{FF2B5EF4-FFF2-40B4-BE49-F238E27FC236}">
                  <a16:creationId xmlns:a16="http://schemas.microsoft.com/office/drawing/2014/main" id="{5042A6BE-4B5D-4A38-BF0C-0F689085661D}"/>
                </a:ext>
              </a:extLst>
            </p:cNvPr>
            <p:cNvGrpSpPr/>
            <p:nvPr/>
          </p:nvGrpSpPr>
          <p:grpSpPr>
            <a:xfrm>
              <a:off x="6526853" y="4668045"/>
              <a:ext cx="88979" cy="88979"/>
              <a:chOff x="6466116" y="4053647"/>
              <a:chExt cx="71139" cy="71139"/>
            </a:xfrm>
          </p:grpSpPr>
          <p:cxnSp>
            <p:nvCxnSpPr>
              <p:cNvPr id="1286" name="Straight Connector 1285">
                <a:extLst>
                  <a:ext uri="{FF2B5EF4-FFF2-40B4-BE49-F238E27FC236}">
                    <a16:creationId xmlns:a16="http://schemas.microsoft.com/office/drawing/2014/main" id="{2144737F-47D2-49DD-98C1-8F971C0191FF}"/>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87" name="Straight Connector 1286">
                <a:extLst>
                  <a:ext uri="{FF2B5EF4-FFF2-40B4-BE49-F238E27FC236}">
                    <a16:creationId xmlns:a16="http://schemas.microsoft.com/office/drawing/2014/main" id="{5AB8FEA3-6A86-4953-A79C-41DC5EE565FC}"/>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88" name="Group 1287">
              <a:extLst>
                <a:ext uri="{FF2B5EF4-FFF2-40B4-BE49-F238E27FC236}">
                  <a16:creationId xmlns:a16="http://schemas.microsoft.com/office/drawing/2014/main" id="{EAE819B5-6135-4919-B422-54C5CEF2961E}"/>
                </a:ext>
              </a:extLst>
            </p:cNvPr>
            <p:cNvGrpSpPr/>
            <p:nvPr/>
          </p:nvGrpSpPr>
          <p:grpSpPr>
            <a:xfrm>
              <a:off x="6699602" y="4668045"/>
              <a:ext cx="88979" cy="88979"/>
              <a:chOff x="6466116" y="4053647"/>
              <a:chExt cx="71139" cy="71139"/>
            </a:xfrm>
          </p:grpSpPr>
          <p:cxnSp>
            <p:nvCxnSpPr>
              <p:cNvPr id="1289" name="Straight Connector 1288">
                <a:extLst>
                  <a:ext uri="{FF2B5EF4-FFF2-40B4-BE49-F238E27FC236}">
                    <a16:creationId xmlns:a16="http://schemas.microsoft.com/office/drawing/2014/main" id="{A73359BE-9448-4106-89F4-94457C928856}"/>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90" name="Straight Connector 1289">
                <a:extLst>
                  <a:ext uri="{FF2B5EF4-FFF2-40B4-BE49-F238E27FC236}">
                    <a16:creationId xmlns:a16="http://schemas.microsoft.com/office/drawing/2014/main" id="{2D476E9A-5117-4DB5-8E2F-AC6B73DE27F9}"/>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91" name="Group 1290">
              <a:extLst>
                <a:ext uri="{FF2B5EF4-FFF2-40B4-BE49-F238E27FC236}">
                  <a16:creationId xmlns:a16="http://schemas.microsoft.com/office/drawing/2014/main" id="{D5FC1A1E-3A7C-4574-A314-A59C51091878}"/>
                </a:ext>
              </a:extLst>
            </p:cNvPr>
            <p:cNvGrpSpPr/>
            <p:nvPr/>
          </p:nvGrpSpPr>
          <p:grpSpPr>
            <a:xfrm>
              <a:off x="6797889" y="4668045"/>
              <a:ext cx="88979" cy="88979"/>
              <a:chOff x="6466116" y="4053647"/>
              <a:chExt cx="71139" cy="71139"/>
            </a:xfrm>
          </p:grpSpPr>
          <p:cxnSp>
            <p:nvCxnSpPr>
              <p:cNvPr id="1292" name="Straight Connector 1291">
                <a:extLst>
                  <a:ext uri="{FF2B5EF4-FFF2-40B4-BE49-F238E27FC236}">
                    <a16:creationId xmlns:a16="http://schemas.microsoft.com/office/drawing/2014/main" id="{D4BFF4FA-FAEC-4DC6-848A-9FFFB42F9DD9}"/>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93" name="Straight Connector 1292">
                <a:extLst>
                  <a:ext uri="{FF2B5EF4-FFF2-40B4-BE49-F238E27FC236}">
                    <a16:creationId xmlns:a16="http://schemas.microsoft.com/office/drawing/2014/main" id="{B9B8C6FC-FDFA-4947-8341-5E08C8B209DD}"/>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94" name="Group 1293">
              <a:extLst>
                <a:ext uri="{FF2B5EF4-FFF2-40B4-BE49-F238E27FC236}">
                  <a16:creationId xmlns:a16="http://schemas.microsoft.com/office/drawing/2014/main" id="{4A1DB5BB-D729-4C33-A2B7-88917E62F761}"/>
                </a:ext>
              </a:extLst>
            </p:cNvPr>
            <p:cNvGrpSpPr/>
            <p:nvPr/>
          </p:nvGrpSpPr>
          <p:grpSpPr>
            <a:xfrm>
              <a:off x="6866392" y="4668045"/>
              <a:ext cx="88979" cy="88979"/>
              <a:chOff x="6466116" y="4053647"/>
              <a:chExt cx="71139" cy="71139"/>
            </a:xfrm>
          </p:grpSpPr>
          <p:cxnSp>
            <p:nvCxnSpPr>
              <p:cNvPr id="1295" name="Straight Connector 1294">
                <a:extLst>
                  <a:ext uri="{FF2B5EF4-FFF2-40B4-BE49-F238E27FC236}">
                    <a16:creationId xmlns:a16="http://schemas.microsoft.com/office/drawing/2014/main" id="{931B75F6-E54E-48D5-A698-25CA48505240}"/>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84848C26-0007-4631-84C4-DA091A106D5B}"/>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97" name="Group 1296">
              <a:extLst>
                <a:ext uri="{FF2B5EF4-FFF2-40B4-BE49-F238E27FC236}">
                  <a16:creationId xmlns:a16="http://schemas.microsoft.com/office/drawing/2014/main" id="{8507911C-05D4-4B34-8DDB-3CEB1745FA22}"/>
                </a:ext>
              </a:extLst>
            </p:cNvPr>
            <p:cNvGrpSpPr/>
            <p:nvPr/>
          </p:nvGrpSpPr>
          <p:grpSpPr>
            <a:xfrm>
              <a:off x="6922983" y="4668045"/>
              <a:ext cx="88979" cy="88979"/>
              <a:chOff x="6466116" y="4053647"/>
              <a:chExt cx="71139" cy="71139"/>
            </a:xfrm>
          </p:grpSpPr>
          <p:cxnSp>
            <p:nvCxnSpPr>
              <p:cNvPr id="1298" name="Straight Connector 1297">
                <a:extLst>
                  <a:ext uri="{FF2B5EF4-FFF2-40B4-BE49-F238E27FC236}">
                    <a16:creationId xmlns:a16="http://schemas.microsoft.com/office/drawing/2014/main" id="{8B3FF5E8-0AAB-4029-999A-2B1BB6668E2A}"/>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B128F94A-D970-45D1-B564-2D4AC8D726CE}"/>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00" name="Group 1299">
              <a:extLst>
                <a:ext uri="{FF2B5EF4-FFF2-40B4-BE49-F238E27FC236}">
                  <a16:creationId xmlns:a16="http://schemas.microsoft.com/office/drawing/2014/main" id="{D018D05D-0381-4B16-A7C8-A386C1615640}"/>
                </a:ext>
              </a:extLst>
            </p:cNvPr>
            <p:cNvGrpSpPr/>
            <p:nvPr/>
          </p:nvGrpSpPr>
          <p:grpSpPr>
            <a:xfrm>
              <a:off x="7077860" y="4679958"/>
              <a:ext cx="88979" cy="88979"/>
              <a:chOff x="6466116" y="4053647"/>
              <a:chExt cx="71139" cy="71139"/>
            </a:xfrm>
          </p:grpSpPr>
          <p:cxnSp>
            <p:nvCxnSpPr>
              <p:cNvPr id="1301" name="Straight Connector 1300">
                <a:extLst>
                  <a:ext uri="{FF2B5EF4-FFF2-40B4-BE49-F238E27FC236}">
                    <a16:creationId xmlns:a16="http://schemas.microsoft.com/office/drawing/2014/main" id="{5D29EB73-B6FC-438B-92C5-CAA44ED99D5F}"/>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F01DBE7F-8BC9-4C8F-9763-2C5C795D9AF8}"/>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03" name="Group 1302">
              <a:extLst>
                <a:ext uri="{FF2B5EF4-FFF2-40B4-BE49-F238E27FC236}">
                  <a16:creationId xmlns:a16="http://schemas.microsoft.com/office/drawing/2014/main" id="{53AC4B60-C247-440F-A83B-1FDDE1BA3D86}"/>
                </a:ext>
              </a:extLst>
            </p:cNvPr>
            <p:cNvGrpSpPr/>
            <p:nvPr/>
          </p:nvGrpSpPr>
          <p:grpSpPr>
            <a:xfrm>
              <a:off x="7155298" y="4679958"/>
              <a:ext cx="88979" cy="88979"/>
              <a:chOff x="6466116" y="4053647"/>
              <a:chExt cx="71139" cy="71139"/>
            </a:xfrm>
          </p:grpSpPr>
          <p:cxnSp>
            <p:nvCxnSpPr>
              <p:cNvPr id="1304" name="Straight Connector 1303">
                <a:extLst>
                  <a:ext uri="{FF2B5EF4-FFF2-40B4-BE49-F238E27FC236}">
                    <a16:creationId xmlns:a16="http://schemas.microsoft.com/office/drawing/2014/main" id="{F9EE2B19-B5F2-4FCD-92E5-8E3B35E0C756}"/>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A068B690-BE27-4503-8B4D-F640CC60C262}"/>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06" name="Group 1305">
              <a:extLst>
                <a:ext uri="{FF2B5EF4-FFF2-40B4-BE49-F238E27FC236}">
                  <a16:creationId xmlns:a16="http://schemas.microsoft.com/office/drawing/2014/main" id="{D19B1541-B43D-4A1F-8302-87F2C53A30E4}"/>
                </a:ext>
              </a:extLst>
            </p:cNvPr>
            <p:cNvGrpSpPr/>
            <p:nvPr/>
          </p:nvGrpSpPr>
          <p:grpSpPr>
            <a:xfrm>
              <a:off x="7191039" y="4679958"/>
              <a:ext cx="88979" cy="88979"/>
              <a:chOff x="6466116" y="4053647"/>
              <a:chExt cx="71139" cy="71139"/>
            </a:xfrm>
          </p:grpSpPr>
          <p:cxnSp>
            <p:nvCxnSpPr>
              <p:cNvPr id="1307" name="Straight Connector 1306">
                <a:extLst>
                  <a:ext uri="{FF2B5EF4-FFF2-40B4-BE49-F238E27FC236}">
                    <a16:creationId xmlns:a16="http://schemas.microsoft.com/office/drawing/2014/main" id="{A9D2FF3F-7E23-429F-BC91-622A34947299}"/>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ECE13FB1-2EE8-4517-B45E-B563A46F9807}"/>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09" name="Group 1308">
              <a:extLst>
                <a:ext uri="{FF2B5EF4-FFF2-40B4-BE49-F238E27FC236}">
                  <a16:creationId xmlns:a16="http://schemas.microsoft.com/office/drawing/2014/main" id="{6F4F644E-46D3-4965-968A-220272FB962C}"/>
                </a:ext>
              </a:extLst>
            </p:cNvPr>
            <p:cNvGrpSpPr/>
            <p:nvPr/>
          </p:nvGrpSpPr>
          <p:grpSpPr>
            <a:xfrm>
              <a:off x="7226780" y="4679958"/>
              <a:ext cx="88979" cy="88979"/>
              <a:chOff x="6466116" y="4053647"/>
              <a:chExt cx="71139" cy="71139"/>
            </a:xfrm>
          </p:grpSpPr>
          <p:cxnSp>
            <p:nvCxnSpPr>
              <p:cNvPr id="1310" name="Straight Connector 1309">
                <a:extLst>
                  <a:ext uri="{FF2B5EF4-FFF2-40B4-BE49-F238E27FC236}">
                    <a16:creationId xmlns:a16="http://schemas.microsoft.com/office/drawing/2014/main" id="{B0554F5F-2563-4486-8C29-E5959666898E}"/>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04AB8EA5-8F5C-4855-81EF-585E9F34FDC3}"/>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12" name="Group 1311">
              <a:extLst>
                <a:ext uri="{FF2B5EF4-FFF2-40B4-BE49-F238E27FC236}">
                  <a16:creationId xmlns:a16="http://schemas.microsoft.com/office/drawing/2014/main" id="{52570EBB-93FF-4159-A73D-4AE020BD6E0E}"/>
                </a:ext>
              </a:extLst>
            </p:cNvPr>
            <p:cNvGrpSpPr/>
            <p:nvPr/>
          </p:nvGrpSpPr>
          <p:grpSpPr>
            <a:xfrm>
              <a:off x="7307197" y="4700807"/>
              <a:ext cx="88979" cy="88979"/>
              <a:chOff x="6466116" y="4053647"/>
              <a:chExt cx="71139" cy="71139"/>
            </a:xfrm>
          </p:grpSpPr>
          <p:cxnSp>
            <p:nvCxnSpPr>
              <p:cNvPr id="1313" name="Straight Connector 1312">
                <a:extLst>
                  <a:ext uri="{FF2B5EF4-FFF2-40B4-BE49-F238E27FC236}">
                    <a16:creationId xmlns:a16="http://schemas.microsoft.com/office/drawing/2014/main" id="{8A41C0C4-09D7-4094-9FDC-04CFD5428A50}"/>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C499FB8D-3D23-4191-8B72-4A3D83B92D4C}"/>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15" name="Group 1314">
              <a:extLst>
                <a:ext uri="{FF2B5EF4-FFF2-40B4-BE49-F238E27FC236}">
                  <a16:creationId xmlns:a16="http://schemas.microsoft.com/office/drawing/2014/main" id="{0145A1E5-E5E5-4427-BD33-AAB701A8DF83}"/>
                </a:ext>
              </a:extLst>
            </p:cNvPr>
            <p:cNvGrpSpPr/>
            <p:nvPr/>
          </p:nvGrpSpPr>
          <p:grpSpPr>
            <a:xfrm>
              <a:off x="7426333" y="4700807"/>
              <a:ext cx="88979" cy="88979"/>
              <a:chOff x="6466116" y="4053647"/>
              <a:chExt cx="71139" cy="71139"/>
            </a:xfrm>
          </p:grpSpPr>
          <p:cxnSp>
            <p:nvCxnSpPr>
              <p:cNvPr id="1316" name="Straight Connector 1315">
                <a:extLst>
                  <a:ext uri="{FF2B5EF4-FFF2-40B4-BE49-F238E27FC236}">
                    <a16:creationId xmlns:a16="http://schemas.microsoft.com/office/drawing/2014/main" id="{E390FB7A-68A9-4F20-B8C4-7DD173B1BCB4}"/>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4F0261E5-A7A1-4CDE-B942-2EF93CB691D0}"/>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18" name="Group 1317">
              <a:extLst>
                <a:ext uri="{FF2B5EF4-FFF2-40B4-BE49-F238E27FC236}">
                  <a16:creationId xmlns:a16="http://schemas.microsoft.com/office/drawing/2014/main" id="{7541BC2F-469C-4446-AB65-650EFF225E72}"/>
                </a:ext>
              </a:extLst>
            </p:cNvPr>
            <p:cNvGrpSpPr/>
            <p:nvPr/>
          </p:nvGrpSpPr>
          <p:grpSpPr>
            <a:xfrm>
              <a:off x="7476966" y="4700807"/>
              <a:ext cx="88979" cy="88979"/>
              <a:chOff x="6466116" y="4053647"/>
              <a:chExt cx="71139" cy="71139"/>
            </a:xfrm>
          </p:grpSpPr>
          <p:cxnSp>
            <p:nvCxnSpPr>
              <p:cNvPr id="1319" name="Straight Connector 1318">
                <a:extLst>
                  <a:ext uri="{FF2B5EF4-FFF2-40B4-BE49-F238E27FC236}">
                    <a16:creationId xmlns:a16="http://schemas.microsoft.com/office/drawing/2014/main" id="{E30DD5D4-70EA-45E5-B5C7-46EECECC30F1}"/>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A144BACB-4E0E-472C-B073-E1BFE971C4DF}"/>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21" name="Group 1320">
              <a:extLst>
                <a:ext uri="{FF2B5EF4-FFF2-40B4-BE49-F238E27FC236}">
                  <a16:creationId xmlns:a16="http://schemas.microsoft.com/office/drawing/2014/main" id="{9DC6F3A7-D9E3-4652-9644-05E18AF282AE}"/>
                </a:ext>
              </a:extLst>
            </p:cNvPr>
            <p:cNvGrpSpPr/>
            <p:nvPr/>
          </p:nvGrpSpPr>
          <p:grpSpPr>
            <a:xfrm>
              <a:off x="7602059" y="4700807"/>
              <a:ext cx="88979" cy="88979"/>
              <a:chOff x="6466116" y="4053647"/>
              <a:chExt cx="71139" cy="71139"/>
            </a:xfrm>
          </p:grpSpPr>
          <p:cxnSp>
            <p:nvCxnSpPr>
              <p:cNvPr id="1322" name="Straight Connector 1321">
                <a:extLst>
                  <a:ext uri="{FF2B5EF4-FFF2-40B4-BE49-F238E27FC236}">
                    <a16:creationId xmlns:a16="http://schemas.microsoft.com/office/drawing/2014/main" id="{8065FD22-0365-4F38-8605-EF631F00CC7C}"/>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3A6FCDF1-7CEF-4F42-8AD5-F0B1E2094125}"/>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24" name="Group 1323">
              <a:extLst>
                <a:ext uri="{FF2B5EF4-FFF2-40B4-BE49-F238E27FC236}">
                  <a16:creationId xmlns:a16="http://schemas.microsoft.com/office/drawing/2014/main" id="{9F0C98D2-2A61-4714-BC09-6527610E24F9}"/>
                </a:ext>
              </a:extLst>
            </p:cNvPr>
            <p:cNvGrpSpPr/>
            <p:nvPr/>
          </p:nvGrpSpPr>
          <p:grpSpPr>
            <a:xfrm>
              <a:off x="7691412" y="4700807"/>
              <a:ext cx="88979" cy="88979"/>
              <a:chOff x="6466116" y="4053647"/>
              <a:chExt cx="71139" cy="71139"/>
            </a:xfrm>
          </p:grpSpPr>
          <p:cxnSp>
            <p:nvCxnSpPr>
              <p:cNvPr id="1325" name="Straight Connector 1324">
                <a:extLst>
                  <a:ext uri="{FF2B5EF4-FFF2-40B4-BE49-F238E27FC236}">
                    <a16:creationId xmlns:a16="http://schemas.microsoft.com/office/drawing/2014/main" id="{D83FE692-955E-47CC-91DB-7D16D72268CC}"/>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F0B8A275-251A-47F5-A832-23DEAB9F145B}"/>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27" name="Group 1326">
              <a:extLst>
                <a:ext uri="{FF2B5EF4-FFF2-40B4-BE49-F238E27FC236}">
                  <a16:creationId xmlns:a16="http://schemas.microsoft.com/office/drawing/2014/main" id="{7250C066-E313-4901-A7E5-137A3BA1A56A}"/>
                </a:ext>
              </a:extLst>
            </p:cNvPr>
            <p:cNvGrpSpPr/>
            <p:nvPr/>
          </p:nvGrpSpPr>
          <p:grpSpPr>
            <a:xfrm>
              <a:off x="7736088" y="4700807"/>
              <a:ext cx="88979" cy="88979"/>
              <a:chOff x="6466116" y="4053647"/>
              <a:chExt cx="71139" cy="71139"/>
            </a:xfrm>
          </p:grpSpPr>
          <p:cxnSp>
            <p:nvCxnSpPr>
              <p:cNvPr id="1328" name="Straight Connector 1327">
                <a:extLst>
                  <a:ext uri="{FF2B5EF4-FFF2-40B4-BE49-F238E27FC236}">
                    <a16:creationId xmlns:a16="http://schemas.microsoft.com/office/drawing/2014/main" id="{A170B67E-13F1-4B89-8269-14EC2CC086EC}"/>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39B7F80B-E553-442F-A777-86085BA1D32F}"/>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30" name="Group 1329">
              <a:extLst>
                <a:ext uri="{FF2B5EF4-FFF2-40B4-BE49-F238E27FC236}">
                  <a16:creationId xmlns:a16="http://schemas.microsoft.com/office/drawing/2014/main" id="{715CD552-F696-43F0-8354-22426D0A5BEE}"/>
                </a:ext>
              </a:extLst>
            </p:cNvPr>
            <p:cNvGrpSpPr/>
            <p:nvPr/>
          </p:nvGrpSpPr>
          <p:grpSpPr>
            <a:xfrm>
              <a:off x="7777785" y="4700807"/>
              <a:ext cx="88979" cy="88979"/>
              <a:chOff x="6466116" y="4053647"/>
              <a:chExt cx="71139" cy="71139"/>
            </a:xfrm>
          </p:grpSpPr>
          <p:cxnSp>
            <p:nvCxnSpPr>
              <p:cNvPr id="1331" name="Straight Connector 1330">
                <a:extLst>
                  <a:ext uri="{FF2B5EF4-FFF2-40B4-BE49-F238E27FC236}">
                    <a16:creationId xmlns:a16="http://schemas.microsoft.com/office/drawing/2014/main" id="{FF44858E-69A8-4792-9BFE-1CE63C904061}"/>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B948B411-6D52-4B2F-8EE8-D4054354BB8D}"/>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333" name="Group 1332">
              <a:extLst>
                <a:ext uri="{FF2B5EF4-FFF2-40B4-BE49-F238E27FC236}">
                  <a16:creationId xmlns:a16="http://schemas.microsoft.com/office/drawing/2014/main" id="{3AFE65E9-E82A-4792-9B36-F2A5D50DB69D}"/>
                </a:ext>
              </a:extLst>
            </p:cNvPr>
            <p:cNvGrpSpPr/>
            <p:nvPr/>
          </p:nvGrpSpPr>
          <p:grpSpPr>
            <a:xfrm>
              <a:off x="7873094" y="4721657"/>
              <a:ext cx="88979" cy="88979"/>
              <a:chOff x="6466116" y="4053647"/>
              <a:chExt cx="71139" cy="71139"/>
            </a:xfrm>
          </p:grpSpPr>
          <p:cxnSp>
            <p:nvCxnSpPr>
              <p:cNvPr id="1334" name="Straight Connector 1333">
                <a:extLst>
                  <a:ext uri="{FF2B5EF4-FFF2-40B4-BE49-F238E27FC236}">
                    <a16:creationId xmlns:a16="http://schemas.microsoft.com/office/drawing/2014/main" id="{CBBA663C-54BA-40B8-ACA8-4A162C98D9FC}"/>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335" name="Straight Connector 1334">
                <a:extLst>
                  <a:ext uri="{FF2B5EF4-FFF2-40B4-BE49-F238E27FC236}">
                    <a16:creationId xmlns:a16="http://schemas.microsoft.com/office/drawing/2014/main" id="{917740FD-C57F-48E3-B926-92E325A99B49}"/>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74" name="Group 1273">
              <a:extLst>
                <a:ext uri="{FF2B5EF4-FFF2-40B4-BE49-F238E27FC236}">
                  <a16:creationId xmlns:a16="http://schemas.microsoft.com/office/drawing/2014/main" id="{A23CB334-A871-4771-9064-5E718B0DF4EB}"/>
                </a:ext>
              </a:extLst>
            </p:cNvPr>
            <p:cNvGrpSpPr/>
            <p:nvPr/>
          </p:nvGrpSpPr>
          <p:grpSpPr>
            <a:xfrm>
              <a:off x="5938937" y="4415253"/>
              <a:ext cx="2027926" cy="285553"/>
              <a:chOff x="6094641" y="4308441"/>
              <a:chExt cx="1621335" cy="228301"/>
            </a:xfrm>
          </p:grpSpPr>
          <p:grpSp>
            <p:nvGrpSpPr>
              <p:cNvPr id="1223" name="Group 1222">
                <a:extLst>
                  <a:ext uri="{FF2B5EF4-FFF2-40B4-BE49-F238E27FC236}">
                    <a16:creationId xmlns:a16="http://schemas.microsoft.com/office/drawing/2014/main" id="{721FF290-3D00-410E-BC56-E235A0ED813F}"/>
                  </a:ext>
                </a:extLst>
              </p:cNvPr>
              <p:cNvGrpSpPr/>
              <p:nvPr/>
            </p:nvGrpSpPr>
            <p:grpSpPr>
              <a:xfrm>
                <a:off x="6094641" y="4308441"/>
                <a:ext cx="71139" cy="71139"/>
                <a:chOff x="6466116" y="4053647"/>
                <a:chExt cx="71139" cy="71139"/>
              </a:xfrm>
            </p:grpSpPr>
            <p:cxnSp>
              <p:nvCxnSpPr>
                <p:cNvPr id="1224" name="Straight Connector 1223">
                  <a:extLst>
                    <a:ext uri="{FF2B5EF4-FFF2-40B4-BE49-F238E27FC236}">
                      <a16:creationId xmlns:a16="http://schemas.microsoft.com/office/drawing/2014/main" id="{EC05F407-1123-4539-8C93-4932A5C46C33}"/>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8472C61B-458F-4C8F-9F9C-799F375C0AC6}"/>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26" name="Group 1225">
                <a:extLst>
                  <a:ext uri="{FF2B5EF4-FFF2-40B4-BE49-F238E27FC236}">
                    <a16:creationId xmlns:a16="http://schemas.microsoft.com/office/drawing/2014/main" id="{1265AC0A-19DF-41EA-8AF7-553C5F7C66DC}"/>
                  </a:ext>
                </a:extLst>
              </p:cNvPr>
              <p:cNvGrpSpPr/>
              <p:nvPr/>
            </p:nvGrpSpPr>
            <p:grpSpPr>
              <a:xfrm>
                <a:off x="6380391" y="4375116"/>
                <a:ext cx="71139" cy="71139"/>
                <a:chOff x="6466116" y="4053647"/>
                <a:chExt cx="71139" cy="71139"/>
              </a:xfrm>
            </p:grpSpPr>
            <p:cxnSp>
              <p:nvCxnSpPr>
                <p:cNvPr id="1227" name="Straight Connector 1226">
                  <a:extLst>
                    <a:ext uri="{FF2B5EF4-FFF2-40B4-BE49-F238E27FC236}">
                      <a16:creationId xmlns:a16="http://schemas.microsoft.com/office/drawing/2014/main" id="{325F1CCA-7392-4E4A-B683-354E37995CEF}"/>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E77A4522-36F4-443B-B63B-AD39706504A6}"/>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29" name="Group 1228">
                <a:extLst>
                  <a:ext uri="{FF2B5EF4-FFF2-40B4-BE49-F238E27FC236}">
                    <a16:creationId xmlns:a16="http://schemas.microsoft.com/office/drawing/2014/main" id="{35491F59-9AF9-49DE-A1B1-8C6AF11E4FF7}"/>
                  </a:ext>
                </a:extLst>
              </p:cNvPr>
              <p:cNvGrpSpPr/>
              <p:nvPr/>
            </p:nvGrpSpPr>
            <p:grpSpPr>
              <a:xfrm>
                <a:off x="6618516" y="4391785"/>
                <a:ext cx="71139" cy="71139"/>
                <a:chOff x="6466116" y="4053647"/>
                <a:chExt cx="71139" cy="71139"/>
              </a:xfrm>
            </p:grpSpPr>
            <p:cxnSp>
              <p:nvCxnSpPr>
                <p:cNvPr id="1230" name="Straight Connector 1229">
                  <a:extLst>
                    <a:ext uri="{FF2B5EF4-FFF2-40B4-BE49-F238E27FC236}">
                      <a16:creationId xmlns:a16="http://schemas.microsoft.com/office/drawing/2014/main" id="{C692A5E6-7692-4B74-9DF3-D6B350D80833}"/>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31" name="Straight Connector 1230">
                  <a:extLst>
                    <a:ext uri="{FF2B5EF4-FFF2-40B4-BE49-F238E27FC236}">
                      <a16:creationId xmlns:a16="http://schemas.microsoft.com/office/drawing/2014/main" id="{F209FD59-F7E6-45F8-93BC-B374668475DC}"/>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32" name="Group 1231">
                <a:extLst>
                  <a:ext uri="{FF2B5EF4-FFF2-40B4-BE49-F238E27FC236}">
                    <a16:creationId xmlns:a16="http://schemas.microsoft.com/office/drawing/2014/main" id="{D19F3C25-12E2-4726-B03B-5746ACF2EA6E}"/>
                  </a:ext>
                </a:extLst>
              </p:cNvPr>
              <p:cNvGrpSpPr/>
              <p:nvPr/>
            </p:nvGrpSpPr>
            <p:grpSpPr>
              <a:xfrm>
                <a:off x="6709004" y="4389403"/>
                <a:ext cx="71139" cy="71139"/>
                <a:chOff x="6466116" y="4053647"/>
                <a:chExt cx="71139" cy="71139"/>
              </a:xfrm>
            </p:grpSpPr>
            <p:cxnSp>
              <p:nvCxnSpPr>
                <p:cNvPr id="1233" name="Straight Connector 1232">
                  <a:extLst>
                    <a:ext uri="{FF2B5EF4-FFF2-40B4-BE49-F238E27FC236}">
                      <a16:creationId xmlns:a16="http://schemas.microsoft.com/office/drawing/2014/main" id="{84724F72-CA86-4C49-B333-42E682197CB7}"/>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34" name="Straight Connector 1233">
                  <a:extLst>
                    <a:ext uri="{FF2B5EF4-FFF2-40B4-BE49-F238E27FC236}">
                      <a16:creationId xmlns:a16="http://schemas.microsoft.com/office/drawing/2014/main" id="{88AA5CBE-64E1-4FEB-A6F8-2E4DFB049CC5}"/>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35" name="Group 1234">
                <a:extLst>
                  <a:ext uri="{FF2B5EF4-FFF2-40B4-BE49-F238E27FC236}">
                    <a16:creationId xmlns:a16="http://schemas.microsoft.com/office/drawing/2014/main" id="{989BB6A7-FCAC-4A03-B48A-371A432D3610}"/>
                  </a:ext>
                </a:extLst>
              </p:cNvPr>
              <p:cNvGrpSpPr/>
              <p:nvPr/>
            </p:nvGrpSpPr>
            <p:grpSpPr>
              <a:xfrm>
                <a:off x="6816161" y="4408453"/>
                <a:ext cx="71139" cy="71139"/>
                <a:chOff x="6466116" y="4053647"/>
                <a:chExt cx="71139" cy="71139"/>
              </a:xfrm>
            </p:grpSpPr>
            <p:cxnSp>
              <p:nvCxnSpPr>
                <p:cNvPr id="1236" name="Straight Connector 1235">
                  <a:extLst>
                    <a:ext uri="{FF2B5EF4-FFF2-40B4-BE49-F238E27FC236}">
                      <a16:creationId xmlns:a16="http://schemas.microsoft.com/office/drawing/2014/main" id="{6ED47D08-A8A5-44EE-B3C2-03935BABCB52}"/>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37" name="Straight Connector 1236">
                  <a:extLst>
                    <a:ext uri="{FF2B5EF4-FFF2-40B4-BE49-F238E27FC236}">
                      <a16:creationId xmlns:a16="http://schemas.microsoft.com/office/drawing/2014/main" id="{823CC655-E15B-465C-B38A-04B8744411B7}"/>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38" name="Group 1237">
                <a:extLst>
                  <a:ext uri="{FF2B5EF4-FFF2-40B4-BE49-F238E27FC236}">
                    <a16:creationId xmlns:a16="http://schemas.microsoft.com/office/drawing/2014/main" id="{E20DD83C-35D4-4D83-B14F-241833F280F1}"/>
                  </a:ext>
                </a:extLst>
              </p:cNvPr>
              <p:cNvGrpSpPr/>
              <p:nvPr/>
            </p:nvGrpSpPr>
            <p:grpSpPr>
              <a:xfrm>
                <a:off x="6856642" y="4406072"/>
                <a:ext cx="71139" cy="71139"/>
                <a:chOff x="6466116" y="4053647"/>
                <a:chExt cx="71139" cy="71139"/>
              </a:xfrm>
            </p:grpSpPr>
            <p:cxnSp>
              <p:nvCxnSpPr>
                <p:cNvPr id="1239" name="Straight Connector 1238">
                  <a:extLst>
                    <a:ext uri="{FF2B5EF4-FFF2-40B4-BE49-F238E27FC236}">
                      <a16:creationId xmlns:a16="http://schemas.microsoft.com/office/drawing/2014/main" id="{5F0D1FEC-9BE7-40B8-BE59-1738C9FD09F5}"/>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40" name="Straight Connector 1239">
                  <a:extLst>
                    <a:ext uri="{FF2B5EF4-FFF2-40B4-BE49-F238E27FC236}">
                      <a16:creationId xmlns:a16="http://schemas.microsoft.com/office/drawing/2014/main" id="{506245E4-EFBA-4BE1-9F5F-BAF18E7ECA20}"/>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41" name="Group 1240">
                <a:extLst>
                  <a:ext uri="{FF2B5EF4-FFF2-40B4-BE49-F238E27FC236}">
                    <a16:creationId xmlns:a16="http://schemas.microsoft.com/office/drawing/2014/main" id="{D096C50E-DE6B-4169-96C8-8FF933C2A415}"/>
                  </a:ext>
                </a:extLst>
              </p:cNvPr>
              <p:cNvGrpSpPr/>
              <p:nvPr/>
            </p:nvGrpSpPr>
            <p:grpSpPr>
              <a:xfrm>
                <a:off x="6916173" y="4413215"/>
                <a:ext cx="71139" cy="71139"/>
                <a:chOff x="6466116" y="4053647"/>
                <a:chExt cx="71139" cy="71139"/>
              </a:xfrm>
            </p:grpSpPr>
            <p:cxnSp>
              <p:nvCxnSpPr>
                <p:cNvPr id="1242" name="Straight Connector 1241">
                  <a:extLst>
                    <a:ext uri="{FF2B5EF4-FFF2-40B4-BE49-F238E27FC236}">
                      <a16:creationId xmlns:a16="http://schemas.microsoft.com/office/drawing/2014/main" id="{86B6361B-8DAE-43F8-83CD-073CBE385900}"/>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43" name="Straight Connector 1242">
                  <a:extLst>
                    <a:ext uri="{FF2B5EF4-FFF2-40B4-BE49-F238E27FC236}">
                      <a16:creationId xmlns:a16="http://schemas.microsoft.com/office/drawing/2014/main" id="{5E5D34FF-96FF-4D76-974D-817BA5DF7410}"/>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44" name="Group 1243">
                <a:extLst>
                  <a:ext uri="{FF2B5EF4-FFF2-40B4-BE49-F238E27FC236}">
                    <a16:creationId xmlns:a16="http://schemas.microsoft.com/office/drawing/2014/main" id="{A45926F2-15AD-4996-9F29-F4A6B850043F}"/>
                  </a:ext>
                </a:extLst>
              </p:cNvPr>
              <p:cNvGrpSpPr/>
              <p:nvPr/>
            </p:nvGrpSpPr>
            <p:grpSpPr>
              <a:xfrm>
                <a:off x="6956655" y="4413215"/>
                <a:ext cx="71139" cy="71139"/>
                <a:chOff x="6466116" y="4053647"/>
                <a:chExt cx="71139" cy="71139"/>
              </a:xfrm>
            </p:grpSpPr>
            <p:cxnSp>
              <p:nvCxnSpPr>
                <p:cNvPr id="1245" name="Straight Connector 1244">
                  <a:extLst>
                    <a:ext uri="{FF2B5EF4-FFF2-40B4-BE49-F238E27FC236}">
                      <a16:creationId xmlns:a16="http://schemas.microsoft.com/office/drawing/2014/main" id="{19F844BD-4609-4FC1-A440-54C9E9C4287B}"/>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46" name="Straight Connector 1245">
                  <a:extLst>
                    <a:ext uri="{FF2B5EF4-FFF2-40B4-BE49-F238E27FC236}">
                      <a16:creationId xmlns:a16="http://schemas.microsoft.com/office/drawing/2014/main" id="{E9B14055-D4C9-4B42-BF59-493E5D49C949}"/>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47" name="Group 1246">
                <a:extLst>
                  <a:ext uri="{FF2B5EF4-FFF2-40B4-BE49-F238E27FC236}">
                    <a16:creationId xmlns:a16="http://schemas.microsoft.com/office/drawing/2014/main" id="{85C18DBF-D2FB-47D0-BC76-B19E401BA642}"/>
                  </a:ext>
                </a:extLst>
              </p:cNvPr>
              <p:cNvGrpSpPr/>
              <p:nvPr/>
            </p:nvGrpSpPr>
            <p:grpSpPr>
              <a:xfrm>
                <a:off x="7030474" y="4413215"/>
                <a:ext cx="71139" cy="71139"/>
                <a:chOff x="6466116" y="4053647"/>
                <a:chExt cx="71139" cy="71139"/>
              </a:xfrm>
            </p:grpSpPr>
            <p:cxnSp>
              <p:nvCxnSpPr>
                <p:cNvPr id="1248" name="Straight Connector 1247">
                  <a:extLst>
                    <a:ext uri="{FF2B5EF4-FFF2-40B4-BE49-F238E27FC236}">
                      <a16:creationId xmlns:a16="http://schemas.microsoft.com/office/drawing/2014/main" id="{11ABA3CA-CFAE-440B-9C52-6DFF18C165E6}"/>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49" name="Straight Connector 1248">
                  <a:extLst>
                    <a:ext uri="{FF2B5EF4-FFF2-40B4-BE49-F238E27FC236}">
                      <a16:creationId xmlns:a16="http://schemas.microsoft.com/office/drawing/2014/main" id="{2AF20BED-70E7-4BAD-96AE-DBDE6E3C891B}"/>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50" name="Group 1249">
                <a:extLst>
                  <a:ext uri="{FF2B5EF4-FFF2-40B4-BE49-F238E27FC236}">
                    <a16:creationId xmlns:a16="http://schemas.microsoft.com/office/drawing/2014/main" id="{DC0D7A8A-6BB8-4361-AB92-88463DF60FA6}"/>
                  </a:ext>
                </a:extLst>
              </p:cNvPr>
              <p:cNvGrpSpPr/>
              <p:nvPr/>
            </p:nvGrpSpPr>
            <p:grpSpPr>
              <a:xfrm>
                <a:off x="7092387" y="4413215"/>
                <a:ext cx="71139" cy="71139"/>
                <a:chOff x="6466116" y="4053647"/>
                <a:chExt cx="71139" cy="71139"/>
              </a:xfrm>
            </p:grpSpPr>
            <p:cxnSp>
              <p:nvCxnSpPr>
                <p:cNvPr id="1251" name="Straight Connector 1250">
                  <a:extLst>
                    <a:ext uri="{FF2B5EF4-FFF2-40B4-BE49-F238E27FC236}">
                      <a16:creationId xmlns:a16="http://schemas.microsoft.com/office/drawing/2014/main" id="{E57AF4B0-F9A4-46EA-98D0-F0585D0AB0F3}"/>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52" name="Straight Connector 1251">
                  <a:extLst>
                    <a:ext uri="{FF2B5EF4-FFF2-40B4-BE49-F238E27FC236}">
                      <a16:creationId xmlns:a16="http://schemas.microsoft.com/office/drawing/2014/main" id="{290E584F-DDD2-418F-9C62-DBD202252866}"/>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53" name="Group 1252">
                <a:extLst>
                  <a:ext uri="{FF2B5EF4-FFF2-40B4-BE49-F238E27FC236}">
                    <a16:creationId xmlns:a16="http://schemas.microsoft.com/office/drawing/2014/main" id="{5D8A6F6E-C169-4C07-8CA9-8890DDD11B27}"/>
                  </a:ext>
                </a:extLst>
              </p:cNvPr>
              <p:cNvGrpSpPr/>
              <p:nvPr/>
            </p:nvGrpSpPr>
            <p:grpSpPr>
              <a:xfrm>
                <a:off x="7137631" y="4413215"/>
                <a:ext cx="71139" cy="71139"/>
                <a:chOff x="6466116" y="4053647"/>
                <a:chExt cx="71139" cy="71139"/>
              </a:xfrm>
            </p:grpSpPr>
            <p:cxnSp>
              <p:nvCxnSpPr>
                <p:cNvPr id="1254" name="Straight Connector 1253">
                  <a:extLst>
                    <a:ext uri="{FF2B5EF4-FFF2-40B4-BE49-F238E27FC236}">
                      <a16:creationId xmlns:a16="http://schemas.microsoft.com/office/drawing/2014/main" id="{1A363FBB-12F1-4D62-98FD-561A35AA3081}"/>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55" name="Straight Connector 1254">
                  <a:extLst>
                    <a:ext uri="{FF2B5EF4-FFF2-40B4-BE49-F238E27FC236}">
                      <a16:creationId xmlns:a16="http://schemas.microsoft.com/office/drawing/2014/main" id="{EFDD7729-D355-4CE0-8C4A-DAC15E3D2AF2}"/>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56" name="Group 1255">
                <a:extLst>
                  <a:ext uri="{FF2B5EF4-FFF2-40B4-BE49-F238E27FC236}">
                    <a16:creationId xmlns:a16="http://schemas.microsoft.com/office/drawing/2014/main" id="{FF8E1632-0B77-49EB-B1D1-EC6B0F28818C}"/>
                  </a:ext>
                </a:extLst>
              </p:cNvPr>
              <p:cNvGrpSpPr/>
              <p:nvPr/>
            </p:nvGrpSpPr>
            <p:grpSpPr>
              <a:xfrm>
                <a:off x="7301937" y="4429884"/>
                <a:ext cx="71139" cy="71139"/>
                <a:chOff x="6466116" y="4053647"/>
                <a:chExt cx="71139" cy="71139"/>
              </a:xfrm>
            </p:grpSpPr>
            <p:cxnSp>
              <p:nvCxnSpPr>
                <p:cNvPr id="1257" name="Straight Connector 1256">
                  <a:extLst>
                    <a:ext uri="{FF2B5EF4-FFF2-40B4-BE49-F238E27FC236}">
                      <a16:creationId xmlns:a16="http://schemas.microsoft.com/office/drawing/2014/main" id="{18A4A49B-4E62-42D8-ABB9-7CA7E8876A88}"/>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58" name="Straight Connector 1257">
                  <a:extLst>
                    <a:ext uri="{FF2B5EF4-FFF2-40B4-BE49-F238E27FC236}">
                      <a16:creationId xmlns:a16="http://schemas.microsoft.com/office/drawing/2014/main" id="{D3431B75-BD4F-45AF-97F6-557B7D946E93}"/>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59" name="Group 1258">
                <a:extLst>
                  <a:ext uri="{FF2B5EF4-FFF2-40B4-BE49-F238E27FC236}">
                    <a16:creationId xmlns:a16="http://schemas.microsoft.com/office/drawing/2014/main" id="{E111C023-F550-4BC6-97BD-55487B2833EA}"/>
                  </a:ext>
                </a:extLst>
              </p:cNvPr>
              <p:cNvGrpSpPr/>
              <p:nvPr/>
            </p:nvGrpSpPr>
            <p:grpSpPr>
              <a:xfrm>
                <a:off x="7437668" y="4465603"/>
                <a:ext cx="71139" cy="71139"/>
                <a:chOff x="6466116" y="4053647"/>
                <a:chExt cx="71139" cy="71139"/>
              </a:xfrm>
            </p:grpSpPr>
            <p:cxnSp>
              <p:nvCxnSpPr>
                <p:cNvPr id="1260" name="Straight Connector 1259">
                  <a:extLst>
                    <a:ext uri="{FF2B5EF4-FFF2-40B4-BE49-F238E27FC236}">
                      <a16:creationId xmlns:a16="http://schemas.microsoft.com/office/drawing/2014/main" id="{DE99D426-611E-4199-87E7-8BD1BD38DF13}"/>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61" name="Straight Connector 1260">
                  <a:extLst>
                    <a:ext uri="{FF2B5EF4-FFF2-40B4-BE49-F238E27FC236}">
                      <a16:creationId xmlns:a16="http://schemas.microsoft.com/office/drawing/2014/main" id="{A816A0FC-59A0-4113-BA49-0C492AA9C8DF}"/>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62" name="Group 1261">
                <a:extLst>
                  <a:ext uri="{FF2B5EF4-FFF2-40B4-BE49-F238E27FC236}">
                    <a16:creationId xmlns:a16="http://schemas.microsoft.com/office/drawing/2014/main" id="{D8474E5D-E28C-4832-BECB-9FBE13874AD5}"/>
                  </a:ext>
                </a:extLst>
              </p:cNvPr>
              <p:cNvGrpSpPr/>
              <p:nvPr/>
            </p:nvGrpSpPr>
            <p:grpSpPr>
              <a:xfrm>
                <a:off x="7506725" y="4465603"/>
                <a:ext cx="71139" cy="71139"/>
                <a:chOff x="6466116" y="4053647"/>
                <a:chExt cx="71139" cy="71139"/>
              </a:xfrm>
            </p:grpSpPr>
            <p:cxnSp>
              <p:nvCxnSpPr>
                <p:cNvPr id="1263" name="Straight Connector 1262">
                  <a:extLst>
                    <a:ext uri="{FF2B5EF4-FFF2-40B4-BE49-F238E27FC236}">
                      <a16:creationId xmlns:a16="http://schemas.microsoft.com/office/drawing/2014/main" id="{4D017773-3CB8-43FB-98AB-5949D4438370}"/>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64" name="Straight Connector 1263">
                  <a:extLst>
                    <a:ext uri="{FF2B5EF4-FFF2-40B4-BE49-F238E27FC236}">
                      <a16:creationId xmlns:a16="http://schemas.microsoft.com/office/drawing/2014/main" id="{E8AF7EDB-E8E0-40DA-8D40-69D0DD3905DE}"/>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65" name="Group 1264">
                <a:extLst>
                  <a:ext uri="{FF2B5EF4-FFF2-40B4-BE49-F238E27FC236}">
                    <a16:creationId xmlns:a16="http://schemas.microsoft.com/office/drawing/2014/main" id="{A4B4A819-6D79-42C6-BDB1-570FF56F2024}"/>
                  </a:ext>
                </a:extLst>
              </p:cNvPr>
              <p:cNvGrpSpPr/>
              <p:nvPr/>
            </p:nvGrpSpPr>
            <p:grpSpPr>
              <a:xfrm>
                <a:off x="7585307" y="4465603"/>
                <a:ext cx="71139" cy="71139"/>
                <a:chOff x="6466116" y="4053647"/>
                <a:chExt cx="71139" cy="71139"/>
              </a:xfrm>
            </p:grpSpPr>
            <p:cxnSp>
              <p:nvCxnSpPr>
                <p:cNvPr id="1266" name="Straight Connector 1265">
                  <a:extLst>
                    <a:ext uri="{FF2B5EF4-FFF2-40B4-BE49-F238E27FC236}">
                      <a16:creationId xmlns:a16="http://schemas.microsoft.com/office/drawing/2014/main" id="{EC8647F0-AD6B-4F79-A827-5FBBFA54C54B}"/>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67" name="Straight Connector 1266">
                  <a:extLst>
                    <a:ext uri="{FF2B5EF4-FFF2-40B4-BE49-F238E27FC236}">
                      <a16:creationId xmlns:a16="http://schemas.microsoft.com/office/drawing/2014/main" id="{48BB57E0-B6A0-45BC-B197-7E49E390AEBB}"/>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68" name="Group 1267">
                <a:extLst>
                  <a:ext uri="{FF2B5EF4-FFF2-40B4-BE49-F238E27FC236}">
                    <a16:creationId xmlns:a16="http://schemas.microsoft.com/office/drawing/2014/main" id="{08710425-144B-4FF4-9665-7928FA538F33}"/>
                  </a:ext>
                </a:extLst>
              </p:cNvPr>
              <p:cNvGrpSpPr/>
              <p:nvPr/>
            </p:nvGrpSpPr>
            <p:grpSpPr>
              <a:xfrm>
                <a:off x="7628169" y="4465603"/>
                <a:ext cx="71139" cy="71139"/>
                <a:chOff x="6466116" y="4053647"/>
                <a:chExt cx="71139" cy="71139"/>
              </a:xfrm>
            </p:grpSpPr>
            <p:cxnSp>
              <p:nvCxnSpPr>
                <p:cNvPr id="1269" name="Straight Connector 1268">
                  <a:extLst>
                    <a:ext uri="{FF2B5EF4-FFF2-40B4-BE49-F238E27FC236}">
                      <a16:creationId xmlns:a16="http://schemas.microsoft.com/office/drawing/2014/main" id="{FE0F4724-D6F8-4C69-8E90-65E22AC7FBF5}"/>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70" name="Straight Connector 1269">
                  <a:extLst>
                    <a:ext uri="{FF2B5EF4-FFF2-40B4-BE49-F238E27FC236}">
                      <a16:creationId xmlns:a16="http://schemas.microsoft.com/office/drawing/2014/main" id="{226B61AC-8C1B-4CC7-B546-BAC1B4B8EFA2}"/>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nvGrpSpPr>
              <p:cNvPr id="1271" name="Group 1270">
                <a:extLst>
                  <a:ext uri="{FF2B5EF4-FFF2-40B4-BE49-F238E27FC236}">
                    <a16:creationId xmlns:a16="http://schemas.microsoft.com/office/drawing/2014/main" id="{11B3F502-EB80-4300-B0E7-C78DCEF634C8}"/>
                  </a:ext>
                </a:extLst>
              </p:cNvPr>
              <p:cNvGrpSpPr/>
              <p:nvPr/>
            </p:nvGrpSpPr>
            <p:grpSpPr>
              <a:xfrm>
                <a:off x="7644837" y="4465603"/>
                <a:ext cx="71139" cy="71139"/>
                <a:chOff x="6466116" y="4053647"/>
                <a:chExt cx="71139" cy="71139"/>
              </a:xfrm>
            </p:grpSpPr>
            <p:cxnSp>
              <p:nvCxnSpPr>
                <p:cNvPr id="1272" name="Straight Connector 1271">
                  <a:extLst>
                    <a:ext uri="{FF2B5EF4-FFF2-40B4-BE49-F238E27FC236}">
                      <a16:creationId xmlns:a16="http://schemas.microsoft.com/office/drawing/2014/main" id="{1EDDF516-6079-4B5D-8F58-85F4C48CE711}"/>
                    </a:ext>
                  </a:extLst>
                </p:cNvPr>
                <p:cNvCxnSpPr>
                  <a:cxnSpLocks/>
                </p:cNvCxnSpPr>
                <p:nvPr/>
              </p:nvCxnSpPr>
              <p:spPr bwMode="auto">
                <a:xfrm rot="162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cxnSp>
              <p:nvCxnSpPr>
                <p:cNvPr id="1273" name="Straight Connector 1272">
                  <a:extLst>
                    <a:ext uri="{FF2B5EF4-FFF2-40B4-BE49-F238E27FC236}">
                      <a16:creationId xmlns:a16="http://schemas.microsoft.com/office/drawing/2014/main" id="{649E5818-3F5F-4B53-8943-D250CCF80822}"/>
                    </a:ext>
                  </a:extLst>
                </p:cNvPr>
                <p:cNvCxnSpPr>
                  <a:cxnSpLocks/>
                </p:cNvCxnSpPr>
                <p:nvPr/>
              </p:nvCxnSpPr>
              <p:spPr bwMode="auto">
                <a:xfrm rot="10800000">
                  <a:off x="6501686" y="4053647"/>
                  <a:ext cx="0" cy="71139"/>
                </a:xfrm>
                <a:prstGeom prst="line">
                  <a:avLst/>
                </a:prstGeom>
                <a:noFill/>
                <a:ln w="19050" cap="flat" cmpd="sng" algn="ctr">
                  <a:solidFill>
                    <a:schemeClr val="bg1"/>
                  </a:solidFill>
                  <a:prstDash val="solid"/>
                  <a:round/>
                  <a:headEnd type="none" w="med" len="med"/>
                  <a:tailEnd type="none" w="med" len="med"/>
                </a:ln>
                <a:effectLst/>
              </p:spPr>
            </p:cxnSp>
          </p:grpSp>
        </p:grpSp>
      </p:grpSp>
      <p:sp>
        <p:nvSpPr>
          <p:cNvPr id="28" name="TextBox 27">
            <a:extLst>
              <a:ext uri="{FF2B5EF4-FFF2-40B4-BE49-F238E27FC236}">
                <a16:creationId xmlns:a16="http://schemas.microsoft.com/office/drawing/2014/main" id="{C0E0A41F-AD67-4674-A5C1-B5D11C6DF0DB}"/>
              </a:ext>
            </a:extLst>
          </p:cNvPr>
          <p:cNvSpPr txBox="1"/>
          <p:nvPr/>
        </p:nvSpPr>
        <p:spPr bwMode="auto">
          <a:xfrm>
            <a:off x="8916948" y="1091625"/>
            <a:ext cx="29615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A051701 Study of DA-EPOCH-R ±Venetoclax</a:t>
            </a:r>
            <a:r>
              <a:rPr kumimoji="0" lang="en-US" sz="1600" b="1" i="0"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3</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grpSp>
        <p:nvGrpSpPr>
          <p:cNvPr id="985" name="Group 984">
            <a:extLst>
              <a:ext uri="{FF2B5EF4-FFF2-40B4-BE49-F238E27FC236}">
                <a16:creationId xmlns:a16="http://schemas.microsoft.com/office/drawing/2014/main" id="{78C23935-0800-4D97-9E01-91343D483A33}"/>
              </a:ext>
            </a:extLst>
          </p:cNvPr>
          <p:cNvGrpSpPr/>
          <p:nvPr/>
        </p:nvGrpSpPr>
        <p:grpSpPr>
          <a:xfrm>
            <a:off x="8317494" y="1348153"/>
            <a:ext cx="3780415" cy="2403978"/>
            <a:chOff x="138207" y="2036357"/>
            <a:chExt cx="4074563" cy="2633264"/>
          </a:xfrm>
        </p:grpSpPr>
        <p:sp>
          <p:nvSpPr>
            <p:cNvPr id="986" name="Text Box 45">
              <a:extLst>
                <a:ext uri="{FF2B5EF4-FFF2-40B4-BE49-F238E27FC236}">
                  <a16:creationId xmlns:a16="http://schemas.microsoft.com/office/drawing/2014/main" id="{26565D11-A0C6-4661-92BF-06EF1B2287EE}"/>
                </a:ext>
              </a:extLst>
            </p:cNvPr>
            <p:cNvSpPr txBox="1">
              <a:spLocks noChangeArrowheads="1"/>
            </p:cNvSpPr>
            <p:nvPr/>
          </p:nvSpPr>
          <p:spPr bwMode="auto">
            <a:xfrm rot="16200000">
              <a:off x="-866644" y="3084645"/>
              <a:ext cx="23174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PFS (%)</a:t>
              </a:r>
            </a:p>
          </p:txBody>
        </p:sp>
        <p:sp>
          <p:nvSpPr>
            <p:cNvPr id="987" name="Text Box 45">
              <a:extLst>
                <a:ext uri="{FF2B5EF4-FFF2-40B4-BE49-F238E27FC236}">
                  <a16:creationId xmlns:a16="http://schemas.microsoft.com/office/drawing/2014/main" id="{EE664770-B8F8-4AA9-9365-7EF5FAA34470}"/>
                </a:ext>
              </a:extLst>
            </p:cNvPr>
            <p:cNvSpPr txBox="1">
              <a:spLocks noChangeArrowheads="1"/>
            </p:cNvSpPr>
            <p:nvPr/>
          </p:nvSpPr>
          <p:spPr bwMode="auto">
            <a:xfrm>
              <a:off x="877434" y="4361844"/>
              <a:ext cx="3335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Mo</a:t>
              </a:r>
            </a:p>
          </p:txBody>
        </p:sp>
        <p:sp>
          <p:nvSpPr>
            <p:cNvPr id="988" name="Text Box 45">
              <a:extLst>
                <a:ext uri="{FF2B5EF4-FFF2-40B4-BE49-F238E27FC236}">
                  <a16:creationId xmlns:a16="http://schemas.microsoft.com/office/drawing/2014/main" id="{88C5548D-59D0-4FE0-91F9-8E5A92BE2396}"/>
                </a:ext>
              </a:extLst>
            </p:cNvPr>
            <p:cNvSpPr txBox="1">
              <a:spLocks noChangeArrowheads="1"/>
            </p:cNvSpPr>
            <p:nvPr/>
          </p:nvSpPr>
          <p:spPr bwMode="auto">
            <a:xfrm>
              <a:off x="1074952" y="3561290"/>
              <a:ext cx="1638060" cy="745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br>
                <a:rPr lang="en-GB" altLang="en-US" sz="1000" b="0" dirty="0">
                  <a:solidFill>
                    <a:schemeClr val="bg1"/>
                  </a:solidFill>
                  <a:latin typeface="Calibri" panose="020F0502020204030204" pitchFamily="34" charset="0"/>
                </a:rPr>
              </a:br>
              <a:r>
                <a:rPr lang="en-GB" altLang="en-US" sz="1000" b="0" dirty="0">
                  <a:solidFill>
                    <a:schemeClr val="accent3"/>
                  </a:solidFill>
                  <a:latin typeface="Calibri" panose="020F0502020204030204" pitchFamily="34" charset="0"/>
                </a:rPr>
                <a:t>DA-EPOCH-R</a:t>
              </a:r>
              <a:br>
                <a:rPr lang="en-GB" altLang="en-US" sz="1000" b="0" dirty="0">
                  <a:solidFill>
                    <a:schemeClr val="bg1"/>
                  </a:solidFill>
                  <a:latin typeface="Calibri" panose="020F0502020204030204" pitchFamily="34" charset="0"/>
                </a:rPr>
              </a:br>
              <a:r>
                <a:rPr lang="en-GB" altLang="en-US" sz="1000" b="0" dirty="0">
                  <a:solidFill>
                    <a:schemeClr val="accent1"/>
                  </a:solidFill>
                  <a:latin typeface="Calibri" panose="020F0502020204030204" pitchFamily="34" charset="0"/>
                </a:rPr>
                <a:t>DA-EPOCH-R +  VEN</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Stratified log-rank </a:t>
              </a:r>
              <a:r>
                <a:rPr lang="en-GB" altLang="en-US" sz="1000" b="0" i="1" dirty="0">
                  <a:solidFill>
                    <a:schemeClr val="bg1"/>
                  </a:solidFill>
                  <a:latin typeface="Calibri" panose="020F0502020204030204" pitchFamily="34" charset="0"/>
                </a:rPr>
                <a:t>P</a:t>
              </a:r>
              <a:r>
                <a:rPr lang="en-GB" altLang="en-US" sz="1000" b="0" dirty="0">
                  <a:solidFill>
                    <a:schemeClr val="bg1"/>
                  </a:solidFill>
                  <a:latin typeface="Calibri" panose="020F0502020204030204" pitchFamily="34" charset="0"/>
                </a:rPr>
                <a:t> = .13</a:t>
              </a:r>
              <a:endParaRPr lang="en-GB" altLang="en-US" sz="1000" dirty="0">
                <a:solidFill>
                  <a:schemeClr val="bg1"/>
                </a:solidFill>
                <a:latin typeface="Calibri" panose="020F0502020204030204" pitchFamily="34" charset="0"/>
              </a:endParaRPr>
            </a:p>
          </p:txBody>
        </p:sp>
        <p:sp>
          <p:nvSpPr>
            <p:cNvPr id="989" name="Text Box 45">
              <a:extLst>
                <a:ext uri="{FF2B5EF4-FFF2-40B4-BE49-F238E27FC236}">
                  <a16:creationId xmlns:a16="http://schemas.microsoft.com/office/drawing/2014/main" id="{88D03FBA-1A74-475C-9B6B-1944AA5985A3}"/>
                </a:ext>
              </a:extLst>
            </p:cNvPr>
            <p:cNvSpPr txBox="1">
              <a:spLocks noChangeArrowheads="1"/>
            </p:cNvSpPr>
            <p:nvPr/>
          </p:nvSpPr>
          <p:spPr bwMode="auto">
            <a:xfrm>
              <a:off x="1821174" y="3419050"/>
              <a:ext cx="163655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Median PFS, Mo </a:t>
              </a:r>
            </a:p>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(95% CI)</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NE (6.1-NE)</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6.7 (4.5-NE)</a:t>
              </a:r>
              <a:endParaRPr lang="en-GB" altLang="en-US" sz="1000" dirty="0">
                <a:solidFill>
                  <a:schemeClr val="bg1"/>
                </a:solidFill>
                <a:latin typeface="Calibri" panose="020F0502020204030204" pitchFamily="34" charset="0"/>
              </a:endParaRPr>
            </a:p>
          </p:txBody>
        </p:sp>
        <p:sp>
          <p:nvSpPr>
            <p:cNvPr id="990" name="Text Box 45">
              <a:extLst>
                <a:ext uri="{FF2B5EF4-FFF2-40B4-BE49-F238E27FC236}">
                  <a16:creationId xmlns:a16="http://schemas.microsoft.com/office/drawing/2014/main" id="{14512ECC-D943-45C8-87C9-37028211C4A2}"/>
                </a:ext>
              </a:extLst>
            </p:cNvPr>
            <p:cNvSpPr txBox="1">
              <a:spLocks noChangeArrowheads="1"/>
            </p:cNvSpPr>
            <p:nvPr/>
          </p:nvSpPr>
          <p:spPr bwMode="auto">
            <a:xfrm>
              <a:off x="2938386" y="3419050"/>
              <a:ext cx="12218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Median F/u,</a:t>
              </a:r>
            </a:p>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Mo</a:t>
              </a:r>
            </a:p>
            <a:p>
              <a:pPr algn="ctr">
                <a:lnSpc>
                  <a:spcPct val="100000"/>
                </a:lnSpc>
                <a:spcBef>
                  <a:spcPct val="0"/>
                </a:spcBef>
                <a:spcAft>
                  <a:spcPct val="0"/>
                </a:spcAft>
                <a:buClrTx/>
                <a:buFontTx/>
                <a:buNone/>
              </a:pPr>
              <a:r>
                <a:rPr lang="en-GB" altLang="en-US" sz="1000" b="0" dirty="0">
                  <a:solidFill>
                    <a:schemeClr val="bg1"/>
                  </a:solidFill>
                  <a:latin typeface="Calibri" panose="020F0502020204030204" pitchFamily="34" charset="0"/>
                </a:rPr>
                <a:t>7.4</a:t>
              </a:r>
              <a:endParaRPr lang="en-GB" altLang="en-US" sz="1000" dirty="0">
                <a:solidFill>
                  <a:schemeClr val="bg1"/>
                </a:solidFill>
                <a:latin typeface="Calibri" panose="020F0502020204030204" pitchFamily="34" charset="0"/>
              </a:endParaRPr>
            </a:p>
          </p:txBody>
        </p:sp>
        <p:sp>
          <p:nvSpPr>
            <p:cNvPr id="991" name="Text Box 45">
              <a:extLst>
                <a:ext uri="{FF2B5EF4-FFF2-40B4-BE49-F238E27FC236}">
                  <a16:creationId xmlns:a16="http://schemas.microsoft.com/office/drawing/2014/main" id="{F41E6CE5-9AA8-4AC1-AC26-20E4315432B3}"/>
                </a:ext>
              </a:extLst>
            </p:cNvPr>
            <p:cNvSpPr txBox="1">
              <a:spLocks noChangeArrowheads="1"/>
            </p:cNvSpPr>
            <p:nvPr/>
          </p:nvSpPr>
          <p:spPr bwMode="auto">
            <a:xfrm>
              <a:off x="3149062" y="4002233"/>
              <a:ext cx="7447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b="0" dirty="0">
                  <a:solidFill>
                    <a:schemeClr val="bg1"/>
                  </a:solidFill>
                  <a:latin typeface="Calibri" panose="020F0502020204030204" pitchFamily="34" charset="0"/>
                </a:rPr>
                <a:t>+ Censor</a:t>
              </a:r>
            </a:p>
          </p:txBody>
        </p:sp>
        <p:cxnSp>
          <p:nvCxnSpPr>
            <p:cNvPr id="992" name="Straight Connector 991">
              <a:extLst>
                <a:ext uri="{FF2B5EF4-FFF2-40B4-BE49-F238E27FC236}">
                  <a16:creationId xmlns:a16="http://schemas.microsoft.com/office/drawing/2014/main" id="{FF1D495D-1D82-41E8-89F3-477263BA72A5}"/>
                </a:ext>
              </a:extLst>
            </p:cNvPr>
            <p:cNvCxnSpPr/>
            <p:nvPr/>
          </p:nvCxnSpPr>
          <p:spPr bwMode="auto">
            <a:xfrm>
              <a:off x="840193" y="3830678"/>
              <a:ext cx="291358" cy="0"/>
            </a:xfrm>
            <a:prstGeom prst="line">
              <a:avLst/>
            </a:prstGeom>
            <a:noFill/>
            <a:ln w="28575" cap="flat" cmpd="sng" algn="ctr">
              <a:solidFill>
                <a:schemeClr val="accent3"/>
              </a:solidFill>
              <a:prstDash val="solid"/>
              <a:round/>
              <a:headEnd type="none" w="med" len="med"/>
              <a:tailEnd type="none" w="med" len="med"/>
            </a:ln>
            <a:effectLst/>
          </p:spPr>
        </p:cxnSp>
        <p:cxnSp>
          <p:nvCxnSpPr>
            <p:cNvPr id="993" name="Straight Connector 992">
              <a:extLst>
                <a:ext uri="{FF2B5EF4-FFF2-40B4-BE49-F238E27FC236}">
                  <a16:creationId xmlns:a16="http://schemas.microsoft.com/office/drawing/2014/main" id="{E2366546-EEB5-4F5A-BD28-35ECD9F3E732}"/>
                </a:ext>
              </a:extLst>
            </p:cNvPr>
            <p:cNvCxnSpPr/>
            <p:nvPr/>
          </p:nvCxnSpPr>
          <p:spPr bwMode="auto">
            <a:xfrm>
              <a:off x="840193" y="3994868"/>
              <a:ext cx="291358" cy="0"/>
            </a:xfrm>
            <a:prstGeom prst="line">
              <a:avLst/>
            </a:prstGeom>
            <a:noFill/>
            <a:ln w="28575" cap="flat" cmpd="sng" algn="ctr">
              <a:solidFill>
                <a:schemeClr val="accent1"/>
              </a:solidFill>
              <a:prstDash val="solid"/>
              <a:round/>
              <a:headEnd type="none" w="med" len="med"/>
              <a:tailEnd type="none" w="med" len="med"/>
            </a:ln>
            <a:effectLst/>
          </p:spPr>
        </p:cxnSp>
        <p:grpSp>
          <p:nvGrpSpPr>
            <p:cNvPr id="994" name="Group 993">
              <a:extLst>
                <a:ext uri="{FF2B5EF4-FFF2-40B4-BE49-F238E27FC236}">
                  <a16:creationId xmlns:a16="http://schemas.microsoft.com/office/drawing/2014/main" id="{16875881-1475-4E4E-A1CE-350C30B9A3EF}"/>
                </a:ext>
              </a:extLst>
            </p:cNvPr>
            <p:cNvGrpSpPr/>
            <p:nvPr/>
          </p:nvGrpSpPr>
          <p:grpSpPr>
            <a:xfrm>
              <a:off x="326868" y="2036357"/>
              <a:ext cx="3705163" cy="2509101"/>
              <a:chOff x="208988" y="2036357"/>
              <a:chExt cx="3705163" cy="2509101"/>
            </a:xfrm>
          </p:grpSpPr>
          <p:sp>
            <p:nvSpPr>
              <p:cNvPr id="1362" name="Freeform: Shape 1361">
                <a:extLst>
                  <a:ext uri="{FF2B5EF4-FFF2-40B4-BE49-F238E27FC236}">
                    <a16:creationId xmlns:a16="http://schemas.microsoft.com/office/drawing/2014/main" id="{22C22E5C-1C5B-4DEC-9607-7909B55DECBA}"/>
                  </a:ext>
                </a:extLst>
              </p:cNvPr>
              <p:cNvSpPr/>
              <p:nvPr/>
            </p:nvSpPr>
            <p:spPr bwMode="auto">
              <a:xfrm>
                <a:off x="609759" y="2116427"/>
                <a:ext cx="3292520" cy="2140267"/>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algn="ctr"/>
                <a:endParaRPr lang="en-US" dirty="0"/>
              </a:p>
            </p:txBody>
          </p:sp>
          <p:grpSp>
            <p:nvGrpSpPr>
              <p:cNvPr id="1363" name="Group 1362">
                <a:extLst>
                  <a:ext uri="{FF2B5EF4-FFF2-40B4-BE49-F238E27FC236}">
                    <a16:creationId xmlns:a16="http://schemas.microsoft.com/office/drawing/2014/main" id="{3059B9E1-4337-463A-BD5B-78AEE1434DEC}"/>
                  </a:ext>
                </a:extLst>
              </p:cNvPr>
              <p:cNvGrpSpPr/>
              <p:nvPr/>
            </p:nvGrpSpPr>
            <p:grpSpPr>
              <a:xfrm>
                <a:off x="208988" y="2036357"/>
                <a:ext cx="420308" cy="2351479"/>
                <a:chOff x="605278" y="-493607"/>
                <a:chExt cx="420308" cy="5911198"/>
              </a:xfrm>
            </p:grpSpPr>
            <p:sp>
              <p:nvSpPr>
                <p:cNvPr id="1385" name="TextBox 1384">
                  <a:extLst>
                    <a:ext uri="{FF2B5EF4-FFF2-40B4-BE49-F238E27FC236}">
                      <a16:creationId xmlns:a16="http://schemas.microsoft.com/office/drawing/2014/main" id="{19DC47E0-F55D-4293-9555-0FF932FBE1AD}"/>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386" name="TextBox 1385">
                  <a:extLst>
                    <a:ext uri="{FF2B5EF4-FFF2-40B4-BE49-F238E27FC236}">
                      <a16:creationId xmlns:a16="http://schemas.microsoft.com/office/drawing/2014/main" id="{3E7F01AF-817B-436B-957C-79395655B6EF}"/>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387" name="TextBox 1386">
                  <a:extLst>
                    <a:ext uri="{FF2B5EF4-FFF2-40B4-BE49-F238E27FC236}">
                      <a16:creationId xmlns:a16="http://schemas.microsoft.com/office/drawing/2014/main" id="{D412B8BE-D399-4999-8A36-0F3A95C117FA}"/>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388" name="TextBox 1387">
                  <a:extLst>
                    <a:ext uri="{FF2B5EF4-FFF2-40B4-BE49-F238E27FC236}">
                      <a16:creationId xmlns:a16="http://schemas.microsoft.com/office/drawing/2014/main" id="{B8993AF5-FD31-413B-A4CB-C6351D57C03B}"/>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389" name="TextBox 1388">
                  <a:extLst>
                    <a:ext uri="{FF2B5EF4-FFF2-40B4-BE49-F238E27FC236}">
                      <a16:creationId xmlns:a16="http://schemas.microsoft.com/office/drawing/2014/main" id="{A83D80DB-B2AC-433B-8533-C2BF14063EF5}"/>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390" name="TextBox 1389">
                  <a:extLst>
                    <a:ext uri="{FF2B5EF4-FFF2-40B4-BE49-F238E27FC236}">
                      <a16:creationId xmlns:a16="http://schemas.microsoft.com/office/drawing/2014/main" id="{7DC9EBA4-8342-408F-BD67-8DFDD84618F6}"/>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grpSp>
            <p:nvGrpSpPr>
              <p:cNvPr id="1364" name="Group 1363">
                <a:extLst>
                  <a:ext uri="{FF2B5EF4-FFF2-40B4-BE49-F238E27FC236}">
                    <a16:creationId xmlns:a16="http://schemas.microsoft.com/office/drawing/2014/main" id="{53B152D9-1FC8-46F7-9253-0752D8BC5582}"/>
                  </a:ext>
                </a:extLst>
              </p:cNvPr>
              <p:cNvGrpSpPr/>
              <p:nvPr/>
            </p:nvGrpSpPr>
            <p:grpSpPr>
              <a:xfrm>
                <a:off x="551731" y="2174774"/>
                <a:ext cx="53541" cy="2081920"/>
                <a:chOff x="830646" y="-321578"/>
                <a:chExt cx="914400" cy="5257535"/>
              </a:xfrm>
            </p:grpSpPr>
            <p:cxnSp>
              <p:nvCxnSpPr>
                <p:cNvPr id="1379" name="Straight Connector 1378">
                  <a:extLst>
                    <a:ext uri="{FF2B5EF4-FFF2-40B4-BE49-F238E27FC236}">
                      <a16:creationId xmlns:a16="http://schemas.microsoft.com/office/drawing/2014/main" id="{BF659CF6-9D76-46A3-A621-8D4A2B915131}"/>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80" name="Straight Connector 1379">
                  <a:extLst>
                    <a:ext uri="{FF2B5EF4-FFF2-40B4-BE49-F238E27FC236}">
                      <a16:creationId xmlns:a16="http://schemas.microsoft.com/office/drawing/2014/main" id="{EFF8080C-3E0A-4CBB-AD72-0E769306C1DB}"/>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81" name="Straight Connector 1380">
                  <a:extLst>
                    <a:ext uri="{FF2B5EF4-FFF2-40B4-BE49-F238E27FC236}">
                      <a16:creationId xmlns:a16="http://schemas.microsoft.com/office/drawing/2014/main" id="{6C9504E3-90B0-4645-A173-C00C2B1100BF}"/>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E10C665D-8CF6-4691-9128-004043B97BC2}"/>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83" name="Straight Connector 1382">
                  <a:extLst>
                    <a:ext uri="{FF2B5EF4-FFF2-40B4-BE49-F238E27FC236}">
                      <a16:creationId xmlns:a16="http://schemas.microsoft.com/office/drawing/2014/main" id="{64503A02-3248-4508-8324-8F270EAA4DB7}"/>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84" name="Straight Connector 1383">
                  <a:extLst>
                    <a:ext uri="{FF2B5EF4-FFF2-40B4-BE49-F238E27FC236}">
                      <a16:creationId xmlns:a16="http://schemas.microsoft.com/office/drawing/2014/main" id="{C6F4049D-7AF5-46B4-9B4B-6450BF49DDA3}"/>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65" name="Group 1364">
                <a:extLst>
                  <a:ext uri="{FF2B5EF4-FFF2-40B4-BE49-F238E27FC236}">
                    <a16:creationId xmlns:a16="http://schemas.microsoft.com/office/drawing/2014/main" id="{0F01F85B-C804-4E1E-8324-26358E6C3A49}"/>
                  </a:ext>
                </a:extLst>
              </p:cNvPr>
              <p:cNvGrpSpPr/>
              <p:nvPr/>
            </p:nvGrpSpPr>
            <p:grpSpPr>
              <a:xfrm>
                <a:off x="495019" y="4286926"/>
                <a:ext cx="3419132" cy="258532"/>
                <a:chOff x="2213407" y="4205564"/>
                <a:chExt cx="4544287" cy="258532"/>
              </a:xfrm>
            </p:grpSpPr>
            <p:sp>
              <p:nvSpPr>
                <p:cNvPr id="1373" name="TextBox 1372">
                  <a:extLst>
                    <a:ext uri="{FF2B5EF4-FFF2-40B4-BE49-F238E27FC236}">
                      <a16:creationId xmlns:a16="http://schemas.microsoft.com/office/drawing/2014/main" id="{28E326BA-82B6-4AE9-8642-99DD7634BDF1}"/>
                    </a:ext>
                  </a:extLst>
                </p:cNvPr>
                <p:cNvSpPr txBox="1"/>
                <p:nvPr/>
              </p:nvSpPr>
              <p:spPr bwMode="auto">
                <a:xfrm>
                  <a:off x="22134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1374" name="TextBox 1373">
                  <a:extLst>
                    <a:ext uri="{FF2B5EF4-FFF2-40B4-BE49-F238E27FC236}">
                      <a16:creationId xmlns:a16="http://schemas.microsoft.com/office/drawing/2014/main" id="{DB1B5487-7458-4C4C-8C77-14A284CD18A9}"/>
                    </a:ext>
                  </a:extLst>
                </p:cNvPr>
                <p:cNvSpPr txBox="1"/>
                <p:nvPr/>
              </p:nvSpPr>
              <p:spPr bwMode="auto">
                <a:xfrm>
                  <a:off x="30643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p>
              </p:txBody>
            </p:sp>
            <p:sp>
              <p:nvSpPr>
                <p:cNvPr id="1375" name="TextBox 1374">
                  <a:extLst>
                    <a:ext uri="{FF2B5EF4-FFF2-40B4-BE49-F238E27FC236}">
                      <a16:creationId xmlns:a16="http://schemas.microsoft.com/office/drawing/2014/main" id="{E4F11C6B-E95D-4BB5-A82B-87DEAA2EC728}"/>
                    </a:ext>
                  </a:extLst>
                </p:cNvPr>
                <p:cNvSpPr txBox="1"/>
                <p:nvPr/>
              </p:nvSpPr>
              <p:spPr bwMode="auto">
                <a:xfrm>
                  <a:off x="39025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6</a:t>
                  </a:r>
                </a:p>
              </p:txBody>
            </p:sp>
            <p:sp>
              <p:nvSpPr>
                <p:cNvPr id="1376" name="TextBox 1375">
                  <a:extLst>
                    <a:ext uri="{FF2B5EF4-FFF2-40B4-BE49-F238E27FC236}">
                      <a16:creationId xmlns:a16="http://schemas.microsoft.com/office/drawing/2014/main" id="{C46D205B-51FA-4BDA-886D-1D7C14EDD472}"/>
                    </a:ext>
                  </a:extLst>
                </p:cNvPr>
                <p:cNvSpPr txBox="1"/>
                <p:nvPr/>
              </p:nvSpPr>
              <p:spPr bwMode="auto">
                <a:xfrm>
                  <a:off x="47534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9</a:t>
                  </a:r>
                </a:p>
              </p:txBody>
            </p:sp>
            <p:sp>
              <p:nvSpPr>
                <p:cNvPr id="1377" name="TextBox 1376">
                  <a:extLst>
                    <a:ext uri="{FF2B5EF4-FFF2-40B4-BE49-F238E27FC236}">
                      <a16:creationId xmlns:a16="http://schemas.microsoft.com/office/drawing/2014/main" id="{3F3405CD-9A2B-46FE-B58B-8B0039803D13}"/>
                    </a:ext>
                  </a:extLst>
                </p:cNvPr>
                <p:cNvSpPr txBox="1"/>
                <p:nvPr/>
              </p:nvSpPr>
              <p:spPr bwMode="auto">
                <a:xfrm>
                  <a:off x="5565034" y="420556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1378" name="TextBox 1377">
                  <a:extLst>
                    <a:ext uri="{FF2B5EF4-FFF2-40B4-BE49-F238E27FC236}">
                      <a16:creationId xmlns:a16="http://schemas.microsoft.com/office/drawing/2014/main" id="{41E6A43B-80DB-4F79-8E14-3B19E45DDE23}"/>
                    </a:ext>
                  </a:extLst>
                </p:cNvPr>
                <p:cNvSpPr txBox="1"/>
                <p:nvPr/>
              </p:nvSpPr>
              <p:spPr bwMode="auto">
                <a:xfrm>
                  <a:off x="6415934" y="420556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15</a:t>
                  </a:r>
                </a:p>
              </p:txBody>
            </p:sp>
          </p:grpSp>
          <p:grpSp>
            <p:nvGrpSpPr>
              <p:cNvPr id="1366" name="Group 1365">
                <a:extLst>
                  <a:ext uri="{FF2B5EF4-FFF2-40B4-BE49-F238E27FC236}">
                    <a16:creationId xmlns:a16="http://schemas.microsoft.com/office/drawing/2014/main" id="{2AFD3F6D-53FA-48CF-8758-0265DFCE51DD}"/>
                  </a:ext>
                </a:extLst>
              </p:cNvPr>
              <p:cNvGrpSpPr/>
              <p:nvPr/>
            </p:nvGrpSpPr>
            <p:grpSpPr>
              <a:xfrm rot="5400000">
                <a:off x="2155865" y="2710430"/>
                <a:ext cx="82473" cy="3175002"/>
                <a:chOff x="830646" y="-321578"/>
                <a:chExt cx="914404" cy="5208920"/>
              </a:xfrm>
            </p:grpSpPr>
            <p:cxnSp>
              <p:nvCxnSpPr>
                <p:cNvPr id="1367" name="Straight Connector 1366">
                  <a:extLst>
                    <a:ext uri="{FF2B5EF4-FFF2-40B4-BE49-F238E27FC236}">
                      <a16:creationId xmlns:a16="http://schemas.microsoft.com/office/drawing/2014/main" id="{22CC5762-06DB-438C-9C3A-FD0BAA7EA1D8}"/>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68" name="Straight Connector 1367">
                  <a:extLst>
                    <a:ext uri="{FF2B5EF4-FFF2-40B4-BE49-F238E27FC236}">
                      <a16:creationId xmlns:a16="http://schemas.microsoft.com/office/drawing/2014/main" id="{90A61D0B-448C-4D37-998B-8C945F0E4B2D}"/>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69" name="Straight Connector 1368">
                  <a:extLst>
                    <a:ext uri="{FF2B5EF4-FFF2-40B4-BE49-F238E27FC236}">
                      <a16:creationId xmlns:a16="http://schemas.microsoft.com/office/drawing/2014/main" id="{1C6586AB-580B-475E-AF3B-E5EDAEFC9FB5}"/>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3063896E-1C2E-4739-B7EF-B5E85D923F52}"/>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1371" name="Straight Connector 1370">
                  <a:extLst>
                    <a:ext uri="{FF2B5EF4-FFF2-40B4-BE49-F238E27FC236}">
                      <a16:creationId xmlns:a16="http://schemas.microsoft.com/office/drawing/2014/main" id="{76A0BD50-03FA-4BA4-99C6-B9C12EBF3C57}"/>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372" name="Straight Connector 1371">
                  <a:extLst>
                    <a:ext uri="{FF2B5EF4-FFF2-40B4-BE49-F238E27FC236}">
                      <a16:creationId xmlns:a16="http://schemas.microsoft.com/office/drawing/2014/main" id="{95C15655-8275-4B87-A2B1-C8DE27C1F566}"/>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95" name="Freeform: Shape 994">
              <a:extLst>
                <a:ext uri="{FF2B5EF4-FFF2-40B4-BE49-F238E27FC236}">
                  <a16:creationId xmlns:a16="http://schemas.microsoft.com/office/drawing/2014/main" id="{1CCFB567-C12D-4C53-85C8-63ED2BFD121D}"/>
                </a:ext>
              </a:extLst>
            </p:cNvPr>
            <p:cNvSpPr/>
            <p:nvPr/>
          </p:nvSpPr>
          <p:spPr bwMode="auto">
            <a:xfrm>
              <a:off x="737006" y="2178050"/>
              <a:ext cx="2998258" cy="1196975"/>
            </a:xfrm>
            <a:custGeom>
              <a:avLst/>
              <a:gdLst>
                <a:gd name="connsiteX0" fmla="*/ 0 w 2968625"/>
                <a:gd name="connsiteY0" fmla="*/ 0 h 1196975"/>
                <a:gd name="connsiteX1" fmla="*/ 158750 w 2968625"/>
                <a:gd name="connsiteY1" fmla="*/ 0 h 1196975"/>
                <a:gd name="connsiteX2" fmla="*/ 158750 w 2968625"/>
                <a:gd name="connsiteY2" fmla="*/ 85725 h 1196975"/>
                <a:gd name="connsiteX3" fmla="*/ 203200 w 2968625"/>
                <a:gd name="connsiteY3" fmla="*/ 85725 h 1196975"/>
                <a:gd name="connsiteX4" fmla="*/ 203200 w 2968625"/>
                <a:gd name="connsiteY4" fmla="*/ 127000 h 1196975"/>
                <a:gd name="connsiteX5" fmla="*/ 219075 w 2968625"/>
                <a:gd name="connsiteY5" fmla="*/ 142875 h 1196975"/>
                <a:gd name="connsiteX6" fmla="*/ 219075 w 2968625"/>
                <a:gd name="connsiteY6" fmla="*/ 209550 h 1196975"/>
                <a:gd name="connsiteX7" fmla="*/ 292100 w 2968625"/>
                <a:gd name="connsiteY7" fmla="*/ 209550 h 1196975"/>
                <a:gd name="connsiteX8" fmla="*/ 292100 w 2968625"/>
                <a:gd name="connsiteY8" fmla="*/ 257175 h 1196975"/>
                <a:gd name="connsiteX9" fmla="*/ 409575 w 2968625"/>
                <a:gd name="connsiteY9" fmla="*/ 257175 h 1196975"/>
                <a:gd name="connsiteX10" fmla="*/ 409575 w 2968625"/>
                <a:gd name="connsiteY10" fmla="*/ 314325 h 1196975"/>
                <a:gd name="connsiteX11" fmla="*/ 409575 w 2968625"/>
                <a:gd name="connsiteY11" fmla="*/ 314325 h 1196975"/>
                <a:gd name="connsiteX12" fmla="*/ 444500 w 2968625"/>
                <a:gd name="connsiteY12" fmla="*/ 314325 h 1196975"/>
                <a:gd name="connsiteX13" fmla="*/ 444500 w 2968625"/>
                <a:gd name="connsiteY13" fmla="*/ 393700 h 1196975"/>
                <a:gd name="connsiteX14" fmla="*/ 492125 w 2968625"/>
                <a:gd name="connsiteY14" fmla="*/ 393700 h 1196975"/>
                <a:gd name="connsiteX15" fmla="*/ 492125 w 2968625"/>
                <a:gd name="connsiteY15" fmla="*/ 463550 h 1196975"/>
                <a:gd name="connsiteX16" fmla="*/ 736600 w 2968625"/>
                <a:gd name="connsiteY16" fmla="*/ 463550 h 1196975"/>
                <a:gd name="connsiteX17" fmla="*/ 736600 w 2968625"/>
                <a:gd name="connsiteY17" fmla="*/ 536575 h 1196975"/>
                <a:gd name="connsiteX18" fmla="*/ 952500 w 2968625"/>
                <a:gd name="connsiteY18" fmla="*/ 536575 h 1196975"/>
                <a:gd name="connsiteX19" fmla="*/ 952500 w 2968625"/>
                <a:gd name="connsiteY19" fmla="*/ 704850 h 1196975"/>
                <a:gd name="connsiteX20" fmla="*/ 981075 w 2968625"/>
                <a:gd name="connsiteY20" fmla="*/ 704850 h 1196975"/>
                <a:gd name="connsiteX21" fmla="*/ 981075 w 2968625"/>
                <a:gd name="connsiteY21" fmla="*/ 869950 h 1196975"/>
                <a:gd name="connsiteX22" fmla="*/ 1149350 w 2968625"/>
                <a:gd name="connsiteY22" fmla="*/ 869950 h 1196975"/>
                <a:gd name="connsiteX23" fmla="*/ 1149350 w 2968625"/>
                <a:gd name="connsiteY23" fmla="*/ 965200 h 1196975"/>
                <a:gd name="connsiteX24" fmla="*/ 1419225 w 2968625"/>
                <a:gd name="connsiteY24" fmla="*/ 965200 h 1196975"/>
                <a:gd name="connsiteX25" fmla="*/ 1419225 w 2968625"/>
                <a:gd name="connsiteY25" fmla="*/ 1069975 h 1196975"/>
                <a:gd name="connsiteX26" fmla="*/ 1616075 w 2968625"/>
                <a:gd name="connsiteY26" fmla="*/ 1069975 h 1196975"/>
                <a:gd name="connsiteX27" fmla="*/ 1616075 w 2968625"/>
                <a:gd name="connsiteY27" fmla="*/ 1196975 h 1196975"/>
                <a:gd name="connsiteX28" fmla="*/ 2968625 w 2968625"/>
                <a:gd name="connsiteY28" fmla="*/ 1196975 h 1196975"/>
                <a:gd name="connsiteX0" fmla="*/ 0 w 2998258"/>
                <a:gd name="connsiteY0" fmla="*/ 0 h 1196975"/>
                <a:gd name="connsiteX1" fmla="*/ 158750 w 2998258"/>
                <a:gd name="connsiteY1" fmla="*/ 0 h 1196975"/>
                <a:gd name="connsiteX2" fmla="*/ 158750 w 2998258"/>
                <a:gd name="connsiteY2" fmla="*/ 85725 h 1196975"/>
                <a:gd name="connsiteX3" fmla="*/ 203200 w 2998258"/>
                <a:gd name="connsiteY3" fmla="*/ 85725 h 1196975"/>
                <a:gd name="connsiteX4" fmla="*/ 203200 w 2998258"/>
                <a:gd name="connsiteY4" fmla="*/ 127000 h 1196975"/>
                <a:gd name="connsiteX5" fmla="*/ 219075 w 2998258"/>
                <a:gd name="connsiteY5" fmla="*/ 142875 h 1196975"/>
                <a:gd name="connsiteX6" fmla="*/ 219075 w 2998258"/>
                <a:gd name="connsiteY6" fmla="*/ 209550 h 1196975"/>
                <a:gd name="connsiteX7" fmla="*/ 292100 w 2998258"/>
                <a:gd name="connsiteY7" fmla="*/ 209550 h 1196975"/>
                <a:gd name="connsiteX8" fmla="*/ 292100 w 2998258"/>
                <a:gd name="connsiteY8" fmla="*/ 257175 h 1196975"/>
                <a:gd name="connsiteX9" fmla="*/ 409575 w 2998258"/>
                <a:gd name="connsiteY9" fmla="*/ 257175 h 1196975"/>
                <a:gd name="connsiteX10" fmla="*/ 409575 w 2998258"/>
                <a:gd name="connsiteY10" fmla="*/ 314325 h 1196975"/>
                <a:gd name="connsiteX11" fmla="*/ 409575 w 2998258"/>
                <a:gd name="connsiteY11" fmla="*/ 314325 h 1196975"/>
                <a:gd name="connsiteX12" fmla="*/ 444500 w 2998258"/>
                <a:gd name="connsiteY12" fmla="*/ 314325 h 1196975"/>
                <a:gd name="connsiteX13" fmla="*/ 444500 w 2998258"/>
                <a:gd name="connsiteY13" fmla="*/ 393700 h 1196975"/>
                <a:gd name="connsiteX14" fmla="*/ 492125 w 2998258"/>
                <a:gd name="connsiteY14" fmla="*/ 393700 h 1196975"/>
                <a:gd name="connsiteX15" fmla="*/ 492125 w 2998258"/>
                <a:gd name="connsiteY15" fmla="*/ 463550 h 1196975"/>
                <a:gd name="connsiteX16" fmla="*/ 736600 w 2998258"/>
                <a:gd name="connsiteY16" fmla="*/ 463550 h 1196975"/>
                <a:gd name="connsiteX17" fmla="*/ 736600 w 2998258"/>
                <a:gd name="connsiteY17" fmla="*/ 536575 h 1196975"/>
                <a:gd name="connsiteX18" fmla="*/ 952500 w 2998258"/>
                <a:gd name="connsiteY18" fmla="*/ 536575 h 1196975"/>
                <a:gd name="connsiteX19" fmla="*/ 952500 w 2998258"/>
                <a:gd name="connsiteY19" fmla="*/ 704850 h 1196975"/>
                <a:gd name="connsiteX20" fmla="*/ 981075 w 2998258"/>
                <a:gd name="connsiteY20" fmla="*/ 704850 h 1196975"/>
                <a:gd name="connsiteX21" fmla="*/ 981075 w 2998258"/>
                <a:gd name="connsiteY21" fmla="*/ 869950 h 1196975"/>
                <a:gd name="connsiteX22" fmla="*/ 1149350 w 2998258"/>
                <a:gd name="connsiteY22" fmla="*/ 869950 h 1196975"/>
                <a:gd name="connsiteX23" fmla="*/ 1149350 w 2998258"/>
                <a:gd name="connsiteY23" fmla="*/ 965200 h 1196975"/>
                <a:gd name="connsiteX24" fmla="*/ 1419225 w 2998258"/>
                <a:gd name="connsiteY24" fmla="*/ 965200 h 1196975"/>
                <a:gd name="connsiteX25" fmla="*/ 1419225 w 2998258"/>
                <a:gd name="connsiteY25" fmla="*/ 1069975 h 1196975"/>
                <a:gd name="connsiteX26" fmla="*/ 1616075 w 2998258"/>
                <a:gd name="connsiteY26" fmla="*/ 1069975 h 1196975"/>
                <a:gd name="connsiteX27" fmla="*/ 1616075 w 2998258"/>
                <a:gd name="connsiteY27" fmla="*/ 1196975 h 1196975"/>
                <a:gd name="connsiteX28" fmla="*/ 2998258 w 2998258"/>
                <a:gd name="connsiteY28" fmla="*/ 1196975 h 11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98258" h="1196975">
                  <a:moveTo>
                    <a:pt x="0" y="0"/>
                  </a:moveTo>
                  <a:lnTo>
                    <a:pt x="158750" y="0"/>
                  </a:lnTo>
                  <a:lnTo>
                    <a:pt x="158750" y="85725"/>
                  </a:lnTo>
                  <a:lnTo>
                    <a:pt x="203200" y="85725"/>
                  </a:lnTo>
                  <a:lnTo>
                    <a:pt x="203200" y="127000"/>
                  </a:lnTo>
                  <a:lnTo>
                    <a:pt x="219075" y="142875"/>
                  </a:lnTo>
                  <a:lnTo>
                    <a:pt x="219075" y="209550"/>
                  </a:lnTo>
                  <a:lnTo>
                    <a:pt x="292100" y="209550"/>
                  </a:lnTo>
                  <a:lnTo>
                    <a:pt x="292100" y="257175"/>
                  </a:lnTo>
                  <a:lnTo>
                    <a:pt x="409575" y="257175"/>
                  </a:lnTo>
                  <a:lnTo>
                    <a:pt x="409575" y="314325"/>
                  </a:lnTo>
                  <a:lnTo>
                    <a:pt x="409575" y="314325"/>
                  </a:lnTo>
                  <a:lnTo>
                    <a:pt x="444500" y="314325"/>
                  </a:lnTo>
                  <a:lnTo>
                    <a:pt x="444500" y="393700"/>
                  </a:lnTo>
                  <a:lnTo>
                    <a:pt x="492125" y="393700"/>
                  </a:lnTo>
                  <a:lnTo>
                    <a:pt x="492125" y="463550"/>
                  </a:lnTo>
                  <a:lnTo>
                    <a:pt x="736600" y="463550"/>
                  </a:lnTo>
                  <a:lnTo>
                    <a:pt x="736600" y="536575"/>
                  </a:lnTo>
                  <a:lnTo>
                    <a:pt x="952500" y="536575"/>
                  </a:lnTo>
                  <a:lnTo>
                    <a:pt x="952500" y="704850"/>
                  </a:lnTo>
                  <a:lnTo>
                    <a:pt x="981075" y="704850"/>
                  </a:lnTo>
                  <a:lnTo>
                    <a:pt x="981075" y="869950"/>
                  </a:lnTo>
                  <a:lnTo>
                    <a:pt x="1149350" y="869950"/>
                  </a:lnTo>
                  <a:lnTo>
                    <a:pt x="1149350" y="965200"/>
                  </a:lnTo>
                  <a:lnTo>
                    <a:pt x="1419225" y="965200"/>
                  </a:lnTo>
                  <a:lnTo>
                    <a:pt x="1419225" y="1069975"/>
                  </a:lnTo>
                  <a:lnTo>
                    <a:pt x="1616075" y="1069975"/>
                  </a:lnTo>
                  <a:lnTo>
                    <a:pt x="1616075" y="1196975"/>
                  </a:lnTo>
                  <a:lnTo>
                    <a:pt x="2998258" y="1196975"/>
                  </a:lnTo>
                </a:path>
              </a:pathLst>
            </a:custGeom>
            <a:noFill/>
            <a:ln w="28575">
              <a:solidFill>
                <a:schemeClr val="accent1"/>
              </a:solidFill>
              <a:miter lim="800000"/>
              <a:headEnd/>
              <a:tailEnd/>
            </a:ln>
          </p:spPr>
          <p:txBody>
            <a:bodyPr rtlCol="0" anchor="ctr"/>
            <a:lstStyle/>
            <a:p>
              <a:pPr algn="ctr"/>
              <a:endParaRPr lang="en-US" dirty="0"/>
            </a:p>
          </p:txBody>
        </p:sp>
        <p:sp>
          <p:nvSpPr>
            <p:cNvPr id="996" name="Freeform: Shape 995">
              <a:extLst>
                <a:ext uri="{FF2B5EF4-FFF2-40B4-BE49-F238E27FC236}">
                  <a16:creationId xmlns:a16="http://schemas.microsoft.com/office/drawing/2014/main" id="{E424C480-6E28-4FBA-A012-4FD095F9ED77}"/>
                </a:ext>
              </a:extLst>
            </p:cNvPr>
            <p:cNvSpPr/>
            <p:nvPr/>
          </p:nvSpPr>
          <p:spPr bwMode="auto">
            <a:xfrm>
              <a:off x="752880" y="2178050"/>
              <a:ext cx="3178175" cy="746125"/>
            </a:xfrm>
            <a:custGeom>
              <a:avLst/>
              <a:gdLst>
                <a:gd name="connsiteX0" fmla="*/ 3159125 w 3159125"/>
                <a:gd name="connsiteY0" fmla="*/ 746125 h 746125"/>
                <a:gd name="connsiteX1" fmla="*/ 1276350 w 3159125"/>
                <a:gd name="connsiteY1" fmla="*/ 746125 h 746125"/>
                <a:gd name="connsiteX2" fmla="*/ 1276350 w 3159125"/>
                <a:gd name="connsiteY2" fmla="*/ 657225 h 746125"/>
                <a:gd name="connsiteX3" fmla="*/ 1270000 w 3159125"/>
                <a:gd name="connsiteY3" fmla="*/ 657225 h 746125"/>
                <a:gd name="connsiteX4" fmla="*/ 1270000 w 3159125"/>
                <a:gd name="connsiteY4" fmla="*/ 565150 h 746125"/>
                <a:gd name="connsiteX5" fmla="*/ 1066800 w 3159125"/>
                <a:gd name="connsiteY5" fmla="*/ 565150 h 746125"/>
                <a:gd name="connsiteX6" fmla="*/ 1066800 w 3159125"/>
                <a:gd name="connsiteY6" fmla="*/ 488950 h 746125"/>
                <a:gd name="connsiteX7" fmla="*/ 993775 w 3159125"/>
                <a:gd name="connsiteY7" fmla="*/ 488950 h 746125"/>
                <a:gd name="connsiteX8" fmla="*/ 993775 w 3159125"/>
                <a:gd name="connsiteY8" fmla="*/ 406400 h 746125"/>
                <a:gd name="connsiteX9" fmla="*/ 933450 w 3159125"/>
                <a:gd name="connsiteY9" fmla="*/ 406400 h 746125"/>
                <a:gd name="connsiteX10" fmla="*/ 933450 w 3159125"/>
                <a:gd name="connsiteY10" fmla="*/ 336550 h 746125"/>
                <a:gd name="connsiteX11" fmla="*/ 844550 w 3159125"/>
                <a:gd name="connsiteY11" fmla="*/ 336550 h 746125"/>
                <a:gd name="connsiteX12" fmla="*/ 844550 w 3159125"/>
                <a:gd name="connsiteY12" fmla="*/ 273050 h 746125"/>
                <a:gd name="connsiteX13" fmla="*/ 796925 w 3159125"/>
                <a:gd name="connsiteY13" fmla="*/ 273050 h 746125"/>
                <a:gd name="connsiteX14" fmla="*/ 796925 w 3159125"/>
                <a:gd name="connsiteY14" fmla="*/ 200025 h 746125"/>
                <a:gd name="connsiteX15" fmla="*/ 755650 w 3159125"/>
                <a:gd name="connsiteY15" fmla="*/ 200025 h 746125"/>
                <a:gd name="connsiteX16" fmla="*/ 755650 w 3159125"/>
                <a:gd name="connsiteY16" fmla="*/ 136525 h 746125"/>
                <a:gd name="connsiteX17" fmla="*/ 317500 w 3159125"/>
                <a:gd name="connsiteY17" fmla="*/ 136525 h 746125"/>
                <a:gd name="connsiteX18" fmla="*/ 317500 w 3159125"/>
                <a:gd name="connsiteY18" fmla="*/ 76200 h 746125"/>
                <a:gd name="connsiteX19" fmla="*/ 31750 w 3159125"/>
                <a:gd name="connsiteY19" fmla="*/ 76200 h 746125"/>
                <a:gd name="connsiteX20" fmla="*/ 31750 w 3159125"/>
                <a:gd name="connsiteY20" fmla="*/ 0 h 746125"/>
                <a:gd name="connsiteX21" fmla="*/ 0 w 3159125"/>
                <a:gd name="connsiteY21" fmla="*/ 0 h 746125"/>
                <a:gd name="connsiteX0" fmla="*/ 3178175 w 3178175"/>
                <a:gd name="connsiteY0" fmla="*/ 746125 h 746125"/>
                <a:gd name="connsiteX1" fmla="*/ 1276350 w 3178175"/>
                <a:gd name="connsiteY1" fmla="*/ 746125 h 746125"/>
                <a:gd name="connsiteX2" fmla="*/ 1276350 w 3178175"/>
                <a:gd name="connsiteY2" fmla="*/ 657225 h 746125"/>
                <a:gd name="connsiteX3" fmla="*/ 1270000 w 3178175"/>
                <a:gd name="connsiteY3" fmla="*/ 657225 h 746125"/>
                <a:gd name="connsiteX4" fmla="*/ 1270000 w 3178175"/>
                <a:gd name="connsiteY4" fmla="*/ 565150 h 746125"/>
                <a:gd name="connsiteX5" fmla="*/ 1066800 w 3178175"/>
                <a:gd name="connsiteY5" fmla="*/ 565150 h 746125"/>
                <a:gd name="connsiteX6" fmla="*/ 1066800 w 3178175"/>
                <a:gd name="connsiteY6" fmla="*/ 488950 h 746125"/>
                <a:gd name="connsiteX7" fmla="*/ 993775 w 3178175"/>
                <a:gd name="connsiteY7" fmla="*/ 488950 h 746125"/>
                <a:gd name="connsiteX8" fmla="*/ 993775 w 3178175"/>
                <a:gd name="connsiteY8" fmla="*/ 406400 h 746125"/>
                <a:gd name="connsiteX9" fmla="*/ 933450 w 3178175"/>
                <a:gd name="connsiteY9" fmla="*/ 406400 h 746125"/>
                <a:gd name="connsiteX10" fmla="*/ 933450 w 3178175"/>
                <a:gd name="connsiteY10" fmla="*/ 336550 h 746125"/>
                <a:gd name="connsiteX11" fmla="*/ 844550 w 3178175"/>
                <a:gd name="connsiteY11" fmla="*/ 336550 h 746125"/>
                <a:gd name="connsiteX12" fmla="*/ 844550 w 3178175"/>
                <a:gd name="connsiteY12" fmla="*/ 273050 h 746125"/>
                <a:gd name="connsiteX13" fmla="*/ 796925 w 3178175"/>
                <a:gd name="connsiteY13" fmla="*/ 273050 h 746125"/>
                <a:gd name="connsiteX14" fmla="*/ 796925 w 3178175"/>
                <a:gd name="connsiteY14" fmla="*/ 200025 h 746125"/>
                <a:gd name="connsiteX15" fmla="*/ 755650 w 3178175"/>
                <a:gd name="connsiteY15" fmla="*/ 200025 h 746125"/>
                <a:gd name="connsiteX16" fmla="*/ 755650 w 3178175"/>
                <a:gd name="connsiteY16" fmla="*/ 136525 h 746125"/>
                <a:gd name="connsiteX17" fmla="*/ 317500 w 3178175"/>
                <a:gd name="connsiteY17" fmla="*/ 136525 h 746125"/>
                <a:gd name="connsiteX18" fmla="*/ 317500 w 3178175"/>
                <a:gd name="connsiteY18" fmla="*/ 76200 h 746125"/>
                <a:gd name="connsiteX19" fmla="*/ 31750 w 3178175"/>
                <a:gd name="connsiteY19" fmla="*/ 76200 h 746125"/>
                <a:gd name="connsiteX20" fmla="*/ 31750 w 3178175"/>
                <a:gd name="connsiteY20" fmla="*/ 0 h 746125"/>
                <a:gd name="connsiteX21" fmla="*/ 0 w 3178175"/>
                <a:gd name="connsiteY21" fmla="*/ 0 h 74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178175" h="746125">
                  <a:moveTo>
                    <a:pt x="3178175" y="746125"/>
                  </a:moveTo>
                  <a:lnTo>
                    <a:pt x="1276350" y="746125"/>
                  </a:lnTo>
                  <a:lnTo>
                    <a:pt x="1276350" y="657225"/>
                  </a:lnTo>
                  <a:lnTo>
                    <a:pt x="1270000" y="657225"/>
                  </a:lnTo>
                  <a:lnTo>
                    <a:pt x="1270000" y="565150"/>
                  </a:lnTo>
                  <a:lnTo>
                    <a:pt x="1066800" y="565150"/>
                  </a:lnTo>
                  <a:lnTo>
                    <a:pt x="1066800" y="488950"/>
                  </a:lnTo>
                  <a:lnTo>
                    <a:pt x="993775" y="488950"/>
                  </a:lnTo>
                  <a:lnTo>
                    <a:pt x="993775" y="406400"/>
                  </a:lnTo>
                  <a:lnTo>
                    <a:pt x="933450" y="406400"/>
                  </a:lnTo>
                  <a:lnTo>
                    <a:pt x="933450" y="336550"/>
                  </a:lnTo>
                  <a:lnTo>
                    <a:pt x="844550" y="336550"/>
                  </a:lnTo>
                  <a:lnTo>
                    <a:pt x="844550" y="273050"/>
                  </a:lnTo>
                  <a:lnTo>
                    <a:pt x="796925" y="273050"/>
                  </a:lnTo>
                  <a:lnTo>
                    <a:pt x="796925" y="200025"/>
                  </a:lnTo>
                  <a:lnTo>
                    <a:pt x="755650" y="200025"/>
                  </a:lnTo>
                  <a:lnTo>
                    <a:pt x="755650" y="136525"/>
                  </a:lnTo>
                  <a:lnTo>
                    <a:pt x="317500" y="136525"/>
                  </a:lnTo>
                  <a:lnTo>
                    <a:pt x="317500" y="76200"/>
                  </a:lnTo>
                  <a:lnTo>
                    <a:pt x="31750" y="76200"/>
                  </a:lnTo>
                  <a:lnTo>
                    <a:pt x="31750" y="0"/>
                  </a:lnTo>
                  <a:lnTo>
                    <a:pt x="0" y="0"/>
                  </a:lnTo>
                </a:path>
              </a:pathLst>
            </a:custGeom>
            <a:noFill/>
            <a:ln w="28575">
              <a:solidFill>
                <a:schemeClr val="accent3"/>
              </a:solidFill>
              <a:miter lim="800000"/>
              <a:headEnd/>
              <a:tailEnd/>
            </a:ln>
          </p:spPr>
          <p:txBody>
            <a:bodyPr rtlCol="0" anchor="ctr"/>
            <a:lstStyle/>
            <a:p>
              <a:pPr algn="ctr"/>
              <a:endParaRPr lang="en-US" dirty="0"/>
            </a:p>
          </p:txBody>
        </p:sp>
        <p:cxnSp>
          <p:nvCxnSpPr>
            <p:cNvPr id="997" name="Straight Connector 996">
              <a:extLst>
                <a:ext uri="{FF2B5EF4-FFF2-40B4-BE49-F238E27FC236}">
                  <a16:creationId xmlns:a16="http://schemas.microsoft.com/office/drawing/2014/main" id="{D78C8E4C-0A78-465C-8621-B5698ABB211F}"/>
                </a:ext>
              </a:extLst>
            </p:cNvPr>
            <p:cNvCxnSpPr/>
            <p:nvPr/>
          </p:nvCxnSpPr>
          <p:spPr bwMode="auto">
            <a:xfrm>
              <a:off x="867180" y="2130324"/>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998" name="Straight Connector 997">
              <a:extLst>
                <a:ext uri="{FF2B5EF4-FFF2-40B4-BE49-F238E27FC236}">
                  <a16:creationId xmlns:a16="http://schemas.microsoft.com/office/drawing/2014/main" id="{A54ADD14-2B6C-4EA4-BEE6-EC4BDB1D9F29}"/>
                </a:ext>
              </a:extLst>
            </p:cNvPr>
            <p:cNvCxnSpPr/>
            <p:nvPr/>
          </p:nvCxnSpPr>
          <p:spPr bwMode="auto">
            <a:xfrm>
              <a:off x="1497417" y="2662136"/>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999" name="Straight Connector 998">
              <a:extLst>
                <a:ext uri="{FF2B5EF4-FFF2-40B4-BE49-F238E27FC236}">
                  <a16:creationId xmlns:a16="http://schemas.microsoft.com/office/drawing/2014/main" id="{9B098F9F-D727-49BF-B750-46BAB14D9846}"/>
                </a:ext>
              </a:extLst>
            </p:cNvPr>
            <p:cNvCxnSpPr/>
            <p:nvPr/>
          </p:nvCxnSpPr>
          <p:spPr bwMode="auto">
            <a:xfrm>
              <a:off x="1533929" y="2662136"/>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C6FFD2D2-CF6B-4E92-9741-D17DEEA3FCFA}"/>
                </a:ext>
              </a:extLst>
            </p:cNvPr>
            <p:cNvCxnSpPr/>
            <p:nvPr/>
          </p:nvCxnSpPr>
          <p:spPr bwMode="auto">
            <a:xfrm>
              <a:off x="1652991" y="2662136"/>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098" name="Straight Connector 1097">
              <a:extLst>
                <a:ext uri="{FF2B5EF4-FFF2-40B4-BE49-F238E27FC236}">
                  <a16:creationId xmlns:a16="http://schemas.microsoft.com/office/drawing/2014/main" id="{4674A3E3-AFFC-43AB-8132-77BD0D28B187}"/>
                </a:ext>
              </a:extLst>
            </p:cNvPr>
            <p:cNvCxnSpPr/>
            <p:nvPr/>
          </p:nvCxnSpPr>
          <p:spPr bwMode="auto">
            <a:xfrm>
              <a:off x="1754764" y="2996079"/>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A1438C15-AAC4-4EC5-9860-A1848BFBD116}"/>
                </a:ext>
              </a:extLst>
            </p:cNvPr>
            <p:cNvCxnSpPr/>
            <p:nvPr/>
          </p:nvCxnSpPr>
          <p:spPr bwMode="auto">
            <a:xfrm>
              <a:off x="1794452" y="2996079"/>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219" name="Straight Connector 1218">
              <a:extLst>
                <a:ext uri="{FF2B5EF4-FFF2-40B4-BE49-F238E27FC236}">
                  <a16:creationId xmlns:a16="http://schemas.microsoft.com/office/drawing/2014/main" id="{08048387-0D43-4C68-B07A-37DFED297AE7}"/>
                </a:ext>
              </a:extLst>
            </p:cNvPr>
            <p:cNvCxnSpPr/>
            <p:nvPr/>
          </p:nvCxnSpPr>
          <p:spPr bwMode="auto">
            <a:xfrm>
              <a:off x="2191327" y="3205629"/>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36" name="Straight Connector 1335">
              <a:extLst>
                <a:ext uri="{FF2B5EF4-FFF2-40B4-BE49-F238E27FC236}">
                  <a16:creationId xmlns:a16="http://schemas.microsoft.com/office/drawing/2014/main" id="{436E7E18-D655-40C6-ABE0-CDADBEDC63BE}"/>
                </a:ext>
              </a:extLst>
            </p:cNvPr>
            <p:cNvCxnSpPr/>
            <p:nvPr/>
          </p:nvCxnSpPr>
          <p:spPr bwMode="auto">
            <a:xfrm>
              <a:off x="2231015" y="3205629"/>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942B03FB-F950-4B65-9FF1-828E7B5B093C}"/>
                </a:ext>
              </a:extLst>
            </p:cNvPr>
            <p:cNvCxnSpPr/>
            <p:nvPr/>
          </p:nvCxnSpPr>
          <p:spPr bwMode="auto">
            <a:xfrm>
              <a:off x="2867602"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49DD9B2C-54B7-4F8F-A48A-2D6974085F53}"/>
                </a:ext>
              </a:extLst>
            </p:cNvPr>
            <p:cNvCxnSpPr/>
            <p:nvPr/>
          </p:nvCxnSpPr>
          <p:spPr bwMode="auto">
            <a:xfrm>
              <a:off x="2583440"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43D3EC10-DDE7-4D92-A3AC-72B0A13F207B}"/>
                </a:ext>
              </a:extLst>
            </p:cNvPr>
            <p:cNvCxnSpPr/>
            <p:nvPr/>
          </p:nvCxnSpPr>
          <p:spPr bwMode="auto">
            <a:xfrm>
              <a:off x="2907290"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FA3FD177-38A7-4654-B87A-09C0D2417B61}"/>
                </a:ext>
              </a:extLst>
            </p:cNvPr>
            <p:cNvCxnSpPr/>
            <p:nvPr/>
          </p:nvCxnSpPr>
          <p:spPr bwMode="auto">
            <a:xfrm>
              <a:off x="3254544"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41" name="Straight Connector 1340">
              <a:extLst>
                <a:ext uri="{FF2B5EF4-FFF2-40B4-BE49-F238E27FC236}">
                  <a16:creationId xmlns:a16="http://schemas.microsoft.com/office/drawing/2014/main" id="{DE6BBAEB-EF1E-4031-B4FF-7BFAE8174386}"/>
                </a:ext>
              </a:extLst>
            </p:cNvPr>
            <p:cNvCxnSpPr/>
            <p:nvPr/>
          </p:nvCxnSpPr>
          <p:spPr bwMode="auto">
            <a:xfrm>
              <a:off x="3437676"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42" name="Straight Connector 1341">
              <a:extLst>
                <a:ext uri="{FF2B5EF4-FFF2-40B4-BE49-F238E27FC236}">
                  <a16:creationId xmlns:a16="http://schemas.microsoft.com/office/drawing/2014/main" id="{DEBA4DFD-945F-4ADC-8353-49FE2133D8D6}"/>
                </a:ext>
              </a:extLst>
            </p:cNvPr>
            <p:cNvCxnSpPr/>
            <p:nvPr/>
          </p:nvCxnSpPr>
          <p:spPr bwMode="auto">
            <a:xfrm>
              <a:off x="3661513"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04C7C9D0-1A10-4808-91A9-61E1C86D37C9}"/>
                </a:ext>
              </a:extLst>
            </p:cNvPr>
            <p:cNvCxnSpPr/>
            <p:nvPr/>
          </p:nvCxnSpPr>
          <p:spPr bwMode="auto">
            <a:xfrm>
              <a:off x="3705630" y="3330575"/>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344" name="Straight Connector 1343">
              <a:extLst>
                <a:ext uri="{FF2B5EF4-FFF2-40B4-BE49-F238E27FC236}">
                  <a16:creationId xmlns:a16="http://schemas.microsoft.com/office/drawing/2014/main" id="{C4CE0042-59B1-434F-AAD1-7A997665AF2D}"/>
                </a:ext>
              </a:extLst>
            </p:cNvPr>
            <p:cNvCxnSpPr/>
            <p:nvPr/>
          </p:nvCxnSpPr>
          <p:spPr bwMode="auto">
            <a:xfrm>
              <a:off x="3854857"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45" name="Straight Connector 1344">
              <a:extLst>
                <a:ext uri="{FF2B5EF4-FFF2-40B4-BE49-F238E27FC236}">
                  <a16:creationId xmlns:a16="http://schemas.microsoft.com/office/drawing/2014/main" id="{340AFD53-D167-4B86-B6E6-2B8B17CAC88F}"/>
                </a:ext>
              </a:extLst>
            </p:cNvPr>
            <p:cNvCxnSpPr/>
            <p:nvPr/>
          </p:nvCxnSpPr>
          <p:spPr bwMode="auto">
            <a:xfrm>
              <a:off x="3353207"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6A4F7D0E-2BE0-4374-94B4-86C432A88A7A}"/>
                </a:ext>
              </a:extLst>
            </p:cNvPr>
            <p:cNvCxnSpPr/>
            <p:nvPr/>
          </p:nvCxnSpPr>
          <p:spPr bwMode="auto">
            <a:xfrm>
              <a:off x="3024594"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47" name="Straight Connector 1346">
              <a:extLst>
                <a:ext uri="{FF2B5EF4-FFF2-40B4-BE49-F238E27FC236}">
                  <a16:creationId xmlns:a16="http://schemas.microsoft.com/office/drawing/2014/main" id="{70E17D91-FD3A-4585-BE1F-336E84A07FE7}"/>
                </a:ext>
              </a:extLst>
            </p:cNvPr>
            <p:cNvCxnSpPr/>
            <p:nvPr/>
          </p:nvCxnSpPr>
          <p:spPr bwMode="auto">
            <a:xfrm>
              <a:off x="2961094"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48" name="Straight Connector 1347">
              <a:extLst>
                <a:ext uri="{FF2B5EF4-FFF2-40B4-BE49-F238E27FC236}">
                  <a16:creationId xmlns:a16="http://schemas.microsoft.com/office/drawing/2014/main" id="{874FAA09-3BCD-49AF-806F-DE6ABD8EF995}"/>
                </a:ext>
              </a:extLst>
            </p:cNvPr>
            <p:cNvCxnSpPr/>
            <p:nvPr/>
          </p:nvCxnSpPr>
          <p:spPr bwMode="auto">
            <a:xfrm>
              <a:off x="2811869"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4B377DDE-3B15-4C7D-BC3D-4A9763D19658}"/>
                </a:ext>
              </a:extLst>
            </p:cNvPr>
            <p:cNvCxnSpPr/>
            <p:nvPr/>
          </p:nvCxnSpPr>
          <p:spPr bwMode="auto">
            <a:xfrm>
              <a:off x="2778531"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0" name="Straight Connector 1349">
              <a:extLst>
                <a:ext uri="{FF2B5EF4-FFF2-40B4-BE49-F238E27FC236}">
                  <a16:creationId xmlns:a16="http://schemas.microsoft.com/office/drawing/2014/main" id="{10373D67-9098-42CD-A28A-44F7B8E58776}"/>
                </a:ext>
              </a:extLst>
            </p:cNvPr>
            <p:cNvCxnSpPr/>
            <p:nvPr/>
          </p:nvCxnSpPr>
          <p:spPr bwMode="auto">
            <a:xfrm>
              <a:off x="2722044"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1" name="Straight Connector 1350">
              <a:extLst>
                <a:ext uri="{FF2B5EF4-FFF2-40B4-BE49-F238E27FC236}">
                  <a16:creationId xmlns:a16="http://schemas.microsoft.com/office/drawing/2014/main" id="{3688E399-A41C-427A-8354-861C6F45366B}"/>
                </a:ext>
              </a:extLst>
            </p:cNvPr>
            <p:cNvCxnSpPr/>
            <p:nvPr/>
          </p:nvCxnSpPr>
          <p:spPr bwMode="auto">
            <a:xfrm>
              <a:off x="2688706"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BD1D47B0-3C33-44D5-979D-B1ABA8E2F192}"/>
                </a:ext>
              </a:extLst>
            </p:cNvPr>
            <p:cNvCxnSpPr/>
            <p:nvPr/>
          </p:nvCxnSpPr>
          <p:spPr bwMode="auto">
            <a:xfrm>
              <a:off x="2646874"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3" name="Straight Connector 1352">
              <a:extLst>
                <a:ext uri="{FF2B5EF4-FFF2-40B4-BE49-F238E27FC236}">
                  <a16:creationId xmlns:a16="http://schemas.microsoft.com/office/drawing/2014/main" id="{623C5C7A-52AB-4356-90FA-CC2FF613D762}"/>
                </a:ext>
              </a:extLst>
            </p:cNvPr>
            <p:cNvCxnSpPr/>
            <p:nvPr/>
          </p:nvCxnSpPr>
          <p:spPr bwMode="auto">
            <a:xfrm>
              <a:off x="2427799"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4" name="Straight Connector 1353">
              <a:extLst>
                <a:ext uri="{FF2B5EF4-FFF2-40B4-BE49-F238E27FC236}">
                  <a16:creationId xmlns:a16="http://schemas.microsoft.com/office/drawing/2014/main" id="{6516240C-31FB-474E-8D14-D607AEE9988B}"/>
                </a:ext>
              </a:extLst>
            </p:cNvPr>
            <p:cNvCxnSpPr/>
            <p:nvPr/>
          </p:nvCxnSpPr>
          <p:spPr bwMode="auto">
            <a:xfrm>
              <a:off x="2343662"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FA019730-4F51-4E40-B644-B4562E536A25}"/>
                </a:ext>
              </a:extLst>
            </p:cNvPr>
            <p:cNvCxnSpPr/>
            <p:nvPr/>
          </p:nvCxnSpPr>
          <p:spPr bwMode="auto">
            <a:xfrm>
              <a:off x="2308737"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6" name="Straight Connector 1355">
              <a:extLst>
                <a:ext uri="{FF2B5EF4-FFF2-40B4-BE49-F238E27FC236}">
                  <a16:creationId xmlns:a16="http://schemas.microsoft.com/office/drawing/2014/main" id="{1566FEB0-7AD8-4AA4-85CD-B61811C6490B}"/>
                </a:ext>
              </a:extLst>
            </p:cNvPr>
            <p:cNvCxnSpPr/>
            <p:nvPr/>
          </p:nvCxnSpPr>
          <p:spPr bwMode="auto">
            <a:xfrm>
              <a:off x="2194609" y="2879725"/>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7" name="Straight Connector 1356">
              <a:extLst>
                <a:ext uri="{FF2B5EF4-FFF2-40B4-BE49-F238E27FC236}">
                  <a16:creationId xmlns:a16="http://schemas.microsoft.com/office/drawing/2014/main" id="{678F22BB-15F0-40F3-AB46-305D93D99298}"/>
                </a:ext>
              </a:extLst>
            </p:cNvPr>
            <p:cNvCxnSpPr/>
            <p:nvPr/>
          </p:nvCxnSpPr>
          <p:spPr bwMode="auto">
            <a:xfrm>
              <a:off x="1954896" y="269562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F8D507F2-CD45-4A6B-88DD-FD197ECD3B56}"/>
                </a:ext>
              </a:extLst>
            </p:cNvPr>
            <p:cNvCxnSpPr/>
            <p:nvPr/>
          </p:nvCxnSpPr>
          <p:spPr bwMode="auto">
            <a:xfrm>
              <a:off x="1815196" y="2695667"/>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59" name="Straight Connector 1358">
              <a:extLst>
                <a:ext uri="{FF2B5EF4-FFF2-40B4-BE49-F238E27FC236}">
                  <a16:creationId xmlns:a16="http://schemas.microsoft.com/office/drawing/2014/main" id="{C5D5CD44-394A-4387-9A6C-41D42000153B}"/>
                </a:ext>
              </a:extLst>
            </p:cNvPr>
            <p:cNvCxnSpPr/>
            <p:nvPr/>
          </p:nvCxnSpPr>
          <p:spPr bwMode="auto">
            <a:xfrm>
              <a:off x="1791555" y="2617686"/>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60" name="Straight Connector 1359">
              <a:extLst>
                <a:ext uri="{FF2B5EF4-FFF2-40B4-BE49-F238E27FC236}">
                  <a16:creationId xmlns:a16="http://schemas.microsoft.com/office/drawing/2014/main" id="{DEE49E66-31C4-4DDB-B592-9637F9F310B0}"/>
                </a:ext>
              </a:extLst>
            </p:cNvPr>
            <p:cNvCxnSpPr/>
            <p:nvPr/>
          </p:nvCxnSpPr>
          <p:spPr bwMode="auto">
            <a:xfrm>
              <a:off x="1685192" y="2551263"/>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DD7911EE-4B2C-44EF-9EB4-1F9B45438A44}"/>
                </a:ext>
              </a:extLst>
            </p:cNvPr>
            <p:cNvCxnSpPr/>
            <p:nvPr/>
          </p:nvCxnSpPr>
          <p:spPr bwMode="auto">
            <a:xfrm>
              <a:off x="1552775" y="2404485"/>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91" name="Group 1390">
            <a:extLst>
              <a:ext uri="{FF2B5EF4-FFF2-40B4-BE49-F238E27FC236}">
                <a16:creationId xmlns:a16="http://schemas.microsoft.com/office/drawing/2014/main" id="{C192FB74-F94F-40E6-9508-621DE1FA3762}"/>
              </a:ext>
            </a:extLst>
          </p:cNvPr>
          <p:cNvGrpSpPr/>
          <p:nvPr/>
        </p:nvGrpSpPr>
        <p:grpSpPr>
          <a:xfrm>
            <a:off x="8355375" y="3736998"/>
            <a:ext cx="3693757" cy="2491506"/>
            <a:chOff x="5214924" y="2036357"/>
            <a:chExt cx="3990888" cy="2702098"/>
          </a:xfrm>
        </p:grpSpPr>
        <p:sp>
          <p:nvSpPr>
            <p:cNvPr id="1392" name="Text Box 45">
              <a:extLst>
                <a:ext uri="{FF2B5EF4-FFF2-40B4-BE49-F238E27FC236}">
                  <a16:creationId xmlns:a16="http://schemas.microsoft.com/office/drawing/2014/main" id="{8F86CDCD-518B-45B3-B5A4-635DF3C2679D}"/>
                </a:ext>
              </a:extLst>
            </p:cNvPr>
            <p:cNvSpPr txBox="1">
              <a:spLocks noChangeArrowheads="1"/>
            </p:cNvSpPr>
            <p:nvPr/>
          </p:nvSpPr>
          <p:spPr bwMode="auto">
            <a:xfrm rot="16200000">
              <a:off x="4298679" y="3075992"/>
              <a:ext cx="21402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OS (%)</a:t>
              </a:r>
            </a:p>
          </p:txBody>
        </p:sp>
        <p:sp>
          <p:nvSpPr>
            <p:cNvPr id="1393" name="Text Box 45">
              <a:extLst>
                <a:ext uri="{FF2B5EF4-FFF2-40B4-BE49-F238E27FC236}">
                  <a16:creationId xmlns:a16="http://schemas.microsoft.com/office/drawing/2014/main" id="{DEF354ED-75C4-4799-8B3A-CB12238E70CD}"/>
                </a:ext>
              </a:extLst>
            </p:cNvPr>
            <p:cNvSpPr txBox="1">
              <a:spLocks noChangeArrowheads="1"/>
            </p:cNvSpPr>
            <p:nvPr/>
          </p:nvSpPr>
          <p:spPr bwMode="auto">
            <a:xfrm>
              <a:off x="5728826" y="4430678"/>
              <a:ext cx="33353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Mo</a:t>
              </a:r>
            </a:p>
          </p:txBody>
        </p:sp>
        <p:sp>
          <p:nvSpPr>
            <p:cNvPr id="1394" name="Text Box 45">
              <a:extLst>
                <a:ext uri="{FF2B5EF4-FFF2-40B4-BE49-F238E27FC236}">
                  <a16:creationId xmlns:a16="http://schemas.microsoft.com/office/drawing/2014/main" id="{EFA06DA2-DAE8-4925-95DF-0835A67C6154}"/>
                </a:ext>
              </a:extLst>
            </p:cNvPr>
            <p:cNvSpPr txBox="1">
              <a:spLocks noChangeArrowheads="1"/>
            </p:cNvSpPr>
            <p:nvPr/>
          </p:nvSpPr>
          <p:spPr bwMode="auto">
            <a:xfrm>
              <a:off x="6090748" y="3540970"/>
              <a:ext cx="1804668" cy="76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br>
                <a:rPr lang="en-GB" altLang="en-US" sz="1000" b="0" dirty="0">
                  <a:solidFill>
                    <a:schemeClr val="bg1"/>
                  </a:solidFill>
                  <a:latin typeface="Calibri" panose="020F0502020204030204" pitchFamily="34" charset="0"/>
                </a:rPr>
              </a:br>
              <a:r>
                <a:rPr lang="en-GB" altLang="en-US" sz="1000" b="0" dirty="0">
                  <a:solidFill>
                    <a:schemeClr val="accent3"/>
                  </a:solidFill>
                  <a:latin typeface="Calibri" panose="020F0502020204030204" pitchFamily="34" charset="0"/>
                </a:rPr>
                <a:t>DA-EPOCH-R</a:t>
              </a:r>
              <a:br>
                <a:rPr lang="en-GB" altLang="en-US" sz="1000" b="0" dirty="0">
                  <a:solidFill>
                    <a:schemeClr val="bg1"/>
                  </a:solidFill>
                  <a:latin typeface="Calibri" panose="020F0502020204030204" pitchFamily="34" charset="0"/>
                </a:rPr>
              </a:br>
              <a:r>
                <a:rPr lang="en-GB" altLang="en-US" sz="1000" b="0" dirty="0">
                  <a:solidFill>
                    <a:schemeClr val="accent1"/>
                  </a:solidFill>
                  <a:latin typeface="Calibri" panose="020F0502020204030204" pitchFamily="34" charset="0"/>
                </a:rPr>
                <a:t>DA-EPOCH-R + VEN</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Stratified log-rank </a:t>
              </a:r>
              <a:r>
                <a:rPr lang="en-GB" altLang="en-US" sz="1000" b="0" i="1" dirty="0">
                  <a:solidFill>
                    <a:schemeClr val="bg1"/>
                  </a:solidFill>
                  <a:latin typeface="Calibri" panose="020F0502020204030204" pitchFamily="34" charset="0"/>
                </a:rPr>
                <a:t>P</a:t>
              </a:r>
              <a:r>
                <a:rPr lang="en-GB" altLang="en-US" sz="1000" b="0" dirty="0">
                  <a:solidFill>
                    <a:schemeClr val="bg1"/>
                  </a:solidFill>
                  <a:latin typeface="Calibri" panose="020F0502020204030204" pitchFamily="34" charset="0"/>
                </a:rPr>
                <a:t> = .004</a:t>
              </a:r>
              <a:endParaRPr lang="en-GB" altLang="en-US" sz="1000" dirty="0">
                <a:solidFill>
                  <a:schemeClr val="bg1"/>
                </a:solidFill>
                <a:latin typeface="Calibri" panose="020F0502020204030204" pitchFamily="34" charset="0"/>
              </a:endParaRPr>
            </a:p>
          </p:txBody>
        </p:sp>
        <p:sp>
          <p:nvSpPr>
            <p:cNvPr id="1395" name="Text Box 45">
              <a:extLst>
                <a:ext uri="{FF2B5EF4-FFF2-40B4-BE49-F238E27FC236}">
                  <a16:creationId xmlns:a16="http://schemas.microsoft.com/office/drawing/2014/main" id="{608C91EF-D766-42B6-8369-9A65F68F7BA8}"/>
                </a:ext>
              </a:extLst>
            </p:cNvPr>
            <p:cNvSpPr txBox="1">
              <a:spLocks noChangeArrowheads="1"/>
            </p:cNvSpPr>
            <p:nvPr/>
          </p:nvSpPr>
          <p:spPr bwMode="auto">
            <a:xfrm>
              <a:off x="6972555" y="3378410"/>
              <a:ext cx="12707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Median OS, Mo (95% CI)</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NE (NE-NE)</a:t>
              </a:r>
              <a:br>
                <a:rPr lang="en-GB" altLang="en-US" sz="1000" b="0" dirty="0">
                  <a:solidFill>
                    <a:schemeClr val="bg1"/>
                  </a:solidFill>
                  <a:latin typeface="Calibri" panose="020F0502020204030204" pitchFamily="34" charset="0"/>
                </a:rPr>
              </a:br>
              <a:r>
                <a:rPr lang="en-GB" altLang="en-US" sz="1000" b="0" dirty="0">
                  <a:solidFill>
                    <a:schemeClr val="bg1"/>
                  </a:solidFill>
                  <a:latin typeface="Calibri" panose="020F0502020204030204" pitchFamily="34" charset="0"/>
                </a:rPr>
                <a:t>8.5 (5.2-NE)</a:t>
              </a:r>
              <a:endParaRPr lang="en-GB" altLang="en-US" sz="1000" dirty="0">
                <a:solidFill>
                  <a:schemeClr val="bg1"/>
                </a:solidFill>
                <a:latin typeface="Calibri" panose="020F0502020204030204" pitchFamily="34" charset="0"/>
              </a:endParaRPr>
            </a:p>
          </p:txBody>
        </p:sp>
        <p:sp>
          <p:nvSpPr>
            <p:cNvPr id="1396" name="Text Box 45">
              <a:extLst>
                <a:ext uri="{FF2B5EF4-FFF2-40B4-BE49-F238E27FC236}">
                  <a16:creationId xmlns:a16="http://schemas.microsoft.com/office/drawing/2014/main" id="{06550DD4-7053-4B36-9311-2D723D84B46E}"/>
                </a:ext>
              </a:extLst>
            </p:cNvPr>
            <p:cNvSpPr txBox="1">
              <a:spLocks noChangeArrowheads="1"/>
            </p:cNvSpPr>
            <p:nvPr/>
          </p:nvSpPr>
          <p:spPr bwMode="auto">
            <a:xfrm>
              <a:off x="8093696" y="3996885"/>
              <a:ext cx="98763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b="0" dirty="0">
                  <a:solidFill>
                    <a:schemeClr val="bg1"/>
                  </a:solidFill>
                  <a:latin typeface="Calibri" panose="020F0502020204030204" pitchFamily="34" charset="0"/>
                </a:rPr>
                <a:t>+ Censor</a:t>
              </a:r>
            </a:p>
          </p:txBody>
        </p:sp>
        <p:sp>
          <p:nvSpPr>
            <p:cNvPr id="1397" name="Text Box 45">
              <a:extLst>
                <a:ext uri="{FF2B5EF4-FFF2-40B4-BE49-F238E27FC236}">
                  <a16:creationId xmlns:a16="http://schemas.microsoft.com/office/drawing/2014/main" id="{2B85D41B-BB43-414B-94FD-C185334C7153}"/>
                </a:ext>
              </a:extLst>
            </p:cNvPr>
            <p:cNvSpPr txBox="1">
              <a:spLocks noChangeArrowheads="1"/>
            </p:cNvSpPr>
            <p:nvPr/>
          </p:nvSpPr>
          <p:spPr bwMode="auto">
            <a:xfrm>
              <a:off x="7931552" y="3388570"/>
              <a:ext cx="127426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Median F/u, </a:t>
              </a:r>
            </a:p>
            <a:p>
              <a:pPr algn="ctr">
                <a:lnSpc>
                  <a:spcPct val="100000"/>
                </a:lnSpc>
                <a:spcBef>
                  <a:spcPct val="0"/>
                </a:spcBef>
                <a:spcAft>
                  <a:spcPct val="0"/>
                </a:spcAft>
                <a:buClrTx/>
                <a:buFontTx/>
                <a:buNone/>
              </a:pPr>
              <a:r>
                <a:rPr lang="en-GB" altLang="en-US" sz="1000" dirty="0">
                  <a:solidFill>
                    <a:schemeClr val="bg1"/>
                  </a:solidFill>
                  <a:latin typeface="Calibri" panose="020F0502020204030204" pitchFamily="34" charset="0"/>
                </a:rPr>
                <a:t>Mo</a:t>
              </a:r>
            </a:p>
            <a:p>
              <a:pPr algn="ctr">
                <a:lnSpc>
                  <a:spcPct val="100000"/>
                </a:lnSpc>
                <a:spcBef>
                  <a:spcPct val="0"/>
                </a:spcBef>
                <a:spcAft>
                  <a:spcPct val="0"/>
                </a:spcAft>
                <a:buClrTx/>
                <a:buFontTx/>
                <a:buNone/>
              </a:pPr>
              <a:r>
                <a:rPr lang="en-GB" altLang="en-US" sz="1000" b="0" dirty="0">
                  <a:solidFill>
                    <a:schemeClr val="bg1"/>
                  </a:solidFill>
                  <a:latin typeface="Calibri" panose="020F0502020204030204" pitchFamily="34" charset="0"/>
                </a:rPr>
                <a:t>9.2</a:t>
              </a:r>
              <a:endParaRPr lang="en-GB" altLang="en-US" sz="1000" dirty="0">
                <a:solidFill>
                  <a:schemeClr val="bg1"/>
                </a:solidFill>
                <a:latin typeface="Calibri" panose="020F0502020204030204" pitchFamily="34" charset="0"/>
              </a:endParaRPr>
            </a:p>
          </p:txBody>
        </p:sp>
        <p:grpSp>
          <p:nvGrpSpPr>
            <p:cNvPr id="1398" name="Group 1397">
              <a:extLst>
                <a:ext uri="{FF2B5EF4-FFF2-40B4-BE49-F238E27FC236}">
                  <a16:creationId xmlns:a16="http://schemas.microsoft.com/office/drawing/2014/main" id="{E83040AC-A81E-4957-A67D-EEAFFD205167}"/>
                </a:ext>
              </a:extLst>
            </p:cNvPr>
            <p:cNvGrpSpPr/>
            <p:nvPr/>
          </p:nvGrpSpPr>
          <p:grpSpPr>
            <a:xfrm>
              <a:off x="5363979" y="2036357"/>
              <a:ext cx="3705163" cy="2509101"/>
              <a:chOff x="208988" y="2036357"/>
              <a:chExt cx="3705163" cy="2509101"/>
            </a:xfrm>
          </p:grpSpPr>
          <p:sp>
            <p:nvSpPr>
              <p:cNvPr id="1521" name="Freeform: Shape 1520">
                <a:extLst>
                  <a:ext uri="{FF2B5EF4-FFF2-40B4-BE49-F238E27FC236}">
                    <a16:creationId xmlns:a16="http://schemas.microsoft.com/office/drawing/2014/main" id="{4BC1AE2E-5A49-44A0-8169-4BC388F85C90}"/>
                  </a:ext>
                </a:extLst>
              </p:cNvPr>
              <p:cNvSpPr/>
              <p:nvPr/>
            </p:nvSpPr>
            <p:spPr bwMode="auto">
              <a:xfrm>
                <a:off x="609759" y="2116427"/>
                <a:ext cx="3292520" cy="2140267"/>
              </a:xfrm>
              <a:custGeom>
                <a:avLst/>
                <a:gdLst>
                  <a:gd name="connsiteX0" fmla="*/ 0 w 8593666"/>
                  <a:gd name="connsiteY0" fmla="*/ 0 h 2489200"/>
                  <a:gd name="connsiteX1" fmla="*/ 0 w 8593666"/>
                  <a:gd name="connsiteY1" fmla="*/ 2489200 h 2489200"/>
                  <a:gd name="connsiteX2" fmla="*/ 8593666 w 8593666"/>
                  <a:gd name="connsiteY2" fmla="*/ 2489200 h 2489200"/>
                </a:gdLst>
                <a:ahLst/>
                <a:cxnLst>
                  <a:cxn ang="0">
                    <a:pos x="connsiteX0" y="connsiteY0"/>
                  </a:cxn>
                  <a:cxn ang="0">
                    <a:pos x="connsiteX1" y="connsiteY1"/>
                  </a:cxn>
                  <a:cxn ang="0">
                    <a:pos x="connsiteX2" y="connsiteY2"/>
                  </a:cxn>
                </a:cxnLst>
                <a:rect l="l" t="t" r="r" b="b"/>
                <a:pathLst>
                  <a:path w="8593666" h="2489200">
                    <a:moveTo>
                      <a:pt x="0" y="0"/>
                    </a:moveTo>
                    <a:lnTo>
                      <a:pt x="0" y="2489200"/>
                    </a:lnTo>
                    <a:lnTo>
                      <a:pt x="8593666" y="2489200"/>
                    </a:lnTo>
                  </a:path>
                </a:pathLst>
              </a:custGeom>
              <a:noFill/>
              <a:ln w="28575">
                <a:solidFill>
                  <a:schemeClr val="bg1"/>
                </a:solidFill>
                <a:miter lim="800000"/>
                <a:headEnd/>
                <a:tailEnd/>
              </a:ln>
            </p:spPr>
            <p:txBody>
              <a:bodyPr rtlCol="0" anchor="ctr"/>
              <a:lstStyle/>
              <a:p>
                <a:pPr algn="ctr"/>
                <a:endParaRPr lang="en-US" dirty="0"/>
              </a:p>
            </p:txBody>
          </p:sp>
          <p:grpSp>
            <p:nvGrpSpPr>
              <p:cNvPr id="1522" name="Group 1521">
                <a:extLst>
                  <a:ext uri="{FF2B5EF4-FFF2-40B4-BE49-F238E27FC236}">
                    <a16:creationId xmlns:a16="http://schemas.microsoft.com/office/drawing/2014/main" id="{69A075BF-773F-4945-85E0-D4E55E7899E5}"/>
                  </a:ext>
                </a:extLst>
              </p:cNvPr>
              <p:cNvGrpSpPr/>
              <p:nvPr/>
            </p:nvGrpSpPr>
            <p:grpSpPr>
              <a:xfrm>
                <a:off x="208988" y="2036357"/>
                <a:ext cx="420308" cy="2351479"/>
                <a:chOff x="605278" y="-493607"/>
                <a:chExt cx="420308" cy="5911198"/>
              </a:xfrm>
            </p:grpSpPr>
            <p:sp>
              <p:nvSpPr>
                <p:cNvPr id="1544" name="TextBox 1543">
                  <a:extLst>
                    <a:ext uri="{FF2B5EF4-FFF2-40B4-BE49-F238E27FC236}">
                      <a16:creationId xmlns:a16="http://schemas.microsoft.com/office/drawing/2014/main" id="{DA235FAD-6AC8-483F-8D90-8072F51A8309}"/>
                    </a:ext>
                  </a:extLst>
                </p:cNvPr>
                <p:cNvSpPr txBox="1"/>
                <p:nvPr/>
              </p:nvSpPr>
              <p:spPr bwMode="auto">
                <a:xfrm>
                  <a:off x="762373" y="4721265"/>
                  <a:ext cx="263213"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45" name="TextBox 1544">
                  <a:extLst>
                    <a:ext uri="{FF2B5EF4-FFF2-40B4-BE49-F238E27FC236}">
                      <a16:creationId xmlns:a16="http://schemas.microsoft.com/office/drawing/2014/main" id="{A7A4993E-9DF9-484C-A583-D09E4B061363}"/>
                    </a:ext>
                  </a:extLst>
                </p:cNvPr>
                <p:cNvSpPr txBox="1"/>
                <p:nvPr/>
              </p:nvSpPr>
              <p:spPr bwMode="auto">
                <a:xfrm>
                  <a:off x="683826" y="3668534"/>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46" name="TextBox 1545">
                  <a:extLst>
                    <a:ext uri="{FF2B5EF4-FFF2-40B4-BE49-F238E27FC236}">
                      <a16:creationId xmlns:a16="http://schemas.microsoft.com/office/drawing/2014/main" id="{7E3FE670-66A6-40DF-AC60-315D679FEABF}"/>
                    </a:ext>
                  </a:extLst>
                </p:cNvPr>
                <p:cNvSpPr txBox="1"/>
                <p:nvPr/>
              </p:nvSpPr>
              <p:spPr bwMode="auto">
                <a:xfrm>
                  <a:off x="683826" y="2615801"/>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47" name="TextBox 1546">
                  <a:extLst>
                    <a:ext uri="{FF2B5EF4-FFF2-40B4-BE49-F238E27FC236}">
                      <a16:creationId xmlns:a16="http://schemas.microsoft.com/office/drawing/2014/main" id="{74705A2B-A32F-4577-9D37-1EBF2468254A}"/>
                    </a:ext>
                  </a:extLst>
                </p:cNvPr>
                <p:cNvSpPr txBox="1"/>
                <p:nvPr/>
              </p:nvSpPr>
              <p:spPr bwMode="auto">
                <a:xfrm>
                  <a:off x="683826" y="1563068"/>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48" name="TextBox 1547">
                  <a:extLst>
                    <a:ext uri="{FF2B5EF4-FFF2-40B4-BE49-F238E27FC236}">
                      <a16:creationId xmlns:a16="http://schemas.microsoft.com/office/drawing/2014/main" id="{CEC0ABCA-9321-46C3-8742-3B005DB50533}"/>
                    </a:ext>
                  </a:extLst>
                </p:cNvPr>
                <p:cNvSpPr txBox="1"/>
                <p:nvPr/>
              </p:nvSpPr>
              <p:spPr bwMode="auto">
                <a:xfrm>
                  <a:off x="683826" y="559126"/>
                  <a:ext cx="341760"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549" name="TextBox 1548">
                  <a:extLst>
                    <a:ext uri="{FF2B5EF4-FFF2-40B4-BE49-F238E27FC236}">
                      <a16:creationId xmlns:a16="http://schemas.microsoft.com/office/drawing/2014/main" id="{4C4F3140-1E07-4E2C-B5B9-91BC21D3FA73}"/>
                    </a:ext>
                  </a:extLst>
                </p:cNvPr>
                <p:cNvSpPr txBox="1"/>
                <p:nvPr/>
              </p:nvSpPr>
              <p:spPr bwMode="auto">
                <a:xfrm>
                  <a:off x="605278" y="-493607"/>
                  <a:ext cx="420308" cy="6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grpSp>
          <p:grpSp>
            <p:nvGrpSpPr>
              <p:cNvPr id="1523" name="Group 1522">
                <a:extLst>
                  <a:ext uri="{FF2B5EF4-FFF2-40B4-BE49-F238E27FC236}">
                    <a16:creationId xmlns:a16="http://schemas.microsoft.com/office/drawing/2014/main" id="{0A60BA29-47E3-42D9-905F-F324C5591643}"/>
                  </a:ext>
                </a:extLst>
              </p:cNvPr>
              <p:cNvGrpSpPr/>
              <p:nvPr/>
            </p:nvGrpSpPr>
            <p:grpSpPr>
              <a:xfrm>
                <a:off x="551731" y="2174774"/>
                <a:ext cx="53541" cy="2081920"/>
                <a:chOff x="830646" y="-321578"/>
                <a:chExt cx="914400" cy="5257535"/>
              </a:xfrm>
            </p:grpSpPr>
            <p:cxnSp>
              <p:nvCxnSpPr>
                <p:cNvPr id="1538" name="Straight Connector 1537">
                  <a:extLst>
                    <a:ext uri="{FF2B5EF4-FFF2-40B4-BE49-F238E27FC236}">
                      <a16:creationId xmlns:a16="http://schemas.microsoft.com/office/drawing/2014/main" id="{3B123C5B-453C-4492-9F6A-C9C7534A486E}"/>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39" name="Straight Connector 1538">
                  <a:extLst>
                    <a:ext uri="{FF2B5EF4-FFF2-40B4-BE49-F238E27FC236}">
                      <a16:creationId xmlns:a16="http://schemas.microsoft.com/office/drawing/2014/main" id="{23031D25-ADC3-4FC4-8648-1090F349ED78}"/>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40" name="Straight Connector 1539">
                  <a:extLst>
                    <a:ext uri="{FF2B5EF4-FFF2-40B4-BE49-F238E27FC236}">
                      <a16:creationId xmlns:a16="http://schemas.microsoft.com/office/drawing/2014/main" id="{DD6FCF2F-1213-4FBA-BFCF-5D2C8E76B53E}"/>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41" name="Straight Connector 1540">
                  <a:extLst>
                    <a:ext uri="{FF2B5EF4-FFF2-40B4-BE49-F238E27FC236}">
                      <a16:creationId xmlns:a16="http://schemas.microsoft.com/office/drawing/2014/main" id="{20A41340-BF60-45B4-AC55-8D5FC7DC36D3}"/>
                    </a:ext>
                  </a:extLst>
                </p:cNvPr>
                <p:cNvCxnSpPr>
                  <a:cxnSpLocks/>
                </p:cNvCxnSpPr>
                <p:nvPr/>
              </p:nvCxnSpPr>
              <p:spPr bwMode="auto">
                <a:xfrm>
                  <a:off x="830646" y="49359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42" name="Straight Connector 1541">
                  <a:extLst>
                    <a:ext uri="{FF2B5EF4-FFF2-40B4-BE49-F238E27FC236}">
                      <a16:creationId xmlns:a16="http://schemas.microsoft.com/office/drawing/2014/main" id="{B5E61EC6-F0B1-4C4E-A574-A6D4AE7544E0}"/>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43" name="Straight Connector 1542">
                  <a:extLst>
                    <a:ext uri="{FF2B5EF4-FFF2-40B4-BE49-F238E27FC236}">
                      <a16:creationId xmlns:a16="http://schemas.microsoft.com/office/drawing/2014/main" id="{1EE499FE-1CAF-4115-94B8-A2CC4A0EA50E}"/>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24" name="Group 1523">
                <a:extLst>
                  <a:ext uri="{FF2B5EF4-FFF2-40B4-BE49-F238E27FC236}">
                    <a16:creationId xmlns:a16="http://schemas.microsoft.com/office/drawing/2014/main" id="{0B1AE878-75C8-404A-BEA1-54F59CBAE135}"/>
                  </a:ext>
                </a:extLst>
              </p:cNvPr>
              <p:cNvGrpSpPr/>
              <p:nvPr/>
            </p:nvGrpSpPr>
            <p:grpSpPr>
              <a:xfrm>
                <a:off x="495019" y="4286926"/>
                <a:ext cx="3419132" cy="258532"/>
                <a:chOff x="2213407" y="4205564"/>
                <a:chExt cx="4544287" cy="258532"/>
              </a:xfrm>
            </p:grpSpPr>
            <p:sp>
              <p:nvSpPr>
                <p:cNvPr id="1532" name="TextBox 1531">
                  <a:extLst>
                    <a:ext uri="{FF2B5EF4-FFF2-40B4-BE49-F238E27FC236}">
                      <a16:creationId xmlns:a16="http://schemas.microsoft.com/office/drawing/2014/main" id="{40382F57-A114-4C18-980C-01BF90D931CE}"/>
                    </a:ext>
                  </a:extLst>
                </p:cNvPr>
                <p:cNvSpPr txBox="1"/>
                <p:nvPr/>
              </p:nvSpPr>
              <p:spPr bwMode="auto">
                <a:xfrm>
                  <a:off x="22134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0</a:t>
                  </a:r>
                </a:p>
              </p:txBody>
            </p:sp>
            <p:sp>
              <p:nvSpPr>
                <p:cNvPr id="1533" name="TextBox 1532">
                  <a:extLst>
                    <a:ext uri="{FF2B5EF4-FFF2-40B4-BE49-F238E27FC236}">
                      <a16:creationId xmlns:a16="http://schemas.microsoft.com/office/drawing/2014/main" id="{F976285E-9862-494F-AFE8-1F4757B7549E}"/>
                    </a:ext>
                  </a:extLst>
                </p:cNvPr>
                <p:cNvSpPr txBox="1"/>
                <p:nvPr/>
              </p:nvSpPr>
              <p:spPr bwMode="auto">
                <a:xfrm>
                  <a:off x="30643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3</a:t>
                  </a:r>
                </a:p>
              </p:txBody>
            </p:sp>
            <p:sp>
              <p:nvSpPr>
                <p:cNvPr id="1534" name="TextBox 1533">
                  <a:extLst>
                    <a:ext uri="{FF2B5EF4-FFF2-40B4-BE49-F238E27FC236}">
                      <a16:creationId xmlns:a16="http://schemas.microsoft.com/office/drawing/2014/main" id="{B7C4E468-F734-4CB6-B8F1-D39549B48D48}"/>
                    </a:ext>
                  </a:extLst>
                </p:cNvPr>
                <p:cNvSpPr txBox="1"/>
                <p:nvPr/>
              </p:nvSpPr>
              <p:spPr bwMode="auto">
                <a:xfrm>
                  <a:off x="39025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6</a:t>
                  </a:r>
                </a:p>
              </p:txBody>
            </p:sp>
            <p:sp>
              <p:nvSpPr>
                <p:cNvPr id="1535" name="TextBox 1534">
                  <a:extLst>
                    <a:ext uri="{FF2B5EF4-FFF2-40B4-BE49-F238E27FC236}">
                      <a16:creationId xmlns:a16="http://schemas.microsoft.com/office/drawing/2014/main" id="{72D9B4B5-F7A0-4FCD-AFD1-F208B7608385}"/>
                    </a:ext>
                  </a:extLst>
                </p:cNvPr>
                <p:cNvSpPr txBox="1"/>
                <p:nvPr/>
              </p:nvSpPr>
              <p:spPr bwMode="auto">
                <a:xfrm>
                  <a:off x="4753407" y="4205564"/>
                  <a:ext cx="263214"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9</a:t>
                  </a:r>
                </a:p>
              </p:txBody>
            </p:sp>
            <p:sp>
              <p:nvSpPr>
                <p:cNvPr id="1536" name="TextBox 1535">
                  <a:extLst>
                    <a:ext uri="{FF2B5EF4-FFF2-40B4-BE49-F238E27FC236}">
                      <a16:creationId xmlns:a16="http://schemas.microsoft.com/office/drawing/2014/main" id="{5C7CDA7B-3B26-4E27-8E3D-7E92E9698720}"/>
                    </a:ext>
                  </a:extLst>
                </p:cNvPr>
                <p:cNvSpPr txBox="1"/>
                <p:nvPr/>
              </p:nvSpPr>
              <p:spPr bwMode="auto">
                <a:xfrm>
                  <a:off x="5565034" y="420556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12</a:t>
                  </a:r>
                </a:p>
              </p:txBody>
            </p:sp>
            <p:sp>
              <p:nvSpPr>
                <p:cNvPr id="1537" name="TextBox 1536">
                  <a:extLst>
                    <a:ext uri="{FF2B5EF4-FFF2-40B4-BE49-F238E27FC236}">
                      <a16:creationId xmlns:a16="http://schemas.microsoft.com/office/drawing/2014/main" id="{8DC07942-628E-4AD9-8B4B-44A535A18924}"/>
                    </a:ext>
                  </a:extLst>
                </p:cNvPr>
                <p:cNvSpPr txBox="1"/>
                <p:nvPr/>
              </p:nvSpPr>
              <p:spPr bwMode="auto">
                <a:xfrm>
                  <a:off x="6415934" y="4205564"/>
                  <a:ext cx="3417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sz="1200" b="0" dirty="0">
                      <a:solidFill>
                        <a:schemeClr val="bg1"/>
                      </a:solidFill>
                      <a:latin typeface="Calibri" panose="020F0502020204030204" pitchFamily="34" charset="0"/>
                    </a:rPr>
                    <a:t>15</a:t>
                  </a:r>
                </a:p>
              </p:txBody>
            </p:sp>
          </p:grpSp>
          <p:grpSp>
            <p:nvGrpSpPr>
              <p:cNvPr id="1525" name="Group 1524">
                <a:extLst>
                  <a:ext uri="{FF2B5EF4-FFF2-40B4-BE49-F238E27FC236}">
                    <a16:creationId xmlns:a16="http://schemas.microsoft.com/office/drawing/2014/main" id="{87340917-6D18-4C6B-8C7F-1EB018BDDCAB}"/>
                  </a:ext>
                </a:extLst>
              </p:cNvPr>
              <p:cNvGrpSpPr/>
              <p:nvPr/>
            </p:nvGrpSpPr>
            <p:grpSpPr>
              <a:xfrm rot="5400000">
                <a:off x="2155865" y="2710430"/>
                <a:ext cx="82473" cy="3175002"/>
                <a:chOff x="830646" y="-321578"/>
                <a:chExt cx="914404" cy="5208920"/>
              </a:xfrm>
            </p:grpSpPr>
            <p:cxnSp>
              <p:nvCxnSpPr>
                <p:cNvPr id="1526" name="Straight Connector 1525">
                  <a:extLst>
                    <a:ext uri="{FF2B5EF4-FFF2-40B4-BE49-F238E27FC236}">
                      <a16:creationId xmlns:a16="http://schemas.microsoft.com/office/drawing/2014/main" id="{45B96339-ED74-404D-B471-037687A8E2F9}"/>
                    </a:ext>
                  </a:extLst>
                </p:cNvPr>
                <p:cNvCxnSpPr>
                  <a:cxnSpLocks/>
                </p:cNvCxnSpPr>
                <p:nvPr/>
              </p:nvCxnSpPr>
              <p:spPr bwMode="auto">
                <a:xfrm>
                  <a:off x="830646" y="17524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27" name="Straight Connector 1526">
                  <a:extLst>
                    <a:ext uri="{FF2B5EF4-FFF2-40B4-BE49-F238E27FC236}">
                      <a16:creationId xmlns:a16="http://schemas.microsoft.com/office/drawing/2014/main" id="{EA9D13DB-E392-400C-850D-A17BF89659DB}"/>
                    </a:ext>
                  </a:extLst>
                </p:cNvPr>
                <p:cNvCxnSpPr>
                  <a:cxnSpLocks/>
                </p:cNvCxnSpPr>
                <p:nvPr/>
              </p:nvCxnSpPr>
              <p:spPr bwMode="auto">
                <a:xfrm>
                  <a:off x="830646" y="2802357"/>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28" name="Straight Connector 1527">
                  <a:extLst>
                    <a:ext uri="{FF2B5EF4-FFF2-40B4-BE49-F238E27FC236}">
                      <a16:creationId xmlns:a16="http://schemas.microsoft.com/office/drawing/2014/main" id="{3C4CC118-8E81-4121-99F0-295AD85B5F54}"/>
                    </a:ext>
                  </a:extLst>
                </p:cNvPr>
                <p:cNvCxnSpPr>
                  <a:cxnSpLocks/>
                </p:cNvCxnSpPr>
                <p:nvPr/>
              </p:nvCxnSpPr>
              <p:spPr bwMode="auto">
                <a:xfrm>
                  <a:off x="830646" y="3860689"/>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29" name="Straight Connector 1528">
                  <a:extLst>
                    <a:ext uri="{FF2B5EF4-FFF2-40B4-BE49-F238E27FC236}">
                      <a16:creationId xmlns:a16="http://schemas.microsoft.com/office/drawing/2014/main" id="{182642B9-F82E-4C3C-981C-E22308B8AD15}"/>
                    </a:ext>
                  </a:extLst>
                </p:cNvPr>
                <p:cNvCxnSpPr>
                  <a:cxnSpLocks/>
                </p:cNvCxnSpPr>
                <p:nvPr/>
              </p:nvCxnSpPr>
              <p:spPr bwMode="auto">
                <a:xfrm>
                  <a:off x="830647" y="4887342"/>
                  <a:ext cx="914403" cy="0"/>
                </a:xfrm>
                <a:prstGeom prst="line">
                  <a:avLst/>
                </a:prstGeom>
                <a:noFill/>
                <a:ln w="28575" cap="flat" cmpd="sng" algn="ctr">
                  <a:solidFill>
                    <a:schemeClr val="bg1"/>
                  </a:solidFill>
                  <a:prstDash val="solid"/>
                  <a:round/>
                  <a:headEnd type="none" w="med" len="med"/>
                  <a:tailEnd type="none" w="med" len="med"/>
                </a:ln>
                <a:effectLst/>
              </p:spPr>
            </p:cxnSp>
            <p:cxnSp>
              <p:nvCxnSpPr>
                <p:cNvPr id="1530" name="Straight Connector 1529">
                  <a:extLst>
                    <a:ext uri="{FF2B5EF4-FFF2-40B4-BE49-F238E27FC236}">
                      <a16:creationId xmlns:a16="http://schemas.microsoft.com/office/drawing/2014/main" id="{1741A422-C3C7-4186-9729-C86AF7F9576D}"/>
                    </a:ext>
                  </a:extLst>
                </p:cNvPr>
                <p:cNvCxnSpPr>
                  <a:cxnSpLocks/>
                </p:cNvCxnSpPr>
                <p:nvPr/>
              </p:nvCxnSpPr>
              <p:spPr bwMode="auto">
                <a:xfrm>
                  <a:off x="830646" y="741431"/>
                  <a:ext cx="914400" cy="0"/>
                </a:xfrm>
                <a:prstGeom prst="line">
                  <a:avLst/>
                </a:prstGeom>
                <a:noFill/>
                <a:ln w="28575" cap="flat" cmpd="sng" algn="ctr">
                  <a:solidFill>
                    <a:schemeClr val="bg1"/>
                  </a:solidFill>
                  <a:prstDash val="solid"/>
                  <a:round/>
                  <a:headEnd type="none" w="med" len="med"/>
                  <a:tailEnd type="none" w="med" len="med"/>
                </a:ln>
                <a:effectLst/>
              </p:spPr>
            </p:cxnSp>
            <p:cxnSp>
              <p:nvCxnSpPr>
                <p:cNvPr id="1531" name="Straight Connector 1530">
                  <a:extLst>
                    <a:ext uri="{FF2B5EF4-FFF2-40B4-BE49-F238E27FC236}">
                      <a16:creationId xmlns:a16="http://schemas.microsoft.com/office/drawing/2014/main" id="{A0FBC577-AD55-4913-A96F-487D54C11D23}"/>
                    </a:ext>
                  </a:extLst>
                </p:cNvPr>
                <p:cNvCxnSpPr>
                  <a:cxnSpLocks/>
                </p:cNvCxnSpPr>
                <p:nvPr/>
              </p:nvCxnSpPr>
              <p:spPr bwMode="auto">
                <a:xfrm>
                  <a:off x="830646" y="-321578"/>
                  <a:ext cx="91440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399" name="Freeform: Shape 1398">
              <a:extLst>
                <a:ext uri="{FF2B5EF4-FFF2-40B4-BE49-F238E27FC236}">
                  <a16:creationId xmlns:a16="http://schemas.microsoft.com/office/drawing/2014/main" id="{8F094DDF-C887-42B4-AD82-1851DA987D93}"/>
                </a:ext>
              </a:extLst>
            </p:cNvPr>
            <p:cNvSpPr/>
            <p:nvPr/>
          </p:nvSpPr>
          <p:spPr bwMode="auto">
            <a:xfrm>
              <a:off x="5774824" y="2184400"/>
              <a:ext cx="3082925" cy="1041400"/>
            </a:xfrm>
            <a:custGeom>
              <a:avLst/>
              <a:gdLst>
                <a:gd name="connsiteX0" fmla="*/ 0 w 3082925"/>
                <a:gd name="connsiteY0" fmla="*/ 0 h 1041400"/>
                <a:gd name="connsiteX1" fmla="*/ 168275 w 3082925"/>
                <a:gd name="connsiteY1" fmla="*/ 0 h 1041400"/>
                <a:gd name="connsiteX2" fmla="*/ 158750 w 3082925"/>
                <a:gd name="connsiteY2" fmla="*/ 73025 h 1041400"/>
                <a:gd name="connsiteX3" fmla="*/ 193675 w 3082925"/>
                <a:gd name="connsiteY3" fmla="*/ 73025 h 1041400"/>
                <a:gd name="connsiteX4" fmla="*/ 193675 w 3082925"/>
                <a:gd name="connsiteY4" fmla="*/ 136525 h 1041400"/>
                <a:gd name="connsiteX5" fmla="*/ 206375 w 3082925"/>
                <a:gd name="connsiteY5" fmla="*/ 136525 h 1041400"/>
                <a:gd name="connsiteX6" fmla="*/ 206375 w 3082925"/>
                <a:gd name="connsiteY6" fmla="*/ 200025 h 1041400"/>
                <a:gd name="connsiteX7" fmla="*/ 288925 w 3082925"/>
                <a:gd name="connsiteY7" fmla="*/ 200025 h 1041400"/>
                <a:gd name="connsiteX8" fmla="*/ 288925 w 3082925"/>
                <a:gd name="connsiteY8" fmla="*/ 260350 h 1041400"/>
                <a:gd name="connsiteX9" fmla="*/ 403225 w 3082925"/>
                <a:gd name="connsiteY9" fmla="*/ 260350 h 1041400"/>
                <a:gd name="connsiteX10" fmla="*/ 403225 w 3082925"/>
                <a:gd name="connsiteY10" fmla="*/ 307975 h 1041400"/>
                <a:gd name="connsiteX11" fmla="*/ 488950 w 3082925"/>
                <a:gd name="connsiteY11" fmla="*/ 307975 h 1041400"/>
                <a:gd name="connsiteX12" fmla="*/ 488950 w 3082925"/>
                <a:gd name="connsiteY12" fmla="*/ 387350 h 1041400"/>
                <a:gd name="connsiteX13" fmla="*/ 733425 w 3082925"/>
                <a:gd name="connsiteY13" fmla="*/ 387350 h 1041400"/>
                <a:gd name="connsiteX14" fmla="*/ 733425 w 3082925"/>
                <a:gd name="connsiteY14" fmla="*/ 447675 h 1041400"/>
                <a:gd name="connsiteX15" fmla="*/ 981075 w 3082925"/>
                <a:gd name="connsiteY15" fmla="*/ 447675 h 1041400"/>
                <a:gd name="connsiteX16" fmla="*/ 981075 w 3082925"/>
                <a:gd name="connsiteY16" fmla="*/ 523875 h 1041400"/>
                <a:gd name="connsiteX17" fmla="*/ 1025525 w 3082925"/>
                <a:gd name="connsiteY17" fmla="*/ 523875 h 1041400"/>
                <a:gd name="connsiteX18" fmla="*/ 1025525 w 3082925"/>
                <a:gd name="connsiteY18" fmla="*/ 587375 h 1041400"/>
                <a:gd name="connsiteX19" fmla="*/ 1082675 w 3082925"/>
                <a:gd name="connsiteY19" fmla="*/ 587375 h 1041400"/>
                <a:gd name="connsiteX20" fmla="*/ 1082675 w 3082925"/>
                <a:gd name="connsiteY20" fmla="*/ 673100 h 1041400"/>
                <a:gd name="connsiteX21" fmla="*/ 1158875 w 3082925"/>
                <a:gd name="connsiteY21" fmla="*/ 673100 h 1041400"/>
                <a:gd name="connsiteX22" fmla="*/ 1158875 w 3082925"/>
                <a:gd name="connsiteY22" fmla="*/ 755650 h 1041400"/>
                <a:gd name="connsiteX23" fmla="*/ 1419225 w 3082925"/>
                <a:gd name="connsiteY23" fmla="*/ 755650 h 1041400"/>
                <a:gd name="connsiteX24" fmla="*/ 1419225 w 3082925"/>
                <a:gd name="connsiteY24" fmla="*/ 838200 h 1041400"/>
                <a:gd name="connsiteX25" fmla="*/ 1749425 w 3082925"/>
                <a:gd name="connsiteY25" fmla="*/ 838200 h 1041400"/>
                <a:gd name="connsiteX26" fmla="*/ 1749425 w 3082925"/>
                <a:gd name="connsiteY26" fmla="*/ 942975 h 1041400"/>
                <a:gd name="connsiteX27" fmla="*/ 1778000 w 3082925"/>
                <a:gd name="connsiteY27" fmla="*/ 942975 h 1041400"/>
                <a:gd name="connsiteX28" fmla="*/ 1778000 w 3082925"/>
                <a:gd name="connsiteY28" fmla="*/ 1041400 h 1041400"/>
                <a:gd name="connsiteX29" fmla="*/ 3082925 w 3082925"/>
                <a:gd name="connsiteY29" fmla="*/ 1041400 h 1041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082925" h="1041400">
                  <a:moveTo>
                    <a:pt x="0" y="0"/>
                  </a:moveTo>
                  <a:lnTo>
                    <a:pt x="168275" y="0"/>
                  </a:lnTo>
                  <a:lnTo>
                    <a:pt x="158750" y="73025"/>
                  </a:lnTo>
                  <a:lnTo>
                    <a:pt x="193675" y="73025"/>
                  </a:lnTo>
                  <a:lnTo>
                    <a:pt x="193675" y="136525"/>
                  </a:lnTo>
                  <a:lnTo>
                    <a:pt x="206375" y="136525"/>
                  </a:lnTo>
                  <a:lnTo>
                    <a:pt x="206375" y="200025"/>
                  </a:lnTo>
                  <a:lnTo>
                    <a:pt x="288925" y="200025"/>
                  </a:lnTo>
                  <a:lnTo>
                    <a:pt x="288925" y="260350"/>
                  </a:lnTo>
                  <a:lnTo>
                    <a:pt x="403225" y="260350"/>
                  </a:lnTo>
                  <a:lnTo>
                    <a:pt x="403225" y="307975"/>
                  </a:lnTo>
                  <a:lnTo>
                    <a:pt x="488950" y="307975"/>
                  </a:lnTo>
                  <a:lnTo>
                    <a:pt x="488950" y="387350"/>
                  </a:lnTo>
                  <a:lnTo>
                    <a:pt x="733425" y="387350"/>
                  </a:lnTo>
                  <a:lnTo>
                    <a:pt x="733425" y="447675"/>
                  </a:lnTo>
                  <a:lnTo>
                    <a:pt x="981075" y="447675"/>
                  </a:lnTo>
                  <a:lnTo>
                    <a:pt x="981075" y="523875"/>
                  </a:lnTo>
                  <a:lnTo>
                    <a:pt x="1025525" y="523875"/>
                  </a:lnTo>
                  <a:lnTo>
                    <a:pt x="1025525" y="587375"/>
                  </a:lnTo>
                  <a:lnTo>
                    <a:pt x="1082675" y="587375"/>
                  </a:lnTo>
                  <a:lnTo>
                    <a:pt x="1082675" y="673100"/>
                  </a:lnTo>
                  <a:lnTo>
                    <a:pt x="1158875" y="673100"/>
                  </a:lnTo>
                  <a:lnTo>
                    <a:pt x="1158875" y="755650"/>
                  </a:lnTo>
                  <a:lnTo>
                    <a:pt x="1419225" y="755650"/>
                  </a:lnTo>
                  <a:lnTo>
                    <a:pt x="1419225" y="838200"/>
                  </a:lnTo>
                  <a:lnTo>
                    <a:pt x="1749425" y="838200"/>
                  </a:lnTo>
                  <a:lnTo>
                    <a:pt x="1749425" y="942975"/>
                  </a:lnTo>
                  <a:lnTo>
                    <a:pt x="1778000" y="942975"/>
                  </a:lnTo>
                  <a:lnTo>
                    <a:pt x="1778000" y="1041400"/>
                  </a:lnTo>
                  <a:lnTo>
                    <a:pt x="3082925" y="1041400"/>
                  </a:lnTo>
                </a:path>
              </a:pathLst>
            </a:custGeom>
            <a:noFill/>
            <a:ln w="28575">
              <a:solidFill>
                <a:schemeClr val="accent1"/>
              </a:solidFill>
              <a:miter lim="800000"/>
              <a:headEnd/>
              <a:tailEnd/>
            </a:ln>
          </p:spPr>
          <p:txBody>
            <a:bodyPr rtlCol="0" anchor="ctr"/>
            <a:lstStyle/>
            <a:p>
              <a:pPr algn="ctr"/>
              <a:endParaRPr lang="en-US" dirty="0"/>
            </a:p>
          </p:txBody>
        </p:sp>
        <p:sp>
          <p:nvSpPr>
            <p:cNvPr id="1400" name="Freeform: Shape 1399">
              <a:extLst>
                <a:ext uri="{FF2B5EF4-FFF2-40B4-BE49-F238E27FC236}">
                  <a16:creationId xmlns:a16="http://schemas.microsoft.com/office/drawing/2014/main" id="{EE29B253-1621-4BB9-AB3F-6A4D2B1F63CD}"/>
                </a:ext>
              </a:extLst>
            </p:cNvPr>
            <p:cNvSpPr/>
            <p:nvPr/>
          </p:nvSpPr>
          <p:spPr bwMode="auto">
            <a:xfrm>
              <a:off x="5777999" y="2181225"/>
              <a:ext cx="3178175" cy="298450"/>
            </a:xfrm>
            <a:custGeom>
              <a:avLst/>
              <a:gdLst>
                <a:gd name="connsiteX0" fmla="*/ 3178175 w 3178175"/>
                <a:gd name="connsiteY0" fmla="*/ 298450 h 298450"/>
                <a:gd name="connsiteX1" fmla="*/ 1641475 w 3178175"/>
                <a:gd name="connsiteY1" fmla="*/ 298450 h 298450"/>
                <a:gd name="connsiteX2" fmla="*/ 1641475 w 3178175"/>
                <a:gd name="connsiteY2" fmla="*/ 209550 h 298450"/>
                <a:gd name="connsiteX3" fmla="*/ 1193800 w 3178175"/>
                <a:gd name="connsiteY3" fmla="*/ 209550 h 298450"/>
                <a:gd name="connsiteX4" fmla="*/ 1193800 w 3178175"/>
                <a:gd name="connsiteY4" fmla="*/ 136525 h 298450"/>
                <a:gd name="connsiteX5" fmla="*/ 796925 w 3178175"/>
                <a:gd name="connsiteY5" fmla="*/ 136525 h 298450"/>
                <a:gd name="connsiteX6" fmla="*/ 796925 w 3178175"/>
                <a:gd name="connsiteY6" fmla="*/ 69850 h 298450"/>
                <a:gd name="connsiteX7" fmla="*/ 31750 w 3178175"/>
                <a:gd name="connsiteY7" fmla="*/ 69850 h 298450"/>
                <a:gd name="connsiteX8" fmla="*/ 31750 w 3178175"/>
                <a:gd name="connsiteY8" fmla="*/ 0 h 298450"/>
                <a:gd name="connsiteX9" fmla="*/ 0 w 3178175"/>
                <a:gd name="connsiteY9" fmla="*/ 0 h 29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78175" h="298450">
                  <a:moveTo>
                    <a:pt x="3178175" y="298450"/>
                  </a:moveTo>
                  <a:lnTo>
                    <a:pt x="1641475" y="298450"/>
                  </a:lnTo>
                  <a:lnTo>
                    <a:pt x="1641475" y="209550"/>
                  </a:lnTo>
                  <a:lnTo>
                    <a:pt x="1193800" y="209550"/>
                  </a:lnTo>
                  <a:lnTo>
                    <a:pt x="1193800" y="136525"/>
                  </a:lnTo>
                  <a:lnTo>
                    <a:pt x="796925" y="136525"/>
                  </a:lnTo>
                  <a:lnTo>
                    <a:pt x="796925" y="69850"/>
                  </a:lnTo>
                  <a:lnTo>
                    <a:pt x="31750" y="69850"/>
                  </a:lnTo>
                  <a:lnTo>
                    <a:pt x="3175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401" name="Group 1400">
              <a:extLst>
                <a:ext uri="{FF2B5EF4-FFF2-40B4-BE49-F238E27FC236}">
                  <a16:creationId xmlns:a16="http://schemas.microsoft.com/office/drawing/2014/main" id="{F23EA475-16C3-47F5-BA5C-47E4B50DC20D}"/>
                </a:ext>
              </a:extLst>
            </p:cNvPr>
            <p:cNvGrpSpPr/>
            <p:nvPr/>
          </p:nvGrpSpPr>
          <p:grpSpPr>
            <a:xfrm>
              <a:off x="6681427" y="2279671"/>
              <a:ext cx="88900" cy="88900"/>
              <a:chOff x="5032377" y="2805011"/>
              <a:chExt cx="88900" cy="88900"/>
            </a:xfrm>
          </p:grpSpPr>
          <p:cxnSp>
            <p:nvCxnSpPr>
              <p:cNvPr id="1519" name="Straight Connector 1518">
                <a:extLst>
                  <a:ext uri="{FF2B5EF4-FFF2-40B4-BE49-F238E27FC236}">
                    <a16:creationId xmlns:a16="http://schemas.microsoft.com/office/drawing/2014/main" id="{F071A2A0-02AE-4A50-8797-AD76B7C08865}"/>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520" name="Straight Connector 1519">
                <a:extLst>
                  <a:ext uri="{FF2B5EF4-FFF2-40B4-BE49-F238E27FC236}">
                    <a16:creationId xmlns:a16="http://schemas.microsoft.com/office/drawing/2014/main" id="{6943F34A-D70A-425E-B217-558C18666C4C}"/>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2" name="Group 1401">
              <a:extLst>
                <a:ext uri="{FF2B5EF4-FFF2-40B4-BE49-F238E27FC236}">
                  <a16:creationId xmlns:a16="http://schemas.microsoft.com/office/drawing/2014/main" id="{0F7839E2-6121-41FB-B604-FC100C334FE0}"/>
                </a:ext>
              </a:extLst>
            </p:cNvPr>
            <p:cNvGrpSpPr/>
            <p:nvPr/>
          </p:nvGrpSpPr>
          <p:grpSpPr>
            <a:xfrm>
              <a:off x="5853581" y="2140431"/>
              <a:ext cx="88900" cy="88900"/>
              <a:chOff x="5032377" y="2805011"/>
              <a:chExt cx="88900" cy="88900"/>
            </a:xfrm>
          </p:grpSpPr>
          <p:cxnSp>
            <p:nvCxnSpPr>
              <p:cNvPr id="1517" name="Straight Connector 1516">
                <a:extLst>
                  <a:ext uri="{FF2B5EF4-FFF2-40B4-BE49-F238E27FC236}">
                    <a16:creationId xmlns:a16="http://schemas.microsoft.com/office/drawing/2014/main" id="{2D102635-BF36-42B2-AB33-085132BA3DD7}"/>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18" name="Straight Connector 1517">
                <a:extLst>
                  <a:ext uri="{FF2B5EF4-FFF2-40B4-BE49-F238E27FC236}">
                    <a16:creationId xmlns:a16="http://schemas.microsoft.com/office/drawing/2014/main" id="{F4DEE25D-C644-4B4F-8AE1-92945BC281D6}"/>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3" name="Group 1402">
              <a:extLst>
                <a:ext uri="{FF2B5EF4-FFF2-40B4-BE49-F238E27FC236}">
                  <a16:creationId xmlns:a16="http://schemas.microsoft.com/office/drawing/2014/main" id="{042B2029-DCB5-4553-BB97-A7035E7C0BC9}"/>
                </a:ext>
              </a:extLst>
            </p:cNvPr>
            <p:cNvGrpSpPr/>
            <p:nvPr/>
          </p:nvGrpSpPr>
          <p:grpSpPr>
            <a:xfrm>
              <a:off x="5763037" y="2139950"/>
              <a:ext cx="88900" cy="88900"/>
              <a:chOff x="5032377" y="2805011"/>
              <a:chExt cx="88900" cy="88900"/>
            </a:xfrm>
          </p:grpSpPr>
          <p:cxnSp>
            <p:nvCxnSpPr>
              <p:cNvPr id="1515" name="Straight Connector 1514">
                <a:extLst>
                  <a:ext uri="{FF2B5EF4-FFF2-40B4-BE49-F238E27FC236}">
                    <a16:creationId xmlns:a16="http://schemas.microsoft.com/office/drawing/2014/main" id="{3AC9EB92-6A40-4A26-9036-68186314D58B}"/>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16" name="Straight Connector 1515">
                <a:extLst>
                  <a:ext uri="{FF2B5EF4-FFF2-40B4-BE49-F238E27FC236}">
                    <a16:creationId xmlns:a16="http://schemas.microsoft.com/office/drawing/2014/main" id="{B2943D66-574C-42FD-9E57-3F4C868B2BE8}"/>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4" name="Group 1403">
              <a:extLst>
                <a:ext uri="{FF2B5EF4-FFF2-40B4-BE49-F238E27FC236}">
                  <a16:creationId xmlns:a16="http://schemas.microsoft.com/office/drawing/2014/main" id="{A42A0BE7-8467-4435-A1E6-69AA26F268D5}"/>
                </a:ext>
              </a:extLst>
            </p:cNvPr>
            <p:cNvGrpSpPr/>
            <p:nvPr/>
          </p:nvGrpSpPr>
          <p:grpSpPr>
            <a:xfrm>
              <a:off x="6537631" y="2587756"/>
              <a:ext cx="88900" cy="88900"/>
              <a:chOff x="5032377" y="2805011"/>
              <a:chExt cx="88900" cy="88900"/>
            </a:xfrm>
          </p:grpSpPr>
          <p:cxnSp>
            <p:nvCxnSpPr>
              <p:cNvPr id="1513" name="Straight Connector 1512">
                <a:extLst>
                  <a:ext uri="{FF2B5EF4-FFF2-40B4-BE49-F238E27FC236}">
                    <a16:creationId xmlns:a16="http://schemas.microsoft.com/office/drawing/2014/main" id="{236B5C99-A559-401A-AD0B-6986D5966034}"/>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14" name="Straight Connector 1513">
                <a:extLst>
                  <a:ext uri="{FF2B5EF4-FFF2-40B4-BE49-F238E27FC236}">
                    <a16:creationId xmlns:a16="http://schemas.microsoft.com/office/drawing/2014/main" id="{09AC0942-F520-414E-8C54-1C41860E5908}"/>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6" name="Group 1405">
              <a:extLst>
                <a:ext uri="{FF2B5EF4-FFF2-40B4-BE49-F238E27FC236}">
                  <a16:creationId xmlns:a16="http://schemas.microsoft.com/office/drawing/2014/main" id="{54A1E56D-19E1-44DC-9B4F-8C7DB7EAC136}"/>
                </a:ext>
              </a:extLst>
            </p:cNvPr>
            <p:cNvGrpSpPr/>
            <p:nvPr/>
          </p:nvGrpSpPr>
          <p:grpSpPr>
            <a:xfrm>
              <a:off x="6756155" y="2667295"/>
              <a:ext cx="88900" cy="88900"/>
              <a:chOff x="5032377" y="2805011"/>
              <a:chExt cx="88900" cy="88900"/>
            </a:xfrm>
          </p:grpSpPr>
          <p:cxnSp>
            <p:nvCxnSpPr>
              <p:cNvPr id="1511" name="Straight Connector 1510">
                <a:extLst>
                  <a:ext uri="{FF2B5EF4-FFF2-40B4-BE49-F238E27FC236}">
                    <a16:creationId xmlns:a16="http://schemas.microsoft.com/office/drawing/2014/main" id="{D3BA44D1-D0E8-4DB9-97BE-56BF9FC1DE47}"/>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12" name="Straight Connector 1511">
                <a:extLst>
                  <a:ext uri="{FF2B5EF4-FFF2-40B4-BE49-F238E27FC236}">
                    <a16:creationId xmlns:a16="http://schemas.microsoft.com/office/drawing/2014/main" id="{3D23D6A3-71EE-405F-889C-DB3685ABC816}"/>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7" name="Group 1406">
              <a:extLst>
                <a:ext uri="{FF2B5EF4-FFF2-40B4-BE49-F238E27FC236}">
                  <a16:creationId xmlns:a16="http://schemas.microsoft.com/office/drawing/2014/main" id="{5A86E91D-0754-4A3B-AB99-75BF1C66FA77}"/>
                </a:ext>
              </a:extLst>
            </p:cNvPr>
            <p:cNvGrpSpPr/>
            <p:nvPr/>
          </p:nvGrpSpPr>
          <p:grpSpPr>
            <a:xfrm>
              <a:off x="6785452" y="2729970"/>
              <a:ext cx="88900" cy="88900"/>
              <a:chOff x="5032377" y="2805011"/>
              <a:chExt cx="88900" cy="88900"/>
            </a:xfrm>
          </p:grpSpPr>
          <p:cxnSp>
            <p:nvCxnSpPr>
              <p:cNvPr id="1509" name="Straight Connector 1508">
                <a:extLst>
                  <a:ext uri="{FF2B5EF4-FFF2-40B4-BE49-F238E27FC236}">
                    <a16:creationId xmlns:a16="http://schemas.microsoft.com/office/drawing/2014/main" id="{7E59FD25-19E7-465E-8D29-83C152154D28}"/>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10" name="Straight Connector 1509">
                <a:extLst>
                  <a:ext uri="{FF2B5EF4-FFF2-40B4-BE49-F238E27FC236}">
                    <a16:creationId xmlns:a16="http://schemas.microsoft.com/office/drawing/2014/main" id="{A43FA244-A6FA-4F8C-9DC4-0DE90B5E2FAB}"/>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8" name="Group 1407">
              <a:extLst>
                <a:ext uri="{FF2B5EF4-FFF2-40B4-BE49-F238E27FC236}">
                  <a16:creationId xmlns:a16="http://schemas.microsoft.com/office/drawing/2014/main" id="{E7922681-6FD4-4585-B75B-733D0A974844}"/>
                </a:ext>
              </a:extLst>
            </p:cNvPr>
            <p:cNvGrpSpPr/>
            <p:nvPr/>
          </p:nvGrpSpPr>
          <p:grpSpPr>
            <a:xfrm>
              <a:off x="7084609" y="2894480"/>
              <a:ext cx="88900" cy="88900"/>
              <a:chOff x="5032377" y="2805011"/>
              <a:chExt cx="88900" cy="88900"/>
            </a:xfrm>
          </p:grpSpPr>
          <p:cxnSp>
            <p:nvCxnSpPr>
              <p:cNvPr id="1507" name="Straight Connector 1506">
                <a:extLst>
                  <a:ext uri="{FF2B5EF4-FFF2-40B4-BE49-F238E27FC236}">
                    <a16:creationId xmlns:a16="http://schemas.microsoft.com/office/drawing/2014/main" id="{D0AB72A9-62EF-46B5-B35A-9FAEE81F472D}"/>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08" name="Straight Connector 1507">
                <a:extLst>
                  <a:ext uri="{FF2B5EF4-FFF2-40B4-BE49-F238E27FC236}">
                    <a16:creationId xmlns:a16="http://schemas.microsoft.com/office/drawing/2014/main" id="{C2ADF020-B73C-4EE9-A2CE-B38C5A080CAC}"/>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9" name="Group 1408">
              <a:extLst>
                <a:ext uri="{FF2B5EF4-FFF2-40B4-BE49-F238E27FC236}">
                  <a16:creationId xmlns:a16="http://schemas.microsoft.com/office/drawing/2014/main" id="{6BB611EE-2481-4C9D-A397-8886977CF09C}"/>
                </a:ext>
              </a:extLst>
            </p:cNvPr>
            <p:cNvGrpSpPr/>
            <p:nvPr/>
          </p:nvGrpSpPr>
          <p:grpSpPr>
            <a:xfrm>
              <a:off x="7168841" y="2978803"/>
              <a:ext cx="88900" cy="88900"/>
              <a:chOff x="5032377" y="2805011"/>
              <a:chExt cx="88900" cy="88900"/>
            </a:xfrm>
          </p:grpSpPr>
          <p:cxnSp>
            <p:nvCxnSpPr>
              <p:cNvPr id="1505" name="Straight Connector 1504">
                <a:extLst>
                  <a:ext uri="{FF2B5EF4-FFF2-40B4-BE49-F238E27FC236}">
                    <a16:creationId xmlns:a16="http://schemas.microsoft.com/office/drawing/2014/main" id="{E4EB187D-F273-4168-AB13-2824162607A6}"/>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06" name="Straight Connector 1505">
                <a:extLst>
                  <a:ext uri="{FF2B5EF4-FFF2-40B4-BE49-F238E27FC236}">
                    <a16:creationId xmlns:a16="http://schemas.microsoft.com/office/drawing/2014/main" id="{46ECAA80-6BE3-427D-B086-BDDDFEFE13A8}"/>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0" name="Group 1409">
              <a:extLst>
                <a:ext uri="{FF2B5EF4-FFF2-40B4-BE49-F238E27FC236}">
                  <a16:creationId xmlns:a16="http://schemas.microsoft.com/office/drawing/2014/main" id="{C5A8972B-1339-4005-B646-F0E78FDB211C}"/>
                </a:ext>
              </a:extLst>
            </p:cNvPr>
            <p:cNvGrpSpPr/>
            <p:nvPr/>
          </p:nvGrpSpPr>
          <p:grpSpPr>
            <a:xfrm>
              <a:off x="7271823" y="2978803"/>
              <a:ext cx="88900" cy="88900"/>
              <a:chOff x="5032377" y="2805011"/>
              <a:chExt cx="88900" cy="88900"/>
            </a:xfrm>
          </p:grpSpPr>
          <p:cxnSp>
            <p:nvCxnSpPr>
              <p:cNvPr id="1503" name="Straight Connector 1502">
                <a:extLst>
                  <a:ext uri="{FF2B5EF4-FFF2-40B4-BE49-F238E27FC236}">
                    <a16:creationId xmlns:a16="http://schemas.microsoft.com/office/drawing/2014/main" id="{18BDA484-69BC-442F-B4F3-BA5835094F41}"/>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04" name="Straight Connector 1503">
                <a:extLst>
                  <a:ext uri="{FF2B5EF4-FFF2-40B4-BE49-F238E27FC236}">
                    <a16:creationId xmlns:a16="http://schemas.microsoft.com/office/drawing/2014/main" id="{A130FA48-1803-4DE6-9EA3-B8408C233312}"/>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1" name="Group 1410">
              <a:extLst>
                <a:ext uri="{FF2B5EF4-FFF2-40B4-BE49-F238E27FC236}">
                  <a16:creationId xmlns:a16="http://schemas.microsoft.com/office/drawing/2014/main" id="{92F1EED8-7DFA-4ED5-94B4-5922F62AE8F0}"/>
                </a:ext>
              </a:extLst>
            </p:cNvPr>
            <p:cNvGrpSpPr/>
            <p:nvPr/>
          </p:nvGrpSpPr>
          <p:grpSpPr>
            <a:xfrm>
              <a:off x="7316286" y="2978803"/>
              <a:ext cx="88900" cy="88900"/>
              <a:chOff x="5032377" y="2805011"/>
              <a:chExt cx="88900" cy="88900"/>
            </a:xfrm>
          </p:grpSpPr>
          <p:cxnSp>
            <p:nvCxnSpPr>
              <p:cNvPr id="1501" name="Straight Connector 1500">
                <a:extLst>
                  <a:ext uri="{FF2B5EF4-FFF2-40B4-BE49-F238E27FC236}">
                    <a16:creationId xmlns:a16="http://schemas.microsoft.com/office/drawing/2014/main" id="{212E7A2E-F6FF-4108-9BD3-B85D164942F1}"/>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02" name="Straight Connector 1501">
                <a:extLst>
                  <a:ext uri="{FF2B5EF4-FFF2-40B4-BE49-F238E27FC236}">
                    <a16:creationId xmlns:a16="http://schemas.microsoft.com/office/drawing/2014/main" id="{2338A16D-E2BB-4BCE-878F-28844A6E6B1D}"/>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2" name="Group 1411">
              <a:extLst>
                <a:ext uri="{FF2B5EF4-FFF2-40B4-BE49-F238E27FC236}">
                  <a16:creationId xmlns:a16="http://schemas.microsoft.com/office/drawing/2014/main" id="{BC1C708D-8533-4652-8983-9F76C5CBACA6}"/>
                </a:ext>
              </a:extLst>
            </p:cNvPr>
            <p:cNvGrpSpPr/>
            <p:nvPr/>
          </p:nvGrpSpPr>
          <p:grpSpPr>
            <a:xfrm>
              <a:off x="7616056" y="3181351"/>
              <a:ext cx="88900" cy="88900"/>
              <a:chOff x="5032377" y="2805011"/>
              <a:chExt cx="88900" cy="88900"/>
            </a:xfrm>
          </p:grpSpPr>
          <p:cxnSp>
            <p:nvCxnSpPr>
              <p:cNvPr id="1499" name="Straight Connector 1498">
                <a:extLst>
                  <a:ext uri="{FF2B5EF4-FFF2-40B4-BE49-F238E27FC236}">
                    <a16:creationId xmlns:a16="http://schemas.microsoft.com/office/drawing/2014/main" id="{D25DD54B-B2A0-4766-A0DB-3D0600E8622A}"/>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500" name="Straight Connector 1499">
                <a:extLst>
                  <a:ext uri="{FF2B5EF4-FFF2-40B4-BE49-F238E27FC236}">
                    <a16:creationId xmlns:a16="http://schemas.microsoft.com/office/drawing/2014/main" id="{26ED5977-42FF-4ABA-A3E3-01C273DDE24A}"/>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3" name="Group 1412">
              <a:extLst>
                <a:ext uri="{FF2B5EF4-FFF2-40B4-BE49-F238E27FC236}">
                  <a16:creationId xmlns:a16="http://schemas.microsoft.com/office/drawing/2014/main" id="{DD1F49B6-B6FC-4F4F-B0B6-F7C05B41A76E}"/>
                </a:ext>
              </a:extLst>
            </p:cNvPr>
            <p:cNvGrpSpPr/>
            <p:nvPr/>
          </p:nvGrpSpPr>
          <p:grpSpPr>
            <a:xfrm>
              <a:off x="7898443" y="3181351"/>
              <a:ext cx="88900" cy="88900"/>
              <a:chOff x="5032377" y="2805011"/>
              <a:chExt cx="88900" cy="88900"/>
            </a:xfrm>
          </p:grpSpPr>
          <p:cxnSp>
            <p:nvCxnSpPr>
              <p:cNvPr id="1497" name="Straight Connector 1496">
                <a:extLst>
                  <a:ext uri="{FF2B5EF4-FFF2-40B4-BE49-F238E27FC236}">
                    <a16:creationId xmlns:a16="http://schemas.microsoft.com/office/drawing/2014/main" id="{DFB4A8E9-BF1A-4673-8D34-77A90CF100CF}"/>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98" name="Straight Connector 1497">
                <a:extLst>
                  <a:ext uri="{FF2B5EF4-FFF2-40B4-BE49-F238E27FC236}">
                    <a16:creationId xmlns:a16="http://schemas.microsoft.com/office/drawing/2014/main" id="{C87397BE-3031-47FA-B861-858B31FDC721}"/>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4" name="Group 1413">
              <a:extLst>
                <a:ext uri="{FF2B5EF4-FFF2-40B4-BE49-F238E27FC236}">
                  <a16:creationId xmlns:a16="http://schemas.microsoft.com/office/drawing/2014/main" id="{EE5F28D6-0754-4840-BD41-8B13FDEEA5A9}"/>
                </a:ext>
              </a:extLst>
            </p:cNvPr>
            <p:cNvGrpSpPr/>
            <p:nvPr/>
          </p:nvGrpSpPr>
          <p:grpSpPr>
            <a:xfrm>
              <a:off x="8428923" y="3181351"/>
              <a:ext cx="88900" cy="88900"/>
              <a:chOff x="5032377" y="2805011"/>
              <a:chExt cx="88900" cy="88900"/>
            </a:xfrm>
          </p:grpSpPr>
          <p:cxnSp>
            <p:nvCxnSpPr>
              <p:cNvPr id="1495" name="Straight Connector 1494">
                <a:extLst>
                  <a:ext uri="{FF2B5EF4-FFF2-40B4-BE49-F238E27FC236}">
                    <a16:creationId xmlns:a16="http://schemas.microsoft.com/office/drawing/2014/main" id="{8ADF27ED-5D8F-4C09-B053-677A8D67A8B1}"/>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96" name="Straight Connector 1495">
                <a:extLst>
                  <a:ext uri="{FF2B5EF4-FFF2-40B4-BE49-F238E27FC236}">
                    <a16:creationId xmlns:a16="http://schemas.microsoft.com/office/drawing/2014/main" id="{95C92897-DD95-4044-AB4D-D570AEA555DF}"/>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5" name="Group 1414">
              <a:extLst>
                <a:ext uri="{FF2B5EF4-FFF2-40B4-BE49-F238E27FC236}">
                  <a16:creationId xmlns:a16="http://schemas.microsoft.com/office/drawing/2014/main" id="{208971B8-0C49-42BD-8212-5EE79561E3D5}"/>
                </a:ext>
              </a:extLst>
            </p:cNvPr>
            <p:cNvGrpSpPr/>
            <p:nvPr/>
          </p:nvGrpSpPr>
          <p:grpSpPr>
            <a:xfrm>
              <a:off x="8495571" y="3181351"/>
              <a:ext cx="88900" cy="88900"/>
              <a:chOff x="5032377" y="2805011"/>
              <a:chExt cx="88900" cy="88900"/>
            </a:xfrm>
          </p:grpSpPr>
          <p:cxnSp>
            <p:nvCxnSpPr>
              <p:cNvPr id="1493" name="Straight Connector 1492">
                <a:extLst>
                  <a:ext uri="{FF2B5EF4-FFF2-40B4-BE49-F238E27FC236}">
                    <a16:creationId xmlns:a16="http://schemas.microsoft.com/office/drawing/2014/main" id="{A7B9E082-5BE5-40EE-8F97-83931DCA6B28}"/>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94" name="Straight Connector 1493">
                <a:extLst>
                  <a:ext uri="{FF2B5EF4-FFF2-40B4-BE49-F238E27FC236}">
                    <a16:creationId xmlns:a16="http://schemas.microsoft.com/office/drawing/2014/main" id="{F17B4601-F3D5-43E0-AF9F-46684C9AA868}"/>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6" name="Group 1415">
              <a:extLst>
                <a:ext uri="{FF2B5EF4-FFF2-40B4-BE49-F238E27FC236}">
                  <a16:creationId xmlns:a16="http://schemas.microsoft.com/office/drawing/2014/main" id="{980601F9-74E8-49B6-99B6-D1C7DC2D7C5D}"/>
                </a:ext>
              </a:extLst>
            </p:cNvPr>
            <p:cNvGrpSpPr/>
            <p:nvPr/>
          </p:nvGrpSpPr>
          <p:grpSpPr>
            <a:xfrm>
              <a:off x="8664873" y="3181351"/>
              <a:ext cx="88900" cy="88900"/>
              <a:chOff x="5032377" y="2805011"/>
              <a:chExt cx="88900" cy="88900"/>
            </a:xfrm>
          </p:grpSpPr>
          <p:cxnSp>
            <p:nvCxnSpPr>
              <p:cNvPr id="1491" name="Straight Connector 1490">
                <a:extLst>
                  <a:ext uri="{FF2B5EF4-FFF2-40B4-BE49-F238E27FC236}">
                    <a16:creationId xmlns:a16="http://schemas.microsoft.com/office/drawing/2014/main" id="{B4BF85D3-4906-4832-9B89-8982C5A9F390}"/>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92" name="Straight Connector 1491">
                <a:extLst>
                  <a:ext uri="{FF2B5EF4-FFF2-40B4-BE49-F238E27FC236}">
                    <a16:creationId xmlns:a16="http://schemas.microsoft.com/office/drawing/2014/main" id="{47473831-A26F-40EA-BC0F-B2520705419B}"/>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7" name="Group 1416">
              <a:extLst>
                <a:ext uri="{FF2B5EF4-FFF2-40B4-BE49-F238E27FC236}">
                  <a16:creationId xmlns:a16="http://schemas.microsoft.com/office/drawing/2014/main" id="{ACF30AB3-1FAA-4410-A0BD-61703C8C4C2D}"/>
                </a:ext>
              </a:extLst>
            </p:cNvPr>
            <p:cNvGrpSpPr/>
            <p:nvPr/>
          </p:nvGrpSpPr>
          <p:grpSpPr>
            <a:xfrm>
              <a:off x="8711707" y="3181351"/>
              <a:ext cx="88900" cy="88900"/>
              <a:chOff x="5032377" y="2805011"/>
              <a:chExt cx="88900" cy="88900"/>
            </a:xfrm>
          </p:grpSpPr>
          <p:cxnSp>
            <p:nvCxnSpPr>
              <p:cNvPr id="1489" name="Straight Connector 1488">
                <a:extLst>
                  <a:ext uri="{FF2B5EF4-FFF2-40B4-BE49-F238E27FC236}">
                    <a16:creationId xmlns:a16="http://schemas.microsoft.com/office/drawing/2014/main" id="{EC9170BC-BEF7-41D5-9519-C008AC9BD6B9}"/>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90" name="Straight Connector 1489">
                <a:extLst>
                  <a:ext uri="{FF2B5EF4-FFF2-40B4-BE49-F238E27FC236}">
                    <a16:creationId xmlns:a16="http://schemas.microsoft.com/office/drawing/2014/main" id="{99750A86-7482-4E0E-8B51-4C6AA480404F}"/>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8" name="Group 1417">
              <a:extLst>
                <a:ext uri="{FF2B5EF4-FFF2-40B4-BE49-F238E27FC236}">
                  <a16:creationId xmlns:a16="http://schemas.microsoft.com/office/drawing/2014/main" id="{12EFE378-5166-4CFB-9E1B-6AE7B360E05C}"/>
                </a:ext>
              </a:extLst>
            </p:cNvPr>
            <p:cNvGrpSpPr/>
            <p:nvPr/>
          </p:nvGrpSpPr>
          <p:grpSpPr>
            <a:xfrm>
              <a:off x="8797534" y="3181351"/>
              <a:ext cx="88900" cy="88900"/>
              <a:chOff x="5032377" y="2805011"/>
              <a:chExt cx="88900" cy="88900"/>
            </a:xfrm>
          </p:grpSpPr>
          <p:cxnSp>
            <p:nvCxnSpPr>
              <p:cNvPr id="1487" name="Straight Connector 1486">
                <a:extLst>
                  <a:ext uri="{FF2B5EF4-FFF2-40B4-BE49-F238E27FC236}">
                    <a16:creationId xmlns:a16="http://schemas.microsoft.com/office/drawing/2014/main" id="{5062CBD2-8B1E-4FFF-BE6A-770F59E435FC}"/>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88" name="Straight Connector 1487">
                <a:extLst>
                  <a:ext uri="{FF2B5EF4-FFF2-40B4-BE49-F238E27FC236}">
                    <a16:creationId xmlns:a16="http://schemas.microsoft.com/office/drawing/2014/main" id="{F73F828F-1A57-43AC-AACF-EFC60156DB61}"/>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9" name="Group 1418">
              <a:extLst>
                <a:ext uri="{FF2B5EF4-FFF2-40B4-BE49-F238E27FC236}">
                  <a16:creationId xmlns:a16="http://schemas.microsoft.com/office/drawing/2014/main" id="{67270F60-84D5-4DB2-8FB5-DF6ABE6D828D}"/>
                </a:ext>
              </a:extLst>
            </p:cNvPr>
            <p:cNvGrpSpPr/>
            <p:nvPr/>
          </p:nvGrpSpPr>
          <p:grpSpPr>
            <a:xfrm>
              <a:off x="8584513" y="2431163"/>
              <a:ext cx="88900" cy="88900"/>
              <a:chOff x="5032377" y="2805011"/>
              <a:chExt cx="88900" cy="88900"/>
            </a:xfrm>
          </p:grpSpPr>
          <p:cxnSp>
            <p:nvCxnSpPr>
              <p:cNvPr id="1485" name="Straight Connector 1484">
                <a:extLst>
                  <a:ext uri="{FF2B5EF4-FFF2-40B4-BE49-F238E27FC236}">
                    <a16:creationId xmlns:a16="http://schemas.microsoft.com/office/drawing/2014/main" id="{AB8CE227-3B90-460F-892A-AFA86BAB6765}"/>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86" name="Straight Connector 1485">
                <a:extLst>
                  <a:ext uri="{FF2B5EF4-FFF2-40B4-BE49-F238E27FC236}">
                    <a16:creationId xmlns:a16="http://schemas.microsoft.com/office/drawing/2014/main" id="{B94D8D90-9F61-4DF8-832E-000907C2313E}"/>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0" name="Group 1419">
              <a:extLst>
                <a:ext uri="{FF2B5EF4-FFF2-40B4-BE49-F238E27FC236}">
                  <a16:creationId xmlns:a16="http://schemas.microsoft.com/office/drawing/2014/main" id="{0E3D3CD7-EAA5-43F3-8E89-3762A3BC3DC1}"/>
                </a:ext>
              </a:extLst>
            </p:cNvPr>
            <p:cNvGrpSpPr/>
            <p:nvPr/>
          </p:nvGrpSpPr>
          <p:grpSpPr>
            <a:xfrm>
              <a:off x="8746508" y="2431163"/>
              <a:ext cx="88900" cy="88900"/>
              <a:chOff x="5032377" y="2805011"/>
              <a:chExt cx="88900" cy="88900"/>
            </a:xfrm>
          </p:grpSpPr>
          <p:cxnSp>
            <p:nvCxnSpPr>
              <p:cNvPr id="1483" name="Straight Connector 1482">
                <a:extLst>
                  <a:ext uri="{FF2B5EF4-FFF2-40B4-BE49-F238E27FC236}">
                    <a16:creationId xmlns:a16="http://schemas.microsoft.com/office/drawing/2014/main" id="{48C6F321-C17C-4825-B851-F232971DBC5B}"/>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84" name="Straight Connector 1483">
                <a:extLst>
                  <a:ext uri="{FF2B5EF4-FFF2-40B4-BE49-F238E27FC236}">
                    <a16:creationId xmlns:a16="http://schemas.microsoft.com/office/drawing/2014/main" id="{986C3E45-D96F-494A-A0BC-F41C703BC3C6}"/>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1" name="Group 1420">
              <a:extLst>
                <a:ext uri="{FF2B5EF4-FFF2-40B4-BE49-F238E27FC236}">
                  <a16:creationId xmlns:a16="http://schemas.microsoft.com/office/drawing/2014/main" id="{5FCE76F2-E517-4CA6-A001-2C733B83C06F}"/>
                </a:ext>
              </a:extLst>
            </p:cNvPr>
            <p:cNvGrpSpPr/>
            <p:nvPr/>
          </p:nvGrpSpPr>
          <p:grpSpPr>
            <a:xfrm>
              <a:off x="8849685" y="2431163"/>
              <a:ext cx="88900" cy="88900"/>
              <a:chOff x="5032377" y="2805011"/>
              <a:chExt cx="88900" cy="88900"/>
            </a:xfrm>
          </p:grpSpPr>
          <p:cxnSp>
            <p:nvCxnSpPr>
              <p:cNvPr id="1481" name="Straight Connector 1480">
                <a:extLst>
                  <a:ext uri="{FF2B5EF4-FFF2-40B4-BE49-F238E27FC236}">
                    <a16:creationId xmlns:a16="http://schemas.microsoft.com/office/drawing/2014/main" id="{C9BD9C98-6704-443A-8C39-7FA8537C370A}"/>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82" name="Straight Connector 1481">
                <a:extLst>
                  <a:ext uri="{FF2B5EF4-FFF2-40B4-BE49-F238E27FC236}">
                    <a16:creationId xmlns:a16="http://schemas.microsoft.com/office/drawing/2014/main" id="{68FCBF8A-EF14-4727-9089-7CF9C437D1B9}"/>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2" name="Group 1421">
              <a:extLst>
                <a:ext uri="{FF2B5EF4-FFF2-40B4-BE49-F238E27FC236}">
                  <a16:creationId xmlns:a16="http://schemas.microsoft.com/office/drawing/2014/main" id="{92627243-3957-4A31-B72F-D41678B4098A}"/>
                </a:ext>
              </a:extLst>
            </p:cNvPr>
            <p:cNvGrpSpPr/>
            <p:nvPr/>
          </p:nvGrpSpPr>
          <p:grpSpPr>
            <a:xfrm>
              <a:off x="8889417" y="2431163"/>
              <a:ext cx="88900" cy="88900"/>
              <a:chOff x="5032377" y="2805011"/>
              <a:chExt cx="88900" cy="88900"/>
            </a:xfrm>
          </p:grpSpPr>
          <p:cxnSp>
            <p:nvCxnSpPr>
              <p:cNvPr id="1479" name="Straight Connector 1478">
                <a:extLst>
                  <a:ext uri="{FF2B5EF4-FFF2-40B4-BE49-F238E27FC236}">
                    <a16:creationId xmlns:a16="http://schemas.microsoft.com/office/drawing/2014/main" id="{1141B102-8C0D-41F3-8239-AA6AAE432FAC}"/>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80" name="Straight Connector 1479">
                <a:extLst>
                  <a:ext uri="{FF2B5EF4-FFF2-40B4-BE49-F238E27FC236}">
                    <a16:creationId xmlns:a16="http://schemas.microsoft.com/office/drawing/2014/main" id="{691AC46F-5F40-487D-BF77-59F45E07183F}"/>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3" name="Group 1422">
              <a:extLst>
                <a:ext uri="{FF2B5EF4-FFF2-40B4-BE49-F238E27FC236}">
                  <a16:creationId xmlns:a16="http://schemas.microsoft.com/office/drawing/2014/main" id="{D65F8ECD-83CF-41F3-B1AD-3A5869755BBA}"/>
                </a:ext>
              </a:extLst>
            </p:cNvPr>
            <p:cNvGrpSpPr/>
            <p:nvPr/>
          </p:nvGrpSpPr>
          <p:grpSpPr>
            <a:xfrm>
              <a:off x="8545466" y="2431163"/>
              <a:ext cx="88900" cy="88900"/>
              <a:chOff x="5032377" y="2805011"/>
              <a:chExt cx="88900" cy="88900"/>
            </a:xfrm>
          </p:grpSpPr>
          <p:cxnSp>
            <p:nvCxnSpPr>
              <p:cNvPr id="1477" name="Straight Connector 1476">
                <a:extLst>
                  <a:ext uri="{FF2B5EF4-FFF2-40B4-BE49-F238E27FC236}">
                    <a16:creationId xmlns:a16="http://schemas.microsoft.com/office/drawing/2014/main" id="{7AF6A3A2-A0ED-47E6-BC54-198D9C036681}"/>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78" name="Straight Connector 1477">
                <a:extLst>
                  <a:ext uri="{FF2B5EF4-FFF2-40B4-BE49-F238E27FC236}">
                    <a16:creationId xmlns:a16="http://schemas.microsoft.com/office/drawing/2014/main" id="{D0FA81F6-EF9B-4A16-91EC-9281053D5FCD}"/>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4" name="Group 1423">
              <a:extLst>
                <a:ext uri="{FF2B5EF4-FFF2-40B4-BE49-F238E27FC236}">
                  <a16:creationId xmlns:a16="http://schemas.microsoft.com/office/drawing/2014/main" id="{71FB205B-8DE6-4542-BC19-C95F4D95E42E}"/>
                </a:ext>
              </a:extLst>
            </p:cNvPr>
            <p:cNvGrpSpPr/>
            <p:nvPr/>
          </p:nvGrpSpPr>
          <p:grpSpPr>
            <a:xfrm>
              <a:off x="8412936" y="2431163"/>
              <a:ext cx="88900" cy="88900"/>
              <a:chOff x="5032377" y="2805011"/>
              <a:chExt cx="88900" cy="88900"/>
            </a:xfrm>
          </p:grpSpPr>
          <p:cxnSp>
            <p:nvCxnSpPr>
              <p:cNvPr id="1475" name="Straight Connector 1474">
                <a:extLst>
                  <a:ext uri="{FF2B5EF4-FFF2-40B4-BE49-F238E27FC236}">
                    <a16:creationId xmlns:a16="http://schemas.microsoft.com/office/drawing/2014/main" id="{290377FF-634D-463F-B6C1-BD3E1577E2F0}"/>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76" name="Straight Connector 1475">
                <a:extLst>
                  <a:ext uri="{FF2B5EF4-FFF2-40B4-BE49-F238E27FC236}">
                    <a16:creationId xmlns:a16="http://schemas.microsoft.com/office/drawing/2014/main" id="{DEB4EFCB-05D4-4F5E-B202-53CA62EFC04E}"/>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5" name="Group 1424">
              <a:extLst>
                <a:ext uri="{FF2B5EF4-FFF2-40B4-BE49-F238E27FC236}">
                  <a16:creationId xmlns:a16="http://schemas.microsoft.com/office/drawing/2014/main" id="{91A38C8C-285E-4C58-B215-F6726940A240}"/>
                </a:ext>
              </a:extLst>
            </p:cNvPr>
            <p:cNvGrpSpPr/>
            <p:nvPr/>
          </p:nvGrpSpPr>
          <p:grpSpPr>
            <a:xfrm>
              <a:off x="8281339" y="2431163"/>
              <a:ext cx="88900" cy="88900"/>
              <a:chOff x="5032377" y="2805011"/>
              <a:chExt cx="88900" cy="88900"/>
            </a:xfrm>
          </p:grpSpPr>
          <p:cxnSp>
            <p:nvCxnSpPr>
              <p:cNvPr id="1473" name="Straight Connector 1472">
                <a:extLst>
                  <a:ext uri="{FF2B5EF4-FFF2-40B4-BE49-F238E27FC236}">
                    <a16:creationId xmlns:a16="http://schemas.microsoft.com/office/drawing/2014/main" id="{4EE2C06C-9C96-4C79-AEF5-B388BC6B5E47}"/>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74" name="Straight Connector 1473">
                <a:extLst>
                  <a:ext uri="{FF2B5EF4-FFF2-40B4-BE49-F238E27FC236}">
                    <a16:creationId xmlns:a16="http://schemas.microsoft.com/office/drawing/2014/main" id="{4DDE4617-D2A7-450F-8094-7ACC34BD8CF1}"/>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6" name="Group 1425">
              <a:extLst>
                <a:ext uri="{FF2B5EF4-FFF2-40B4-BE49-F238E27FC236}">
                  <a16:creationId xmlns:a16="http://schemas.microsoft.com/office/drawing/2014/main" id="{0F4A16AD-65A7-4D32-A322-80A38A3FA829}"/>
                </a:ext>
              </a:extLst>
            </p:cNvPr>
            <p:cNvGrpSpPr/>
            <p:nvPr/>
          </p:nvGrpSpPr>
          <p:grpSpPr>
            <a:xfrm>
              <a:off x="8243039" y="2431163"/>
              <a:ext cx="88900" cy="88900"/>
              <a:chOff x="5032377" y="2805011"/>
              <a:chExt cx="88900" cy="88900"/>
            </a:xfrm>
          </p:grpSpPr>
          <p:cxnSp>
            <p:nvCxnSpPr>
              <p:cNvPr id="1471" name="Straight Connector 1470">
                <a:extLst>
                  <a:ext uri="{FF2B5EF4-FFF2-40B4-BE49-F238E27FC236}">
                    <a16:creationId xmlns:a16="http://schemas.microsoft.com/office/drawing/2014/main" id="{F291F6B4-1F32-4462-A92E-930A88D9252D}"/>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72" name="Straight Connector 1471">
                <a:extLst>
                  <a:ext uri="{FF2B5EF4-FFF2-40B4-BE49-F238E27FC236}">
                    <a16:creationId xmlns:a16="http://schemas.microsoft.com/office/drawing/2014/main" id="{7B3638D7-3EB5-48F8-B044-614A68AE98FB}"/>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7" name="Group 1426">
              <a:extLst>
                <a:ext uri="{FF2B5EF4-FFF2-40B4-BE49-F238E27FC236}">
                  <a16:creationId xmlns:a16="http://schemas.microsoft.com/office/drawing/2014/main" id="{8A045633-560E-4681-9987-05FFABF46997}"/>
                </a:ext>
              </a:extLst>
            </p:cNvPr>
            <p:cNvGrpSpPr/>
            <p:nvPr/>
          </p:nvGrpSpPr>
          <p:grpSpPr>
            <a:xfrm>
              <a:off x="7898443" y="2431163"/>
              <a:ext cx="88900" cy="88900"/>
              <a:chOff x="5032377" y="2805011"/>
              <a:chExt cx="88900" cy="88900"/>
            </a:xfrm>
          </p:grpSpPr>
          <p:cxnSp>
            <p:nvCxnSpPr>
              <p:cNvPr id="1469" name="Straight Connector 1468">
                <a:extLst>
                  <a:ext uri="{FF2B5EF4-FFF2-40B4-BE49-F238E27FC236}">
                    <a16:creationId xmlns:a16="http://schemas.microsoft.com/office/drawing/2014/main" id="{41B1A280-7E6B-44AE-9E5B-B392F47FE08C}"/>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70" name="Straight Connector 1469">
                <a:extLst>
                  <a:ext uri="{FF2B5EF4-FFF2-40B4-BE49-F238E27FC236}">
                    <a16:creationId xmlns:a16="http://schemas.microsoft.com/office/drawing/2014/main" id="{FD3BD77E-7D18-4677-9C2B-E4B28830FFFC}"/>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8" name="Group 1427">
              <a:extLst>
                <a:ext uri="{FF2B5EF4-FFF2-40B4-BE49-F238E27FC236}">
                  <a16:creationId xmlns:a16="http://schemas.microsoft.com/office/drawing/2014/main" id="{FE0CA7C3-3769-40D5-A7FB-2CF81F8E39D2}"/>
                </a:ext>
              </a:extLst>
            </p:cNvPr>
            <p:cNvGrpSpPr/>
            <p:nvPr/>
          </p:nvGrpSpPr>
          <p:grpSpPr>
            <a:xfrm>
              <a:off x="7850965" y="2431163"/>
              <a:ext cx="88900" cy="88900"/>
              <a:chOff x="5032377" y="2805011"/>
              <a:chExt cx="88900" cy="88900"/>
            </a:xfrm>
          </p:grpSpPr>
          <p:cxnSp>
            <p:nvCxnSpPr>
              <p:cNvPr id="1467" name="Straight Connector 1466">
                <a:extLst>
                  <a:ext uri="{FF2B5EF4-FFF2-40B4-BE49-F238E27FC236}">
                    <a16:creationId xmlns:a16="http://schemas.microsoft.com/office/drawing/2014/main" id="{E4D95A20-2B8F-4FE4-8186-3349C0385AF6}"/>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68" name="Straight Connector 1467">
                <a:extLst>
                  <a:ext uri="{FF2B5EF4-FFF2-40B4-BE49-F238E27FC236}">
                    <a16:creationId xmlns:a16="http://schemas.microsoft.com/office/drawing/2014/main" id="{1A3A7A8B-3E18-43A8-AEEF-A59143F9FF8A}"/>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29" name="Group 1428">
              <a:extLst>
                <a:ext uri="{FF2B5EF4-FFF2-40B4-BE49-F238E27FC236}">
                  <a16:creationId xmlns:a16="http://schemas.microsoft.com/office/drawing/2014/main" id="{43D639CA-F8B8-4FC5-B2D5-C10D69554CB9}"/>
                </a:ext>
              </a:extLst>
            </p:cNvPr>
            <p:cNvGrpSpPr/>
            <p:nvPr/>
          </p:nvGrpSpPr>
          <p:grpSpPr>
            <a:xfrm>
              <a:off x="7769812" y="2431163"/>
              <a:ext cx="88900" cy="88900"/>
              <a:chOff x="5032377" y="2805011"/>
              <a:chExt cx="88900" cy="88900"/>
            </a:xfrm>
          </p:grpSpPr>
          <p:cxnSp>
            <p:nvCxnSpPr>
              <p:cNvPr id="1465" name="Straight Connector 1464">
                <a:extLst>
                  <a:ext uri="{FF2B5EF4-FFF2-40B4-BE49-F238E27FC236}">
                    <a16:creationId xmlns:a16="http://schemas.microsoft.com/office/drawing/2014/main" id="{F29FCEAA-3AA0-4AE1-81FB-E8F8450A92CE}"/>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66" name="Straight Connector 1465">
                <a:extLst>
                  <a:ext uri="{FF2B5EF4-FFF2-40B4-BE49-F238E27FC236}">
                    <a16:creationId xmlns:a16="http://schemas.microsoft.com/office/drawing/2014/main" id="{F554BF98-2834-4E35-BFAF-C7AB8CAA0847}"/>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0" name="Group 1429">
              <a:extLst>
                <a:ext uri="{FF2B5EF4-FFF2-40B4-BE49-F238E27FC236}">
                  <a16:creationId xmlns:a16="http://schemas.microsoft.com/office/drawing/2014/main" id="{72E14A9C-5172-4693-9866-332F45847C19}"/>
                </a:ext>
              </a:extLst>
            </p:cNvPr>
            <p:cNvGrpSpPr/>
            <p:nvPr/>
          </p:nvGrpSpPr>
          <p:grpSpPr>
            <a:xfrm>
              <a:off x="7701781" y="2431163"/>
              <a:ext cx="88900" cy="88900"/>
              <a:chOff x="5032377" y="2805011"/>
              <a:chExt cx="88900" cy="88900"/>
            </a:xfrm>
          </p:grpSpPr>
          <p:cxnSp>
            <p:nvCxnSpPr>
              <p:cNvPr id="1463" name="Straight Connector 1462">
                <a:extLst>
                  <a:ext uri="{FF2B5EF4-FFF2-40B4-BE49-F238E27FC236}">
                    <a16:creationId xmlns:a16="http://schemas.microsoft.com/office/drawing/2014/main" id="{84ED6CE2-EE55-4126-9CA0-55240432BF82}"/>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64" name="Straight Connector 1463">
                <a:extLst>
                  <a:ext uri="{FF2B5EF4-FFF2-40B4-BE49-F238E27FC236}">
                    <a16:creationId xmlns:a16="http://schemas.microsoft.com/office/drawing/2014/main" id="{49A484C3-D528-451D-9C24-B5697BB61526}"/>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1" name="Group 1430">
              <a:extLst>
                <a:ext uri="{FF2B5EF4-FFF2-40B4-BE49-F238E27FC236}">
                  <a16:creationId xmlns:a16="http://schemas.microsoft.com/office/drawing/2014/main" id="{C4A2AFFD-E58F-4CD9-802F-995AC5337F57}"/>
                </a:ext>
              </a:extLst>
            </p:cNvPr>
            <p:cNvGrpSpPr/>
            <p:nvPr/>
          </p:nvGrpSpPr>
          <p:grpSpPr>
            <a:xfrm>
              <a:off x="7669344" y="2431163"/>
              <a:ext cx="88900" cy="88900"/>
              <a:chOff x="5032377" y="2805011"/>
              <a:chExt cx="88900" cy="88900"/>
            </a:xfrm>
          </p:grpSpPr>
          <p:cxnSp>
            <p:nvCxnSpPr>
              <p:cNvPr id="1461" name="Straight Connector 1460">
                <a:extLst>
                  <a:ext uri="{FF2B5EF4-FFF2-40B4-BE49-F238E27FC236}">
                    <a16:creationId xmlns:a16="http://schemas.microsoft.com/office/drawing/2014/main" id="{58DF0B23-6173-428F-9788-E9D47D8CF4AD}"/>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62" name="Straight Connector 1461">
                <a:extLst>
                  <a:ext uri="{FF2B5EF4-FFF2-40B4-BE49-F238E27FC236}">
                    <a16:creationId xmlns:a16="http://schemas.microsoft.com/office/drawing/2014/main" id="{23AEB407-7E43-4263-BD7E-675B5FC1ECE5}"/>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2" name="Group 1431">
              <a:extLst>
                <a:ext uri="{FF2B5EF4-FFF2-40B4-BE49-F238E27FC236}">
                  <a16:creationId xmlns:a16="http://schemas.microsoft.com/office/drawing/2014/main" id="{8F7F42AE-A40B-424F-8B6F-B00BE5E96573}"/>
                </a:ext>
              </a:extLst>
            </p:cNvPr>
            <p:cNvGrpSpPr/>
            <p:nvPr/>
          </p:nvGrpSpPr>
          <p:grpSpPr>
            <a:xfrm>
              <a:off x="7623316" y="2431163"/>
              <a:ext cx="88900" cy="88900"/>
              <a:chOff x="5032377" y="2805011"/>
              <a:chExt cx="88900" cy="88900"/>
            </a:xfrm>
          </p:grpSpPr>
          <p:cxnSp>
            <p:nvCxnSpPr>
              <p:cNvPr id="1459" name="Straight Connector 1458">
                <a:extLst>
                  <a:ext uri="{FF2B5EF4-FFF2-40B4-BE49-F238E27FC236}">
                    <a16:creationId xmlns:a16="http://schemas.microsoft.com/office/drawing/2014/main" id="{2839576B-F4DA-4FBC-8A5B-56D14ABA2743}"/>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60" name="Straight Connector 1459">
                <a:extLst>
                  <a:ext uri="{FF2B5EF4-FFF2-40B4-BE49-F238E27FC236}">
                    <a16:creationId xmlns:a16="http://schemas.microsoft.com/office/drawing/2014/main" id="{A2FFAF4F-A6E2-481E-823C-FDBD4C91724F}"/>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3" name="Group 1432">
              <a:extLst>
                <a:ext uri="{FF2B5EF4-FFF2-40B4-BE49-F238E27FC236}">
                  <a16:creationId xmlns:a16="http://schemas.microsoft.com/office/drawing/2014/main" id="{A5E39D70-5879-4CC2-813F-FF5B0339CFC3}"/>
                </a:ext>
              </a:extLst>
            </p:cNvPr>
            <p:cNvGrpSpPr/>
            <p:nvPr/>
          </p:nvGrpSpPr>
          <p:grpSpPr>
            <a:xfrm>
              <a:off x="7469666" y="2431163"/>
              <a:ext cx="88900" cy="88900"/>
              <a:chOff x="5032377" y="2805011"/>
              <a:chExt cx="88900" cy="88900"/>
            </a:xfrm>
          </p:grpSpPr>
          <p:cxnSp>
            <p:nvCxnSpPr>
              <p:cNvPr id="1457" name="Straight Connector 1456">
                <a:extLst>
                  <a:ext uri="{FF2B5EF4-FFF2-40B4-BE49-F238E27FC236}">
                    <a16:creationId xmlns:a16="http://schemas.microsoft.com/office/drawing/2014/main" id="{699EC0A7-D794-46EB-A761-1F2A35E11C82}"/>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58" name="Straight Connector 1457">
                <a:extLst>
                  <a:ext uri="{FF2B5EF4-FFF2-40B4-BE49-F238E27FC236}">
                    <a16:creationId xmlns:a16="http://schemas.microsoft.com/office/drawing/2014/main" id="{30C816FE-52D6-410C-AB4D-DB649A666E3F}"/>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4" name="Group 1433">
              <a:extLst>
                <a:ext uri="{FF2B5EF4-FFF2-40B4-BE49-F238E27FC236}">
                  <a16:creationId xmlns:a16="http://schemas.microsoft.com/office/drawing/2014/main" id="{17C4667D-C850-49C2-ABE6-27CD1AC6E434}"/>
                </a:ext>
              </a:extLst>
            </p:cNvPr>
            <p:cNvGrpSpPr/>
            <p:nvPr/>
          </p:nvGrpSpPr>
          <p:grpSpPr>
            <a:xfrm>
              <a:off x="7433443" y="2431163"/>
              <a:ext cx="88900" cy="88900"/>
              <a:chOff x="5032377" y="2805011"/>
              <a:chExt cx="88900" cy="88900"/>
            </a:xfrm>
          </p:grpSpPr>
          <p:cxnSp>
            <p:nvCxnSpPr>
              <p:cNvPr id="1455" name="Straight Connector 1454">
                <a:extLst>
                  <a:ext uri="{FF2B5EF4-FFF2-40B4-BE49-F238E27FC236}">
                    <a16:creationId xmlns:a16="http://schemas.microsoft.com/office/drawing/2014/main" id="{0409B6CE-C7A9-4BA2-A81B-D5A2DAB60709}"/>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56" name="Straight Connector 1455">
                <a:extLst>
                  <a:ext uri="{FF2B5EF4-FFF2-40B4-BE49-F238E27FC236}">
                    <a16:creationId xmlns:a16="http://schemas.microsoft.com/office/drawing/2014/main" id="{0FF3F155-EEF5-4FB6-9037-1A610B023EE8}"/>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5" name="Group 1434">
              <a:extLst>
                <a:ext uri="{FF2B5EF4-FFF2-40B4-BE49-F238E27FC236}">
                  <a16:creationId xmlns:a16="http://schemas.microsoft.com/office/drawing/2014/main" id="{6E8D9E75-7A65-4E14-AF79-C9834D3DFEBA}"/>
                </a:ext>
              </a:extLst>
            </p:cNvPr>
            <p:cNvGrpSpPr/>
            <p:nvPr/>
          </p:nvGrpSpPr>
          <p:grpSpPr>
            <a:xfrm>
              <a:off x="7413142" y="2431163"/>
              <a:ext cx="88900" cy="88900"/>
              <a:chOff x="5032377" y="2805011"/>
              <a:chExt cx="88900" cy="88900"/>
            </a:xfrm>
          </p:grpSpPr>
          <p:cxnSp>
            <p:nvCxnSpPr>
              <p:cNvPr id="1453" name="Straight Connector 1452">
                <a:extLst>
                  <a:ext uri="{FF2B5EF4-FFF2-40B4-BE49-F238E27FC236}">
                    <a16:creationId xmlns:a16="http://schemas.microsoft.com/office/drawing/2014/main" id="{6025EBA3-093A-488A-B64C-916FCA51B326}"/>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54" name="Straight Connector 1453">
                <a:extLst>
                  <a:ext uri="{FF2B5EF4-FFF2-40B4-BE49-F238E27FC236}">
                    <a16:creationId xmlns:a16="http://schemas.microsoft.com/office/drawing/2014/main" id="{852DC1B8-CDB1-4FA0-BB7B-82E866A6E413}"/>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6" name="Group 1435">
              <a:extLst>
                <a:ext uri="{FF2B5EF4-FFF2-40B4-BE49-F238E27FC236}">
                  <a16:creationId xmlns:a16="http://schemas.microsoft.com/office/drawing/2014/main" id="{498FDBF8-D84B-45A6-A16E-993253220023}"/>
                </a:ext>
              </a:extLst>
            </p:cNvPr>
            <p:cNvGrpSpPr/>
            <p:nvPr/>
          </p:nvGrpSpPr>
          <p:grpSpPr>
            <a:xfrm>
              <a:off x="7181879" y="2345900"/>
              <a:ext cx="88900" cy="88900"/>
              <a:chOff x="5032377" y="2805011"/>
              <a:chExt cx="88900" cy="88900"/>
            </a:xfrm>
          </p:grpSpPr>
          <p:cxnSp>
            <p:nvCxnSpPr>
              <p:cNvPr id="1451" name="Straight Connector 1450">
                <a:extLst>
                  <a:ext uri="{FF2B5EF4-FFF2-40B4-BE49-F238E27FC236}">
                    <a16:creationId xmlns:a16="http://schemas.microsoft.com/office/drawing/2014/main" id="{46196D24-CA8B-4463-B9FC-462A448ADF77}"/>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52" name="Straight Connector 1451">
                <a:extLst>
                  <a:ext uri="{FF2B5EF4-FFF2-40B4-BE49-F238E27FC236}">
                    <a16:creationId xmlns:a16="http://schemas.microsoft.com/office/drawing/2014/main" id="{FCC3BD8B-DAF4-42BC-A236-298B35DB349A}"/>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7" name="Group 1436">
              <a:extLst>
                <a:ext uri="{FF2B5EF4-FFF2-40B4-BE49-F238E27FC236}">
                  <a16:creationId xmlns:a16="http://schemas.microsoft.com/office/drawing/2014/main" id="{4EEA4CAA-712D-44D3-A90D-77A28A383B89}"/>
                </a:ext>
              </a:extLst>
            </p:cNvPr>
            <p:cNvGrpSpPr/>
            <p:nvPr/>
          </p:nvGrpSpPr>
          <p:grpSpPr>
            <a:xfrm>
              <a:off x="7314595" y="2345900"/>
              <a:ext cx="88900" cy="88900"/>
              <a:chOff x="5032377" y="2805011"/>
              <a:chExt cx="88900" cy="88900"/>
            </a:xfrm>
          </p:grpSpPr>
          <p:cxnSp>
            <p:nvCxnSpPr>
              <p:cNvPr id="1449" name="Straight Connector 1448">
                <a:extLst>
                  <a:ext uri="{FF2B5EF4-FFF2-40B4-BE49-F238E27FC236}">
                    <a16:creationId xmlns:a16="http://schemas.microsoft.com/office/drawing/2014/main" id="{CA3836E8-2535-4652-A6EF-FEA93D9D06BC}"/>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50" name="Straight Connector 1449">
                <a:extLst>
                  <a:ext uri="{FF2B5EF4-FFF2-40B4-BE49-F238E27FC236}">
                    <a16:creationId xmlns:a16="http://schemas.microsoft.com/office/drawing/2014/main" id="{CF98772F-6398-4546-BDAA-1AED5B054292}"/>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8" name="Group 1437">
              <a:extLst>
                <a:ext uri="{FF2B5EF4-FFF2-40B4-BE49-F238E27FC236}">
                  <a16:creationId xmlns:a16="http://schemas.microsoft.com/office/drawing/2014/main" id="{6B22FB64-5F15-4000-8FC8-4B57380A2A1F}"/>
                </a:ext>
              </a:extLst>
            </p:cNvPr>
            <p:cNvGrpSpPr/>
            <p:nvPr/>
          </p:nvGrpSpPr>
          <p:grpSpPr>
            <a:xfrm>
              <a:off x="7352044" y="2345900"/>
              <a:ext cx="88900" cy="88900"/>
              <a:chOff x="5032377" y="2805011"/>
              <a:chExt cx="88900" cy="88900"/>
            </a:xfrm>
          </p:grpSpPr>
          <p:cxnSp>
            <p:nvCxnSpPr>
              <p:cNvPr id="1447" name="Straight Connector 1446">
                <a:extLst>
                  <a:ext uri="{FF2B5EF4-FFF2-40B4-BE49-F238E27FC236}">
                    <a16:creationId xmlns:a16="http://schemas.microsoft.com/office/drawing/2014/main" id="{E139D701-0879-4E44-ADEB-1BC9757BEB67}"/>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48" name="Straight Connector 1447">
                <a:extLst>
                  <a:ext uri="{FF2B5EF4-FFF2-40B4-BE49-F238E27FC236}">
                    <a16:creationId xmlns:a16="http://schemas.microsoft.com/office/drawing/2014/main" id="{72CBBBF4-E91A-4418-AAEA-1BC1B03FCE90}"/>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cxnSp>
          <p:nvCxnSpPr>
            <p:cNvPr id="1439" name="Straight Connector 1438">
              <a:extLst>
                <a:ext uri="{FF2B5EF4-FFF2-40B4-BE49-F238E27FC236}">
                  <a16:creationId xmlns:a16="http://schemas.microsoft.com/office/drawing/2014/main" id="{9737EA2D-9D6C-4E4F-A9AA-6A807D10A34C}"/>
                </a:ext>
              </a:extLst>
            </p:cNvPr>
            <p:cNvCxnSpPr/>
            <p:nvPr/>
          </p:nvCxnSpPr>
          <p:spPr bwMode="auto">
            <a:xfrm>
              <a:off x="5837967" y="3810358"/>
              <a:ext cx="291358" cy="0"/>
            </a:xfrm>
            <a:prstGeom prst="line">
              <a:avLst/>
            </a:prstGeom>
            <a:noFill/>
            <a:ln w="28575" cap="flat" cmpd="sng" algn="ctr">
              <a:solidFill>
                <a:schemeClr val="accent3"/>
              </a:solidFill>
              <a:prstDash val="solid"/>
              <a:round/>
              <a:headEnd type="none" w="med" len="med"/>
              <a:tailEnd type="none" w="med" len="med"/>
            </a:ln>
            <a:effectLst/>
          </p:spPr>
        </p:cxnSp>
        <p:cxnSp>
          <p:nvCxnSpPr>
            <p:cNvPr id="1440" name="Straight Connector 1439">
              <a:extLst>
                <a:ext uri="{FF2B5EF4-FFF2-40B4-BE49-F238E27FC236}">
                  <a16:creationId xmlns:a16="http://schemas.microsoft.com/office/drawing/2014/main" id="{E002944E-607C-4EFE-9C2C-E9E36F2D596E}"/>
                </a:ext>
              </a:extLst>
            </p:cNvPr>
            <p:cNvCxnSpPr/>
            <p:nvPr/>
          </p:nvCxnSpPr>
          <p:spPr bwMode="auto">
            <a:xfrm>
              <a:off x="5837967" y="3974548"/>
              <a:ext cx="291358" cy="0"/>
            </a:xfrm>
            <a:prstGeom prst="line">
              <a:avLst/>
            </a:prstGeom>
            <a:noFill/>
            <a:ln w="28575" cap="flat" cmpd="sng" algn="ctr">
              <a:solidFill>
                <a:schemeClr val="accent1"/>
              </a:solidFill>
              <a:prstDash val="solid"/>
              <a:round/>
              <a:headEnd type="none" w="med" len="med"/>
              <a:tailEnd type="none" w="med" len="med"/>
            </a:ln>
            <a:effectLst/>
          </p:spPr>
        </p:cxnSp>
        <p:grpSp>
          <p:nvGrpSpPr>
            <p:cNvPr id="1441" name="Group 1440">
              <a:extLst>
                <a:ext uri="{FF2B5EF4-FFF2-40B4-BE49-F238E27FC236}">
                  <a16:creationId xmlns:a16="http://schemas.microsoft.com/office/drawing/2014/main" id="{360C02AD-C9A6-4B38-9604-0DB070A0293E}"/>
                </a:ext>
              </a:extLst>
            </p:cNvPr>
            <p:cNvGrpSpPr/>
            <p:nvPr/>
          </p:nvGrpSpPr>
          <p:grpSpPr>
            <a:xfrm>
              <a:off x="6880638" y="2818870"/>
              <a:ext cx="88900" cy="88900"/>
              <a:chOff x="5032377" y="2805011"/>
              <a:chExt cx="88900" cy="88900"/>
            </a:xfrm>
          </p:grpSpPr>
          <p:cxnSp>
            <p:nvCxnSpPr>
              <p:cNvPr id="1445" name="Straight Connector 1444">
                <a:extLst>
                  <a:ext uri="{FF2B5EF4-FFF2-40B4-BE49-F238E27FC236}">
                    <a16:creationId xmlns:a16="http://schemas.microsoft.com/office/drawing/2014/main" id="{35FCA03F-BE8E-4C18-8628-BE9D4A36664F}"/>
                  </a:ext>
                </a:extLst>
              </p:cNvPr>
              <p:cNvCxnSpPr>
                <a:cxnSpLocks/>
              </p:cNvCxnSpPr>
              <p:nvPr/>
            </p:nvCxnSpPr>
            <p:spPr bwMode="auto">
              <a:xfrm>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cxnSp>
            <p:nvCxnSpPr>
              <p:cNvPr id="1446" name="Straight Connector 1445">
                <a:extLst>
                  <a:ext uri="{FF2B5EF4-FFF2-40B4-BE49-F238E27FC236}">
                    <a16:creationId xmlns:a16="http://schemas.microsoft.com/office/drawing/2014/main" id="{4B5F2063-69F9-4D5C-AF38-C691A2296A0F}"/>
                  </a:ext>
                </a:extLst>
              </p:cNvPr>
              <p:cNvCxnSpPr>
                <a:cxnSpLocks/>
              </p:cNvCxnSpPr>
              <p:nvPr/>
            </p:nvCxnSpPr>
            <p:spPr bwMode="auto">
              <a:xfrm rot="16200000">
                <a:off x="5076827" y="2805011"/>
                <a:ext cx="0" cy="8890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2" name="Group 1441">
              <a:extLst>
                <a:ext uri="{FF2B5EF4-FFF2-40B4-BE49-F238E27FC236}">
                  <a16:creationId xmlns:a16="http://schemas.microsoft.com/office/drawing/2014/main" id="{8DB4F14E-3EFA-41E5-883B-183D07D60617}"/>
                </a:ext>
              </a:extLst>
            </p:cNvPr>
            <p:cNvGrpSpPr/>
            <p:nvPr/>
          </p:nvGrpSpPr>
          <p:grpSpPr>
            <a:xfrm>
              <a:off x="7907827" y="2434159"/>
              <a:ext cx="88900" cy="88900"/>
              <a:chOff x="5032377" y="2805011"/>
              <a:chExt cx="88900" cy="88900"/>
            </a:xfrm>
          </p:grpSpPr>
          <p:cxnSp>
            <p:nvCxnSpPr>
              <p:cNvPr id="1443" name="Straight Connector 1442">
                <a:extLst>
                  <a:ext uri="{FF2B5EF4-FFF2-40B4-BE49-F238E27FC236}">
                    <a16:creationId xmlns:a16="http://schemas.microsoft.com/office/drawing/2014/main" id="{E405E803-7A79-4664-9B37-C6B01F690F0D}"/>
                  </a:ext>
                </a:extLst>
              </p:cNvPr>
              <p:cNvCxnSpPr>
                <a:cxnSpLocks/>
              </p:cNvCxnSpPr>
              <p:nvPr/>
            </p:nvCxnSpPr>
            <p:spPr bwMode="auto">
              <a:xfrm>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cxnSp>
            <p:nvCxnSpPr>
              <p:cNvPr id="1444" name="Straight Connector 1443">
                <a:extLst>
                  <a:ext uri="{FF2B5EF4-FFF2-40B4-BE49-F238E27FC236}">
                    <a16:creationId xmlns:a16="http://schemas.microsoft.com/office/drawing/2014/main" id="{2978FB55-B52A-42B1-9D77-86D69021C4FF}"/>
                  </a:ext>
                </a:extLst>
              </p:cNvPr>
              <p:cNvCxnSpPr>
                <a:cxnSpLocks/>
              </p:cNvCxnSpPr>
              <p:nvPr/>
            </p:nvCxnSpPr>
            <p:spPr bwMode="auto">
              <a:xfrm rot="16200000">
                <a:off x="5076827" y="2805011"/>
                <a:ext cx="0" cy="8890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405" name="Group 1404">
            <a:extLst>
              <a:ext uri="{FF2B5EF4-FFF2-40B4-BE49-F238E27FC236}">
                <a16:creationId xmlns:a16="http://schemas.microsoft.com/office/drawing/2014/main" id="{FBD61DA5-53DD-8E45-A783-F7176A05371D}"/>
              </a:ext>
            </a:extLst>
          </p:cNvPr>
          <p:cNvGrpSpPr/>
          <p:nvPr/>
        </p:nvGrpSpPr>
        <p:grpSpPr>
          <a:xfrm>
            <a:off x="9392911" y="6207927"/>
            <a:ext cx="2488502" cy="454909"/>
            <a:chOff x="9392911" y="6207927"/>
            <a:chExt cx="2488502" cy="454909"/>
          </a:xfrm>
        </p:grpSpPr>
        <p:pic>
          <p:nvPicPr>
            <p:cNvPr id="1550" name="Picture 1549" descr="A picture containing text, ax, wheel&#10;&#10;Description automatically generated">
              <a:extLst>
                <a:ext uri="{FF2B5EF4-FFF2-40B4-BE49-F238E27FC236}">
                  <a16:creationId xmlns:a16="http://schemas.microsoft.com/office/drawing/2014/main" id="{60454403-5C06-BB44-9E15-E79ECFF91A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551" name="Rectangle 1550">
              <a:extLst>
                <a:ext uri="{FF2B5EF4-FFF2-40B4-BE49-F238E27FC236}">
                  <a16:creationId xmlns:a16="http://schemas.microsoft.com/office/drawing/2014/main" id="{16B781EE-1880-A84A-BFBD-FD2CAA85896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6208717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sz="3600" dirty="0"/>
              <a:t>SEER Analysis </a:t>
            </a:r>
            <a:r>
              <a:rPr lang="en-US" dirty="0"/>
              <a:t>of Patients Aged &gt;80 Yr With DLBCL</a:t>
            </a:r>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idx="1"/>
          </p:nvPr>
        </p:nvSpPr>
        <p:spPr>
          <a:xfrm>
            <a:off x="642587" y="1518203"/>
            <a:ext cx="5186525" cy="417353"/>
          </a:xfrm>
        </p:spPr>
        <p:txBody>
          <a:bodyPr/>
          <a:lstStyle/>
          <a:p>
            <a:pPr marL="0" indent="0">
              <a:spcAft>
                <a:spcPts val="0"/>
              </a:spcAft>
              <a:buNone/>
            </a:pPr>
            <a:r>
              <a:rPr kumimoji="0" lang="en-US" sz="1600" b="1"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Patients Aged &gt;80 </a:t>
            </a:r>
            <a:r>
              <a:rPr lang="en-US" sz="1600" b="1" kern="1200" dirty="0">
                <a:solidFill>
                  <a:srgbClr val="000000"/>
                </a:solidFill>
                <a:ea typeface="ＭＳ Ｐゴシック"/>
                <a:cs typeface="Calibri" panose="020F0502020204030204" pitchFamily="34" charset="0"/>
              </a:rPr>
              <a:t>Yr L</a:t>
            </a:r>
            <a:r>
              <a:rPr kumimoji="0" lang="en-US" sz="1600" b="1"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ess </a:t>
            </a:r>
            <a:r>
              <a:rPr lang="en-US" sz="1600" b="1" kern="1200" dirty="0">
                <a:solidFill>
                  <a:srgbClr val="000000"/>
                </a:solidFill>
                <a:ea typeface="ＭＳ Ｐゴシック"/>
                <a:cs typeface="Calibri" panose="020F0502020204030204" pitchFamily="34" charset="0"/>
              </a:rPr>
              <a:t>L</a:t>
            </a:r>
            <a:r>
              <a:rPr kumimoji="0" lang="en-US" sz="1600" b="1"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ikely to Receive R-CHOP</a:t>
            </a:r>
          </a:p>
          <a:p>
            <a:endParaRPr lang="en-US" sz="1600" b="1" dirty="0">
              <a:cs typeface="Calibri" panose="020F0502020204030204" pitchFamily="34" charset="0"/>
            </a:endParaRPr>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Box 8">
            <a:extLst>
              <a:ext uri="{FF2B5EF4-FFF2-40B4-BE49-F238E27FC236}">
                <a16:creationId xmlns:a16="http://schemas.microsoft.com/office/drawing/2014/main" id="{BB69ED9F-E10B-4266-A237-0371E4832DDD}"/>
              </a:ext>
            </a:extLst>
          </p:cNvPr>
          <p:cNvSpPr txBox="1"/>
          <p:nvPr/>
        </p:nvSpPr>
        <p:spPr>
          <a:xfrm>
            <a:off x="7463379" y="1420897"/>
            <a:ext cx="4462208"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eaLnBrk="1" hangingPunct="1">
              <a:lnSpc>
                <a:spcPct val="90000"/>
              </a:lnSpc>
              <a:spcBef>
                <a:spcPts val="1000"/>
              </a:spcBef>
              <a:spcAft>
                <a:spcPts val="700"/>
              </a:spcAft>
              <a:buClr>
                <a:schemeClr val="bg1"/>
              </a:buClr>
              <a:buFont typeface="Wingdings" panose="05000000000000000000" pitchFamily="2" charset="2"/>
              <a:buNone/>
              <a:defRPr kumimoji="0" sz="1600" b="0" i="0" u="none" strike="noStrike" cap="none" spc="0" normalizeH="0" baseline="0">
                <a:ln>
                  <a:noFill/>
                </a:ln>
                <a:solidFill>
                  <a:srgbClr val="000000"/>
                </a:solidFill>
                <a:effectLst/>
                <a:uLnTx/>
                <a:uFillTx/>
                <a:latin typeface="Arial"/>
                <a:ea typeface="ＭＳ Ｐゴシック"/>
                <a:cs typeface="Arial"/>
              </a:defRPr>
            </a:lvl1pPr>
            <a:lvl2pPr marL="742950" indent="-285750" eaLnBrk="1"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latin typeface="+mn-lt"/>
              </a:defRPr>
            </a:lvl6pPr>
            <a:lvl7pPr marL="2971800" indent="-228600" fontAlgn="base">
              <a:lnSpc>
                <a:spcPct val="90000"/>
              </a:lnSpc>
              <a:spcBef>
                <a:spcPct val="35000"/>
              </a:spcBef>
              <a:spcAft>
                <a:spcPct val="25000"/>
              </a:spcAft>
              <a:buClr>
                <a:schemeClr val="accent2"/>
              </a:buClr>
              <a:buFont typeface="Arial" charset="0"/>
              <a:buChar char="–"/>
              <a:defRPr sz="1400">
                <a:latin typeface="+mn-lt"/>
              </a:defRPr>
            </a:lvl7pPr>
            <a:lvl8pPr marL="3429000" indent="-228600" fontAlgn="base">
              <a:lnSpc>
                <a:spcPct val="90000"/>
              </a:lnSpc>
              <a:spcBef>
                <a:spcPct val="35000"/>
              </a:spcBef>
              <a:spcAft>
                <a:spcPct val="25000"/>
              </a:spcAft>
              <a:buClr>
                <a:schemeClr val="accent2"/>
              </a:buClr>
              <a:buFont typeface="Arial" charset="0"/>
              <a:buChar char="–"/>
              <a:defRPr sz="1400">
                <a:latin typeface="+mn-lt"/>
              </a:defRPr>
            </a:lvl8pPr>
            <a:lvl9pPr marL="3886200" indent="-228600" fontAlgn="base">
              <a:lnSpc>
                <a:spcPct val="90000"/>
              </a:lnSpc>
              <a:spcBef>
                <a:spcPct val="35000"/>
              </a:spcBef>
              <a:spcAft>
                <a:spcPct val="25000"/>
              </a:spcAft>
              <a:buClr>
                <a:schemeClr val="accent2"/>
              </a:buClr>
              <a:buFont typeface="Arial" charset="0"/>
              <a:buChar char="–"/>
              <a:defRPr sz="1400">
                <a:latin typeface="+mn-lt"/>
              </a:defRPr>
            </a:lvl9pPr>
          </a:lstStyle>
          <a:p>
            <a:pPr algn="ctr"/>
            <a:r>
              <a:rPr lang="en-US" b="1" dirty="0">
                <a:latin typeface="Calibri" panose="020F0502020204030204" pitchFamily="34" charset="0"/>
                <a:cs typeface="Calibri" panose="020F0502020204030204" pitchFamily="34" charset="0"/>
              </a:rPr>
              <a:t>On Multivariable Analysis, Only R-CHOP Associated With Improved OS and LRS in </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Patients Aged &gt;80 Yr</a:t>
            </a:r>
          </a:p>
        </p:txBody>
      </p:sp>
      <p:sp>
        <p:nvSpPr>
          <p:cNvPr id="11" name="TextBox 10">
            <a:extLst>
              <a:ext uri="{FF2B5EF4-FFF2-40B4-BE49-F238E27FC236}">
                <a16:creationId xmlns:a16="http://schemas.microsoft.com/office/drawing/2014/main" id="{134A0BF6-3D7E-4BD2-B038-03A533F03890}"/>
              </a:ext>
            </a:extLst>
          </p:cNvPr>
          <p:cNvSpPr txBox="1"/>
          <p:nvPr/>
        </p:nvSpPr>
        <p:spPr>
          <a:xfrm>
            <a:off x="7959011" y="4184961"/>
            <a:ext cx="212172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Patients aged &gt;80 yr</a:t>
            </a:r>
          </a:p>
        </p:txBody>
      </p:sp>
      <p:sp>
        <p:nvSpPr>
          <p:cNvPr id="18" name="Text Box 15">
            <a:extLst>
              <a:ext uri="{FF2B5EF4-FFF2-40B4-BE49-F238E27FC236}">
                <a16:creationId xmlns:a16="http://schemas.microsoft.com/office/drawing/2014/main" id="{9266F2CB-23C9-43CC-9C4E-3FF402F99509}"/>
              </a:ext>
            </a:extLst>
          </p:cNvPr>
          <p:cNvSpPr txBox="1">
            <a:spLocks noChangeArrowheads="1"/>
          </p:cNvSpPr>
          <p:nvPr/>
        </p:nvSpPr>
        <p:spPr bwMode="auto">
          <a:xfrm>
            <a:off x="430681" y="6403556"/>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Williams. Cancer. 2015;121:1800.</a:t>
            </a:r>
            <a:endParaRPr lang="en-US" altLang="en-US" sz="1200" b="0" dirty="0">
              <a:solidFill>
                <a:schemeClr val="bg2"/>
              </a:solidFill>
              <a:latin typeface="Calibri" panose="020F0502020204030204" pitchFamily="34" charset="0"/>
            </a:endParaRPr>
          </a:p>
        </p:txBody>
      </p:sp>
      <p:sp>
        <p:nvSpPr>
          <p:cNvPr id="19" name="Rectangle 18">
            <a:extLst>
              <a:ext uri="{FF2B5EF4-FFF2-40B4-BE49-F238E27FC236}">
                <a16:creationId xmlns:a16="http://schemas.microsoft.com/office/drawing/2014/main" id="{E195971C-7584-47CE-AFEF-FF0FB7450157}"/>
              </a:ext>
            </a:extLst>
          </p:cNvPr>
          <p:cNvSpPr/>
          <p:nvPr/>
        </p:nvSpPr>
        <p:spPr bwMode="auto">
          <a:xfrm>
            <a:off x="3716381" y="4011475"/>
            <a:ext cx="391762" cy="442629"/>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Lucida Grande" charset="0"/>
              <a:ea typeface="ＭＳ Ｐゴシック" pitchFamily="34" charset="-128"/>
              <a:cs typeface="Arial"/>
            </a:endParaRPr>
          </a:p>
        </p:txBody>
      </p:sp>
      <p:graphicFrame>
        <p:nvGraphicFramePr>
          <p:cNvPr id="22" name="Table 22">
            <a:extLst>
              <a:ext uri="{FF2B5EF4-FFF2-40B4-BE49-F238E27FC236}">
                <a16:creationId xmlns:a16="http://schemas.microsoft.com/office/drawing/2014/main" id="{19F98248-E409-4191-B53D-FE5FD52450F4}"/>
              </a:ext>
            </a:extLst>
          </p:cNvPr>
          <p:cNvGraphicFramePr>
            <a:graphicFrameLocks noGrp="1"/>
          </p:cNvGraphicFramePr>
          <p:nvPr>
            <p:extLst>
              <p:ext uri="{D42A27DB-BD31-4B8C-83A1-F6EECF244321}">
                <p14:modId xmlns:p14="http://schemas.microsoft.com/office/powerpoint/2010/main" val="2052325239"/>
              </p:ext>
            </p:extLst>
          </p:nvPr>
        </p:nvGraphicFramePr>
        <p:xfrm>
          <a:off x="719137" y="1816614"/>
          <a:ext cx="5937279" cy="2042160"/>
        </p:xfrm>
        <a:graphic>
          <a:graphicData uri="http://schemas.openxmlformats.org/drawingml/2006/table">
            <a:tbl>
              <a:tblPr firstRow="1" bandRow="1">
                <a:tableStyleId>{93296810-A885-4BE3-A3E7-6D5BEEA58F35}</a:tableStyleId>
              </a:tblPr>
              <a:tblGrid>
                <a:gridCol w="1609215">
                  <a:extLst>
                    <a:ext uri="{9D8B030D-6E8A-4147-A177-3AD203B41FA5}">
                      <a16:colId xmlns:a16="http://schemas.microsoft.com/office/drawing/2014/main" val="591063417"/>
                    </a:ext>
                  </a:extLst>
                </a:gridCol>
                <a:gridCol w="1442688">
                  <a:extLst>
                    <a:ext uri="{9D8B030D-6E8A-4147-A177-3AD203B41FA5}">
                      <a16:colId xmlns:a16="http://schemas.microsoft.com/office/drawing/2014/main" val="172109507"/>
                    </a:ext>
                  </a:extLst>
                </a:gridCol>
                <a:gridCol w="1442688">
                  <a:extLst>
                    <a:ext uri="{9D8B030D-6E8A-4147-A177-3AD203B41FA5}">
                      <a16:colId xmlns:a16="http://schemas.microsoft.com/office/drawing/2014/main" val="4107348820"/>
                    </a:ext>
                  </a:extLst>
                </a:gridCol>
                <a:gridCol w="1442688">
                  <a:extLst>
                    <a:ext uri="{9D8B030D-6E8A-4147-A177-3AD203B41FA5}">
                      <a16:colId xmlns:a16="http://schemas.microsoft.com/office/drawing/2014/main" val="1405601147"/>
                    </a:ext>
                  </a:extLst>
                </a:gridCol>
              </a:tblGrid>
              <a:tr h="266058">
                <a:tc>
                  <a:txBody>
                    <a:bodyPr/>
                    <a:lstStyle/>
                    <a:p>
                      <a:r>
                        <a:rPr lang="en-US" sz="1400" dirty="0">
                          <a:latin typeface="Calibri" panose="020F0502020204030204" pitchFamily="34" charset="0"/>
                          <a:cs typeface="Calibri" panose="020F0502020204030204" pitchFamily="34" charset="0"/>
                        </a:rPr>
                        <a:t>Treatment, n (%)</a:t>
                      </a:r>
                    </a:p>
                  </a:txBody>
                  <a:tcPr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Aged 66-80 Yr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 Aged &gt;80 Yr</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latin typeface="Calibri" panose="020F0502020204030204" pitchFamily="34" charset="0"/>
                          <a:cs typeface="Calibri" panose="020F0502020204030204" pitchFamily="34" charset="0"/>
                        </a:rPr>
                        <a:t>Chi-Square </a:t>
                      </a:r>
                    </a:p>
                    <a:p>
                      <a:pPr algn="ctr"/>
                      <a:r>
                        <a:rPr lang="en-US" sz="1400" i="1" dirty="0">
                          <a:latin typeface="Calibri" panose="020F0502020204030204" pitchFamily="34" charset="0"/>
                          <a:cs typeface="Calibri" panose="020F0502020204030204" pitchFamily="34" charset="0"/>
                        </a:rPr>
                        <a:t>P </a:t>
                      </a:r>
                      <a:r>
                        <a:rPr lang="en-US" sz="1400" i="0" dirty="0">
                          <a:latin typeface="Calibri" panose="020F0502020204030204" pitchFamily="34" charset="0"/>
                          <a:cs typeface="Calibri" panose="020F0502020204030204" pitchFamily="34" charset="0"/>
                        </a:rPr>
                        <a:t>Value</a:t>
                      </a:r>
                    </a:p>
                  </a:txBody>
                  <a:tcPr anchor="ctr">
                    <a:lnL w="12700" cap="flat" cmpd="sng" algn="ctr">
                      <a:solidFill>
                        <a:schemeClr val="tx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71415340"/>
                  </a:ext>
                </a:extLst>
              </a:tr>
              <a:tr h="156505">
                <a:tc>
                  <a:txBody>
                    <a:bodyPr/>
                    <a:lstStyle/>
                    <a:p>
                      <a:r>
                        <a:rPr lang="en-US" sz="1400" dirty="0">
                          <a:solidFill>
                            <a:schemeClr val="bg1"/>
                          </a:solidFill>
                          <a:latin typeface="Calibri" panose="020F0502020204030204" pitchFamily="34" charset="0"/>
                          <a:cs typeface="Calibri" panose="020F0502020204030204" pitchFamily="34" charset="0"/>
                        </a:rPr>
                        <a:t>Observation</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403 (11.6)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300 (26.0)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tx2"/>
                    </a:solidFill>
                  </a:tcPr>
                </a:tc>
                <a:tc rowSpan="5">
                  <a:txBody>
                    <a:bodyPr/>
                    <a:lstStyle/>
                    <a:p>
                      <a:pPr algn="ctr"/>
                      <a:r>
                        <a:rPr lang="en-US" sz="1400" dirty="0">
                          <a:solidFill>
                            <a:schemeClr val="bg1"/>
                          </a:solidFill>
                          <a:latin typeface="Calibri" panose="020F0502020204030204" pitchFamily="34" charset="0"/>
                          <a:cs typeface="Calibri" panose="020F0502020204030204" pitchFamily="34" charset="0"/>
                        </a:rPr>
                        <a:t>&lt;.0001</a:t>
                      </a:r>
                    </a:p>
                  </a:txBody>
                  <a:tcPr>
                    <a:lnL w="12700" cap="flat" cmpd="sng" algn="ctr">
                      <a:solidFill>
                        <a:schemeClr val="tx1"/>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1076818"/>
                  </a:ext>
                </a:extLst>
              </a:tr>
              <a:tr h="156505">
                <a:tc>
                  <a:txBody>
                    <a:bodyPr/>
                    <a:lstStyle/>
                    <a:p>
                      <a:r>
                        <a:rPr lang="en-US" sz="1400" dirty="0">
                          <a:solidFill>
                            <a:schemeClr val="bg1"/>
                          </a:solidFill>
                          <a:latin typeface="Calibri" panose="020F0502020204030204" pitchFamily="34" charset="0"/>
                          <a:cs typeface="Calibri" panose="020F0502020204030204" pitchFamily="34" charset="0"/>
                        </a:rPr>
                        <a:t>CVP</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30 (0.9)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23 (2.0)</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64772081"/>
                  </a:ext>
                </a:extLst>
              </a:tr>
              <a:tr h="156505">
                <a:tc>
                  <a:txBody>
                    <a:bodyPr/>
                    <a:lstStyle/>
                    <a:p>
                      <a:r>
                        <a:rPr lang="en-US" sz="1400" dirty="0">
                          <a:solidFill>
                            <a:schemeClr val="bg1"/>
                          </a:solidFill>
                          <a:latin typeface="Calibri" panose="020F0502020204030204" pitchFamily="34" charset="0"/>
                          <a:cs typeface="Calibri" panose="020F0502020204030204" pitchFamily="34" charset="0"/>
                        </a:rPr>
                        <a:t>R-CVP</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169 (4.9)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165 (14.3)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8451828"/>
                  </a:ext>
                </a:extLst>
              </a:tr>
              <a:tr h="156505">
                <a:tc>
                  <a:txBody>
                    <a:bodyPr/>
                    <a:lstStyle/>
                    <a:p>
                      <a:r>
                        <a:rPr lang="en-US" sz="1400" dirty="0">
                          <a:solidFill>
                            <a:schemeClr val="bg1"/>
                          </a:solidFill>
                          <a:latin typeface="Calibri" panose="020F0502020204030204" pitchFamily="34" charset="0"/>
                          <a:cs typeface="Calibri" panose="020F0502020204030204" pitchFamily="34" charset="0"/>
                        </a:rPr>
                        <a:t>CHOP</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296 (8.5)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73 (6.3)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24758944"/>
                  </a:ext>
                </a:extLst>
              </a:tr>
              <a:tr h="156505">
                <a:tc>
                  <a:txBody>
                    <a:bodyPr/>
                    <a:lstStyle/>
                    <a:p>
                      <a:r>
                        <a:rPr lang="en-US" sz="1400" dirty="0">
                          <a:solidFill>
                            <a:schemeClr val="bg1"/>
                          </a:solidFill>
                          <a:latin typeface="Calibri" panose="020F0502020204030204" pitchFamily="34" charset="0"/>
                          <a:cs typeface="Calibri" panose="020F0502020204030204" pitchFamily="34" charset="0"/>
                        </a:rPr>
                        <a:t>R-CHOP</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2581 (74.2)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595 (51.5)</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algn="ct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47593428"/>
                  </a:ext>
                </a:extLst>
              </a:tr>
            </a:tbl>
          </a:graphicData>
        </a:graphic>
      </p:graphicFrame>
      <p:sp>
        <p:nvSpPr>
          <p:cNvPr id="23" name="Content Placeholder 2">
            <a:extLst>
              <a:ext uri="{FF2B5EF4-FFF2-40B4-BE49-F238E27FC236}">
                <a16:creationId xmlns:a16="http://schemas.microsoft.com/office/drawing/2014/main" id="{AEFF0256-F6DA-4421-814F-9CC7C01A3F87}"/>
              </a:ext>
            </a:extLst>
          </p:cNvPr>
          <p:cNvSpPr txBox="1">
            <a:spLocks/>
          </p:cNvSpPr>
          <p:nvPr/>
        </p:nvSpPr>
        <p:spPr bwMode="auto">
          <a:xfrm>
            <a:off x="668175" y="3887592"/>
            <a:ext cx="5688706" cy="291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OS Decreased With Age; Less So Lymphoma-Related Survival</a:t>
            </a:r>
          </a:p>
        </p:txBody>
      </p:sp>
      <p:sp>
        <p:nvSpPr>
          <p:cNvPr id="24" name="TextBox 23">
            <a:extLst>
              <a:ext uri="{FF2B5EF4-FFF2-40B4-BE49-F238E27FC236}">
                <a16:creationId xmlns:a16="http://schemas.microsoft.com/office/drawing/2014/main" id="{C07CE7F6-8FF9-F24B-822D-B85070E44CF9}"/>
              </a:ext>
            </a:extLst>
          </p:cNvPr>
          <p:cNvSpPr txBox="1"/>
          <p:nvPr/>
        </p:nvSpPr>
        <p:spPr bwMode="auto">
          <a:xfrm rot="16200000">
            <a:off x="6515788" y="3199506"/>
            <a:ext cx="16216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Probability of OS</a:t>
            </a:r>
          </a:p>
        </p:txBody>
      </p:sp>
      <p:sp>
        <p:nvSpPr>
          <p:cNvPr id="131" name="Freeform 130">
            <a:extLst>
              <a:ext uri="{FF2B5EF4-FFF2-40B4-BE49-F238E27FC236}">
                <a16:creationId xmlns:a16="http://schemas.microsoft.com/office/drawing/2014/main" id="{340BDDB1-F4D3-2E4B-AE71-E4BB95CCB23E}"/>
              </a:ext>
            </a:extLst>
          </p:cNvPr>
          <p:cNvSpPr/>
          <p:nvPr/>
        </p:nvSpPr>
        <p:spPr bwMode="auto">
          <a:xfrm>
            <a:off x="7915315" y="2291359"/>
            <a:ext cx="3723614" cy="2211944"/>
          </a:xfrm>
          <a:custGeom>
            <a:avLst/>
            <a:gdLst>
              <a:gd name="connsiteX0" fmla="*/ 0 w 2809702"/>
              <a:gd name="connsiteY0" fmla="*/ 0 h 1367443"/>
              <a:gd name="connsiteX1" fmla="*/ 0 w 2809702"/>
              <a:gd name="connsiteY1" fmla="*/ 1367443 h 1367443"/>
              <a:gd name="connsiteX2" fmla="*/ 2809702 w 2809702"/>
              <a:gd name="connsiteY2" fmla="*/ 1367443 h 1367443"/>
            </a:gdLst>
            <a:ahLst/>
            <a:cxnLst>
              <a:cxn ang="0">
                <a:pos x="connsiteX0" y="connsiteY0"/>
              </a:cxn>
              <a:cxn ang="0">
                <a:pos x="connsiteX1" y="connsiteY1"/>
              </a:cxn>
              <a:cxn ang="0">
                <a:pos x="connsiteX2" y="connsiteY2"/>
              </a:cxn>
            </a:cxnLst>
            <a:rect l="l" t="t" r="r" b="b"/>
            <a:pathLst>
              <a:path w="2809702" h="1367443">
                <a:moveTo>
                  <a:pt x="0" y="0"/>
                </a:moveTo>
                <a:lnTo>
                  <a:pt x="0" y="1367443"/>
                </a:lnTo>
                <a:lnTo>
                  <a:pt x="2809702" y="1367443"/>
                </a:lnTo>
              </a:path>
            </a:pathLst>
          </a:custGeom>
          <a:noFill/>
          <a:ln w="28575">
            <a:solidFill>
              <a:schemeClr val="bg1"/>
            </a:solidFill>
            <a:miter lim="800000"/>
            <a:headEnd/>
            <a:tailEnd/>
          </a:ln>
        </p:spPr>
        <p:txBody>
          <a:bodyPr rtlCol="0" anchor="ctr"/>
          <a:lstStyle/>
          <a:p>
            <a:pPr algn="ctr"/>
            <a:endParaRPr lang="en-US" dirty="0"/>
          </a:p>
        </p:txBody>
      </p:sp>
      <p:cxnSp>
        <p:nvCxnSpPr>
          <p:cNvPr id="132" name="Straight Connector 131">
            <a:extLst>
              <a:ext uri="{FF2B5EF4-FFF2-40B4-BE49-F238E27FC236}">
                <a16:creationId xmlns:a16="http://schemas.microsoft.com/office/drawing/2014/main" id="{671E5BB1-AA7E-BE47-8E09-DDA36415F0FC}"/>
              </a:ext>
            </a:extLst>
          </p:cNvPr>
          <p:cNvCxnSpPr/>
          <p:nvPr/>
        </p:nvCxnSpPr>
        <p:spPr bwMode="auto">
          <a:xfrm>
            <a:off x="9617855" y="2295162"/>
            <a:ext cx="309388" cy="0"/>
          </a:xfrm>
          <a:prstGeom prst="line">
            <a:avLst/>
          </a:prstGeom>
          <a:noFill/>
          <a:ln w="28575" cap="flat" cmpd="sng" algn="ctr">
            <a:solidFill>
              <a:schemeClr val="accent1"/>
            </a:solidFill>
            <a:prstDash val="solid"/>
            <a:round/>
            <a:headEnd type="none" w="med" len="med"/>
            <a:tailEnd type="none" w="med" len="med"/>
          </a:ln>
          <a:effectLst/>
        </p:spPr>
      </p:cxnSp>
      <p:sp>
        <p:nvSpPr>
          <p:cNvPr id="133" name="TextBox 132">
            <a:extLst>
              <a:ext uri="{FF2B5EF4-FFF2-40B4-BE49-F238E27FC236}">
                <a16:creationId xmlns:a16="http://schemas.microsoft.com/office/drawing/2014/main" id="{9E17981A-A457-C24C-ACCA-591C31794348}"/>
              </a:ext>
            </a:extLst>
          </p:cNvPr>
          <p:cNvSpPr txBox="1"/>
          <p:nvPr/>
        </p:nvSpPr>
        <p:spPr bwMode="auto">
          <a:xfrm>
            <a:off x="9873032" y="2143217"/>
            <a:ext cx="628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CHOP</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R-CVP</a:t>
            </a:r>
          </a:p>
        </p:txBody>
      </p:sp>
      <p:sp>
        <p:nvSpPr>
          <p:cNvPr id="134" name="TextBox 133">
            <a:extLst>
              <a:ext uri="{FF2B5EF4-FFF2-40B4-BE49-F238E27FC236}">
                <a16:creationId xmlns:a16="http://schemas.microsoft.com/office/drawing/2014/main" id="{095AD6E2-F907-F04A-BDF2-1B35CDA57EC9}"/>
              </a:ext>
            </a:extLst>
          </p:cNvPr>
          <p:cNvSpPr txBox="1"/>
          <p:nvPr/>
        </p:nvSpPr>
        <p:spPr bwMode="auto">
          <a:xfrm>
            <a:off x="10793873" y="2143255"/>
            <a:ext cx="10772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R-CHOP</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Observation</a:t>
            </a:r>
          </a:p>
        </p:txBody>
      </p:sp>
      <p:cxnSp>
        <p:nvCxnSpPr>
          <p:cNvPr id="135" name="Straight Connector 134">
            <a:extLst>
              <a:ext uri="{FF2B5EF4-FFF2-40B4-BE49-F238E27FC236}">
                <a16:creationId xmlns:a16="http://schemas.microsoft.com/office/drawing/2014/main" id="{EE5208FB-99BA-9C48-81D5-1E2588398570}"/>
              </a:ext>
            </a:extLst>
          </p:cNvPr>
          <p:cNvCxnSpPr/>
          <p:nvPr/>
        </p:nvCxnSpPr>
        <p:spPr bwMode="auto">
          <a:xfrm>
            <a:off x="9618862" y="2510761"/>
            <a:ext cx="309388" cy="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2C33F44E-436C-1148-AB5A-2C7C3BB41EE6}"/>
              </a:ext>
            </a:extLst>
          </p:cNvPr>
          <p:cNvCxnSpPr/>
          <p:nvPr/>
        </p:nvCxnSpPr>
        <p:spPr bwMode="auto">
          <a:xfrm>
            <a:off x="10514345" y="2294383"/>
            <a:ext cx="309388" cy="0"/>
          </a:xfrm>
          <a:prstGeom prst="line">
            <a:avLst/>
          </a:prstGeom>
          <a:noFill/>
          <a:ln w="28575" cap="flat" cmpd="sng" algn="ctr">
            <a:solidFill>
              <a:schemeClr val="accent6"/>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2B9BD3B-5899-BE4D-BE8E-99A95A1463B6}"/>
              </a:ext>
            </a:extLst>
          </p:cNvPr>
          <p:cNvCxnSpPr/>
          <p:nvPr/>
        </p:nvCxnSpPr>
        <p:spPr bwMode="auto">
          <a:xfrm>
            <a:off x="10514345" y="2510761"/>
            <a:ext cx="309388" cy="0"/>
          </a:xfrm>
          <a:prstGeom prst="line">
            <a:avLst/>
          </a:prstGeom>
          <a:noFill/>
          <a:ln w="28575" cap="flat" cmpd="sng" algn="ctr">
            <a:solidFill>
              <a:schemeClr val="accent5"/>
            </a:solidFill>
            <a:prstDash val="solid"/>
            <a:round/>
            <a:headEnd type="none" w="med" len="med"/>
            <a:tailEnd type="none" w="med" len="med"/>
          </a:ln>
          <a:effectLst/>
        </p:spPr>
      </p:cxnSp>
      <p:grpSp>
        <p:nvGrpSpPr>
          <p:cNvPr id="146" name="Group 145">
            <a:extLst>
              <a:ext uri="{FF2B5EF4-FFF2-40B4-BE49-F238E27FC236}">
                <a16:creationId xmlns:a16="http://schemas.microsoft.com/office/drawing/2014/main" id="{4471977E-8DAA-D54E-9B5D-B744F2778EEC}"/>
              </a:ext>
            </a:extLst>
          </p:cNvPr>
          <p:cNvGrpSpPr/>
          <p:nvPr/>
        </p:nvGrpSpPr>
        <p:grpSpPr>
          <a:xfrm>
            <a:off x="7845703" y="2342080"/>
            <a:ext cx="65696" cy="2158263"/>
            <a:chOff x="7718344" y="4213598"/>
            <a:chExt cx="60325" cy="1343473"/>
          </a:xfrm>
        </p:grpSpPr>
        <p:cxnSp>
          <p:nvCxnSpPr>
            <p:cNvPr id="138" name="Straight Connector 137">
              <a:extLst>
                <a:ext uri="{FF2B5EF4-FFF2-40B4-BE49-F238E27FC236}">
                  <a16:creationId xmlns:a16="http://schemas.microsoft.com/office/drawing/2014/main" id="{4866C467-41E0-9142-B17A-51E16040C4FD}"/>
                </a:ext>
              </a:extLst>
            </p:cNvPr>
            <p:cNvCxnSpPr>
              <a:cxnSpLocks/>
            </p:cNvCxnSpPr>
            <p:nvPr/>
          </p:nvCxnSpPr>
          <p:spPr bwMode="auto">
            <a:xfrm>
              <a:off x="7718344" y="4213598"/>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F444BE1-0D2F-BB40-A9B0-2B33DE4168DE}"/>
                </a:ext>
              </a:extLst>
            </p:cNvPr>
            <p:cNvCxnSpPr>
              <a:cxnSpLocks/>
            </p:cNvCxnSpPr>
            <p:nvPr/>
          </p:nvCxnSpPr>
          <p:spPr bwMode="auto">
            <a:xfrm>
              <a:off x="7718344" y="4478091"/>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C736189D-7121-8742-AABD-2EE2BE355F1B}"/>
                </a:ext>
              </a:extLst>
            </p:cNvPr>
            <p:cNvCxnSpPr>
              <a:cxnSpLocks/>
            </p:cNvCxnSpPr>
            <p:nvPr/>
          </p:nvCxnSpPr>
          <p:spPr bwMode="auto">
            <a:xfrm>
              <a:off x="7718344" y="4737473"/>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683655E-280D-8746-9FBE-C473232608FE}"/>
                </a:ext>
              </a:extLst>
            </p:cNvPr>
            <p:cNvCxnSpPr>
              <a:cxnSpLocks/>
            </p:cNvCxnSpPr>
            <p:nvPr/>
          </p:nvCxnSpPr>
          <p:spPr bwMode="auto">
            <a:xfrm>
              <a:off x="7718344" y="5001966"/>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BF2C9887-F74B-C741-8B17-A94A5188E094}"/>
                </a:ext>
              </a:extLst>
            </p:cNvPr>
            <p:cNvCxnSpPr>
              <a:cxnSpLocks/>
            </p:cNvCxnSpPr>
            <p:nvPr/>
          </p:nvCxnSpPr>
          <p:spPr bwMode="auto">
            <a:xfrm>
              <a:off x="7718344" y="5292578"/>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E19DC5F-9917-4B46-9A66-F92D553E17ED}"/>
                </a:ext>
              </a:extLst>
            </p:cNvPr>
            <p:cNvCxnSpPr>
              <a:cxnSpLocks/>
            </p:cNvCxnSpPr>
            <p:nvPr/>
          </p:nvCxnSpPr>
          <p:spPr bwMode="auto">
            <a:xfrm>
              <a:off x="7718344" y="5557071"/>
              <a:ext cx="6032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4" name="Straight Connector 143">
            <a:extLst>
              <a:ext uri="{FF2B5EF4-FFF2-40B4-BE49-F238E27FC236}">
                <a16:creationId xmlns:a16="http://schemas.microsoft.com/office/drawing/2014/main" id="{4A9C714C-CB3E-394C-B472-75DED5E09580}"/>
              </a:ext>
            </a:extLst>
          </p:cNvPr>
          <p:cNvCxnSpPr>
            <a:cxnSpLocks/>
          </p:cNvCxnSpPr>
          <p:nvPr/>
        </p:nvCxnSpPr>
        <p:spPr bwMode="auto">
          <a:xfrm>
            <a:off x="7913112" y="449470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8D4A508E-5574-8843-9758-778F1137124E}"/>
              </a:ext>
            </a:extLst>
          </p:cNvPr>
          <p:cNvSpPr txBox="1"/>
          <p:nvPr/>
        </p:nvSpPr>
        <p:spPr bwMode="auto">
          <a:xfrm>
            <a:off x="7764472" y="450659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7" name="TextBox 146">
            <a:extLst>
              <a:ext uri="{FF2B5EF4-FFF2-40B4-BE49-F238E27FC236}">
                <a16:creationId xmlns:a16="http://schemas.microsoft.com/office/drawing/2014/main" id="{D3162C88-22AF-004E-865A-5E78D4694310}"/>
              </a:ext>
            </a:extLst>
          </p:cNvPr>
          <p:cNvSpPr txBox="1"/>
          <p:nvPr/>
        </p:nvSpPr>
        <p:spPr bwMode="auto">
          <a:xfrm>
            <a:off x="9092457" y="4762086"/>
            <a:ext cx="1704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Yr From Diagnosis</a:t>
            </a:r>
          </a:p>
        </p:txBody>
      </p:sp>
      <p:sp>
        <p:nvSpPr>
          <p:cNvPr id="148" name="TextBox 147">
            <a:extLst>
              <a:ext uri="{FF2B5EF4-FFF2-40B4-BE49-F238E27FC236}">
                <a16:creationId xmlns:a16="http://schemas.microsoft.com/office/drawing/2014/main" id="{7E318302-1330-2F4D-A3FF-8A34B267B903}"/>
              </a:ext>
            </a:extLst>
          </p:cNvPr>
          <p:cNvSpPr txBox="1"/>
          <p:nvPr/>
        </p:nvSpPr>
        <p:spPr bwMode="auto">
          <a:xfrm>
            <a:off x="7397691" y="219384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49" name="TextBox 148">
            <a:extLst>
              <a:ext uri="{FF2B5EF4-FFF2-40B4-BE49-F238E27FC236}">
                <a16:creationId xmlns:a16="http://schemas.microsoft.com/office/drawing/2014/main" id="{71EFAFC7-76C0-FE4F-976A-08DEB1E6D162}"/>
              </a:ext>
            </a:extLst>
          </p:cNvPr>
          <p:cNvSpPr txBox="1"/>
          <p:nvPr/>
        </p:nvSpPr>
        <p:spPr bwMode="auto">
          <a:xfrm>
            <a:off x="7397691" y="261788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0.80</a:t>
            </a:r>
          </a:p>
        </p:txBody>
      </p:sp>
      <p:sp>
        <p:nvSpPr>
          <p:cNvPr id="150" name="TextBox 149">
            <a:extLst>
              <a:ext uri="{FF2B5EF4-FFF2-40B4-BE49-F238E27FC236}">
                <a16:creationId xmlns:a16="http://schemas.microsoft.com/office/drawing/2014/main" id="{A5931D55-A240-4A47-9F51-2F80F451ABFD}"/>
              </a:ext>
            </a:extLst>
          </p:cNvPr>
          <p:cNvSpPr txBox="1"/>
          <p:nvPr/>
        </p:nvSpPr>
        <p:spPr bwMode="auto">
          <a:xfrm>
            <a:off x="7397691" y="303629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0.60</a:t>
            </a:r>
          </a:p>
        </p:txBody>
      </p:sp>
      <p:sp>
        <p:nvSpPr>
          <p:cNvPr id="151" name="TextBox 150">
            <a:extLst>
              <a:ext uri="{FF2B5EF4-FFF2-40B4-BE49-F238E27FC236}">
                <a16:creationId xmlns:a16="http://schemas.microsoft.com/office/drawing/2014/main" id="{8641EC22-D981-1343-9EF0-9494FFC5B955}"/>
              </a:ext>
            </a:extLst>
          </p:cNvPr>
          <p:cNvSpPr txBox="1"/>
          <p:nvPr/>
        </p:nvSpPr>
        <p:spPr bwMode="auto">
          <a:xfrm>
            <a:off x="7397691" y="34557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0.40</a:t>
            </a:r>
          </a:p>
        </p:txBody>
      </p:sp>
      <p:sp>
        <p:nvSpPr>
          <p:cNvPr id="152" name="TextBox 151">
            <a:extLst>
              <a:ext uri="{FF2B5EF4-FFF2-40B4-BE49-F238E27FC236}">
                <a16:creationId xmlns:a16="http://schemas.microsoft.com/office/drawing/2014/main" id="{8DF86BE9-FE63-8B4F-9E10-174FB40A0843}"/>
              </a:ext>
            </a:extLst>
          </p:cNvPr>
          <p:cNvSpPr txBox="1"/>
          <p:nvPr/>
        </p:nvSpPr>
        <p:spPr bwMode="auto">
          <a:xfrm>
            <a:off x="7397691" y="3912999"/>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0.20</a:t>
            </a:r>
          </a:p>
        </p:txBody>
      </p:sp>
      <p:sp>
        <p:nvSpPr>
          <p:cNvPr id="153" name="TextBox 152">
            <a:extLst>
              <a:ext uri="{FF2B5EF4-FFF2-40B4-BE49-F238E27FC236}">
                <a16:creationId xmlns:a16="http://schemas.microsoft.com/office/drawing/2014/main" id="{B194913C-19F7-8348-AD78-4FE9C4DFD7D4}"/>
              </a:ext>
            </a:extLst>
          </p:cNvPr>
          <p:cNvSpPr txBox="1"/>
          <p:nvPr/>
        </p:nvSpPr>
        <p:spPr bwMode="auto">
          <a:xfrm>
            <a:off x="7397691" y="434081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0.00</a:t>
            </a:r>
          </a:p>
        </p:txBody>
      </p:sp>
      <p:cxnSp>
        <p:nvCxnSpPr>
          <p:cNvPr id="154" name="Straight Connector 153">
            <a:extLst>
              <a:ext uri="{FF2B5EF4-FFF2-40B4-BE49-F238E27FC236}">
                <a16:creationId xmlns:a16="http://schemas.microsoft.com/office/drawing/2014/main" id="{E35B1198-0122-D944-8146-31E3546FF8DE}"/>
              </a:ext>
            </a:extLst>
          </p:cNvPr>
          <p:cNvCxnSpPr>
            <a:cxnSpLocks/>
          </p:cNvCxnSpPr>
          <p:nvPr/>
        </p:nvCxnSpPr>
        <p:spPr bwMode="auto">
          <a:xfrm>
            <a:off x="8261244"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D798722E-DBA6-CC40-91F0-29CB1FBF36FA}"/>
              </a:ext>
            </a:extLst>
          </p:cNvPr>
          <p:cNvCxnSpPr>
            <a:cxnSpLocks/>
          </p:cNvCxnSpPr>
          <p:nvPr/>
        </p:nvCxnSpPr>
        <p:spPr bwMode="auto">
          <a:xfrm>
            <a:off x="8635734"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340F588-6EAA-7447-BF50-01AAF0E78547}"/>
              </a:ext>
            </a:extLst>
          </p:cNvPr>
          <p:cNvCxnSpPr>
            <a:cxnSpLocks/>
          </p:cNvCxnSpPr>
          <p:nvPr/>
        </p:nvCxnSpPr>
        <p:spPr bwMode="auto">
          <a:xfrm>
            <a:off x="9005912"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398D931-B75C-7442-A452-6C7D98D563A4}"/>
              </a:ext>
            </a:extLst>
          </p:cNvPr>
          <p:cNvCxnSpPr>
            <a:cxnSpLocks/>
          </p:cNvCxnSpPr>
          <p:nvPr/>
        </p:nvCxnSpPr>
        <p:spPr bwMode="auto">
          <a:xfrm>
            <a:off x="9738399"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14940329-D09A-014B-821D-0EEE9A87BA9C}"/>
              </a:ext>
            </a:extLst>
          </p:cNvPr>
          <p:cNvCxnSpPr>
            <a:cxnSpLocks/>
          </p:cNvCxnSpPr>
          <p:nvPr/>
        </p:nvCxnSpPr>
        <p:spPr bwMode="auto">
          <a:xfrm>
            <a:off x="9362392"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251F8105-09C2-1A4B-8EEA-8D68543C0E72}"/>
              </a:ext>
            </a:extLst>
          </p:cNvPr>
          <p:cNvCxnSpPr>
            <a:cxnSpLocks/>
          </p:cNvCxnSpPr>
          <p:nvPr/>
        </p:nvCxnSpPr>
        <p:spPr bwMode="auto">
          <a:xfrm>
            <a:off x="11578618"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8DE7DBA-13F2-A740-B9A5-7E145223D7BF}"/>
              </a:ext>
            </a:extLst>
          </p:cNvPr>
          <p:cNvCxnSpPr>
            <a:cxnSpLocks/>
          </p:cNvCxnSpPr>
          <p:nvPr/>
        </p:nvCxnSpPr>
        <p:spPr bwMode="auto">
          <a:xfrm>
            <a:off x="11202614"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1E36D73-6D73-7C43-A145-1932EDC17013}"/>
              </a:ext>
            </a:extLst>
          </p:cNvPr>
          <p:cNvCxnSpPr>
            <a:cxnSpLocks/>
          </p:cNvCxnSpPr>
          <p:nvPr/>
        </p:nvCxnSpPr>
        <p:spPr bwMode="auto">
          <a:xfrm>
            <a:off x="10110619"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D573E5F6-1832-AD43-8233-546D0AFEBA11}"/>
              </a:ext>
            </a:extLst>
          </p:cNvPr>
          <p:cNvCxnSpPr>
            <a:cxnSpLocks/>
          </p:cNvCxnSpPr>
          <p:nvPr/>
        </p:nvCxnSpPr>
        <p:spPr bwMode="auto">
          <a:xfrm>
            <a:off x="10480792" y="449470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BED96A5C-38B7-8049-9699-52864F71C44F}"/>
              </a:ext>
            </a:extLst>
          </p:cNvPr>
          <p:cNvCxnSpPr>
            <a:cxnSpLocks/>
          </p:cNvCxnSpPr>
          <p:nvPr/>
        </p:nvCxnSpPr>
        <p:spPr bwMode="auto">
          <a:xfrm>
            <a:off x="10838033" y="4494707"/>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4" name="TextBox 163">
            <a:extLst>
              <a:ext uri="{FF2B5EF4-FFF2-40B4-BE49-F238E27FC236}">
                <a16:creationId xmlns:a16="http://schemas.microsoft.com/office/drawing/2014/main" id="{F6B8F58D-77AE-DB43-8FDA-ED40B6A1BC99}"/>
              </a:ext>
            </a:extLst>
          </p:cNvPr>
          <p:cNvSpPr txBox="1"/>
          <p:nvPr/>
        </p:nvSpPr>
        <p:spPr bwMode="auto">
          <a:xfrm>
            <a:off x="8131021"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65" name="TextBox 164">
            <a:extLst>
              <a:ext uri="{FF2B5EF4-FFF2-40B4-BE49-F238E27FC236}">
                <a16:creationId xmlns:a16="http://schemas.microsoft.com/office/drawing/2014/main" id="{3629EBB0-364B-0C4F-B7A1-1FB2CD78D394}"/>
              </a:ext>
            </a:extLst>
          </p:cNvPr>
          <p:cNvSpPr txBox="1"/>
          <p:nvPr/>
        </p:nvSpPr>
        <p:spPr bwMode="auto">
          <a:xfrm>
            <a:off x="8497715"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66" name="TextBox 165">
            <a:extLst>
              <a:ext uri="{FF2B5EF4-FFF2-40B4-BE49-F238E27FC236}">
                <a16:creationId xmlns:a16="http://schemas.microsoft.com/office/drawing/2014/main" id="{892C3EB9-11CB-E546-BB03-33927F558F16}"/>
              </a:ext>
            </a:extLst>
          </p:cNvPr>
          <p:cNvSpPr txBox="1"/>
          <p:nvPr/>
        </p:nvSpPr>
        <p:spPr bwMode="auto">
          <a:xfrm>
            <a:off x="8873719"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67" name="TextBox 166">
            <a:extLst>
              <a:ext uri="{FF2B5EF4-FFF2-40B4-BE49-F238E27FC236}">
                <a16:creationId xmlns:a16="http://schemas.microsoft.com/office/drawing/2014/main" id="{76F6483D-5895-8F43-8982-33BE974A8EC0}"/>
              </a:ext>
            </a:extLst>
          </p:cNvPr>
          <p:cNvSpPr txBox="1"/>
          <p:nvPr/>
        </p:nvSpPr>
        <p:spPr bwMode="auto">
          <a:xfrm>
            <a:off x="9215801"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68" name="TextBox 167">
            <a:extLst>
              <a:ext uri="{FF2B5EF4-FFF2-40B4-BE49-F238E27FC236}">
                <a16:creationId xmlns:a16="http://schemas.microsoft.com/office/drawing/2014/main" id="{AD5A8103-01B8-FE4A-8F35-DA5DC8D9FC55}"/>
              </a:ext>
            </a:extLst>
          </p:cNvPr>
          <p:cNvSpPr txBox="1"/>
          <p:nvPr/>
        </p:nvSpPr>
        <p:spPr bwMode="auto">
          <a:xfrm>
            <a:off x="9600688"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69" name="TextBox 168">
            <a:extLst>
              <a:ext uri="{FF2B5EF4-FFF2-40B4-BE49-F238E27FC236}">
                <a16:creationId xmlns:a16="http://schemas.microsoft.com/office/drawing/2014/main" id="{82E769A3-C51D-DA4D-8746-3526AA9A25BC}"/>
              </a:ext>
            </a:extLst>
          </p:cNvPr>
          <p:cNvSpPr txBox="1"/>
          <p:nvPr/>
        </p:nvSpPr>
        <p:spPr bwMode="auto">
          <a:xfrm>
            <a:off x="9965064"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70" name="TextBox 169">
            <a:extLst>
              <a:ext uri="{FF2B5EF4-FFF2-40B4-BE49-F238E27FC236}">
                <a16:creationId xmlns:a16="http://schemas.microsoft.com/office/drawing/2014/main" id="{AC035955-2E24-D34D-A518-64C6CB52CC73}"/>
              </a:ext>
            </a:extLst>
          </p:cNvPr>
          <p:cNvSpPr txBox="1"/>
          <p:nvPr/>
        </p:nvSpPr>
        <p:spPr bwMode="auto">
          <a:xfrm>
            <a:off x="10345607"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171" name="TextBox 170">
            <a:extLst>
              <a:ext uri="{FF2B5EF4-FFF2-40B4-BE49-F238E27FC236}">
                <a16:creationId xmlns:a16="http://schemas.microsoft.com/office/drawing/2014/main" id="{1C0560EA-AD0A-EC44-988C-94A21C7E1E6D}"/>
              </a:ext>
            </a:extLst>
          </p:cNvPr>
          <p:cNvSpPr txBox="1"/>
          <p:nvPr/>
        </p:nvSpPr>
        <p:spPr bwMode="auto">
          <a:xfrm>
            <a:off x="10709935"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72" name="TextBox 171">
            <a:extLst>
              <a:ext uri="{FF2B5EF4-FFF2-40B4-BE49-F238E27FC236}">
                <a16:creationId xmlns:a16="http://schemas.microsoft.com/office/drawing/2014/main" id="{C8B81300-26A9-9C47-8724-5E2CF1AF4E93}"/>
              </a:ext>
            </a:extLst>
          </p:cNvPr>
          <p:cNvSpPr txBox="1"/>
          <p:nvPr/>
        </p:nvSpPr>
        <p:spPr bwMode="auto">
          <a:xfrm>
            <a:off x="11073260" y="450330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73" name="TextBox 172">
            <a:extLst>
              <a:ext uri="{FF2B5EF4-FFF2-40B4-BE49-F238E27FC236}">
                <a16:creationId xmlns:a16="http://schemas.microsoft.com/office/drawing/2014/main" id="{7716EA88-4907-A346-9BB5-DA9EED071ECB}"/>
              </a:ext>
            </a:extLst>
          </p:cNvPr>
          <p:cNvSpPr txBox="1"/>
          <p:nvPr/>
        </p:nvSpPr>
        <p:spPr bwMode="auto">
          <a:xfrm>
            <a:off x="11383240" y="4503303"/>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74" name="Freeform 173">
            <a:extLst>
              <a:ext uri="{FF2B5EF4-FFF2-40B4-BE49-F238E27FC236}">
                <a16:creationId xmlns:a16="http://schemas.microsoft.com/office/drawing/2014/main" id="{46968B85-CFA5-8440-A3C1-1FC796DE0FF2}"/>
              </a:ext>
            </a:extLst>
          </p:cNvPr>
          <p:cNvSpPr/>
          <p:nvPr/>
        </p:nvSpPr>
        <p:spPr bwMode="auto">
          <a:xfrm>
            <a:off x="7935321" y="2333453"/>
            <a:ext cx="3588589" cy="1708030"/>
          </a:xfrm>
          <a:custGeom>
            <a:avLst/>
            <a:gdLst>
              <a:gd name="connsiteX0" fmla="*/ 0 w 3588589"/>
              <a:gd name="connsiteY0" fmla="*/ 0 h 1708030"/>
              <a:gd name="connsiteX1" fmla="*/ 159589 w 3588589"/>
              <a:gd name="connsiteY1" fmla="*/ 0 h 1708030"/>
              <a:gd name="connsiteX2" fmla="*/ 159589 w 3588589"/>
              <a:gd name="connsiteY2" fmla="*/ 103517 h 1708030"/>
              <a:gd name="connsiteX3" fmla="*/ 211348 w 3588589"/>
              <a:gd name="connsiteY3" fmla="*/ 103517 h 1708030"/>
              <a:gd name="connsiteX4" fmla="*/ 211348 w 3588589"/>
              <a:gd name="connsiteY4" fmla="*/ 297611 h 1708030"/>
              <a:gd name="connsiteX5" fmla="*/ 271733 w 3588589"/>
              <a:gd name="connsiteY5" fmla="*/ 297611 h 1708030"/>
              <a:gd name="connsiteX6" fmla="*/ 271733 w 3588589"/>
              <a:gd name="connsiteY6" fmla="*/ 392502 h 1708030"/>
              <a:gd name="connsiteX7" fmla="*/ 310551 w 3588589"/>
              <a:gd name="connsiteY7" fmla="*/ 392502 h 1708030"/>
              <a:gd name="connsiteX8" fmla="*/ 310551 w 3588589"/>
              <a:gd name="connsiteY8" fmla="*/ 444261 h 1708030"/>
              <a:gd name="connsiteX9" fmla="*/ 366623 w 3588589"/>
              <a:gd name="connsiteY9" fmla="*/ 444261 h 1708030"/>
              <a:gd name="connsiteX10" fmla="*/ 366623 w 3588589"/>
              <a:gd name="connsiteY10" fmla="*/ 504645 h 1708030"/>
              <a:gd name="connsiteX11" fmla="*/ 435634 w 3588589"/>
              <a:gd name="connsiteY11" fmla="*/ 504645 h 1708030"/>
              <a:gd name="connsiteX12" fmla="*/ 435634 w 3588589"/>
              <a:gd name="connsiteY12" fmla="*/ 565030 h 1708030"/>
              <a:gd name="connsiteX13" fmla="*/ 547778 w 3588589"/>
              <a:gd name="connsiteY13" fmla="*/ 565030 h 1708030"/>
              <a:gd name="connsiteX14" fmla="*/ 547778 w 3588589"/>
              <a:gd name="connsiteY14" fmla="*/ 638355 h 1708030"/>
              <a:gd name="connsiteX15" fmla="*/ 547778 w 3588589"/>
              <a:gd name="connsiteY15" fmla="*/ 638355 h 1708030"/>
              <a:gd name="connsiteX16" fmla="*/ 599536 w 3588589"/>
              <a:gd name="connsiteY16" fmla="*/ 638355 h 1708030"/>
              <a:gd name="connsiteX17" fmla="*/ 599536 w 3588589"/>
              <a:gd name="connsiteY17" fmla="*/ 698740 h 1708030"/>
              <a:gd name="connsiteX18" fmla="*/ 655608 w 3588589"/>
              <a:gd name="connsiteY18" fmla="*/ 698740 h 1708030"/>
              <a:gd name="connsiteX19" fmla="*/ 655608 w 3588589"/>
              <a:gd name="connsiteY19" fmla="*/ 698740 h 1708030"/>
              <a:gd name="connsiteX20" fmla="*/ 767751 w 3588589"/>
              <a:gd name="connsiteY20" fmla="*/ 698740 h 1708030"/>
              <a:gd name="connsiteX21" fmla="*/ 767751 w 3588589"/>
              <a:gd name="connsiteY21" fmla="*/ 750498 h 1708030"/>
              <a:gd name="connsiteX22" fmla="*/ 849702 w 3588589"/>
              <a:gd name="connsiteY22" fmla="*/ 750498 h 1708030"/>
              <a:gd name="connsiteX23" fmla="*/ 849702 w 3588589"/>
              <a:gd name="connsiteY23" fmla="*/ 797944 h 1708030"/>
              <a:gd name="connsiteX24" fmla="*/ 966159 w 3588589"/>
              <a:gd name="connsiteY24" fmla="*/ 797944 h 1708030"/>
              <a:gd name="connsiteX25" fmla="*/ 966159 w 3588589"/>
              <a:gd name="connsiteY25" fmla="*/ 836762 h 1708030"/>
              <a:gd name="connsiteX26" fmla="*/ 1099868 w 3588589"/>
              <a:gd name="connsiteY26" fmla="*/ 836762 h 1708030"/>
              <a:gd name="connsiteX27" fmla="*/ 1099868 w 3588589"/>
              <a:gd name="connsiteY27" fmla="*/ 836762 h 1708030"/>
              <a:gd name="connsiteX28" fmla="*/ 1099868 w 3588589"/>
              <a:gd name="connsiteY28" fmla="*/ 836762 h 1708030"/>
              <a:gd name="connsiteX29" fmla="*/ 1099868 w 3588589"/>
              <a:gd name="connsiteY29" fmla="*/ 871268 h 1708030"/>
              <a:gd name="connsiteX30" fmla="*/ 1138687 w 3588589"/>
              <a:gd name="connsiteY30" fmla="*/ 871268 h 1708030"/>
              <a:gd name="connsiteX31" fmla="*/ 1138687 w 3588589"/>
              <a:gd name="connsiteY31" fmla="*/ 871268 h 1708030"/>
              <a:gd name="connsiteX32" fmla="*/ 1138687 w 3588589"/>
              <a:gd name="connsiteY32" fmla="*/ 914400 h 1708030"/>
              <a:gd name="connsiteX33" fmla="*/ 1384540 w 3588589"/>
              <a:gd name="connsiteY33" fmla="*/ 914400 h 1708030"/>
              <a:gd name="connsiteX34" fmla="*/ 1384540 w 3588589"/>
              <a:gd name="connsiteY34" fmla="*/ 970472 h 1708030"/>
              <a:gd name="connsiteX35" fmla="*/ 1466491 w 3588589"/>
              <a:gd name="connsiteY35" fmla="*/ 970472 h 1708030"/>
              <a:gd name="connsiteX36" fmla="*/ 1466491 w 3588589"/>
              <a:gd name="connsiteY36" fmla="*/ 1035170 h 1708030"/>
              <a:gd name="connsiteX37" fmla="*/ 1518250 w 3588589"/>
              <a:gd name="connsiteY37" fmla="*/ 1035170 h 1708030"/>
              <a:gd name="connsiteX38" fmla="*/ 1518250 w 3588589"/>
              <a:gd name="connsiteY38" fmla="*/ 1035170 h 1708030"/>
              <a:gd name="connsiteX39" fmla="*/ 1518250 w 3588589"/>
              <a:gd name="connsiteY39" fmla="*/ 1082615 h 1708030"/>
              <a:gd name="connsiteX40" fmla="*/ 1742536 w 3588589"/>
              <a:gd name="connsiteY40" fmla="*/ 1082615 h 1708030"/>
              <a:gd name="connsiteX41" fmla="*/ 1742536 w 3588589"/>
              <a:gd name="connsiteY41" fmla="*/ 1112808 h 1708030"/>
              <a:gd name="connsiteX42" fmla="*/ 1807234 w 3588589"/>
              <a:gd name="connsiteY42" fmla="*/ 1112808 h 1708030"/>
              <a:gd name="connsiteX43" fmla="*/ 1807234 w 3588589"/>
              <a:gd name="connsiteY43" fmla="*/ 1181819 h 1708030"/>
              <a:gd name="connsiteX44" fmla="*/ 1850366 w 3588589"/>
              <a:gd name="connsiteY44" fmla="*/ 1181819 h 1708030"/>
              <a:gd name="connsiteX45" fmla="*/ 1850366 w 3588589"/>
              <a:gd name="connsiteY45" fmla="*/ 1242204 h 1708030"/>
              <a:gd name="connsiteX46" fmla="*/ 1902125 w 3588589"/>
              <a:gd name="connsiteY46" fmla="*/ 1242204 h 1708030"/>
              <a:gd name="connsiteX47" fmla="*/ 1902125 w 3588589"/>
              <a:gd name="connsiteY47" fmla="*/ 1242204 h 1708030"/>
              <a:gd name="connsiteX48" fmla="*/ 1902125 w 3588589"/>
              <a:gd name="connsiteY48" fmla="*/ 1242204 h 1708030"/>
              <a:gd name="connsiteX49" fmla="*/ 1902125 w 3588589"/>
              <a:gd name="connsiteY49" fmla="*/ 1281023 h 1708030"/>
              <a:gd name="connsiteX50" fmla="*/ 2061714 w 3588589"/>
              <a:gd name="connsiteY50" fmla="*/ 1281023 h 1708030"/>
              <a:gd name="connsiteX51" fmla="*/ 2061714 w 3588589"/>
              <a:gd name="connsiteY51" fmla="*/ 1281023 h 1708030"/>
              <a:gd name="connsiteX52" fmla="*/ 2061714 w 3588589"/>
              <a:gd name="connsiteY52" fmla="*/ 1324155 h 1708030"/>
              <a:gd name="connsiteX53" fmla="*/ 2104846 w 3588589"/>
              <a:gd name="connsiteY53" fmla="*/ 1324155 h 1708030"/>
              <a:gd name="connsiteX54" fmla="*/ 2104846 w 3588589"/>
              <a:gd name="connsiteY54" fmla="*/ 1388853 h 1708030"/>
              <a:gd name="connsiteX55" fmla="*/ 2208363 w 3588589"/>
              <a:gd name="connsiteY55" fmla="*/ 1388853 h 1708030"/>
              <a:gd name="connsiteX56" fmla="*/ 2208363 w 3588589"/>
              <a:gd name="connsiteY56" fmla="*/ 1436298 h 1708030"/>
              <a:gd name="connsiteX57" fmla="*/ 2303253 w 3588589"/>
              <a:gd name="connsiteY57" fmla="*/ 1436298 h 1708030"/>
              <a:gd name="connsiteX58" fmla="*/ 2303253 w 3588589"/>
              <a:gd name="connsiteY58" fmla="*/ 1436298 h 1708030"/>
              <a:gd name="connsiteX59" fmla="*/ 2303253 w 3588589"/>
              <a:gd name="connsiteY59" fmla="*/ 1475117 h 1708030"/>
              <a:gd name="connsiteX60" fmla="*/ 2424023 w 3588589"/>
              <a:gd name="connsiteY60" fmla="*/ 1475117 h 1708030"/>
              <a:gd name="connsiteX61" fmla="*/ 2424023 w 3588589"/>
              <a:gd name="connsiteY61" fmla="*/ 1475117 h 1708030"/>
              <a:gd name="connsiteX62" fmla="*/ 2424023 w 3588589"/>
              <a:gd name="connsiteY62" fmla="*/ 1475117 h 1708030"/>
              <a:gd name="connsiteX63" fmla="*/ 2424023 w 3588589"/>
              <a:gd name="connsiteY63" fmla="*/ 1509623 h 1708030"/>
              <a:gd name="connsiteX64" fmla="*/ 2497348 w 3588589"/>
              <a:gd name="connsiteY64" fmla="*/ 1509623 h 1708030"/>
              <a:gd name="connsiteX65" fmla="*/ 2497348 w 3588589"/>
              <a:gd name="connsiteY65" fmla="*/ 1509623 h 1708030"/>
              <a:gd name="connsiteX66" fmla="*/ 2497348 w 3588589"/>
              <a:gd name="connsiteY66" fmla="*/ 1552755 h 1708030"/>
              <a:gd name="connsiteX67" fmla="*/ 2980427 w 3588589"/>
              <a:gd name="connsiteY67" fmla="*/ 1552755 h 1708030"/>
              <a:gd name="connsiteX68" fmla="*/ 2980427 w 3588589"/>
              <a:gd name="connsiteY68" fmla="*/ 1591574 h 1708030"/>
              <a:gd name="connsiteX69" fmla="*/ 3450566 w 3588589"/>
              <a:gd name="connsiteY69" fmla="*/ 1591574 h 1708030"/>
              <a:gd name="connsiteX70" fmla="*/ 3450566 w 3588589"/>
              <a:gd name="connsiteY70" fmla="*/ 1708030 h 1708030"/>
              <a:gd name="connsiteX71" fmla="*/ 3588589 w 3588589"/>
              <a:gd name="connsiteY71" fmla="*/ 1708030 h 1708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588589" h="1708030">
                <a:moveTo>
                  <a:pt x="0" y="0"/>
                </a:moveTo>
                <a:lnTo>
                  <a:pt x="159589" y="0"/>
                </a:lnTo>
                <a:lnTo>
                  <a:pt x="159589" y="103517"/>
                </a:lnTo>
                <a:lnTo>
                  <a:pt x="211348" y="103517"/>
                </a:lnTo>
                <a:lnTo>
                  <a:pt x="211348" y="297611"/>
                </a:lnTo>
                <a:lnTo>
                  <a:pt x="271733" y="297611"/>
                </a:lnTo>
                <a:lnTo>
                  <a:pt x="271733" y="392502"/>
                </a:lnTo>
                <a:lnTo>
                  <a:pt x="310551" y="392502"/>
                </a:lnTo>
                <a:lnTo>
                  <a:pt x="310551" y="444261"/>
                </a:lnTo>
                <a:lnTo>
                  <a:pt x="366623" y="444261"/>
                </a:lnTo>
                <a:lnTo>
                  <a:pt x="366623" y="504645"/>
                </a:lnTo>
                <a:lnTo>
                  <a:pt x="435634" y="504645"/>
                </a:lnTo>
                <a:lnTo>
                  <a:pt x="435634" y="565030"/>
                </a:lnTo>
                <a:lnTo>
                  <a:pt x="547778" y="565030"/>
                </a:lnTo>
                <a:lnTo>
                  <a:pt x="547778" y="638355"/>
                </a:lnTo>
                <a:lnTo>
                  <a:pt x="547778" y="638355"/>
                </a:lnTo>
                <a:lnTo>
                  <a:pt x="599536" y="638355"/>
                </a:lnTo>
                <a:lnTo>
                  <a:pt x="599536" y="698740"/>
                </a:lnTo>
                <a:lnTo>
                  <a:pt x="655608" y="698740"/>
                </a:lnTo>
                <a:lnTo>
                  <a:pt x="655608" y="698740"/>
                </a:lnTo>
                <a:lnTo>
                  <a:pt x="767751" y="698740"/>
                </a:lnTo>
                <a:lnTo>
                  <a:pt x="767751" y="750498"/>
                </a:lnTo>
                <a:lnTo>
                  <a:pt x="849702" y="750498"/>
                </a:lnTo>
                <a:lnTo>
                  <a:pt x="849702" y="797944"/>
                </a:lnTo>
                <a:lnTo>
                  <a:pt x="966159" y="797944"/>
                </a:lnTo>
                <a:lnTo>
                  <a:pt x="966159" y="836762"/>
                </a:lnTo>
                <a:lnTo>
                  <a:pt x="1099868" y="836762"/>
                </a:lnTo>
                <a:lnTo>
                  <a:pt x="1099868" y="836762"/>
                </a:lnTo>
                <a:lnTo>
                  <a:pt x="1099868" y="836762"/>
                </a:lnTo>
                <a:lnTo>
                  <a:pt x="1099868" y="871268"/>
                </a:lnTo>
                <a:lnTo>
                  <a:pt x="1138687" y="871268"/>
                </a:lnTo>
                <a:lnTo>
                  <a:pt x="1138687" y="871268"/>
                </a:lnTo>
                <a:lnTo>
                  <a:pt x="1138687" y="914400"/>
                </a:lnTo>
                <a:lnTo>
                  <a:pt x="1384540" y="914400"/>
                </a:lnTo>
                <a:lnTo>
                  <a:pt x="1384540" y="970472"/>
                </a:lnTo>
                <a:lnTo>
                  <a:pt x="1466491" y="970472"/>
                </a:lnTo>
                <a:lnTo>
                  <a:pt x="1466491" y="1035170"/>
                </a:lnTo>
                <a:lnTo>
                  <a:pt x="1518250" y="1035170"/>
                </a:lnTo>
                <a:lnTo>
                  <a:pt x="1518250" y="1035170"/>
                </a:lnTo>
                <a:lnTo>
                  <a:pt x="1518250" y="1082615"/>
                </a:lnTo>
                <a:lnTo>
                  <a:pt x="1742536" y="1082615"/>
                </a:lnTo>
                <a:lnTo>
                  <a:pt x="1742536" y="1112808"/>
                </a:lnTo>
                <a:lnTo>
                  <a:pt x="1807234" y="1112808"/>
                </a:lnTo>
                <a:lnTo>
                  <a:pt x="1807234" y="1181819"/>
                </a:lnTo>
                <a:lnTo>
                  <a:pt x="1850366" y="1181819"/>
                </a:lnTo>
                <a:lnTo>
                  <a:pt x="1850366" y="1242204"/>
                </a:lnTo>
                <a:lnTo>
                  <a:pt x="1902125" y="1242204"/>
                </a:lnTo>
                <a:lnTo>
                  <a:pt x="1902125" y="1242204"/>
                </a:lnTo>
                <a:lnTo>
                  <a:pt x="1902125" y="1242204"/>
                </a:lnTo>
                <a:lnTo>
                  <a:pt x="1902125" y="1281023"/>
                </a:lnTo>
                <a:lnTo>
                  <a:pt x="2061714" y="1281023"/>
                </a:lnTo>
                <a:lnTo>
                  <a:pt x="2061714" y="1281023"/>
                </a:lnTo>
                <a:lnTo>
                  <a:pt x="2061714" y="1324155"/>
                </a:lnTo>
                <a:lnTo>
                  <a:pt x="2104846" y="1324155"/>
                </a:lnTo>
                <a:lnTo>
                  <a:pt x="2104846" y="1388853"/>
                </a:lnTo>
                <a:lnTo>
                  <a:pt x="2208363" y="1388853"/>
                </a:lnTo>
                <a:lnTo>
                  <a:pt x="2208363" y="1436298"/>
                </a:lnTo>
                <a:lnTo>
                  <a:pt x="2303253" y="1436298"/>
                </a:lnTo>
                <a:lnTo>
                  <a:pt x="2303253" y="1436298"/>
                </a:lnTo>
                <a:lnTo>
                  <a:pt x="2303253" y="1475117"/>
                </a:lnTo>
                <a:lnTo>
                  <a:pt x="2424023" y="1475117"/>
                </a:lnTo>
                <a:lnTo>
                  <a:pt x="2424023" y="1475117"/>
                </a:lnTo>
                <a:lnTo>
                  <a:pt x="2424023" y="1475117"/>
                </a:lnTo>
                <a:lnTo>
                  <a:pt x="2424023" y="1509623"/>
                </a:lnTo>
                <a:lnTo>
                  <a:pt x="2497348" y="1509623"/>
                </a:lnTo>
                <a:lnTo>
                  <a:pt x="2497348" y="1509623"/>
                </a:lnTo>
                <a:lnTo>
                  <a:pt x="2497348" y="1552755"/>
                </a:lnTo>
                <a:lnTo>
                  <a:pt x="2980427" y="1552755"/>
                </a:lnTo>
                <a:lnTo>
                  <a:pt x="2980427" y="1591574"/>
                </a:lnTo>
                <a:lnTo>
                  <a:pt x="3450566" y="1591574"/>
                </a:lnTo>
                <a:lnTo>
                  <a:pt x="3450566" y="1708030"/>
                </a:lnTo>
                <a:lnTo>
                  <a:pt x="3588589" y="1708030"/>
                </a:lnTo>
              </a:path>
            </a:pathLst>
          </a:custGeom>
          <a:noFill/>
          <a:ln w="19050">
            <a:solidFill>
              <a:schemeClr val="accent1"/>
            </a:solidFill>
            <a:miter lim="800000"/>
            <a:headEnd/>
            <a:tailEnd/>
          </a:ln>
        </p:spPr>
        <p:txBody>
          <a:bodyPr rtlCol="0" anchor="ctr"/>
          <a:lstStyle/>
          <a:p>
            <a:pPr algn="ctr"/>
            <a:endParaRPr lang="en-US" dirty="0"/>
          </a:p>
        </p:txBody>
      </p:sp>
      <p:sp>
        <p:nvSpPr>
          <p:cNvPr id="177" name="Freeform 176">
            <a:extLst>
              <a:ext uri="{FF2B5EF4-FFF2-40B4-BE49-F238E27FC236}">
                <a16:creationId xmlns:a16="http://schemas.microsoft.com/office/drawing/2014/main" id="{6520E9B7-5AF6-F74D-A0DB-26854FAB7413}"/>
              </a:ext>
            </a:extLst>
          </p:cNvPr>
          <p:cNvSpPr/>
          <p:nvPr/>
        </p:nvSpPr>
        <p:spPr bwMode="auto">
          <a:xfrm>
            <a:off x="7927354" y="2330997"/>
            <a:ext cx="3625850" cy="1657350"/>
          </a:xfrm>
          <a:custGeom>
            <a:avLst/>
            <a:gdLst>
              <a:gd name="connsiteX0" fmla="*/ 0 w 3625850"/>
              <a:gd name="connsiteY0" fmla="*/ 0 h 1657350"/>
              <a:gd name="connsiteX1" fmla="*/ 146050 w 3625850"/>
              <a:gd name="connsiteY1" fmla="*/ 0 h 1657350"/>
              <a:gd name="connsiteX2" fmla="*/ 146050 w 3625850"/>
              <a:gd name="connsiteY2" fmla="*/ 130175 h 1657350"/>
              <a:gd name="connsiteX3" fmla="*/ 203200 w 3625850"/>
              <a:gd name="connsiteY3" fmla="*/ 130175 h 1657350"/>
              <a:gd name="connsiteX4" fmla="*/ 203200 w 3625850"/>
              <a:gd name="connsiteY4" fmla="*/ 219075 h 1657350"/>
              <a:gd name="connsiteX5" fmla="*/ 263525 w 3625850"/>
              <a:gd name="connsiteY5" fmla="*/ 219075 h 1657350"/>
              <a:gd name="connsiteX6" fmla="*/ 263525 w 3625850"/>
              <a:gd name="connsiteY6" fmla="*/ 330200 h 1657350"/>
              <a:gd name="connsiteX7" fmla="*/ 323850 w 3625850"/>
              <a:gd name="connsiteY7" fmla="*/ 330200 h 1657350"/>
              <a:gd name="connsiteX8" fmla="*/ 323850 w 3625850"/>
              <a:gd name="connsiteY8" fmla="*/ 396875 h 1657350"/>
              <a:gd name="connsiteX9" fmla="*/ 365125 w 3625850"/>
              <a:gd name="connsiteY9" fmla="*/ 396875 h 1657350"/>
              <a:gd name="connsiteX10" fmla="*/ 365125 w 3625850"/>
              <a:gd name="connsiteY10" fmla="*/ 482600 h 1657350"/>
              <a:gd name="connsiteX11" fmla="*/ 441325 w 3625850"/>
              <a:gd name="connsiteY11" fmla="*/ 482600 h 1657350"/>
              <a:gd name="connsiteX12" fmla="*/ 441325 w 3625850"/>
              <a:gd name="connsiteY12" fmla="*/ 536575 h 1657350"/>
              <a:gd name="connsiteX13" fmla="*/ 498475 w 3625850"/>
              <a:gd name="connsiteY13" fmla="*/ 536575 h 1657350"/>
              <a:gd name="connsiteX14" fmla="*/ 498475 w 3625850"/>
              <a:gd name="connsiteY14" fmla="*/ 584200 h 1657350"/>
              <a:gd name="connsiteX15" fmla="*/ 581025 w 3625850"/>
              <a:gd name="connsiteY15" fmla="*/ 584200 h 1657350"/>
              <a:gd name="connsiteX16" fmla="*/ 581025 w 3625850"/>
              <a:gd name="connsiteY16" fmla="*/ 625475 h 1657350"/>
              <a:gd name="connsiteX17" fmla="*/ 660400 w 3625850"/>
              <a:gd name="connsiteY17" fmla="*/ 625475 h 1657350"/>
              <a:gd name="connsiteX18" fmla="*/ 660400 w 3625850"/>
              <a:gd name="connsiteY18" fmla="*/ 676275 h 1657350"/>
              <a:gd name="connsiteX19" fmla="*/ 736600 w 3625850"/>
              <a:gd name="connsiteY19" fmla="*/ 676275 h 1657350"/>
              <a:gd name="connsiteX20" fmla="*/ 736600 w 3625850"/>
              <a:gd name="connsiteY20" fmla="*/ 733425 h 1657350"/>
              <a:gd name="connsiteX21" fmla="*/ 774700 w 3625850"/>
              <a:gd name="connsiteY21" fmla="*/ 733425 h 1657350"/>
              <a:gd name="connsiteX22" fmla="*/ 806450 w 3625850"/>
              <a:gd name="connsiteY22" fmla="*/ 733425 h 1657350"/>
              <a:gd name="connsiteX23" fmla="*/ 806450 w 3625850"/>
              <a:gd name="connsiteY23" fmla="*/ 822325 h 1657350"/>
              <a:gd name="connsiteX24" fmla="*/ 854075 w 3625850"/>
              <a:gd name="connsiteY24" fmla="*/ 822325 h 1657350"/>
              <a:gd name="connsiteX25" fmla="*/ 854075 w 3625850"/>
              <a:gd name="connsiteY25" fmla="*/ 854075 h 1657350"/>
              <a:gd name="connsiteX26" fmla="*/ 984250 w 3625850"/>
              <a:gd name="connsiteY26" fmla="*/ 854075 h 1657350"/>
              <a:gd name="connsiteX27" fmla="*/ 984250 w 3625850"/>
              <a:gd name="connsiteY27" fmla="*/ 920750 h 1657350"/>
              <a:gd name="connsiteX28" fmla="*/ 1174750 w 3625850"/>
              <a:gd name="connsiteY28" fmla="*/ 920750 h 1657350"/>
              <a:gd name="connsiteX29" fmla="*/ 1174750 w 3625850"/>
              <a:gd name="connsiteY29" fmla="*/ 981075 h 1657350"/>
              <a:gd name="connsiteX30" fmla="*/ 1314450 w 3625850"/>
              <a:gd name="connsiteY30" fmla="*/ 981075 h 1657350"/>
              <a:gd name="connsiteX31" fmla="*/ 1314450 w 3625850"/>
              <a:gd name="connsiteY31" fmla="*/ 1041400 h 1657350"/>
              <a:gd name="connsiteX32" fmla="*/ 1387475 w 3625850"/>
              <a:gd name="connsiteY32" fmla="*/ 1041400 h 1657350"/>
              <a:gd name="connsiteX33" fmla="*/ 1387475 w 3625850"/>
              <a:gd name="connsiteY33" fmla="*/ 1066800 h 1657350"/>
              <a:gd name="connsiteX34" fmla="*/ 1416050 w 3625850"/>
              <a:gd name="connsiteY34" fmla="*/ 1066800 h 1657350"/>
              <a:gd name="connsiteX35" fmla="*/ 1416050 w 3625850"/>
              <a:gd name="connsiteY35" fmla="*/ 1111250 h 1657350"/>
              <a:gd name="connsiteX36" fmla="*/ 1470025 w 3625850"/>
              <a:gd name="connsiteY36" fmla="*/ 1111250 h 1657350"/>
              <a:gd name="connsiteX37" fmla="*/ 1470025 w 3625850"/>
              <a:gd name="connsiteY37" fmla="*/ 1111250 h 1657350"/>
              <a:gd name="connsiteX38" fmla="*/ 1470025 w 3625850"/>
              <a:gd name="connsiteY38" fmla="*/ 1136650 h 1657350"/>
              <a:gd name="connsiteX39" fmla="*/ 1574800 w 3625850"/>
              <a:gd name="connsiteY39" fmla="*/ 1136650 h 1657350"/>
              <a:gd name="connsiteX40" fmla="*/ 1574800 w 3625850"/>
              <a:gd name="connsiteY40" fmla="*/ 1165225 h 1657350"/>
              <a:gd name="connsiteX41" fmla="*/ 1622425 w 3625850"/>
              <a:gd name="connsiteY41" fmla="*/ 1165225 h 1657350"/>
              <a:gd name="connsiteX42" fmla="*/ 1622425 w 3625850"/>
              <a:gd name="connsiteY42" fmla="*/ 1165225 h 1657350"/>
              <a:gd name="connsiteX43" fmla="*/ 1622425 w 3625850"/>
              <a:gd name="connsiteY43" fmla="*/ 1165225 h 1657350"/>
              <a:gd name="connsiteX44" fmla="*/ 1622425 w 3625850"/>
              <a:gd name="connsiteY44" fmla="*/ 1165225 h 1657350"/>
              <a:gd name="connsiteX45" fmla="*/ 1622425 w 3625850"/>
              <a:gd name="connsiteY45" fmla="*/ 1165225 h 1657350"/>
              <a:gd name="connsiteX46" fmla="*/ 1622425 w 3625850"/>
              <a:gd name="connsiteY46" fmla="*/ 1196975 h 1657350"/>
              <a:gd name="connsiteX47" fmla="*/ 1733550 w 3625850"/>
              <a:gd name="connsiteY47" fmla="*/ 1196975 h 1657350"/>
              <a:gd name="connsiteX48" fmla="*/ 1733550 w 3625850"/>
              <a:gd name="connsiteY48" fmla="*/ 1247775 h 1657350"/>
              <a:gd name="connsiteX49" fmla="*/ 1778000 w 3625850"/>
              <a:gd name="connsiteY49" fmla="*/ 1247775 h 1657350"/>
              <a:gd name="connsiteX50" fmla="*/ 1778000 w 3625850"/>
              <a:gd name="connsiteY50" fmla="*/ 1308100 h 1657350"/>
              <a:gd name="connsiteX51" fmla="*/ 1812925 w 3625850"/>
              <a:gd name="connsiteY51" fmla="*/ 1308100 h 1657350"/>
              <a:gd name="connsiteX52" fmla="*/ 1898650 w 3625850"/>
              <a:gd name="connsiteY52" fmla="*/ 1308100 h 1657350"/>
              <a:gd name="connsiteX53" fmla="*/ 1898650 w 3625850"/>
              <a:gd name="connsiteY53" fmla="*/ 1349375 h 1657350"/>
              <a:gd name="connsiteX54" fmla="*/ 2051050 w 3625850"/>
              <a:gd name="connsiteY54" fmla="*/ 1349375 h 1657350"/>
              <a:gd name="connsiteX55" fmla="*/ 2051050 w 3625850"/>
              <a:gd name="connsiteY55" fmla="*/ 1349375 h 1657350"/>
              <a:gd name="connsiteX56" fmla="*/ 2181225 w 3625850"/>
              <a:gd name="connsiteY56" fmla="*/ 1349375 h 1657350"/>
              <a:gd name="connsiteX57" fmla="*/ 2181225 w 3625850"/>
              <a:gd name="connsiteY57" fmla="*/ 1400175 h 1657350"/>
              <a:gd name="connsiteX58" fmla="*/ 2270125 w 3625850"/>
              <a:gd name="connsiteY58" fmla="*/ 1400175 h 1657350"/>
              <a:gd name="connsiteX59" fmla="*/ 2270125 w 3625850"/>
              <a:gd name="connsiteY59" fmla="*/ 1476375 h 1657350"/>
              <a:gd name="connsiteX60" fmla="*/ 2301875 w 3625850"/>
              <a:gd name="connsiteY60" fmla="*/ 1476375 h 1657350"/>
              <a:gd name="connsiteX61" fmla="*/ 2413000 w 3625850"/>
              <a:gd name="connsiteY61" fmla="*/ 1476375 h 1657350"/>
              <a:gd name="connsiteX62" fmla="*/ 2413000 w 3625850"/>
              <a:gd name="connsiteY62" fmla="*/ 1508125 h 1657350"/>
              <a:gd name="connsiteX63" fmla="*/ 2517775 w 3625850"/>
              <a:gd name="connsiteY63" fmla="*/ 1508125 h 1657350"/>
              <a:gd name="connsiteX64" fmla="*/ 2517775 w 3625850"/>
              <a:gd name="connsiteY64" fmla="*/ 1546225 h 1657350"/>
              <a:gd name="connsiteX65" fmla="*/ 3048000 w 3625850"/>
              <a:gd name="connsiteY65" fmla="*/ 1546225 h 1657350"/>
              <a:gd name="connsiteX66" fmla="*/ 3048000 w 3625850"/>
              <a:gd name="connsiteY66" fmla="*/ 1657350 h 1657350"/>
              <a:gd name="connsiteX67" fmla="*/ 3625850 w 3625850"/>
              <a:gd name="connsiteY67" fmla="*/ 165735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625850" h="1657350">
                <a:moveTo>
                  <a:pt x="0" y="0"/>
                </a:moveTo>
                <a:lnTo>
                  <a:pt x="146050" y="0"/>
                </a:lnTo>
                <a:lnTo>
                  <a:pt x="146050" y="130175"/>
                </a:lnTo>
                <a:lnTo>
                  <a:pt x="203200" y="130175"/>
                </a:lnTo>
                <a:lnTo>
                  <a:pt x="203200" y="219075"/>
                </a:lnTo>
                <a:lnTo>
                  <a:pt x="263525" y="219075"/>
                </a:lnTo>
                <a:lnTo>
                  <a:pt x="263525" y="330200"/>
                </a:lnTo>
                <a:lnTo>
                  <a:pt x="323850" y="330200"/>
                </a:lnTo>
                <a:lnTo>
                  <a:pt x="323850" y="396875"/>
                </a:lnTo>
                <a:lnTo>
                  <a:pt x="365125" y="396875"/>
                </a:lnTo>
                <a:lnTo>
                  <a:pt x="365125" y="482600"/>
                </a:lnTo>
                <a:lnTo>
                  <a:pt x="441325" y="482600"/>
                </a:lnTo>
                <a:lnTo>
                  <a:pt x="441325" y="536575"/>
                </a:lnTo>
                <a:lnTo>
                  <a:pt x="498475" y="536575"/>
                </a:lnTo>
                <a:lnTo>
                  <a:pt x="498475" y="584200"/>
                </a:lnTo>
                <a:lnTo>
                  <a:pt x="581025" y="584200"/>
                </a:lnTo>
                <a:lnTo>
                  <a:pt x="581025" y="625475"/>
                </a:lnTo>
                <a:lnTo>
                  <a:pt x="660400" y="625475"/>
                </a:lnTo>
                <a:lnTo>
                  <a:pt x="660400" y="676275"/>
                </a:lnTo>
                <a:lnTo>
                  <a:pt x="736600" y="676275"/>
                </a:lnTo>
                <a:lnTo>
                  <a:pt x="736600" y="733425"/>
                </a:lnTo>
                <a:lnTo>
                  <a:pt x="774700" y="733425"/>
                </a:lnTo>
                <a:lnTo>
                  <a:pt x="806450" y="733425"/>
                </a:lnTo>
                <a:lnTo>
                  <a:pt x="806450" y="822325"/>
                </a:lnTo>
                <a:lnTo>
                  <a:pt x="854075" y="822325"/>
                </a:lnTo>
                <a:lnTo>
                  <a:pt x="854075" y="854075"/>
                </a:lnTo>
                <a:lnTo>
                  <a:pt x="984250" y="854075"/>
                </a:lnTo>
                <a:lnTo>
                  <a:pt x="984250" y="920750"/>
                </a:lnTo>
                <a:lnTo>
                  <a:pt x="1174750" y="920750"/>
                </a:lnTo>
                <a:lnTo>
                  <a:pt x="1174750" y="981075"/>
                </a:lnTo>
                <a:lnTo>
                  <a:pt x="1314450" y="981075"/>
                </a:lnTo>
                <a:lnTo>
                  <a:pt x="1314450" y="1041400"/>
                </a:lnTo>
                <a:lnTo>
                  <a:pt x="1387475" y="1041400"/>
                </a:lnTo>
                <a:lnTo>
                  <a:pt x="1387475" y="1066800"/>
                </a:lnTo>
                <a:lnTo>
                  <a:pt x="1416050" y="1066800"/>
                </a:lnTo>
                <a:lnTo>
                  <a:pt x="1416050" y="1111250"/>
                </a:lnTo>
                <a:lnTo>
                  <a:pt x="1470025" y="1111250"/>
                </a:lnTo>
                <a:lnTo>
                  <a:pt x="1470025" y="1111250"/>
                </a:lnTo>
                <a:lnTo>
                  <a:pt x="1470025" y="1136650"/>
                </a:lnTo>
                <a:lnTo>
                  <a:pt x="1574800" y="1136650"/>
                </a:lnTo>
                <a:lnTo>
                  <a:pt x="1574800" y="1165225"/>
                </a:lnTo>
                <a:lnTo>
                  <a:pt x="1622425" y="1165225"/>
                </a:lnTo>
                <a:lnTo>
                  <a:pt x="1622425" y="1165225"/>
                </a:lnTo>
                <a:lnTo>
                  <a:pt x="1622425" y="1165225"/>
                </a:lnTo>
                <a:lnTo>
                  <a:pt x="1622425" y="1165225"/>
                </a:lnTo>
                <a:lnTo>
                  <a:pt x="1622425" y="1165225"/>
                </a:lnTo>
                <a:lnTo>
                  <a:pt x="1622425" y="1196975"/>
                </a:lnTo>
                <a:lnTo>
                  <a:pt x="1733550" y="1196975"/>
                </a:lnTo>
                <a:lnTo>
                  <a:pt x="1733550" y="1247775"/>
                </a:lnTo>
                <a:lnTo>
                  <a:pt x="1778000" y="1247775"/>
                </a:lnTo>
                <a:lnTo>
                  <a:pt x="1778000" y="1308100"/>
                </a:lnTo>
                <a:lnTo>
                  <a:pt x="1812925" y="1308100"/>
                </a:lnTo>
                <a:lnTo>
                  <a:pt x="1898650" y="1308100"/>
                </a:lnTo>
                <a:lnTo>
                  <a:pt x="1898650" y="1349375"/>
                </a:lnTo>
                <a:lnTo>
                  <a:pt x="2051050" y="1349375"/>
                </a:lnTo>
                <a:lnTo>
                  <a:pt x="2051050" y="1349375"/>
                </a:lnTo>
                <a:lnTo>
                  <a:pt x="2181225" y="1349375"/>
                </a:lnTo>
                <a:lnTo>
                  <a:pt x="2181225" y="1400175"/>
                </a:lnTo>
                <a:lnTo>
                  <a:pt x="2270125" y="1400175"/>
                </a:lnTo>
                <a:lnTo>
                  <a:pt x="2270125" y="1476375"/>
                </a:lnTo>
                <a:lnTo>
                  <a:pt x="2301875" y="1476375"/>
                </a:lnTo>
                <a:lnTo>
                  <a:pt x="2413000" y="1476375"/>
                </a:lnTo>
                <a:lnTo>
                  <a:pt x="2413000" y="1508125"/>
                </a:lnTo>
                <a:lnTo>
                  <a:pt x="2517775" y="1508125"/>
                </a:lnTo>
                <a:lnTo>
                  <a:pt x="2517775" y="1546225"/>
                </a:lnTo>
                <a:lnTo>
                  <a:pt x="3048000" y="1546225"/>
                </a:lnTo>
                <a:lnTo>
                  <a:pt x="3048000" y="1657350"/>
                </a:lnTo>
                <a:lnTo>
                  <a:pt x="3625850" y="1657350"/>
                </a:lnTo>
              </a:path>
            </a:pathLst>
          </a:custGeom>
          <a:noFill/>
          <a:ln w="19050">
            <a:solidFill>
              <a:schemeClr val="accent3"/>
            </a:solidFill>
            <a:miter lim="800000"/>
            <a:headEnd/>
            <a:tailEnd/>
          </a:ln>
        </p:spPr>
        <p:txBody>
          <a:bodyPr rtlCol="0" anchor="ctr"/>
          <a:lstStyle/>
          <a:p>
            <a:pPr algn="ctr"/>
            <a:endParaRPr lang="en-US" dirty="0"/>
          </a:p>
        </p:txBody>
      </p:sp>
      <p:sp>
        <p:nvSpPr>
          <p:cNvPr id="180" name="Freeform 179">
            <a:extLst>
              <a:ext uri="{FF2B5EF4-FFF2-40B4-BE49-F238E27FC236}">
                <a16:creationId xmlns:a16="http://schemas.microsoft.com/office/drawing/2014/main" id="{E50A60E8-04B1-EE43-998C-21EE2CB355CA}"/>
              </a:ext>
            </a:extLst>
          </p:cNvPr>
          <p:cNvSpPr/>
          <p:nvPr/>
        </p:nvSpPr>
        <p:spPr bwMode="auto">
          <a:xfrm>
            <a:off x="7917829" y="2330997"/>
            <a:ext cx="3641725" cy="1765300"/>
          </a:xfrm>
          <a:custGeom>
            <a:avLst/>
            <a:gdLst>
              <a:gd name="connsiteX0" fmla="*/ 0 w 3641725"/>
              <a:gd name="connsiteY0" fmla="*/ 0 h 1765300"/>
              <a:gd name="connsiteX1" fmla="*/ 187325 w 3641725"/>
              <a:gd name="connsiteY1" fmla="*/ 0 h 1765300"/>
              <a:gd name="connsiteX2" fmla="*/ 187325 w 3641725"/>
              <a:gd name="connsiteY2" fmla="*/ 117475 h 1765300"/>
              <a:gd name="connsiteX3" fmla="*/ 250825 w 3641725"/>
              <a:gd name="connsiteY3" fmla="*/ 117475 h 1765300"/>
              <a:gd name="connsiteX4" fmla="*/ 250825 w 3641725"/>
              <a:gd name="connsiteY4" fmla="*/ 209550 h 1765300"/>
              <a:gd name="connsiteX5" fmla="*/ 304800 w 3641725"/>
              <a:gd name="connsiteY5" fmla="*/ 209550 h 1765300"/>
              <a:gd name="connsiteX6" fmla="*/ 304800 w 3641725"/>
              <a:gd name="connsiteY6" fmla="*/ 269875 h 1765300"/>
              <a:gd name="connsiteX7" fmla="*/ 333375 w 3641725"/>
              <a:gd name="connsiteY7" fmla="*/ 269875 h 1765300"/>
              <a:gd name="connsiteX8" fmla="*/ 333375 w 3641725"/>
              <a:gd name="connsiteY8" fmla="*/ 330200 h 1765300"/>
              <a:gd name="connsiteX9" fmla="*/ 396875 w 3641725"/>
              <a:gd name="connsiteY9" fmla="*/ 330200 h 1765300"/>
              <a:gd name="connsiteX10" fmla="*/ 396875 w 3641725"/>
              <a:gd name="connsiteY10" fmla="*/ 365125 h 1765300"/>
              <a:gd name="connsiteX11" fmla="*/ 434975 w 3641725"/>
              <a:gd name="connsiteY11" fmla="*/ 365125 h 1765300"/>
              <a:gd name="connsiteX12" fmla="*/ 434975 w 3641725"/>
              <a:gd name="connsiteY12" fmla="*/ 406400 h 1765300"/>
              <a:gd name="connsiteX13" fmla="*/ 495300 w 3641725"/>
              <a:gd name="connsiteY13" fmla="*/ 406400 h 1765300"/>
              <a:gd name="connsiteX14" fmla="*/ 495300 w 3641725"/>
              <a:gd name="connsiteY14" fmla="*/ 444500 h 1765300"/>
              <a:gd name="connsiteX15" fmla="*/ 552450 w 3641725"/>
              <a:gd name="connsiteY15" fmla="*/ 444500 h 1765300"/>
              <a:gd name="connsiteX16" fmla="*/ 552450 w 3641725"/>
              <a:gd name="connsiteY16" fmla="*/ 498475 h 1765300"/>
              <a:gd name="connsiteX17" fmla="*/ 663575 w 3641725"/>
              <a:gd name="connsiteY17" fmla="*/ 498475 h 1765300"/>
              <a:gd name="connsiteX18" fmla="*/ 663575 w 3641725"/>
              <a:gd name="connsiteY18" fmla="*/ 542925 h 1765300"/>
              <a:gd name="connsiteX19" fmla="*/ 752475 w 3641725"/>
              <a:gd name="connsiteY19" fmla="*/ 542925 h 1765300"/>
              <a:gd name="connsiteX20" fmla="*/ 752475 w 3641725"/>
              <a:gd name="connsiteY20" fmla="*/ 596900 h 1765300"/>
              <a:gd name="connsiteX21" fmla="*/ 850900 w 3641725"/>
              <a:gd name="connsiteY21" fmla="*/ 596900 h 1765300"/>
              <a:gd name="connsiteX22" fmla="*/ 850900 w 3641725"/>
              <a:gd name="connsiteY22" fmla="*/ 635000 h 1765300"/>
              <a:gd name="connsiteX23" fmla="*/ 981075 w 3641725"/>
              <a:gd name="connsiteY23" fmla="*/ 635000 h 1765300"/>
              <a:gd name="connsiteX24" fmla="*/ 981075 w 3641725"/>
              <a:gd name="connsiteY24" fmla="*/ 695325 h 1765300"/>
              <a:gd name="connsiteX25" fmla="*/ 1069975 w 3641725"/>
              <a:gd name="connsiteY25" fmla="*/ 695325 h 1765300"/>
              <a:gd name="connsiteX26" fmla="*/ 1069975 w 3641725"/>
              <a:gd name="connsiteY26" fmla="*/ 723900 h 1765300"/>
              <a:gd name="connsiteX27" fmla="*/ 1162050 w 3641725"/>
              <a:gd name="connsiteY27" fmla="*/ 723900 h 1765300"/>
              <a:gd name="connsiteX28" fmla="*/ 1162050 w 3641725"/>
              <a:gd name="connsiteY28" fmla="*/ 765175 h 1765300"/>
              <a:gd name="connsiteX29" fmla="*/ 1216025 w 3641725"/>
              <a:gd name="connsiteY29" fmla="*/ 765175 h 1765300"/>
              <a:gd name="connsiteX30" fmla="*/ 1216025 w 3641725"/>
              <a:gd name="connsiteY30" fmla="*/ 765175 h 1765300"/>
              <a:gd name="connsiteX31" fmla="*/ 1216025 w 3641725"/>
              <a:gd name="connsiteY31" fmla="*/ 800100 h 1765300"/>
              <a:gd name="connsiteX32" fmla="*/ 1292225 w 3641725"/>
              <a:gd name="connsiteY32" fmla="*/ 800100 h 1765300"/>
              <a:gd name="connsiteX33" fmla="*/ 1292225 w 3641725"/>
              <a:gd name="connsiteY33" fmla="*/ 844550 h 1765300"/>
              <a:gd name="connsiteX34" fmla="*/ 1422400 w 3641725"/>
              <a:gd name="connsiteY34" fmla="*/ 844550 h 1765300"/>
              <a:gd name="connsiteX35" fmla="*/ 1422400 w 3641725"/>
              <a:gd name="connsiteY35" fmla="*/ 873125 h 1765300"/>
              <a:gd name="connsiteX36" fmla="*/ 1514475 w 3641725"/>
              <a:gd name="connsiteY36" fmla="*/ 873125 h 1765300"/>
              <a:gd name="connsiteX37" fmla="*/ 1514475 w 3641725"/>
              <a:gd name="connsiteY37" fmla="*/ 927100 h 1765300"/>
              <a:gd name="connsiteX38" fmla="*/ 1711325 w 3641725"/>
              <a:gd name="connsiteY38" fmla="*/ 927100 h 1765300"/>
              <a:gd name="connsiteX39" fmla="*/ 1711325 w 3641725"/>
              <a:gd name="connsiteY39" fmla="*/ 984250 h 1765300"/>
              <a:gd name="connsiteX40" fmla="*/ 1774825 w 3641725"/>
              <a:gd name="connsiteY40" fmla="*/ 984250 h 1765300"/>
              <a:gd name="connsiteX41" fmla="*/ 1774825 w 3641725"/>
              <a:gd name="connsiteY41" fmla="*/ 1028700 h 1765300"/>
              <a:gd name="connsiteX42" fmla="*/ 1914525 w 3641725"/>
              <a:gd name="connsiteY42" fmla="*/ 1028700 h 1765300"/>
              <a:gd name="connsiteX43" fmla="*/ 1914525 w 3641725"/>
              <a:gd name="connsiteY43" fmla="*/ 1079500 h 1765300"/>
              <a:gd name="connsiteX44" fmla="*/ 2032000 w 3641725"/>
              <a:gd name="connsiteY44" fmla="*/ 1079500 h 1765300"/>
              <a:gd name="connsiteX45" fmla="*/ 2032000 w 3641725"/>
              <a:gd name="connsiteY45" fmla="*/ 1123950 h 1765300"/>
              <a:gd name="connsiteX46" fmla="*/ 2130425 w 3641725"/>
              <a:gd name="connsiteY46" fmla="*/ 1123950 h 1765300"/>
              <a:gd name="connsiteX47" fmla="*/ 2181225 w 3641725"/>
              <a:gd name="connsiteY47" fmla="*/ 1123950 h 1765300"/>
              <a:gd name="connsiteX48" fmla="*/ 2181225 w 3641725"/>
              <a:gd name="connsiteY48" fmla="*/ 1174750 h 1765300"/>
              <a:gd name="connsiteX49" fmla="*/ 2260600 w 3641725"/>
              <a:gd name="connsiteY49" fmla="*/ 1174750 h 1765300"/>
              <a:gd name="connsiteX50" fmla="*/ 2260600 w 3641725"/>
              <a:gd name="connsiteY50" fmla="*/ 1216025 h 1765300"/>
              <a:gd name="connsiteX51" fmla="*/ 2314575 w 3641725"/>
              <a:gd name="connsiteY51" fmla="*/ 1216025 h 1765300"/>
              <a:gd name="connsiteX52" fmla="*/ 2314575 w 3641725"/>
              <a:gd name="connsiteY52" fmla="*/ 1241425 h 1765300"/>
              <a:gd name="connsiteX53" fmla="*/ 2352675 w 3641725"/>
              <a:gd name="connsiteY53" fmla="*/ 1241425 h 1765300"/>
              <a:gd name="connsiteX54" fmla="*/ 2352675 w 3641725"/>
              <a:gd name="connsiteY54" fmla="*/ 1276350 h 1765300"/>
              <a:gd name="connsiteX55" fmla="*/ 2432050 w 3641725"/>
              <a:gd name="connsiteY55" fmla="*/ 1276350 h 1765300"/>
              <a:gd name="connsiteX56" fmla="*/ 2476500 w 3641725"/>
              <a:gd name="connsiteY56" fmla="*/ 1276350 h 1765300"/>
              <a:gd name="connsiteX57" fmla="*/ 2476500 w 3641725"/>
              <a:gd name="connsiteY57" fmla="*/ 1330325 h 1765300"/>
              <a:gd name="connsiteX58" fmla="*/ 2593975 w 3641725"/>
              <a:gd name="connsiteY58" fmla="*/ 1330325 h 1765300"/>
              <a:gd name="connsiteX59" fmla="*/ 2593975 w 3641725"/>
              <a:gd name="connsiteY59" fmla="*/ 1365250 h 1765300"/>
              <a:gd name="connsiteX60" fmla="*/ 2740025 w 3641725"/>
              <a:gd name="connsiteY60" fmla="*/ 1365250 h 1765300"/>
              <a:gd name="connsiteX61" fmla="*/ 2740025 w 3641725"/>
              <a:gd name="connsiteY61" fmla="*/ 1409700 h 1765300"/>
              <a:gd name="connsiteX62" fmla="*/ 2806700 w 3641725"/>
              <a:gd name="connsiteY62" fmla="*/ 1409700 h 1765300"/>
              <a:gd name="connsiteX63" fmla="*/ 2806700 w 3641725"/>
              <a:gd name="connsiteY63" fmla="*/ 1470025 h 1765300"/>
              <a:gd name="connsiteX64" fmla="*/ 2857500 w 3641725"/>
              <a:gd name="connsiteY64" fmla="*/ 1470025 h 1765300"/>
              <a:gd name="connsiteX65" fmla="*/ 2857500 w 3641725"/>
              <a:gd name="connsiteY65" fmla="*/ 1470025 h 1765300"/>
              <a:gd name="connsiteX66" fmla="*/ 2857500 w 3641725"/>
              <a:gd name="connsiteY66" fmla="*/ 1495425 h 1765300"/>
              <a:gd name="connsiteX67" fmla="*/ 2895600 w 3641725"/>
              <a:gd name="connsiteY67" fmla="*/ 1495425 h 1765300"/>
              <a:gd name="connsiteX68" fmla="*/ 2895600 w 3641725"/>
              <a:gd name="connsiteY68" fmla="*/ 1552575 h 1765300"/>
              <a:gd name="connsiteX69" fmla="*/ 2974975 w 3641725"/>
              <a:gd name="connsiteY69" fmla="*/ 1552575 h 1765300"/>
              <a:gd name="connsiteX70" fmla="*/ 2974975 w 3641725"/>
              <a:gd name="connsiteY70" fmla="*/ 1587500 h 1765300"/>
              <a:gd name="connsiteX71" fmla="*/ 3111500 w 3641725"/>
              <a:gd name="connsiteY71" fmla="*/ 1587500 h 1765300"/>
              <a:gd name="connsiteX72" fmla="*/ 3111500 w 3641725"/>
              <a:gd name="connsiteY72" fmla="*/ 1635125 h 1765300"/>
              <a:gd name="connsiteX73" fmla="*/ 3228975 w 3641725"/>
              <a:gd name="connsiteY73" fmla="*/ 1635125 h 1765300"/>
              <a:gd name="connsiteX74" fmla="*/ 3228975 w 3641725"/>
              <a:gd name="connsiteY74" fmla="*/ 1663700 h 1765300"/>
              <a:gd name="connsiteX75" fmla="*/ 3505200 w 3641725"/>
              <a:gd name="connsiteY75" fmla="*/ 1663700 h 1765300"/>
              <a:gd name="connsiteX76" fmla="*/ 3505200 w 3641725"/>
              <a:gd name="connsiteY76" fmla="*/ 1765300 h 1765300"/>
              <a:gd name="connsiteX77" fmla="*/ 3641725 w 3641725"/>
              <a:gd name="connsiteY77" fmla="*/ 1765300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641725" h="1765300">
                <a:moveTo>
                  <a:pt x="0" y="0"/>
                </a:moveTo>
                <a:lnTo>
                  <a:pt x="187325" y="0"/>
                </a:lnTo>
                <a:lnTo>
                  <a:pt x="187325" y="117475"/>
                </a:lnTo>
                <a:lnTo>
                  <a:pt x="250825" y="117475"/>
                </a:lnTo>
                <a:lnTo>
                  <a:pt x="250825" y="209550"/>
                </a:lnTo>
                <a:lnTo>
                  <a:pt x="304800" y="209550"/>
                </a:lnTo>
                <a:lnTo>
                  <a:pt x="304800" y="269875"/>
                </a:lnTo>
                <a:lnTo>
                  <a:pt x="333375" y="269875"/>
                </a:lnTo>
                <a:lnTo>
                  <a:pt x="333375" y="330200"/>
                </a:lnTo>
                <a:lnTo>
                  <a:pt x="396875" y="330200"/>
                </a:lnTo>
                <a:lnTo>
                  <a:pt x="396875" y="365125"/>
                </a:lnTo>
                <a:lnTo>
                  <a:pt x="434975" y="365125"/>
                </a:lnTo>
                <a:lnTo>
                  <a:pt x="434975" y="406400"/>
                </a:lnTo>
                <a:lnTo>
                  <a:pt x="495300" y="406400"/>
                </a:lnTo>
                <a:lnTo>
                  <a:pt x="495300" y="444500"/>
                </a:lnTo>
                <a:lnTo>
                  <a:pt x="552450" y="444500"/>
                </a:lnTo>
                <a:lnTo>
                  <a:pt x="552450" y="498475"/>
                </a:lnTo>
                <a:lnTo>
                  <a:pt x="663575" y="498475"/>
                </a:lnTo>
                <a:lnTo>
                  <a:pt x="663575" y="542925"/>
                </a:lnTo>
                <a:lnTo>
                  <a:pt x="752475" y="542925"/>
                </a:lnTo>
                <a:lnTo>
                  <a:pt x="752475" y="596900"/>
                </a:lnTo>
                <a:lnTo>
                  <a:pt x="850900" y="596900"/>
                </a:lnTo>
                <a:lnTo>
                  <a:pt x="850900" y="635000"/>
                </a:lnTo>
                <a:lnTo>
                  <a:pt x="981075" y="635000"/>
                </a:lnTo>
                <a:lnTo>
                  <a:pt x="981075" y="695325"/>
                </a:lnTo>
                <a:lnTo>
                  <a:pt x="1069975" y="695325"/>
                </a:lnTo>
                <a:lnTo>
                  <a:pt x="1069975" y="723900"/>
                </a:lnTo>
                <a:lnTo>
                  <a:pt x="1162050" y="723900"/>
                </a:lnTo>
                <a:lnTo>
                  <a:pt x="1162050" y="765175"/>
                </a:lnTo>
                <a:lnTo>
                  <a:pt x="1216025" y="765175"/>
                </a:lnTo>
                <a:lnTo>
                  <a:pt x="1216025" y="765175"/>
                </a:lnTo>
                <a:lnTo>
                  <a:pt x="1216025" y="800100"/>
                </a:lnTo>
                <a:lnTo>
                  <a:pt x="1292225" y="800100"/>
                </a:lnTo>
                <a:lnTo>
                  <a:pt x="1292225" y="844550"/>
                </a:lnTo>
                <a:lnTo>
                  <a:pt x="1422400" y="844550"/>
                </a:lnTo>
                <a:lnTo>
                  <a:pt x="1422400" y="873125"/>
                </a:lnTo>
                <a:lnTo>
                  <a:pt x="1514475" y="873125"/>
                </a:lnTo>
                <a:lnTo>
                  <a:pt x="1514475" y="927100"/>
                </a:lnTo>
                <a:lnTo>
                  <a:pt x="1711325" y="927100"/>
                </a:lnTo>
                <a:lnTo>
                  <a:pt x="1711325" y="984250"/>
                </a:lnTo>
                <a:lnTo>
                  <a:pt x="1774825" y="984250"/>
                </a:lnTo>
                <a:lnTo>
                  <a:pt x="1774825" y="1028700"/>
                </a:lnTo>
                <a:lnTo>
                  <a:pt x="1914525" y="1028700"/>
                </a:lnTo>
                <a:lnTo>
                  <a:pt x="1914525" y="1079500"/>
                </a:lnTo>
                <a:lnTo>
                  <a:pt x="2032000" y="1079500"/>
                </a:lnTo>
                <a:lnTo>
                  <a:pt x="2032000" y="1123950"/>
                </a:lnTo>
                <a:lnTo>
                  <a:pt x="2130425" y="1123950"/>
                </a:lnTo>
                <a:lnTo>
                  <a:pt x="2181225" y="1123950"/>
                </a:lnTo>
                <a:lnTo>
                  <a:pt x="2181225" y="1174750"/>
                </a:lnTo>
                <a:lnTo>
                  <a:pt x="2260600" y="1174750"/>
                </a:lnTo>
                <a:lnTo>
                  <a:pt x="2260600" y="1216025"/>
                </a:lnTo>
                <a:lnTo>
                  <a:pt x="2314575" y="1216025"/>
                </a:lnTo>
                <a:lnTo>
                  <a:pt x="2314575" y="1241425"/>
                </a:lnTo>
                <a:lnTo>
                  <a:pt x="2352675" y="1241425"/>
                </a:lnTo>
                <a:lnTo>
                  <a:pt x="2352675" y="1276350"/>
                </a:lnTo>
                <a:lnTo>
                  <a:pt x="2432050" y="1276350"/>
                </a:lnTo>
                <a:lnTo>
                  <a:pt x="2476500" y="1276350"/>
                </a:lnTo>
                <a:lnTo>
                  <a:pt x="2476500" y="1330325"/>
                </a:lnTo>
                <a:lnTo>
                  <a:pt x="2593975" y="1330325"/>
                </a:lnTo>
                <a:lnTo>
                  <a:pt x="2593975" y="1365250"/>
                </a:lnTo>
                <a:lnTo>
                  <a:pt x="2740025" y="1365250"/>
                </a:lnTo>
                <a:lnTo>
                  <a:pt x="2740025" y="1409700"/>
                </a:lnTo>
                <a:lnTo>
                  <a:pt x="2806700" y="1409700"/>
                </a:lnTo>
                <a:lnTo>
                  <a:pt x="2806700" y="1470025"/>
                </a:lnTo>
                <a:lnTo>
                  <a:pt x="2857500" y="1470025"/>
                </a:lnTo>
                <a:lnTo>
                  <a:pt x="2857500" y="1470025"/>
                </a:lnTo>
                <a:lnTo>
                  <a:pt x="2857500" y="1495425"/>
                </a:lnTo>
                <a:lnTo>
                  <a:pt x="2895600" y="1495425"/>
                </a:lnTo>
                <a:lnTo>
                  <a:pt x="2895600" y="1552575"/>
                </a:lnTo>
                <a:lnTo>
                  <a:pt x="2974975" y="1552575"/>
                </a:lnTo>
                <a:lnTo>
                  <a:pt x="2974975" y="1587500"/>
                </a:lnTo>
                <a:lnTo>
                  <a:pt x="3111500" y="1587500"/>
                </a:lnTo>
                <a:lnTo>
                  <a:pt x="3111500" y="1635125"/>
                </a:lnTo>
                <a:lnTo>
                  <a:pt x="3228975" y="1635125"/>
                </a:lnTo>
                <a:lnTo>
                  <a:pt x="3228975" y="1663700"/>
                </a:lnTo>
                <a:lnTo>
                  <a:pt x="3505200" y="1663700"/>
                </a:lnTo>
                <a:lnTo>
                  <a:pt x="3505200" y="1765300"/>
                </a:lnTo>
                <a:lnTo>
                  <a:pt x="3641725" y="1765300"/>
                </a:lnTo>
              </a:path>
            </a:pathLst>
          </a:custGeom>
          <a:noFill/>
          <a:ln w="19050">
            <a:solidFill>
              <a:schemeClr val="accent6"/>
            </a:solidFill>
            <a:miter lim="800000"/>
            <a:headEnd/>
            <a:tailEnd/>
          </a:ln>
        </p:spPr>
        <p:txBody>
          <a:bodyPr rtlCol="0" anchor="ctr"/>
          <a:lstStyle/>
          <a:p>
            <a:pPr algn="ctr"/>
            <a:endParaRPr lang="en-US" dirty="0"/>
          </a:p>
        </p:txBody>
      </p:sp>
      <p:grpSp>
        <p:nvGrpSpPr>
          <p:cNvPr id="8" name="Group 7">
            <a:extLst>
              <a:ext uri="{FF2B5EF4-FFF2-40B4-BE49-F238E27FC236}">
                <a16:creationId xmlns:a16="http://schemas.microsoft.com/office/drawing/2014/main" id="{FA78759D-F191-43D0-BEA8-47BEF0882416}"/>
              </a:ext>
            </a:extLst>
          </p:cNvPr>
          <p:cNvGrpSpPr/>
          <p:nvPr/>
        </p:nvGrpSpPr>
        <p:grpSpPr>
          <a:xfrm>
            <a:off x="428339" y="4222295"/>
            <a:ext cx="6902526" cy="2249878"/>
            <a:chOff x="428339" y="4361995"/>
            <a:chExt cx="6902526" cy="2249878"/>
          </a:xfrm>
        </p:grpSpPr>
        <p:sp>
          <p:nvSpPr>
            <p:cNvPr id="182" name="Freeform 181">
              <a:extLst>
                <a:ext uri="{FF2B5EF4-FFF2-40B4-BE49-F238E27FC236}">
                  <a16:creationId xmlns:a16="http://schemas.microsoft.com/office/drawing/2014/main" id="{3991AE85-707F-4B4B-9D01-29E23D6D31DF}"/>
                </a:ext>
              </a:extLst>
            </p:cNvPr>
            <p:cNvSpPr/>
            <p:nvPr/>
          </p:nvSpPr>
          <p:spPr bwMode="auto">
            <a:xfrm>
              <a:off x="4453920" y="4787900"/>
              <a:ext cx="2159000" cy="346075"/>
            </a:xfrm>
            <a:custGeom>
              <a:avLst/>
              <a:gdLst>
                <a:gd name="connsiteX0" fmla="*/ 0 w 2159000"/>
                <a:gd name="connsiteY0" fmla="*/ 0 h 346075"/>
                <a:gd name="connsiteX1" fmla="*/ 107950 w 2159000"/>
                <a:gd name="connsiteY1" fmla="*/ 0 h 346075"/>
                <a:gd name="connsiteX2" fmla="*/ 107950 w 2159000"/>
                <a:gd name="connsiteY2" fmla="*/ 66675 h 346075"/>
                <a:gd name="connsiteX3" fmla="*/ 177800 w 2159000"/>
                <a:gd name="connsiteY3" fmla="*/ 66675 h 346075"/>
                <a:gd name="connsiteX4" fmla="*/ 177800 w 2159000"/>
                <a:gd name="connsiteY4" fmla="*/ 104775 h 346075"/>
                <a:gd name="connsiteX5" fmla="*/ 222250 w 2159000"/>
                <a:gd name="connsiteY5" fmla="*/ 104775 h 346075"/>
                <a:gd name="connsiteX6" fmla="*/ 222250 w 2159000"/>
                <a:gd name="connsiteY6" fmla="*/ 136525 h 346075"/>
                <a:gd name="connsiteX7" fmla="*/ 311150 w 2159000"/>
                <a:gd name="connsiteY7" fmla="*/ 136525 h 346075"/>
                <a:gd name="connsiteX8" fmla="*/ 311150 w 2159000"/>
                <a:gd name="connsiteY8" fmla="*/ 177800 h 346075"/>
                <a:gd name="connsiteX9" fmla="*/ 361950 w 2159000"/>
                <a:gd name="connsiteY9" fmla="*/ 177800 h 346075"/>
                <a:gd name="connsiteX10" fmla="*/ 361950 w 2159000"/>
                <a:gd name="connsiteY10" fmla="*/ 177800 h 346075"/>
                <a:gd name="connsiteX11" fmla="*/ 361950 w 2159000"/>
                <a:gd name="connsiteY11" fmla="*/ 177800 h 346075"/>
                <a:gd name="connsiteX12" fmla="*/ 361950 w 2159000"/>
                <a:gd name="connsiteY12" fmla="*/ 209550 h 346075"/>
                <a:gd name="connsiteX13" fmla="*/ 663575 w 2159000"/>
                <a:gd name="connsiteY13" fmla="*/ 209550 h 346075"/>
                <a:gd name="connsiteX14" fmla="*/ 663575 w 2159000"/>
                <a:gd name="connsiteY14" fmla="*/ 254000 h 346075"/>
                <a:gd name="connsiteX15" fmla="*/ 847725 w 2159000"/>
                <a:gd name="connsiteY15" fmla="*/ 254000 h 346075"/>
                <a:gd name="connsiteX16" fmla="*/ 847725 w 2159000"/>
                <a:gd name="connsiteY16" fmla="*/ 254000 h 346075"/>
                <a:gd name="connsiteX17" fmla="*/ 847725 w 2159000"/>
                <a:gd name="connsiteY17" fmla="*/ 282575 h 346075"/>
                <a:gd name="connsiteX18" fmla="*/ 1098550 w 2159000"/>
                <a:gd name="connsiteY18" fmla="*/ 282575 h 346075"/>
                <a:gd name="connsiteX19" fmla="*/ 1098550 w 2159000"/>
                <a:gd name="connsiteY19" fmla="*/ 311150 h 346075"/>
                <a:gd name="connsiteX20" fmla="*/ 1393825 w 2159000"/>
                <a:gd name="connsiteY20" fmla="*/ 311150 h 346075"/>
                <a:gd name="connsiteX21" fmla="*/ 1393825 w 2159000"/>
                <a:gd name="connsiteY21" fmla="*/ 346075 h 346075"/>
                <a:gd name="connsiteX22" fmla="*/ 2159000 w 2159000"/>
                <a:gd name="connsiteY22" fmla="*/ 346075 h 3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59000" h="346075">
                  <a:moveTo>
                    <a:pt x="0" y="0"/>
                  </a:moveTo>
                  <a:lnTo>
                    <a:pt x="107950" y="0"/>
                  </a:lnTo>
                  <a:lnTo>
                    <a:pt x="107950" y="66675"/>
                  </a:lnTo>
                  <a:lnTo>
                    <a:pt x="177800" y="66675"/>
                  </a:lnTo>
                  <a:lnTo>
                    <a:pt x="177800" y="104775"/>
                  </a:lnTo>
                  <a:lnTo>
                    <a:pt x="222250" y="104775"/>
                  </a:lnTo>
                  <a:lnTo>
                    <a:pt x="222250" y="136525"/>
                  </a:lnTo>
                  <a:lnTo>
                    <a:pt x="311150" y="136525"/>
                  </a:lnTo>
                  <a:lnTo>
                    <a:pt x="311150" y="177800"/>
                  </a:lnTo>
                  <a:lnTo>
                    <a:pt x="361950" y="177800"/>
                  </a:lnTo>
                  <a:lnTo>
                    <a:pt x="361950" y="177800"/>
                  </a:lnTo>
                  <a:lnTo>
                    <a:pt x="361950" y="177800"/>
                  </a:lnTo>
                  <a:lnTo>
                    <a:pt x="361950" y="209550"/>
                  </a:lnTo>
                  <a:lnTo>
                    <a:pt x="663575" y="209550"/>
                  </a:lnTo>
                  <a:lnTo>
                    <a:pt x="663575" y="254000"/>
                  </a:lnTo>
                  <a:lnTo>
                    <a:pt x="847725" y="254000"/>
                  </a:lnTo>
                  <a:lnTo>
                    <a:pt x="847725" y="254000"/>
                  </a:lnTo>
                  <a:lnTo>
                    <a:pt x="847725" y="282575"/>
                  </a:lnTo>
                  <a:lnTo>
                    <a:pt x="1098550" y="282575"/>
                  </a:lnTo>
                  <a:lnTo>
                    <a:pt x="1098550" y="311150"/>
                  </a:lnTo>
                  <a:lnTo>
                    <a:pt x="1393825" y="311150"/>
                  </a:lnTo>
                  <a:lnTo>
                    <a:pt x="1393825" y="346075"/>
                  </a:lnTo>
                  <a:lnTo>
                    <a:pt x="2159000" y="346075"/>
                  </a:lnTo>
                </a:path>
              </a:pathLst>
            </a:custGeom>
            <a:noFill/>
            <a:ln w="19050">
              <a:solidFill>
                <a:schemeClr val="accent5"/>
              </a:solidFill>
              <a:miter lim="800000"/>
              <a:headEnd/>
              <a:tailEnd/>
            </a:ln>
          </p:spPr>
          <p:txBody>
            <a:bodyPr rtlCol="0" anchor="ctr"/>
            <a:lstStyle/>
            <a:p>
              <a:pPr algn="ctr"/>
              <a:endParaRPr lang="en-US" dirty="0"/>
            </a:p>
          </p:txBody>
        </p:sp>
        <p:sp>
          <p:nvSpPr>
            <p:cNvPr id="7" name="TextBox 6">
              <a:extLst>
                <a:ext uri="{FF2B5EF4-FFF2-40B4-BE49-F238E27FC236}">
                  <a16:creationId xmlns:a16="http://schemas.microsoft.com/office/drawing/2014/main" id="{FB48F6DE-84EA-EF48-8253-6AEFF3201D84}"/>
                </a:ext>
              </a:extLst>
            </p:cNvPr>
            <p:cNvSpPr txBox="1"/>
            <p:nvPr/>
          </p:nvSpPr>
          <p:spPr bwMode="auto">
            <a:xfrm rot="16200000">
              <a:off x="-64777" y="5336000"/>
              <a:ext cx="12632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Probability of OS</a:t>
              </a:r>
            </a:p>
          </p:txBody>
        </p:sp>
        <p:sp>
          <p:nvSpPr>
            <p:cNvPr id="21" name="TextBox 20">
              <a:extLst>
                <a:ext uri="{FF2B5EF4-FFF2-40B4-BE49-F238E27FC236}">
                  <a16:creationId xmlns:a16="http://schemas.microsoft.com/office/drawing/2014/main" id="{853F379F-3BC1-1E4B-B737-03E93D099444}"/>
                </a:ext>
              </a:extLst>
            </p:cNvPr>
            <p:cNvSpPr txBox="1"/>
            <p:nvPr/>
          </p:nvSpPr>
          <p:spPr bwMode="auto">
            <a:xfrm rot="16200000">
              <a:off x="3326000" y="5336000"/>
              <a:ext cx="1309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Probability of LRS</a:t>
              </a:r>
            </a:p>
          </p:txBody>
        </p:sp>
        <p:cxnSp>
          <p:nvCxnSpPr>
            <p:cNvPr id="25" name="Straight Connector 24">
              <a:extLst>
                <a:ext uri="{FF2B5EF4-FFF2-40B4-BE49-F238E27FC236}">
                  <a16:creationId xmlns:a16="http://schemas.microsoft.com/office/drawing/2014/main" id="{4AA88D78-1558-E746-9209-A0CCB842F224}"/>
                </a:ext>
              </a:extLst>
            </p:cNvPr>
            <p:cNvCxnSpPr/>
            <p:nvPr/>
          </p:nvCxnSpPr>
          <p:spPr bwMode="auto">
            <a:xfrm>
              <a:off x="4882092" y="4504796"/>
              <a:ext cx="309388" cy="0"/>
            </a:xfrm>
            <a:prstGeom prst="line">
              <a:avLst/>
            </a:prstGeom>
            <a:noFill/>
            <a:ln w="28575"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62EA739D-4F3B-0E4D-8CDE-C14138DEDDF5}"/>
                </a:ext>
              </a:extLst>
            </p:cNvPr>
            <p:cNvCxnSpPr/>
            <p:nvPr/>
          </p:nvCxnSpPr>
          <p:spPr bwMode="auto">
            <a:xfrm>
              <a:off x="1533856" y="4504796"/>
              <a:ext cx="309388" cy="0"/>
            </a:xfrm>
            <a:prstGeom prst="line">
              <a:avLst/>
            </a:prstGeom>
            <a:noFill/>
            <a:ln w="28575" cap="flat" cmpd="sng" algn="ctr">
              <a:solidFill>
                <a:schemeClr val="accent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7EFCF0E9-A163-8944-BC6B-984B6988BD2E}"/>
                </a:ext>
              </a:extLst>
            </p:cNvPr>
            <p:cNvSpPr txBox="1"/>
            <p:nvPr/>
          </p:nvSpPr>
          <p:spPr bwMode="auto">
            <a:xfrm>
              <a:off x="1783812" y="6323285"/>
              <a:ext cx="1326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Yr From Diagnosis</a:t>
              </a:r>
            </a:p>
          </p:txBody>
        </p:sp>
        <p:sp>
          <p:nvSpPr>
            <p:cNvPr id="30" name="TextBox 29">
              <a:extLst>
                <a:ext uri="{FF2B5EF4-FFF2-40B4-BE49-F238E27FC236}">
                  <a16:creationId xmlns:a16="http://schemas.microsoft.com/office/drawing/2014/main" id="{259429BF-D037-704A-8BB1-D34491778A64}"/>
                </a:ext>
              </a:extLst>
            </p:cNvPr>
            <p:cNvSpPr txBox="1"/>
            <p:nvPr/>
          </p:nvSpPr>
          <p:spPr bwMode="auto">
            <a:xfrm>
              <a:off x="5194603" y="6334874"/>
              <a:ext cx="13262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Yr From Diagnosis</a:t>
              </a:r>
            </a:p>
          </p:txBody>
        </p:sp>
        <p:cxnSp>
          <p:nvCxnSpPr>
            <p:cNvPr id="32" name="Straight Connector 31">
              <a:extLst>
                <a:ext uri="{FF2B5EF4-FFF2-40B4-BE49-F238E27FC236}">
                  <a16:creationId xmlns:a16="http://schemas.microsoft.com/office/drawing/2014/main" id="{E15BDB28-4314-1E45-A0F8-423AA637C52A}"/>
                </a:ext>
              </a:extLst>
            </p:cNvPr>
            <p:cNvCxnSpPr>
              <a:cxnSpLocks/>
            </p:cNvCxnSpPr>
            <p:nvPr/>
          </p:nvCxnSpPr>
          <p:spPr bwMode="auto">
            <a:xfrm>
              <a:off x="922565" y="4798983"/>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7824D00-2296-3742-A9A4-32E5B10C6A1B}"/>
                </a:ext>
              </a:extLst>
            </p:cNvPr>
            <p:cNvCxnSpPr>
              <a:cxnSpLocks/>
            </p:cNvCxnSpPr>
            <p:nvPr/>
          </p:nvCxnSpPr>
          <p:spPr bwMode="auto">
            <a:xfrm>
              <a:off x="922565" y="5063476"/>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5FD9DEE-05DA-C747-8D2C-30D3C746D906}"/>
                </a:ext>
              </a:extLst>
            </p:cNvPr>
            <p:cNvCxnSpPr>
              <a:cxnSpLocks/>
            </p:cNvCxnSpPr>
            <p:nvPr/>
          </p:nvCxnSpPr>
          <p:spPr bwMode="auto">
            <a:xfrm>
              <a:off x="922565" y="5322858"/>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54067A1-4D55-1C46-ADE8-2C6A6A50599B}"/>
                </a:ext>
              </a:extLst>
            </p:cNvPr>
            <p:cNvCxnSpPr>
              <a:cxnSpLocks/>
            </p:cNvCxnSpPr>
            <p:nvPr/>
          </p:nvCxnSpPr>
          <p:spPr bwMode="auto">
            <a:xfrm>
              <a:off x="922565" y="5587351"/>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D3E1937-D120-544C-B6EC-469514675DB7}"/>
                </a:ext>
              </a:extLst>
            </p:cNvPr>
            <p:cNvCxnSpPr>
              <a:cxnSpLocks/>
            </p:cNvCxnSpPr>
            <p:nvPr/>
          </p:nvCxnSpPr>
          <p:spPr bwMode="auto">
            <a:xfrm>
              <a:off x="922565" y="5877963"/>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35B2926-A22A-FF4D-A089-5BB5A86C3DDF}"/>
                </a:ext>
              </a:extLst>
            </p:cNvPr>
            <p:cNvCxnSpPr>
              <a:cxnSpLocks/>
            </p:cNvCxnSpPr>
            <p:nvPr/>
          </p:nvCxnSpPr>
          <p:spPr bwMode="auto">
            <a:xfrm>
              <a:off x="922565" y="6142456"/>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5EB0D3C-53C3-AA48-8537-B8501A39A0E7}"/>
                </a:ext>
              </a:extLst>
            </p:cNvPr>
            <p:cNvCxnSpPr>
              <a:cxnSpLocks/>
            </p:cNvCxnSpPr>
            <p:nvPr/>
          </p:nvCxnSpPr>
          <p:spPr bwMode="auto">
            <a:xfrm>
              <a:off x="4398964" y="4798983"/>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DF07C3A3-55CE-EB4F-800D-AA42F3701A68}"/>
                </a:ext>
              </a:extLst>
            </p:cNvPr>
            <p:cNvCxnSpPr>
              <a:cxnSpLocks/>
            </p:cNvCxnSpPr>
            <p:nvPr/>
          </p:nvCxnSpPr>
          <p:spPr bwMode="auto">
            <a:xfrm>
              <a:off x="4398964" y="5063476"/>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51F339CB-DBD1-3143-AFC7-F2F71BAC19A0}"/>
                </a:ext>
              </a:extLst>
            </p:cNvPr>
            <p:cNvCxnSpPr>
              <a:cxnSpLocks/>
            </p:cNvCxnSpPr>
            <p:nvPr/>
          </p:nvCxnSpPr>
          <p:spPr bwMode="auto">
            <a:xfrm>
              <a:off x="4398964" y="5322858"/>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022EE7E-9054-3048-AB9E-2E1950D42B42}"/>
                </a:ext>
              </a:extLst>
            </p:cNvPr>
            <p:cNvCxnSpPr>
              <a:cxnSpLocks/>
            </p:cNvCxnSpPr>
            <p:nvPr/>
          </p:nvCxnSpPr>
          <p:spPr bwMode="auto">
            <a:xfrm>
              <a:off x="4398964" y="5587351"/>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B148553-84C1-854C-A298-B00940926DEA}"/>
                </a:ext>
              </a:extLst>
            </p:cNvPr>
            <p:cNvCxnSpPr>
              <a:cxnSpLocks/>
            </p:cNvCxnSpPr>
            <p:nvPr/>
          </p:nvCxnSpPr>
          <p:spPr bwMode="auto">
            <a:xfrm>
              <a:off x="4398964" y="5877963"/>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6AD68E-8C6E-7649-AD25-87EB423DCFAE}"/>
                </a:ext>
              </a:extLst>
            </p:cNvPr>
            <p:cNvCxnSpPr>
              <a:cxnSpLocks/>
            </p:cNvCxnSpPr>
            <p:nvPr/>
          </p:nvCxnSpPr>
          <p:spPr bwMode="auto">
            <a:xfrm>
              <a:off x="4398964" y="6142456"/>
              <a:ext cx="6032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A68B67A-27DB-9646-B1E7-42833FCB0C9B}"/>
                </a:ext>
              </a:extLst>
            </p:cNvPr>
            <p:cNvCxnSpPr>
              <a:cxnSpLocks/>
            </p:cNvCxnSpPr>
            <p:nvPr/>
          </p:nvCxnSpPr>
          <p:spPr bwMode="auto">
            <a:xfrm>
              <a:off x="986065"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EEC7FB4-1B5B-1747-B206-9EED0DDE45D3}"/>
                </a:ext>
              </a:extLst>
            </p:cNvPr>
            <p:cNvCxnSpPr>
              <a:cxnSpLocks/>
            </p:cNvCxnSpPr>
            <p:nvPr/>
          </p:nvCxnSpPr>
          <p:spPr bwMode="auto">
            <a:xfrm>
              <a:off x="1257039"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8988652-3680-4F43-9496-E44C0598F82A}"/>
                </a:ext>
              </a:extLst>
            </p:cNvPr>
            <p:cNvCxnSpPr>
              <a:cxnSpLocks/>
            </p:cNvCxnSpPr>
            <p:nvPr/>
          </p:nvCxnSpPr>
          <p:spPr bwMode="auto">
            <a:xfrm>
              <a:off x="1528013"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1D4F6A2-0CF1-C24A-8F43-996D71739ADD}"/>
                </a:ext>
              </a:extLst>
            </p:cNvPr>
            <p:cNvCxnSpPr>
              <a:cxnSpLocks/>
            </p:cNvCxnSpPr>
            <p:nvPr/>
          </p:nvCxnSpPr>
          <p:spPr bwMode="auto">
            <a:xfrm>
              <a:off x="1798987"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B7103CB-59DB-B944-A9D5-2846AAC95251}"/>
                </a:ext>
              </a:extLst>
            </p:cNvPr>
            <p:cNvCxnSpPr>
              <a:cxnSpLocks/>
            </p:cNvCxnSpPr>
            <p:nvPr/>
          </p:nvCxnSpPr>
          <p:spPr bwMode="auto">
            <a:xfrm>
              <a:off x="2069961"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603D35F-8CBE-EE48-89D2-D5E369F7D3DE}"/>
                </a:ext>
              </a:extLst>
            </p:cNvPr>
            <p:cNvCxnSpPr>
              <a:cxnSpLocks/>
            </p:cNvCxnSpPr>
            <p:nvPr/>
          </p:nvCxnSpPr>
          <p:spPr bwMode="auto">
            <a:xfrm>
              <a:off x="2340935"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48589B7C-3236-C143-AE5F-6CAEED4F6B1F}"/>
                </a:ext>
              </a:extLst>
            </p:cNvPr>
            <p:cNvCxnSpPr>
              <a:cxnSpLocks/>
            </p:cNvCxnSpPr>
            <p:nvPr/>
          </p:nvCxnSpPr>
          <p:spPr bwMode="auto">
            <a:xfrm>
              <a:off x="2611909"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236E2CAA-5CFE-AC4D-AA6D-7A9028EB37D8}"/>
                </a:ext>
              </a:extLst>
            </p:cNvPr>
            <p:cNvCxnSpPr>
              <a:cxnSpLocks/>
            </p:cNvCxnSpPr>
            <p:nvPr/>
          </p:nvCxnSpPr>
          <p:spPr bwMode="auto">
            <a:xfrm>
              <a:off x="2882883"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8D07B1F-1F89-454E-92D2-9772DBAE2000}"/>
                </a:ext>
              </a:extLst>
            </p:cNvPr>
            <p:cNvCxnSpPr>
              <a:cxnSpLocks/>
            </p:cNvCxnSpPr>
            <p:nvPr/>
          </p:nvCxnSpPr>
          <p:spPr bwMode="auto">
            <a:xfrm>
              <a:off x="3153857"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930DD1B-6379-324F-B507-A0FEA9C07354}"/>
                </a:ext>
              </a:extLst>
            </p:cNvPr>
            <p:cNvCxnSpPr>
              <a:cxnSpLocks/>
            </p:cNvCxnSpPr>
            <p:nvPr/>
          </p:nvCxnSpPr>
          <p:spPr bwMode="auto">
            <a:xfrm>
              <a:off x="3424831"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1FD594E-93B5-2449-BDB5-1A537529F20A}"/>
                </a:ext>
              </a:extLst>
            </p:cNvPr>
            <p:cNvCxnSpPr>
              <a:cxnSpLocks/>
            </p:cNvCxnSpPr>
            <p:nvPr/>
          </p:nvCxnSpPr>
          <p:spPr bwMode="auto">
            <a:xfrm>
              <a:off x="3695807"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50626FF4-C508-2447-81E0-DB3D6DA38DDD}"/>
                </a:ext>
              </a:extLst>
            </p:cNvPr>
            <p:cNvCxnSpPr>
              <a:cxnSpLocks/>
            </p:cNvCxnSpPr>
            <p:nvPr/>
          </p:nvCxnSpPr>
          <p:spPr bwMode="auto">
            <a:xfrm>
              <a:off x="4461003"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8FB0FB8-55B0-9147-8970-FD0CDFE12856}"/>
                </a:ext>
              </a:extLst>
            </p:cNvPr>
            <p:cNvCxnSpPr>
              <a:cxnSpLocks/>
            </p:cNvCxnSpPr>
            <p:nvPr/>
          </p:nvCxnSpPr>
          <p:spPr bwMode="auto">
            <a:xfrm>
              <a:off x="4731977"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D13BEE04-8641-A34A-9A0C-1A9EB45FE958}"/>
                </a:ext>
              </a:extLst>
            </p:cNvPr>
            <p:cNvCxnSpPr>
              <a:cxnSpLocks/>
            </p:cNvCxnSpPr>
            <p:nvPr/>
          </p:nvCxnSpPr>
          <p:spPr bwMode="auto">
            <a:xfrm>
              <a:off x="5002951"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BDAEA06-BB0C-1743-94C8-8619C45A09F3}"/>
                </a:ext>
              </a:extLst>
            </p:cNvPr>
            <p:cNvCxnSpPr>
              <a:cxnSpLocks/>
            </p:cNvCxnSpPr>
            <p:nvPr/>
          </p:nvCxnSpPr>
          <p:spPr bwMode="auto">
            <a:xfrm>
              <a:off x="5273925"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CCAFFC4-218F-A849-AEAB-9D63E8E97379}"/>
                </a:ext>
              </a:extLst>
            </p:cNvPr>
            <p:cNvCxnSpPr>
              <a:cxnSpLocks/>
            </p:cNvCxnSpPr>
            <p:nvPr/>
          </p:nvCxnSpPr>
          <p:spPr bwMode="auto">
            <a:xfrm>
              <a:off x="5544899"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72862E1-07CE-CC40-8C71-08D04A8CE64F}"/>
                </a:ext>
              </a:extLst>
            </p:cNvPr>
            <p:cNvCxnSpPr>
              <a:cxnSpLocks/>
            </p:cNvCxnSpPr>
            <p:nvPr/>
          </p:nvCxnSpPr>
          <p:spPr bwMode="auto">
            <a:xfrm>
              <a:off x="5815873"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10E587E1-18C8-4046-9057-B7DEEC62A77D}"/>
                </a:ext>
              </a:extLst>
            </p:cNvPr>
            <p:cNvCxnSpPr>
              <a:cxnSpLocks/>
            </p:cNvCxnSpPr>
            <p:nvPr/>
          </p:nvCxnSpPr>
          <p:spPr bwMode="auto">
            <a:xfrm>
              <a:off x="6086847"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2AC4C55-EC77-BB4A-AF4F-FDB6DA0E2EAC}"/>
                </a:ext>
              </a:extLst>
            </p:cNvPr>
            <p:cNvCxnSpPr>
              <a:cxnSpLocks/>
            </p:cNvCxnSpPr>
            <p:nvPr/>
          </p:nvCxnSpPr>
          <p:spPr bwMode="auto">
            <a:xfrm>
              <a:off x="6357821"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E1591D0-682F-B04B-9A52-7B62B7E626B4}"/>
                </a:ext>
              </a:extLst>
            </p:cNvPr>
            <p:cNvCxnSpPr>
              <a:cxnSpLocks/>
            </p:cNvCxnSpPr>
            <p:nvPr/>
          </p:nvCxnSpPr>
          <p:spPr bwMode="auto">
            <a:xfrm>
              <a:off x="6628795"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3DAAF80F-6CC7-3A4E-93AA-3029ACEB0F10}"/>
                </a:ext>
              </a:extLst>
            </p:cNvPr>
            <p:cNvCxnSpPr>
              <a:cxnSpLocks/>
            </p:cNvCxnSpPr>
            <p:nvPr/>
          </p:nvCxnSpPr>
          <p:spPr bwMode="auto">
            <a:xfrm>
              <a:off x="6899769" y="613682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3A2EF8F-59B2-F844-AE8C-8711AB64A48A}"/>
                </a:ext>
              </a:extLst>
            </p:cNvPr>
            <p:cNvCxnSpPr>
              <a:cxnSpLocks/>
            </p:cNvCxnSpPr>
            <p:nvPr/>
          </p:nvCxnSpPr>
          <p:spPr bwMode="auto">
            <a:xfrm>
              <a:off x="7170745" y="6136820"/>
              <a:ext cx="0" cy="64008"/>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D0566897-7074-684B-A572-4320D980ED0B}"/>
                </a:ext>
              </a:extLst>
            </p:cNvPr>
            <p:cNvSpPr txBox="1"/>
            <p:nvPr/>
          </p:nvSpPr>
          <p:spPr bwMode="auto">
            <a:xfrm>
              <a:off x="570556" y="4667154"/>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85" name="TextBox 84">
              <a:extLst>
                <a:ext uri="{FF2B5EF4-FFF2-40B4-BE49-F238E27FC236}">
                  <a16:creationId xmlns:a16="http://schemas.microsoft.com/office/drawing/2014/main" id="{E587E142-13AE-3F42-AFCF-F4CDC4BF54FD}"/>
                </a:ext>
              </a:extLst>
            </p:cNvPr>
            <p:cNvSpPr txBox="1"/>
            <p:nvPr/>
          </p:nvSpPr>
          <p:spPr bwMode="auto">
            <a:xfrm>
              <a:off x="570556" y="4930813"/>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0.80</a:t>
              </a:r>
            </a:p>
          </p:txBody>
        </p:sp>
        <p:sp>
          <p:nvSpPr>
            <p:cNvPr id="86" name="TextBox 85">
              <a:extLst>
                <a:ext uri="{FF2B5EF4-FFF2-40B4-BE49-F238E27FC236}">
                  <a16:creationId xmlns:a16="http://schemas.microsoft.com/office/drawing/2014/main" id="{CC0D3EFE-CFDB-3746-B63C-8002BAE721D9}"/>
                </a:ext>
              </a:extLst>
            </p:cNvPr>
            <p:cNvSpPr txBox="1"/>
            <p:nvPr/>
          </p:nvSpPr>
          <p:spPr bwMode="auto">
            <a:xfrm>
              <a:off x="570556" y="5201301"/>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0.60</a:t>
              </a:r>
            </a:p>
          </p:txBody>
        </p:sp>
        <p:sp>
          <p:nvSpPr>
            <p:cNvPr id="87" name="TextBox 86">
              <a:extLst>
                <a:ext uri="{FF2B5EF4-FFF2-40B4-BE49-F238E27FC236}">
                  <a16:creationId xmlns:a16="http://schemas.microsoft.com/office/drawing/2014/main" id="{D5444E9A-D566-1B41-885A-405C6524FAA2}"/>
                </a:ext>
              </a:extLst>
            </p:cNvPr>
            <p:cNvSpPr txBox="1"/>
            <p:nvPr/>
          </p:nvSpPr>
          <p:spPr bwMode="auto">
            <a:xfrm>
              <a:off x="570556" y="5464960"/>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0.40</a:t>
              </a:r>
            </a:p>
          </p:txBody>
        </p:sp>
        <p:sp>
          <p:nvSpPr>
            <p:cNvPr id="88" name="TextBox 87">
              <a:extLst>
                <a:ext uri="{FF2B5EF4-FFF2-40B4-BE49-F238E27FC236}">
                  <a16:creationId xmlns:a16="http://schemas.microsoft.com/office/drawing/2014/main" id="{AE86556A-5C14-2245-B0DA-55E214299831}"/>
                </a:ext>
              </a:extLst>
            </p:cNvPr>
            <p:cNvSpPr txBox="1"/>
            <p:nvPr/>
          </p:nvSpPr>
          <p:spPr bwMode="auto">
            <a:xfrm>
              <a:off x="570556" y="5745683"/>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0.20</a:t>
              </a:r>
            </a:p>
          </p:txBody>
        </p:sp>
        <p:sp>
          <p:nvSpPr>
            <p:cNvPr id="89" name="TextBox 88">
              <a:extLst>
                <a:ext uri="{FF2B5EF4-FFF2-40B4-BE49-F238E27FC236}">
                  <a16:creationId xmlns:a16="http://schemas.microsoft.com/office/drawing/2014/main" id="{099FD6A8-6541-D14A-B5FD-32910F65D136}"/>
                </a:ext>
              </a:extLst>
            </p:cNvPr>
            <p:cNvSpPr txBox="1"/>
            <p:nvPr/>
          </p:nvSpPr>
          <p:spPr bwMode="auto">
            <a:xfrm>
              <a:off x="570556" y="6009342"/>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0.00</a:t>
              </a:r>
            </a:p>
          </p:txBody>
        </p:sp>
        <p:sp>
          <p:nvSpPr>
            <p:cNvPr id="90" name="TextBox 89">
              <a:extLst>
                <a:ext uri="{FF2B5EF4-FFF2-40B4-BE49-F238E27FC236}">
                  <a16:creationId xmlns:a16="http://schemas.microsoft.com/office/drawing/2014/main" id="{5389194E-F2AF-F648-8D8D-E7C6C449B8DD}"/>
                </a:ext>
              </a:extLst>
            </p:cNvPr>
            <p:cNvSpPr txBox="1"/>
            <p:nvPr/>
          </p:nvSpPr>
          <p:spPr bwMode="auto">
            <a:xfrm>
              <a:off x="4043679" y="4667154"/>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1.00</a:t>
              </a:r>
            </a:p>
          </p:txBody>
        </p:sp>
        <p:sp>
          <p:nvSpPr>
            <p:cNvPr id="91" name="TextBox 90">
              <a:extLst>
                <a:ext uri="{FF2B5EF4-FFF2-40B4-BE49-F238E27FC236}">
                  <a16:creationId xmlns:a16="http://schemas.microsoft.com/office/drawing/2014/main" id="{28B19973-6AB5-054B-9F28-675471F2E85E}"/>
                </a:ext>
              </a:extLst>
            </p:cNvPr>
            <p:cNvSpPr txBox="1"/>
            <p:nvPr/>
          </p:nvSpPr>
          <p:spPr bwMode="auto">
            <a:xfrm>
              <a:off x="4043679" y="4930813"/>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0.80</a:t>
              </a:r>
            </a:p>
          </p:txBody>
        </p:sp>
        <p:sp>
          <p:nvSpPr>
            <p:cNvPr id="92" name="TextBox 91">
              <a:extLst>
                <a:ext uri="{FF2B5EF4-FFF2-40B4-BE49-F238E27FC236}">
                  <a16:creationId xmlns:a16="http://schemas.microsoft.com/office/drawing/2014/main" id="{339179F9-FEA0-0045-BFC6-E76D1F42F4C6}"/>
                </a:ext>
              </a:extLst>
            </p:cNvPr>
            <p:cNvSpPr txBox="1"/>
            <p:nvPr/>
          </p:nvSpPr>
          <p:spPr bwMode="auto">
            <a:xfrm>
              <a:off x="4043679" y="5201301"/>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0.60</a:t>
              </a:r>
            </a:p>
          </p:txBody>
        </p:sp>
        <p:sp>
          <p:nvSpPr>
            <p:cNvPr id="93" name="TextBox 92">
              <a:extLst>
                <a:ext uri="{FF2B5EF4-FFF2-40B4-BE49-F238E27FC236}">
                  <a16:creationId xmlns:a16="http://schemas.microsoft.com/office/drawing/2014/main" id="{A2CD07A5-ACC1-A340-B001-0CC073CD7647}"/>
                </a:ext>
              </a:extLst>
            </p:cNvPr>
            <p:cNvSpPr txBox="1"/>
            <p:nvPr/>
          </p:nvSpPr>
          <p:spPr bwMode="auto">
            <a:xfrm>
              <a:off x="4043679" y="5464960"/>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0.40</a:t>
              </a:r>
            </a:p>
          </p:txBody>
        </p:sp>
        <p:sp>
          <p:nvSpPr>
            <p:cNvPr id="94" name="TextBox 93">
              <a:extLst>
                <a:ext uri="{FF2B5EF4-FFF2-40B4-BE49-F238E27FC236}">
                  <a16:creationId xmlns:a16="http://schemas.microsoft.com/office/drawing/2014/main" id="{23673235-535F-1D40-BC08-EC88B472B2C5}"/>
                </a:ext>
              </a:extLst>
            </p:cNvPr>
            <p:cNvSpPr txBox="1"/>
            <p:nvPr/>
          </p:nvSpPr>
          <p:spPr bwMode="auto">
            <a:xfrm>
              <a:off x="4043679" y="5745683"/>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0.20</a:t>
              </a:r>
            </a:p>
          </p:txBody>
        </p:sp>
        <p:sp>
          <p:nvSpPr>
            <p:cNvPr id="95" name="TextBox 94">
              <a:extLst>
                <a:ext uri="{FF2B5EF4-FFF2-40B4-BE49-F238E27FC236}">
                  <a16:creationId xmlns:a16="http://schemas.microsoft.com/office/drawing/2014/main" id="{2DF53696-8918-4D43-A7B8-72EE8D857AF2}"/>
                </a:ext>
              </a:extLst>
            </p:cNvPr>
            <p:cNvSpPr txBox="1"/>
            <p:nvPr/>
          </p:nvSpPr>
          <p:spPr bwMode="auto">
            <a:xfrm>
              <a:off x="4043679" y="6009342"/>
              <a:ext cx="4138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0.00</a:t>
              </a:r>
            </a:p>
          </p:txBody>
        </p:sp>
        <p:sp>
          <p:nvSpPr>
            <p:cNvPr id="96" name="TextBox 95">
              <a:extLst>
                <a:ext uri="{FF2B5EF4-FFF2-40B4-BE49-F238E27FC236}">
                  <a16:creationId xmlns:a16="http://schemas.microsoft.com/office/drawing/2014/main" id="{15A65D32-650A-0E46-993A-2982E08CB9F7}"/>
                </a:ext>
              </a:extLst>
            </p:cNvPr>
            <p:cNvSpPr txBox="1"/>
            <p:nvPr/>
          </p:nvSpPr>
          <p:spPr bwMode="auto">
            <a:xfrm>
              <a:off x="4338011"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97" name="TextBox 96">
              <a:extLst>
                <a:ext uri="{FF2B5EF4-FFF2-40B4-BE49-F238E27FC236}">
                  <a16:creationId xmlns:a16="http://schemas.microsoft.com/office/drawing/2014/main" id="{7D0CC764-3FDD-5243-9A09-9A717A0BFA44}"/>
                </a:ext>
              </a:extLst>
            </p:cNvPr>
            <p:cNvSpPr txBox="1"/>
            <p:nvPr/>
          </p:nvSpPr>
          <p:spPr bwMode="auto">
            <a:xfrm>
              <a:off x="4610765"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a:t>
              </a:r>
            </a:p>
          </p:txBody>
        </p:sp>
        <p:sp>
          <p:nvSpPr>
            <p:cNvPr id="98" name="TextBox 97">
              <a:extLst>
                <a:ext uri="{FF2B5EF4-FFF2-40B4-BE49-F238E27FC236}">
                  <a16:creationId xmlns:a16="http://schemas.microsoft.com/office/drawing/2014/main" id="{D61AA0EE-E2E2-0F4F-B8AB-055E70B1A83D}"/>
                </a:ext>
              </a:extLst>
            </p:cNvPr>
            <p:cNvSpPr txBox="1"/>
            <p:nvPr/>
          </p:nvSpPr>
          <p:spPr bwMode="auto">
            <a:xfrm>
              <a:off x="4880344"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a:t>
              </a:r>
            </a:p>
          </p:txBody>
        </p:sp>
        <p:sp>
          <p:nvSpPr>
            <p:cNvPr id="99" name="TextBox 98">
              <a:extLst>
                <a:ext uri="{FF2B5EF4-FFF2-40B4-BE49-F238E27FC236}">
                  <a16:creationId xmlns:a16="http://schemas.microsoft.com/office/drawing/2014/main" id="{12904659-226E-C348-9618-A030D0C26FB1}"/>
                </a:ext>
              </a:extLst>
            </p:cNvPr>
            <p:cNvSpPr txBox="1"/>
            <p:nvPr/>
          </p:nvSpPr>
          <p:spPr bwMode="auto">
            <a:xfrm>
              <a:off x="5153098"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a:t>
              </a:r>
            </a:p>
          </p:txBody>
        </p:sp>
        <p:sp>
          <p:nvSpPr>
            <p:cNvPr id="100" name="TextBox 99">
              <a:extLst>
                <a:ext uri="{FF2B5EF4-FFF2-40B4-BE49-F238E27FC236}">
                  <a16:creationId xmlns:a16="http://schemas.microsoft.com/office/drawing/2014/main" id="{2D7389FC-EEDD-8C4A-8897-EEF4D180B554}"/>
                </a:ext>
              </a:extLst>
            </p:cNvPr>
            <p:cNvSpPr txBox="1"/>
            <p:nvPr/>
          </p:nvSpPr>
          <p:spPr bwMode="auto">
            <a:xfrm>
              <a:off x="5422677"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a:t>
              </a:r>
            </a:p>
          </p:txBody>
        </p:sp>
        <p:sp>
          <p:nvSpPr>
            <p:cNvPr id="101" name="TextBox 100">
              <a:extLst>
                <a:ext uri="{FF2B5EF4-FFF2-40B4-BE49-F238E27FC236}">
                  <a16:creationId xmlns:a16="http://schemas.microsoft.com/office/drawing/2014/main" id="{DA3DF6F6-6FEC-2647-B661-82C1605918E3}"/>
                </a:ext>
              </a:extLst>
            </p:cNvPr>
            <p:cNvSpPr txBox="1"/>
            <p:nvPr/>
          </p:nvSpPr>
          <p:spPr bwMode="auto">
            <a:xfrm>
              <a:off x="5692256"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p>
          </p:txBody>
        </p:sp>
        <p:sp>
          <p:nvSpPr>
            <p:cNvPr id="102" name="TextBox 101">
              <a:extLst>
                <a:ext uri="{FF2B5EF4-FFF2-40B4-BE49-F238E27FC236}">
                  <a16:creationId xmlns:a16="http://schemas.microsoft.com/office/drawing/2014/main" id="{4E865515-F711-814F-842B-A8197E33CAE8}"/>
                </a:ext>
              </a:extLst>
            </p:cNvPr>
            <p:cNvSpPr txBox="1"/>
            <p:nvPr/>
          </p:nvSpPr>
          <p:spPr bwMode="auto">
            <a:xfrm>
              <a:off x="5961835"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a:t>
              </a:r>
            </a:p>
          </p:txBody>
        </p:sp>
        <p:sp>
          <p:nvSpPr>
            <p:cNvPr id="103" name="TextBox 102">
              <a:extLst>
                <a:ext uri="{FF2B5EF4-FFF2-40B4-BE49-F238E27FC236}">
                  <a16:creationId xmlns:a16="http://schemas.microsoft.com/office/drawing/2014/main" id="{27A54E69-7A4F-E34E-8268-FF5C7707008F}"/>
                </a:ext>
              </a:extLst>
            </p:cNvPr>
            <p:cNvSpPr txBox="1"/>
            <p:nvPr/>
          </p:nvSpPr>
          <p:spPr bwMode="auto">
            <a:xfrm>
              <a:off x="6231414"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a:t>
              </a:r>
            </a:p>
          </p:txBody>
        </p:sp>
        <p:sp>
          <p:nvSpPr>
            <p:cNvPr id="104" name="TextBox 103">
              <a:extLst>
                <a:ext uri="{FF2B5EF4-FFF2-40B4-BE49-F238E27FC236}">
                  <a16:creationId xmlns:a16="http://schemas.microsoft.com/office/drawing/2014/main" id="{FF4176CC-3516-F54A-B5CC-BE40B74B977D}"/>
                </a:ext>
              </a:extLst>
            </p:cNvPr>
            <p:cNvSpPr txBox="1"/>
            <p:nvPr/>
          </p:nvSpPr>
          <p:spPr bwMode="auto">
            <a:xfrm>
              <a:off x="6504168"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a:t>
              </a:r>
            </a:p>
          </p:txBody>
        </p:sp>
        <p:sp>
          <p:nvSpPr>
            <p:cNvPr id="105" name="TextBox 104">
              <a:extLst>
                <a:ext uri="{FF2B5EF4-FFF2-40B4-BE49-F238E27FC236}">
                  <a16:creationId xmlns:a16="http://schemas.microsoft.com/office/drawing/2014/main" id="{87A3589F-5CF7-3D44-BE45-5079243545F1}"/>
                </a:ext>
              </a:extLst>
            </p:cNvPr>
            <p:cNvSpPr txBox="1"/>
            <p:nvPr/>
          </p:nvSpPr>
          <p:spPr bwMode="auto">
            <a:xfrm>
              <a:off x="6773747"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a:t>
              </a:r>
            </a:p>
          </p:txBody>
        </p:sp>
        <p:sp>
          <p:nvSpPr>
            <p:cNvPr id="106" name="TextBox 105">
              <a:extLst>
                <a:ext uri="{FF2B5EF4-FFF2-40B4-BE49-F238E27FC236}">
                  <a16:creationId xmlns:a16="http://schemas.microsoft.com/office/drawing/2014/main" id="{DCA531BD-D535-C749-85AC-705DBE0B07D0}"/>
                </a:ext>
              </a:extLst>
            </p:cNvPr>
            <p:cNvSpPr txBox="1"/>
            <p:nvPr/>
          </p:nvSpPr>
          <p:spPr bwMode="auto">
            <a:xfrm>
              <a:off x="7014753" y="614870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p>
          </p:txBody>
        </p:sp>
        <p:sp>
          <p:nvSpPr>
            <p:cNvPr id="107" name="TextBox 106">
              <a:extLst>
                <a:ext uri="{FF2B5EF4-FFF2-40B4-BE49-F238E27FC236}">
                  <a16:creationId xmlns:a16="http://schemas.microsoft.com/office/drawing/2014/main" id="{898CAD23-4FDF-D046-A205-7F38C10795F7}"/>
                </a:ext>
              </a:extLst>
            </p:cNvPr>
            <p:cNvSpPr txBox="1"/>
            <p:nvPr/>
          </p:nvSpPr>
          <p:spPr bwMode="auto">
            <a:xfrm>
              <a:off x="864513"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0</a:t>
              </a:r>
            </a:p>
          </p:txBody>
        </p:sp>
        <p:sp>
          <p:nvSpPr>
            <p:cNvPr id="108" name="TextBox 107">
              <a:extLst>
                <a:ext uri="{FF2B5EF4-FFF2-40B4-BE49-F238E27FC236}">
                  <a16:creationId xmlns:a16="http://schemas.microsoft.com/office/drawing/2014/main" id="{371005E8-B4FC-FC46-868F-F8E63BC1BE6D}"/>
                </a:ext>
              </a:extLst>
            </p:cNvPr>
            <p:cNvSpPr txBox="1"/>
            <p:nvPr/>
          </p:nvSpPr>
          <p:spPr bwMode="auto">
            <a:xfrm>
              <a:off x="1137267"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a:t>
              </a:r>
            </a:p>
          </p:txBody>
        </p:sp>
        <p:sp>
          <p:nvSpPr>
            <p:cNvPr id="109" name="TextBox 108">
              <a:extLst>
                <a:ext uri="{FF2B5EF4-FFF2-40B4-BE49-F238E27FC236}">
                  <a16:creationId xmlns:a16="http://schemas.microsoft.com/office/drawing/2014/main" id="{8DE569F5-ED89-6947-9B2E-F6E87F4F3C66}"/>
                </a:ext>
              </a:extLst>
            </p:cNvPr>
            <p:cNvSpPr txBox="1"/>
            <p:nvPr/>
          </p:nvSpPr>
          <p:spPr bwMode="auto">
            <a:xfrm>
              <a:off x="1406846"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2</a:t>
              </a:r>
            </a:p>
          </p:txBody>
        </p:sp>
        <p:sp>
          <p:nvSpPr>
            <p:cNvPr id="110" name="TextBox 109">
              <a:extLst>
                <a:ext uri="{FF2B5EF4-FFF2-40B4-BE49-F238E27FC236}">
                  <a16:creationId xmlns:a16="http://schemas.microsoft.com/office/drawing/2014/main" id="{FC41DDB0-485C-4745-B344-338B9727440E}"/>
                </a:ext>
              </a:extLst>
            </p:cNvPr>
            <p:cNvSpPr txBox="1"/>
            <p:nvPr/>
          </p:nvSpPr>
          <p:spPr bwMode="auto">
            <a:xfrm>
              <a:off x="1679600"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89A139A5-479E-E24F-955A-D876A7247621}"/>
                </a:ext>
              </a:extLst>
            </p:cNvPr>
            <p:cNvSpPr txBox="1"/>
            <p:nvPr/>
          </p:nvSpPr>
          <p:spPr bwMode="auto">
            <a:xfrm>
              <a:off x="1949179"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4</a:t>
              </a:r>
            </a:p>
          </p:txBody>
        </p:sp>
        <p:sp>
          <p:nvSpPr>
            <p:cNvPr id="112" name="TextBox 111">
              <a:extLst>
                <a:ext uri="{FF2B5EF4-FFF2-40B4-BE49-F238E27FC236}">
                  <a16:creationId xmlns:a16="http://schemas.microsoft.com/office/drawing/2014/main" id="{7F024018-EFEB-4649-972E-E2C229F13016}"/>
                </a:ext>
              </a:extLst>
            </p:cNvPr>
            <p:cNvSpPr txBox="1"/>
            <p:nvPr/>
          </p:nvSpPr>
          <p:spPr bwMode="auto">
            <a:xfrm>
              <a:off x="2218758"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5</a:t>
              </a:r>
            </a:p>
          </p:txBody>
        </p:sp>
        <p:sp>
          <p:nvSpPr>
            <p:cNvPr id="113" name="TextBox 112">
              <a:extLst>
                <a:ext uri="{FF2B5EF4-FFF2-40B4-BE49-F238E27FC236}">
                  <a16:creationId xmlns:a16="http://schemas.microsoft.com/office/drawing/2014/main" id="{807E7CC3-6460-9E44-ABF4-FFE0145C3221}"/>
                </a:ext>
              </a:extLst>
            </p:cNvPr>
            <p:cNvSpPr txBox="1"/>
            <p:nvPr/>
          </p:nvSpPr>
          <p:spPr bwMode="auto">
            <a:xfrm>
              <a:off x="2488337"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6</a:t>
              </a:r>
            </a:p>
          </p:txBody>
        </p:sp>
        <p:sp>
          <p:nvSpPr>
            <p:cNvPr id="114" name="TextBox 113">
              <a:extLst>
                <a:ext uri="{FF2B5EF4-FFF2-40B4-BE49-F238E27FC236}">
                  <a16:creationId xmlns:a16="http://schemas.microsoft.com/office/drawing/2014/main" id="{B51E86DF-1ACF-3B4C-A17B-EC49F30650B4}"/>
                </a:ext>
              </a:extLst>
            </p:cNvPr>
            <p:cNvSpPr txBox="1"/>
            <p:nvPr/>
          </p:nvSpPr>
          <p:spPr bwMode="auto">
            <a:xfrm>
              <a:off x="2757916"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7</a:t>
              </a:r>
            </a:p>
          </p:txBody>
        </p:sp>
        <p:sp>
          <p:nvSpPr>
            <p:cNvPr id="115" name="TextBox 114">
              <a:extLst>
                <a:ext uri="{FF2B5EF4-FFF2-40B4-BE49-F238E27FC236}">
                  <a16:creationId xmlns:a16="http://schemas.microsoft.com/office/drawing/2014/main" id="{135C2162-2357-AC4A-8507-88461378B2FE}"/>
                </a:ext>
              </a:extLst>
            </p:cNvPr>
            <p:cNvSpPr txBox="1"/>
            <p:nvPr/>
          </p:nvSpPr>
          <p:spPr bwMode="auto">
            <a:xfrm>
              <a:off x="3030670"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8</a:t>
              </a:r>
            </a:p>
          </p:txBody>
        </p:sp>
        <p:sp>
          <p:nvSpPr>
            <p:cNvPr id="116" name="TextBox 115">
              <a:extLst>
                <a:ext uri="{FF2B5EF4-FFF2-40B4-BE49-F238E27FC236}">
                  <a16:creationId xmlns:a16="http://schemas.microsoft.com/office/drawing/2014/main" id="{6AFDD6D2-4EAB-6949-9427-F00812ACAC46}"/>
                </a:ext>
              </a:extLst>
            </p:cNvPr>
            <p:cNvSpPr txBox="1"/>
            <p:nvPr/>
          </p:nvSpPr>
          <p:spPr bwMode="auto">
            <a:xfrm>
              <a:off x="3300249" y="6148709"/>
              <a:ext cx="2503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9</a:t>
              </a:r>
            </a:p>
          </p:txBody>
        </p:sp>
        <p:sp>
          <p:nvSpPr>
            <p:cNvPr id="117" name="TextBox 116">
              <a:extLst>
                <a:ext uri="{FF2B5EF4-FFF2-40B4-BE49-F238E27FC236}">
                  <a16:creationId xmlns:a16="http://schemas.microsoft.com/office/drawing/2014/main" id="{9F5C7577-2D08-5846-98E6-CAC6B3F15AB8}"/>
                </a:ext>
              </a:extLst>
            </p:cNvPr>
            <p:cNvSpPr txBox="1"/>
            <p:nvPr/>
          </p:nvSpPr>
          <p:spPr bwMode="auto">
            <a:xfrm>
              <a:off x="3541255" y="6148709"/>
              <a:ext cx="31611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10</a:t>
              </a:r>
            </a:p>
          </p:txBody>
        </p:sp>
        <p:sp>
          <p:nvSpPr>
            <p:cNvPr id="118" name="Freeform 117">
              <a:extLst>
                <a:ext uri="{FF2B5EF4-FFF2-40B4-BE49-F238E27FC236}">
                  <a16:creationId xmlns:a16="http://schemas.microsoft.com/office/drawing/2014/main" id="{F81DB5E2-FD1C-6640-AE89-D346B240BD59}"/>
                </a:ext>
              </a:extLst>
            </p:cNvPr>
            <p:cNvSpPr/>
            <p:nvPr/>
          </p:nvSpPr>
          <p:spPr bwMode="auto">
            <a:xfrm>
              <a:off x="993170" y="4791075"/>
              <a:ext cx="2679700" cy="488950"/>
            </a:xfrm>
            <a:custGeom>
              <a:avLst/>
              <a:gdLst>
                <a:gd name="connsiteX0" fmla="*/ 0 w 2679700"/>
                <a:gd name="connsiteY0" fmla="*/ 0 h 488950"/>
                <a:gd name="connsiteX1" fmla="*/ 146050 w 2679700"/>
                <a:gd name="connsiteY1" fmla="*/ 0 h 488950"/>
                <a:gd name="connsiteX2" fmla="*/ 146050 w 2679700"/>
                <a:gd name="connsiteY2" fmla="*/ 31750 h 488950"/>
                <a:gd name="connsiteX3" fmla="*/ 193675 w 2679700"/>
                <a:gd name="connsiteY3" fmla="*/ 31750 h 488950"/>
                <a:gd name="connsiteX4" fmla="*/ 193675 w 2679700"/>
                <a:gd name="connsiteY4" fmla="*/ 31750 h 488950"/>
                <a:gd name="connsiteX5" fmla="*/ 193675 w 2679700"/>
                <a:gd name="connsiteY5" fmla="*/ 60325 h 488950"/>
                <a:gd name="connsiteX6" fmla="*/ 260350 w 2679700"/>
                <a:gd name="connsiteY6" fmla="*/ 60325 h 488950"/>
                <a:gd name="connsiteX7" fmla="*/ 260350 w 2679700"/>
                <a:gd name="connsiteY7" fmla="*/ 88900 h 488950"/>
                <a:gd name="connsiteX8" fmla="*/ 361950 w 2679700"/>
                <a:gd name="connsiteY8" fmla="*/ 88900 h 488950"/>
                <a:gd name="connsiteX9" fmla="*/ 361950 w 2679700"/>
                <a:gd name="connsiteY9" fmla="*/ 88900 h 488950"/>
                <a:gd name="connsiteX10" fmla="*/ 361950 w 2679700"/>
                <a:gd name="connsiteY10" fmla="*/ 117475 h 488950"/>
                <a:gd name="connsiteX11" fmla="*/ 406400 w 2679700"/>
                <a:gd name="connsiteY11" fmla="*/ 117475 h 488950"/>
                <a:gd name="connsiteX12" fmla="*/ 406400 w 2679700"/>
                <a:gd name="connsiteY12" fmla="*/ 149225 h 488950"/>
                <a:gd name="connsiteX13" fmla="*/ 495300 w 2679700"/>
                <a:gd name="connsiteY13" fmla="*/ 149225 h 488950"/>
                <a:gd name="connsiteX14" fmla="*/ 495300 w 2679700"/>
                <a:gd name="connsiteY14" fmla="*/ 149225 h 488950"/>
                <a:gd name="connsiteX15" fmla="*/ 558800 w 2679700"/>
                <a:gd name="connsiteY15" fmla="*/ 149225 h 488950"/>
                <a:gd name="connsiteX16" fmla="*/ 558800 w 2679700"/>
                <a:gd name="connsiteY16" fmla="*/ 184150 h 488950"/>
                <a:gd name="connsiteX17" fmla="*/ 666750 w 2679700"/>
                <a:gd name="connsiteY17" fmla="*/ 184150 h 488950"/>
                <a:gd name="connsiteX18" fmla="*/ 698500 w 2679700"/>
                <a:gd name="connsiteY18" fmla="*/ 184150 h 488950"/>
                <a:gd name="connsiteX19" fmla="*/ 698500 w 2679700"/>
                <a:gd name="connsiteY19" fmla="*/ 219075 h 488950"/>
                <a:gd name="connsiteX20" fmla="*/ 784225 w 2679700"/>
                <a:gd name="connsiteY20" fmla="*/ 219075 h 488950"/>
                <a:gd name="connsiteX21" fmla="*/ 784225 w 2679700"/>
                <a:gd name="connsiteY21" fmla="*/ 219075 h 488950"/>
                <a:gd name="connsiteX22" fmla="*/ 882650 w 2679700"/>
                <a:gd name="connsiteY22" fmla="*/ 219075 h 488950"/>
                <a:gd name="connsiteX23" fmla="*/ 882650 w 2679700"/>
                <a:gd name="connsiteY23" fmla="*/ 257175 h 488950"/>
                <a:gd name="connsiteX24" fmla="*/ 1031875 w 2679700"/>
                <a:gd name="connsiteY24" fmla="*/ 257175 h 488950"/>
                <a:gd name="connsiteX25" fmla="*/ 1031875 w 2679700"/>
                <a:gd name="connsiteY25" fmla="*/ 288925 h 488950"/>
                <a:gd name="connsiteX26" fmla="*/ 1225550 w 2679700"/>
                <a:gd name="connsiteY26" fmla="*/ 288925 h 488950"/>
                <a:gd name="connsiteX27" fmla="*/ 1225550 w 2679700"/>
                <a:gd name="connsiteY27" fmla="*/ 314325 h 488950"/>
                <a:gd name="connsiteX28" fmla="*/ 1308100 w 2679700"/>
                <a:gd name="connsiteY28" fmla="*/ 314325 h 488950"/>
                <a:gd name="connsiteX29" fmla="*/ 1308100 w 2679700"/>
                <a:gd name="connsiteY29" fmla="*/ 314325 h 488950"/>
                <a:gd name="connsiteX30" fmla="*/ 1419225 w 2679700"/>
                <a:gd name="connsiteY30" fmla="*/ 314325 h 488950"/>
                <a:gd name="connsiteX31" fmla="*/ 1419225 w 2679700"/>
                <a:gd name="connsiteY31" fmla="*/ 346075 h 488950"/>
                <a:gd name="connsiteX32" fmla="*/ 1600200 w 2679700"/>
                <a:gd name="connsiteY32" fmla="*/ 346075 h 488950"/>
                <a:gd name="connsiteX33" fmla="*/ 1600200 w 2679700"/>
                <a:gd name="connsiteY33" fmla="*/ 371475 h 488950"/>
                <a:gd name="connsiteX34" fmla="*/ 1771650 w 2679700"/>
                <a:gd name="connsiteY34" fmla="*/ 371475 h 488950"/>
                <a:gd name="connsiteX35" fmla="*/ 1771650 w 2679700"/>
                <a:gd name="connsiteY35" fmla="*/ 400050 h 488950"/>
                <a:gd name="connsiteX36" fmla="*/ 1863725 w 2679700"/>
                <a:gd name="connsiteY36" fmla="*/ 400050 h 488950"/>
                <a:gd name="connsiteX37" fmla="*/ 1863725 w 2679700"/>
                <a:gd name="connsiteY37" fmla="*/ 431800 h 488950"/>
                <a:gd name="connsiteX38" fmla="*/ 2257425 w 2679700"/>
                <a:gd name="connsiteY38" fmla="*/ 431800 h 488950"/>
                <a:gd name="connsiteX39" fmla="*/ 2257425 w 2679700"/>
                <a:gd name="connsiteY39" fmla="*/ 431800 h 488950"/>
                <a:gd name="connsiteX40" fmla="*/ 2257425 w 2679700"/>
                <a:gd name="connsiteY40" fmla="*/ 457200 h 488950"/>
                <a:gd name="connsiteX41" fmla="*/ 2451100 w 2679700"/>
                <a:gd name="connsiteY41" fmla="*/ 457200 h 488950"/>
                <a:gd name="connsiteX42" fmla="*/ 2451100 w 2679700"/>
                <a:gd name="connsiteY42" fmla="*/ 488950 h 488950"/>
                <a:gd name="connsiteX43" fmla="*/ 2679700 w 2679700"/>
                <a:gd name="connsiteY43" fmla="*/ 488950 h 48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79700" h="488950">
                  <a:moveTo>
                    <a:pt x="0" y="0"/>
                  </a:moveTo>
                  <a:lnTo>
                    <a:pt x="146050" y="0"/>
                  </a:lnTo>
                  <a:lnTo>
                    <a:pt x="146050" y="31750"/>
                  </a:lnTo>
                  <a:lnTo>
                    <a:pt x="193675" y="31750"/>
                  </a:lnTo>
                  <a:lnTo>
                    <a:pt x="193675" y="31750"/>
                  </a:lnTo>
                  <a:lnTo>
                    <a:pt x="193675" y="60325"/>
                  </a:lnTo>
                  <a:lnTo>
                    <a:pt x="260350" y="60325"/>
                  </a:lnTo>
                  <a:lnTo>
                    <a:pt x="260350" y="88900"/>
                  </a:lnTo>
                  <a:lnTo>
                    <a:pt x="361950" y="88900"/>
                  </a:lnTo>
                  <a:lnTo>
                    <a:pt x="361950" y="88900"/>
                  </a:lnTo>
                  <a:lnTo>
                    <a:pt x="361950" y="117475"/>
                  </a:lnTo>
                  <a:lnTo>
                    <a:pt x="406400" y="117475"/>
                  </a:lnTo>
                  <a:lnTo>
                    <a:pt x="406400" y="149225"/>
                  </a:lnTo>
                  <a:lnTo>
                    <a:pt x="495300" y="149225"/>
                  </a:lnTo>
                  <a:lnTo>
                    <a:pt x="495300" y="149225"/>
                  </a:lnTo>
                  <a:lnTo>
                    <a:pt x="558800" y="149225"/>
                  </a:lnTo>
                  <a:lnTo>
                    <a:pt x="558800" y="184150"/>
                  </a:lnTo>
                  <a:lnTo>
                    <a:pt x="666750" y="184150"/>
                  </a:lnTo>
                  <a:lnTo>
                    <a:pt x="698500" y="184150"/>
                  </a:lnTo>
                  <a:lnTo>
                    <a:pt x="698500" y="219075"/>
                  </a:lnTo>
                  <a:lnTo>
                    <a:pt x="784225" y="219075"/>
                  </a:lnTo>
                  <a:lnTo>
                    <a:pt x="784225" y="219075"/>
                  </a:lnTo>
                  <a:lnTo>
                    <a:pt x="882650" y="219075"/>
                  </a:lnTo>
                  <a:lnTo>
                    <a:pt x="882650" y="257175"/>
                  </a:lnTo>
                  <a:lnTo>
                    <a:pt x="1031875" y="257175"/>
                  </a:lnTo>
                  <a:lnTo>
                    <a:pt x="1031875" y="288925"/>
                  </a:lnTo>
                  <a:lnTo>
                    <a:pt x="1225550" y="288925"/>
                  </a:lnTo>
                  <a:lnTo>
                    <a:pt x="1225550" y="314325"/>
                  </a:lnTo>
                  <a:lnTo>
                    <a:pt x="1308100" y="314325"/>
                  </a:lnTo>
                  <a:lnTo>
                    <a:pt x="1308100" y="314325"/>
                  </a:lnTo>
                  <a:lnTo>
                    <a:pt x="1419225" y="314325"/>
                  </a:lnTo>
                  <a:lnTo>
                    <a:pt x="1419225" y="346075"/>
                  </a:lnTo>
                  <a:lnTo>
                    <a:pt x="1600200" y="346075"/>
                  </a:lnTo>
                  <a:lnTo>
                    <a:pt x="1600200" y="371475"/>
                  </a:lnTo>
                  <a:lnTo>
                    <a:pt x="1771650" y="371475"/>
                  </a:lnTo>
                  <a:lnTo>
                    <a:pt x="1771650" y="400050"/>
                  </a:lnTo>
                  <a:lnTo>
                    <a:pt x="1863725" y="400050"/>
                  </a:lnTo>
                  <a:lnTo>
                    <a:pt x="1863725" y="431800"/>
                  </a:lnTo>
                  <a:lnTo>
                    <a:pt x="2257425" y="431800"/>
                  </a:lnTo>
                  <a:lnTo>
                    <a:pt x="2257425" y="431800"/>
                  </a:lnTo>
                  <a:lnTo>
                    <a:pt x="2257425" y="457200"/>
                  </a:lnTo>
                  <a:lnTo>
                    <a:pt x="2451100" y="457200"/>
                  </a:lnTo>
                  <a:lnTo>
                    <a:pt x="2451100" y="488950"/>
                  </a:lnTo>
                  <a:lnTo>
                    <a:pt x="2679700" y="488950"/>
                  </a:lnTo>
                </a:path>
              </a:pathLst>
            </a:custGeom>
            <a:noFill/>
            <a:ln w="19050">
              <a:solidFill>
                <a:schemeClr val="accent1"/>
              </a:solidFill>
              <a:miter lim="800000"/>
              <a:headEnd/>
              <a:tailEnd/>
            </a:ln>
          </p:spPr>
          <p:txBody>
            <a:bodyPr rtlCol="0" anchor="ctr"/>
            <a:lstStyle/>
            <a:p>
              <a:pPr algn="ctr"/>
              <a:endParaRPr lang="en-US" dirty="0"/>
            </a:p>
          </p:txBody>
        </p:sp>
        <p:sp>
          <p:nvSpPr>
            <p:cNvPr id="119" name="TextBox 118">
              <a:extLst>
                <a:ext uri="{FF2B5EF4-FFF2-40B4-BE49-F238E27FC236}">
                  <a16:creationId xmlns:a16="http://schemas.microsoft.com/office/drawing/2014/main" id="{B6E54526-871F-014D-A5EB-45D954ADAD14}"/>
                </a:ext>
              </a:extLst>
            </p:cNvPr>
            <p:cNvSpPr txBox="1"/>
            <p:nvPr/>
          </p:nvSpPr>
          <p:spPr bwMode="auto">
            <a:xfrm>
              <a:off x="1788026" y="4362774"/>
              <a:ext cx="7121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66-70 yr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76-80 yr</a:t>
              </a:r>
            </a:p>
          </p:txBody>
        </p:sp>
        <p:sp>
          <p:nvSpPr>
            <p:cNvPr id="120" name="TextBox 119">
              <a:extLst>
                <a:ext uri="{FF2B5EF4-FFF2-40B4-BE49-F238E27FC236}">
                  <a16:creationId xmlns:a16="http://schemas.microsoft.com/office/drawing/2014/main" id="{6BC336B8-00BC-8F4A-9054-2BF14D8772D1}"/>
                </a:ext>
              </a:extLst>
            </p:cNvPr>
            <p:cNvSpPr txBox="1"/>
            <p:nvPr/>
          </p:nvSpPr>
          <p:spPr bwMode="auto">
            <a:xfrm>
              <a:off x="2827871" y="4362812"/>
              <a:ext cx="70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71-75 yr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&gt;80 yr</a:t>
              </a:r>
            </a:p>
          </p:txBody>
        </p:sp>
        <p:cxnSp>
          <p:nvCxnSpPr>
            <p:cNvPr id="121" name="Straight Connector 120">
              <a:extLst>
                <a:ext uri="{FF2B5EF4-FFF2-40B4-BE49-F238E27FC236}">
                  <a16:creationId xmlns:a16="http://schemas.microsoft.com/office/drawing/2014/main" id="{AF655D1A-53A4-B449-96F9-5D0963D10FBE}"/>
                </a:ext>
              </a:extLst>
            </p:cNvPr>
            <p:cNvCxnSpPr/>
            <p:nvPr/>
          </p:nvCxnSpPr>
          <p:spPr bwMode="auto">
            <a:xfrm>
              <a:off x="1533856" y="4693010"/>
              <a:ext cx="309388" cy="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E494AE9-1E87-A045-A643-3FCAC49F07A5}"/>
                </a:ext>
              </a:extLst>
            </p:cNvPr>
            <p:cNvCxnSpPr/>
            <p:nvPr/>
          </p:nvCxnSpPr>
          <p:spPr bwMode="auto">
            <a:xfrm>
              <a:off x="2548343" y="4504796"/>
              <a:ext cx="309388" cy="0"/>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57FFD95-7219-2346-AD03-0D6A20BCB92C}"/>
                </a:ext>
              </a:extLst>
            </p:cNvPr>
            <p:cNvCxnSpPr/>
            <p:nvPr/>
          </p:nvCxnSpPr>
          <p:spPr bwMode="auto">
            <a:xfrm>
              <a:off x="2548343" y="4693010"/>
              <a:ext cx="309388" cy="0"/>
            </a:xfrm>
            <a:prstGeom prst="line">
              <a:avLst/>
            </a:prstGeom>
            <a:noFill/>
            <a:ln w="28575" cap="flat" cmpd="sng" algn="ctr">
              <a:solidFill>
                <a:schemeClr val="accent5"/>
              </a:solidFill>
              <a:prstDash val="solid"/>
              <a:round/>
              <a:headEnd type="none" w="med" len="med"/>
              <a:tailEnd type="none" w="med" len="med"/>
            </a:ln>
            <a:effectLst/>
          </p:spPr>
        </p:cxnSp>
        <p:sp>
          <p:nvSpPr>
            <p:cNvPr id="125" name="TextBox 124">
              <a:extLst>
                <a:ext uri="{FF2B5EF4-FFF2-40B4-BE49-F238E27FC236}">
                  <a16:creationId xmlns:a16="http://schemas.microsoft.com/office/drawing/2014/main" id="{44499B1A-DDB7-2B4B-960D-63B5B05FFAC3}"/>
                </a:ext>
              </a:extLst>
            </p:cNvPr>
            <p:cNvSpPr txBox="1"/>
            <p:nvPr/>
          </p:nvSpPr>
          <p:spPr bwMode="auto">
            <a:xfrm>
              <a:off x="5137269" y="4361995"/>
              <a:ext cx="7121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66-70 yr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76-80 yr</a:t>
              </a:r>
            </a:p>
          </p:txBody>
        </p:sp>
        <p:sp>
          <p:nvSpPr>
            <p:cNvPr id="126" name="TextBox 125">
              <a:extLst>
                <a:ext uri="{FF2B5EF4-FFF2-40B4-BE49-F238E27FC236}">
                  <a16:creationId xmlns:a16="http://schemas.microsoft.com/office/drawing/2014/main" id="{AEC503B5-73BB-794B-99D3-31C15498A5B5}"/>
                </a:ext>
              </a:extLst>
            </p:cNvPr>
            <p:cNvSpPr txBox="1"/>
            <p:nvPr/>
          </p:nvSpPr>
          <p:spPr bwMode="auto">
            <a:xfrm>
              <a:off x="6148167" y="4362033"/>
              <a:ext cx="7024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71-75 yr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&gt;80 yr</a:t>
              </a:r>
            </a:p>
          </p:txBody>
        </p:sp>
        <p:cxnSp>
          <p:nvCxnSpPr>
            <p:cNvPr id="127" name="Straight Connector 126">
              <a:extLst>
                <a:ext uri="{FF2B5EF4-FFF2-40B4-BE49-F238E27FC236}">
                  <a16:creationId xmlns:a16="http://schemas.microsoft.com/office/drawing/2014/main" id="{3C0221DD-B81F-1247-8962-22E02B8AA1D7}"/>
                </a:ext>
              </a:extLst>
            </p:cNvPr>
            <p:cNvCxnSpPr/>
            <p:nvPr/>
          </p:nvCxnSpPr>
          <p:spPr bwMode="auto">
            <a:xfrm>
              <a:off x="4883099" y="4692231"/>
              <a:ext cx="309388" cy="0"/>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E5A1DE8-457B-6640-8F51-CAEEF99379DF}"/>
                </a:ext>
              </a:extLst>
            </p:cNvPr>
            <p:cNvCxnSpPr/>
            <p:nvPr/>
          </p:nvCxnSpPr>
          <p:spPr bwMode="auto">
            <a:xfrm>
              <a:off x="5868639" y="4504017"/>
              <a:ext cx="309388" cy="0"/>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F8B33F4-BBB6-0341-9D33-A5DB630E8615}"/>
                </a:ext>
              </a:extLst>
            </p:cNvPr>
            <p:cNvCxnSpPr/>
            <p:nvPr/>
          </p:nvCxnSpPr>
          <p:spPr bwMode="auto">
            <a:xfrm>
              <a:off x="5868639" y="4692231"/>
              <a:ext cx="309388" cy="0"/>
            </a:xfrm>
            <a:prstGeom prst="line">
              <a:avLst/>
            </a:prstGeom>
            <a:noFill/>
            <a:ln w="28575" cap="flat" cmpd="sng" algn="ctr">
              <a:solidFill>
                <a:schemeClr val="accent5"/>
              </a:solidFill>
              <a:prstDash val="solid"/>
              <a:round/>
              <a:headEnd type="none" w="med" len="med"/>
              <a:tailEnd type="none" w="med" len="med"/>
            </a:ln>
            <a:effectLst/>
          </p:spPr>
        </p:cxnSp>
        <p:sp>
          <p:nvSpPr>
            <p:cNvPr id="130" name="Freeform 129">
              <a:extLst>
                <a:ext uri="{FF2B5EF4-FFF2-40B4-BE49-F238E27FC236}">
                  <a16:creationId xmlns:a16="http://schemas.microsoft.com/office/drawing/2014/main" id="{184DDD4A-0BFC-774D-B940-5BA818E8663D}"/>
                </a:ext>
              </a:extLst>
            </p:cNvPr>
            <p:cNvSpPr/>
            <p:nvPr/>
          </p:nvSpPr>
          <p:spPr bwMode="auto">
            <a:xfrm>
              <a:off x="4463445" y="4791075"/>
              <a:ext cx="2143125" cy="266700"/>
            </a:xfrm>
            <a:custGeom>
              <a:avLst/>
              <a:gdLst>
                <a:gd name="connsiteX0" fmla="*/ 0 w 2143125"/>
                <a:gd name="connsiteY0" fmla="*/ 0 h 266700"/>
                <a:gd name="connsiteX1" fmla="*/ 114300 w 2143125"/>
                <a:gd name="connsiteY1" fmla="*/ 0 h 266700"/>
                <a:gd name="connsiteX2" fmla="*/ 114300 w 2143125"/>
                <a:gd name="connsiteY2" fmla="*/ 47625 h 266700"/>
                <a:gd name="connsiteX3" fmla="*/ 222250 w 2143125"/>
                <a:gd name="connsiteY3" fmla="*/ 47625 h 266700"/>
                <a:gd name="connsiteX4" fmla="*/ 222250 w 2143125"/>
                <a:gd name="connsiteY4" fmla="*/ 95250 h 266700"/>
                <a:gd name="connsiteX5" fmla="*/ 368300 w 2143125"/>
                <a:gd name="connsiteY5" fmla="*/ 95250 h 266700"/>
                <a:gd name="connsiteX6" fmla="*/ 368300 w 2143125"/>
                <a:gd name="connsiteY6" fmla="*/ 127000 h 266700"/>
                <a:gd name="connsiteX7" fmla="*/ 485775 w 2143125"/>
                <a:gd name="connsiteY7" fmla="*/ 127000 h 266700"/>
                <a:gd name="connsiteX8" fmla="*/ 485775 w 2143125"/>
                <a:gd name="connsiteY8" fmla="*/ 127000 h 266700"/>
                <a:gd name="connsiteX9" fmla="*/ 485775 w 2143125"/>
                <a:gd name="connsiteY9" fmla="*/ 152400 h 266700"/>
                <a:gd name="connsiteX10" fmla="*/ 628650 w 2143125"/>
                <a:gd name="connsiteY10" fmla="*/ 152400 h 266700"/>
                <a:gd name="connsiteX11" fmla="*/ 628650 w 2143125"/>
                <a:gd name="connsiteY11" fmla="*/ 152400 h 266700"/>
                <a:gd name="connsiteX12" fmla="*/ 723900 w 2143125"/>
                <a:gd name="connsiteY12" fmla="*/ 152400 h 266700"/>
                <a:gd name="connsiteX13" fmla="*/ 723900 w 2143125"/>
                <a:gd name="connsiteY13" fmla="*/ 180975 h 266700"/>
                <a:gd name="connsiteX14" fmla="*/ 863600 w 2143125"/>
                <a:gd name="connsiteY14" fmla="*/ 180975 h 266700"/>
                <a:gd name="connsiteX15" fmla="*/ 1022350 w 2143125"/>
                <a:gd name="connsiteY15" fmla="*/ 180975 h 266700"/>
                <a:gd name="connsiteX16" fmla="*/ 1022350 w 2143125"/>
                <a:gd name="connsiteY16" fmla="*/ 200025 h 266700"/>
                <a:gd name="connsiteX17" fmla="*/ 1108075 w 2143125"/>
                <a:gd name="connsiteY17" fmla="*/ 200025 h 266700"/>
                <a:gd name="connsiteX18" fmla="*/ 1108075 w 2143125"/>
                <a:gd name="connsiteY18" fmla="*/ 200025 h 266700"/>
                <a:gd name="connsiteX19" fmla="*/ 1108075 w 2143125"/>
                <a:gd name="connsiteY19" fmla="*/ 200025 h 266700"/>
                <a:gd name="connsiteX20" fmla="*/ 1108075 w 2143125"/>
                <a:gd name="connsiteY20" fmla="*/ 200025 h 266700"/>
                <a:gd name="connsiteX21" fmla="*/ 1108075 w 2143125"/>
                <a:gd name="connsiteY21" fmla="*/ 200025 h 266700"/>
                <a:gd name="connsiteX22" fmla="*/ 1108075 w 2143125"/>
                <a:gd name="connsiteY22" fmla="*/ 200025 h 266700"/>
                <a:gd name="connsiteX23" fmla="*/ 1108075 w 2143125"/>
                <a:gd name="connsiteY23" fmla="*/ 200025 h 266700"/>
                <a:gd name="connsiteX24" fmla="*/ 1108075 w 2143125"/>
                <a:gd name="connsiteY24" fmla="*/ 200025 h 266700"/>
                <a:gd name="connsiteX25" fmla="*/ 1108075 w 2143125"/>
                <a:gd name="connsiteY25" fmla="*/ 231775 h 266700"/>
                <a:gd name="connsiteX26" fmla="*/ 1533525 w 2143125"/>
                <a:gd name="connsiteY26" fmla="*/ 231775 h 266700"/>
                <a:gd name="connsiteX27" fmla="*/ 1533525 w 2143125"/>
                <a:gd name="connsiteY27" fmla="*/ 231775 h 266700"/>
                <a:gd name="connsiteX28" fmla="*/ 1685925 w 2143125"/>
                <a:gd name="connsiteY28" fmla="*/ 231775 h 266700"/>
                <a:gd name="connsiteX29" fmla="*/ 1685925 w 2143125"/>
                <a:gd name="connsiteY29" fmla="*/ 266700 h 266700"/>
                <a:gd name="connsiteX30" fmla="*/ 2143125 w 2143125"/>
                <a:gd name="connsiteY30"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43125" h="266700">
                  <a:moveTo>
                    <a:pt x="0" y="0"/>
                  </a:moveTo>
                  <a:lnTo>
                    <a:pt x="114300" y="0"/>
                  </a:lnTo>
                  <a:lnTo>
                    <a:pt x="114300" y="47625"/>
                  </a:lnTo>
                  <a:lnTo>
                    <a:pt x="222250" y="47625"/>
                  </a:lnTo>
                  <a:lnTo>
                    <a:pt x="222250" y="95250"/>
                  </a:lnTo>
                  <a:lnTo>
                    <a:pt x="368300" y="95250"/>
                  </a:lnTo>
                  <a:lnTo>
                    <a:pt x="368300" y="127000"/>
                  </a:lnTo>
                  <a:lnTo>
                    <a:pt x="485775" y="127000"/>
                  </a:lnTo>
                  <a:lnTo>
                    <a:pt x="485775" y="127000"/>
                  </a:lnTo>
                  <a:lnTo>
                    <a:pt x="485775" y="152400"/>
                  </a:lnTo>
                  <a:lnTo>
                    <a:pt x="628650" y="152400"/>
                  </a:lnTo>
                  <a:lnTo>
                    <a:pt x="628650" y="152400"/>
                  </a:lnTo>
                  <a:lnTo>
                    <a:pt x="723900" y="152400"/>
                  </a:lnTo>
                  <a:lnTo>
                    <a:pt x="723900" y="180975"/>
                  </a:lnTo>
                  <a:lnTo>
                    <a:pt x="863600" y="180975"/>
                  </a:lnTo>
                  <a:lnTo>
                    <a:pt x="1022350" y="180975"/>
                  </a:lnTo>
                  <a:lnTo>
                    <a:pt x="1022350" y="200025"/>
                  </a:lnTo>
                  <a:lnTo>
                    <a:pt x="1108075" y="200025"/>
                  </a:lnTo>
                  <a:lnTo>
                    <a:pt x="1108075" y="200025"/>
                  </a:lnTo>
                  <a:lnTo>
                    <a:pt x="1108075" y="200025"/>
                  </a:lnTo>
                  <a:lnTo>
                    <a:pt x="1108075" y="200025"/>
                  </a:lnTo>
                  <a:lnTo>
                    <a:pt x="1108075" y="200025"/>
                  </a:lnTo>
                  <a:lnTo>
                    <a:pt x="1108075" y="200025"/>
                  </a:lnTo>
                  <a:lnTo>
                    <a:pt x="1108075" y="200025"/>
                  </a:lnTo>
                  <a:lnTo>
                    <a:pt x="1108075" y="200025"/>
                  </a:lnTo>
                  <a:lnTo>
                    <a:pt x="1108075" y="231775"/>
                  </a:lnTo>
                  <a:lnTo>
                    <a:pt x="1533525" y="231775"/>
                  </a:lnTo>
                  <a:lnTo>
                    <a:pt x="1533525" y="231775"/>
                  </a:lnTo>
                  <a:lnTo>
                    <a:pt x="1685925" y="231775"/>
                  </a:lnTo>
                  <a:lnTo>
                    <a:pt x="1685925" y="266700"/>
                  </a:lnTo>
                  <a:lnTo>
                    <a:pt x="2143125" y="266700"/>
                  </a:lnTo>
                </a:path>
              </a:pathLst>
            </a:custGeom>
            <a:noFill/>
            <a:ln w="19050">
              <a:solidFill>
                <a:schemeClr val="accent1"/>
              </a:solidFill>
              <a:miter lim="800000"/>
              <a:headEnd/>
              <a:tailEnd/>
            </a:ln>
          </p:spPr>
          <p:txBody>
            <a:bodyPr rtlCol="0" anchor="ctr"/>
            <a:lstStyle/>
            <a:p>
              <a:pPr algn="ctr"/>
              <a:endParaRPr lang="en-US" dirty="0"/>
            </a:p>
          </p:txBody>
        </p:sp>
        <p:sp>
          <p:nvSpPr>
            <p:cNvPr id="175" name="Freeform 174">
              <a:extLst>
                <a:ext uri="{FF2B5EF4-FFF2-40B4-BE49-F238E27FC236}">
                  <a16:creationId xmlns:a16="http://schemas.microsoft.com/office/drawing/2014/main" id="{DA4D29BD-AAF4-AF42-9E91-8BE840B22D81}"/>
                </a:ext>
              </a:extLst>
            </p:cNvPr>
            <p:cNvSpPr/>
            <p:nvPr/>
          </p:nvSpPr>
          <p:spPr bwMode="auto">
            <a:xfrm>
              <a:off x="987120" y="4787660"/>
              <a:ext cx="2665562" cy="759125"/>
            </a:xfrm>
            <a:custGeom>
              <a:avLst/>
              <a:gdLst>
                <a:gd name="connsiteX0" fmla="*/ 0 w 2665562"/>
                <a:gd name="connsiteY0" fmla="*/ 0 h 759125"/>
                <a:gd name="connsiteX1" fmla="*/ 176841 w 2665562"/>
                <a:gd name="connsiteY1" fmla="*/ 0 h 759125"/>
                <a:gd name="connsiteX2" fmla="*/ 176841 w 2665562"/>
                <a:gd name="connsiteY2" fmla="*/ 73325 h 759125"/>
                <a:gd name="connsiteX3" fmla="*/ 258792 w 2665562"/>
                <a:gd name="connsiteY3" fmla="*/ 73325 h 759125"/>
                <a:gd name="connsiteX4" fmla="*/ 258792 w 2665562"/>
                <a:gd name="connsiteY4" fmla="*/ 125083 h 759125"/>
                <a:gd name="connsiteX5" fmla="*/ 345056 w 2665562"/>
                <a:gd name="connsiteY5" fmla="*/ 125083 h 759125"/>
                <a:gd name="connsiteX6" fmla="*/ 345056 w 2665562"/>
                <a:gd name="connsiteY6" fmla="*/ 125083 h 759125"/>
                <a:gd name="connsiteX7" fmla="*/ 345056 w 2665562"/>
                <a:gd name="connsiteY7" fmla="*/ 159589 h 759125"/>
                <a:gd name="connsiteX8" fmla="*/ 431320 w 2665562"/>
                <a:gd name="connsiteY8" fmla="*/ 159589 h 759125"/>
                <a:gd name="connsiteX9" fmla="*/ 431320 w 2665562"/>
                <a:gd name="connsiteY9" fmla="*/ 202721 h 759125"/>
                <a:gd name="connsiteX10" fmla="*/ 539150 w 2665562"/>
                <a:gd name="connsiteY10" fmla="*/ 202721 h 759125"/>
                <a:gd name="connsiteX11" fmla="*/ 539150 w 2665562"/>
                <a:gd name="connsiteY11" fmla="*/ 202721 h 759125"/>
                <a:gd name="connsiteX12" fmla="*/ 539150 w 2665562"/>
                <a:gd name="connsiteY12" fmla="*/ 241540 h 759125"/>
                <a:gd name="connsiteX13" fmla="*/ 642667 w 2665562"/>
                <a:gd name="connsiteY13" fmla="*/ 241540 h 759125"/>
                <a:gd name="connsiteX14" fmla="*/ 642667 w 2665562"/>
                <a:gd name="connsiteY14" fmla="*/ 284672 h 759125"/>
                <a:gd name="connsiteX15" fmla="*/ 802256 w 2665562"/>
                <a:gd name="connsiteY15" fmla="*/ 284672 h 759125"/>
                <a:gd name="connsiteX16" fmla="*/ 802256 w 2665562"/>
                <a:gd name="connsiteY16" fmla="*/ 319178 h 759125"/>
                <a:gd name="connsiteX17" fmla="*/ 961845 w 2665562"/>
                <a:gd name="connsiteY17" fmla="*/ 319178 h 759125"/>
                <a:gd name="connsiteX18" fmla="*/ 961845 w 2665562"/>
                <a:gd name="connsiteY18" fmla="*/ 357997 h 759125"/>
                <a:gd name="connsiteX19" fmla="*/ 1086928 w 2665562"/>
                <a:gd name="connsiteY19" fmla="*/ 357997 h 759125"/>
                <a:gd name="connsiteX20" fmla="*/ 1086928 w 2665562"/>
                <a:gd name="connsiteY20" fmla="*/ 396815 h 759125"/>
                <a:gd name="connsiteX21" fmla="*/ 1250830 w 2665562"/>
                <a:gd name="connsiteY21" fmla="*/ 396815 h 759125"/>
                <a:gd name="connsiteX22" fmla="*/ 1250830 w 2665562"/>
                <a:gd name="connsiteY22" fmla="*/ 439948 h 759125"/>
                <a:gd name="connsiteX23" fmla="*/ 1384539 w 2665562"/>
                <a:gd name="connsiteY23" fmla="*/ 439948 h 759125"/>
                <a:gd name="connsiteX24" fmla="*/ 1384539 w 2665562"/>
                <a:gd name="connsiteY24" fmla="*/ 487393 h 759125"/>
                <a:gd name="connsiteX25" fmla="*/ 1483743 w 2665562"/>
                <a:gd name="connsiteY25" fmla="*/ 487393 h 759125"/>
                <a:gd name="connsiteX26" fmla="*/ 1483743 w 2665562"/>
                <a:gd name="connsiteY26" fmla="*/ 487393 h 759125"/>
                <a:gd name="connsiteX27" fmla="*/ 1483743 w 2665562"/>
                <a:gd name="connsiteY27" fmla="*/ 487393 h 759125"/>
                <a:gd name="connsiteX28" fmla="*/ 1483743 w 2665562"/>
                <a:gd name="connsiteY28" fmla="*/ 487393 h 759125"/>
                <a:gd name="connsiteX29" fmla="*/ 1483743 w 2665562"/>
                <a:gd name="connsiteY29" fmla="*/ 526212 h 759125"/>
                <a:gd name="connsiteX30" fmla="*/ 1660584 w 2665562"/>
                <a:gd name="connsiteY30" fmla="*/ 526212 h 759125"/>
                <a:gd name="connsiteX31" fmla="*/ 1660584 w 2665562"/>
                <a:gd name="connsiteY31" fmla="*/ 526212 h 759125"/>
                <a:gd name="connsiteX32" fmla="*/ 1660584 w 2665562"/>
                <a:gd name="connsiteY32" fmla="*/ 565031 h 759125"/>
                <a:gd name="connsiteX33" fmla="*/ 1828800 w 2665562"/>
                <a:gd name="connsiteY33" fmla="*/ 565031 h 759125"/>
                <a:gd name="connsiteX34" fmla="*/ 1828800 w 2665562"/>
                <a:gd name="connsiteY34" fmla="*/ 565031 h 759125"/>
                <a:gd name="connsiteX35" fmla="*/ 1828800 w 2665562"/>
                <a:gd name="connsiteY35" fmla="*/ 603849 h 759125"/>
                <a:gd name="connsiteX36" fmla="*/ 2044460 w 2665562"/>
                <a:gd name="connsiteY36" fmla="*/ 603849 h 759125"/>
                <a:gd name="connsiteX37" fmla="*/ 2044460 w 2665562"/>
                <a:gd name="connsiteY37" fmla="*/ 603849 h 759125"/>
                <a:gd name="connsiteX38" fmla="*/ 2044460 w 2665562"/>
                <a:gd name="connsiteY38" fmla="*/ 642668 h 759125"/>
                <a:gd name="connsiteX39" fmla="*/ 2277373 w 2665562"/>
                <a:gd name="connsiteY39" fmla="*/ 642668 h 759125"/>
                <a:gd name="connsiteX40" fmla="*/ 2277373 w 2665562"/>
                <a:gd name="connsiteY40" fmla="*/ 694427 h 759125"/>
                <a:gd name="connsiteX41" fmla="*/ 2432649 w 2665562"/>
                <a:gd name="connsiteY41" fmla="*/ 694427 h 759125"/>
                <a:gd name="connsiteX42" fmla="*/ 2432649 w 2665562"/>
                <a:gd name="connsiteY42" fmla="*/ 759125 h 759125"/>
                <a:gd name="connsiteX43" fmla="*/ 2665562 w 2665562"/>
                <a:gd name="connsiteY43" fmla="*/ 759125 h 759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665562" h="759125">
                  <a:moveTo>
                    <a:pt x="0" y="0"/>
                  </a:moveTo>
                  <a:lnTo>
                    <a:pt x="176841" y="0"/>
                  </a:lnTo>
                  <a:lnTo>
                    <a:pt x="176841" y="73325"/>
                  </a:lnTo>
                  <a:lnTo>
                    <a:pt x="258792" y="73325"/>
                  </a:lnTo>
                  <a:lnTo>
                    <a:pt x="258792" y="125083"/>
                  </a:lnTo>
                  <a:lnTo>
                    <a:pt x="345056" y="125083"/>
                  </a:lnTo>
                  <a:lnTo>
                    <a:pt x="345056" y="125083"/>
                  </a:lnTo>
                  <a:lnTo>
                    <a:pt x="345056" y="159589"/>
                  </a:lnTo>
                  <a:lnTo>
                    <a:pt x="431320" y="159589"/>
                  </a:lnTo>
                  <a:lnTo>
                    <a:pt x="431320" y="202721"/>
                  </a:lnTo>
                  <a:lnTo>
                    <a:pt x="539150" y="202721"/>
                  </a:lnTo>
                  <a:lnTo>
                    <a:pt x="539150" y="202721"/>
                  </a:lnTo>
                  <a:lnTo>
                    <a:pt x="539150" y="241540"/>
                  </a:lnTo>
                  <a:lnTo>
                    <a:pt x="642667" y="241540"/>
                  </a:lnTo>
                  <a:lnTo>
                    <a:pt x="642667" y="284672"/>
                  </a:lnTo>
                  <a:lnTo>
                    <a:pt x="802256" y="284672"/>
                  </a:lnTo>
                  <a:lnTo>
                    <a:pt x="802256" y="319178"/>
                  </a:lnTo>
                  <a:lnTo>
                    <a:pt x="961845" y="319178"/>
                  </a:lnTo>
                  <a:lnTo>
                    <a:pt x="961845" y="357997"/>
                  </a:lnTo>
                  <a:lnTo>
                    <a:pt x="1086928" y="357997"/>
                  </a:lnTo>
                  <a:lnTo>
                    <a:pt x="1086928" y="396815"/>
                  </a:lnTo>
                  <a:lnTo>
                    <a:pt x="1250830" y="396815"/>
                  </a:lnTo>
                  <a:lnTo>
                    <a:pt x="1250830" y="439948"/>
                  </a:lnTo>
                  <a:lnTo>
                    <a:pt x="1384539" y="439948"/>
                  </a:lnTo>
                  <a:lnTo>
                    <a:pt x="1384539" y="487393"/>
                  </a:lnTo>
                  <a:lnTo>
                    <a:pt x="1483743" y="487393"/>
                  </a:lnTo>
                  <a:lnTo>
                    <a:pt x="1483743" y="487393"/>
                  </a:lnTo>
                  <a:lnTo>
                    <a:pt x="1483743" y="487393"/>
                  </a:lnTo>
                  <a:lnTo>
                    <a:pt x="1483743" y="487393"/>
                  </a:lnTo>
                  <a:lnTo>
                    <a:pt x="1483743" y="526212"/>
                  </a:lnTo>
                  <a:lnTo>
                    <a:pt x="1660584" y="526212"/>
                  </a:lnTo>
                  <a:lnTo>
                    <a:pt x="1660584" y="526212"/>
                  </a:lnTo>
                  <a:lnTo>
                    <a:pt x="1660584" y="565031"/>
                  </a:lnTo>
                  <a:lnTo>
                    <a:pt x="1828800" y="565031"/>
                  </a:lnTo>
                  <a:lnTo>
                    <a:pt x="1828800" y="565031"/>
                  </a:lnTo>
                  <a:lnTo>
                    <a:pt x="1828800" y="603849"/>
                  </a:lnTo>
                  <a:lnTo>
                    <a:pt x="2044460" y="603849"/>
                  </a:lnTo>
                  <a:lnTo>
                    <a:pt x="2044460" y="603849"/>
                  </a:lnTo>
                  <a:lnTo>
                    <a:pt x="2044460" y="642668"/>
                  </a:lnTo>
                  <a:lnTo>
                    <a:pt x="2277373" y="642668"/>
                  </a:lnTo>
                  <a:lnTo>
                    <a:pt x="2277373" y="694427"/>
                  </a:lnTo>
                  <a:lnTo>
                    <a:pt x="2432649" y="694427"/>
                  </a:lnTo>
                  <a:lnTo>
                    <a:pt x="2432649" y="759125"/>
                  </a:lnTo>
                  <a:lnTo>
                    <a:pt x="2665562" y="759125"/>
                  </a:lnTo>
                </a:path>
              </a:pathLst>
            </a:custGeom>
            <a:noFill/>
            <a:ln w="19050">
              <a:solidFill>
                <a:schemeClr val="accent3"/>
              </a:solidFill>
              <a:miter lim="800000"/>
              <a:headEnd/>
              <a:tailEnd/>
            </a:ln>
          </p:spPr>
          <p:txBody>
            <a:bodyPr rtlCol="0" anchor="ctr"/>
            <a:lstStyle/>
            <a:p>
              <a:pPr algn="ctr"/>
              <a:endParaRPr lang="en-US" dirty="0"/>
            </a:p>
          </p:txBody>
        </p:sp>
        <p:sp>
          <p:nvSpPr>
            <p:cNvPr id="176" name="Freeform 175">
              <a:extLst>
                <a:ext uri="{FF2B5EF4-FFF2-40B4-BE49-F238E27FC236}">
                  <a16:creationId xmlns:a16="http://schemas.microsoft.com/office/drawing/2014/main" id="{E4496667-3E53-FD44-A4C2-FCB40DA0EEB9}"/>
                </a:ext>
              </a:extLst>
            </p:cNvPr>
            <p:cNvSpPr/>
            <p:nvPr/>
          </p:nvSpPr>
          <p:spPr bwMode="auto">
            <a:xfrm>
              <a:off x="4476145" y="4787900"/>
              <a:ext cx="2124075" cy="317500"/>
            </a:xfrm>
            <a:custGeom>
              <a:avLst/>
              <a:gdLst>
                <a:gd name="connsiteX0" fmla="*/ 0 w 2124075"/>
                <a:gd name="connsiteY0" fmla="*/ 0 h 317500"/>
                <a:gd name="connsiteX1" fmla="*/ 114300 w 2124075"/>
                <a:gd name="connsiteY1" fmla="*/ 0 h 317500"/>
                <a:gd name="connsiteX2" fmla="*/ 114300 w 2124075"/>
                <a:gd name="connsiteY2" fmla="*/ 76200 h 317500"/>
                <a:gd name="connsiteX3" fmla="*/ 266700 w 2124075"/>
                <a:gd name="connsiteY3" fmla="*/ 76200 h 317500"/>
                <a:gd name="connsiteX4" fmla="*/ 266700 w 2124075"/>
                <a:gd name="connsiteY4" fmla="*/ 130175 h 317500"/>
                <a:gd name="connsiteX5" fmla="*/ 403225 w 2124075"/>
                <a:gd name="connsiteY5" fmla="*/ 130175 h 317500"/>
                <a:gd name="connsiteX6" fmla="*/ 403225 w 2124075"/>
                <a:gd name="connsiteY6" fmla="*/ 155575 h 317500"/>
                <a:gd name="connsiteX7" fmla="*/ 511175 w 2124075"/>
                <a:gd name="connsiteY7" fmla="*/ 155575 h 317500"/>
                <a:gd name="connsiteX8" fmla="*/ 511175 w 2124075"/>
                <a:gd name="connsiteY8" fmla="*/ 187325 h 317500"/>
                <a:gd name="connsiteX9" fmla="*/ 609600 w 2124075"/>
                <a:gd name="connsiteY9" fmla="*/ 187325 h 317500"/>
                <a:gd name="connsiteX10" fmla="*/ 609600 w 2124075"/>
                <a:gd name="connsiteY10" fmla="*/ 215900 h 317500"/>
                <a:gd name="connsiteX11" fmla="*/ 936625 w 2124075"/>
                <a:gd name="connsiteY11" fmla="*/ 215900 h 317500"/>
                <a:gd name="connsiteX12" fmla="*/ 936625 w 2124075"/>
                <a:gd name="connsiteY12" fmla="*/ 215900 h 317500"/>
                <a:gd name="connsiteX13" fmla="*/ 936625 w 2124075"/>
                <a:gd name="connsiteY13" fmla="*/ 247650 h 317500"/>
                <a:gd name="connsiteX14" fmla="*/ 1238250 w 2124075"/>
                <a:gd name="connsiteY14" fmla="*/ 247650 h 317500"/>
                <a:gd name="connsiteX15" fmla="*/ 1336675 w 2124075"/>
                <a:gd name="connsiteY15" fmla="*/ 247650 h 317500"/>
                <a:gd name="connsiteX16" fmla="*/ 1336675 w 2124075"/>
                <a:gd name="connsiteY16" fmla="*/ 247650 h 317500"/>
                <a:gd name="connsiteX17" fmla="*/ 1336675 w 2124075"/>
                <a:gd name="connsiteY17" fmla="*/ 247650 h 317500"/>
                <a:gd name="connsiteX18" fmla="*/ 1336675 w 2124075"/>
                <a:gd name="connsiteY18" fmla="*/ 282575 h 317500"/>
                <a:gd name="connsiteX19" fmla="*/ 1616075 w 2124075"/>
                <a:gd name="connsiteY19" fmla="*/ 282575 h 317500"/>
                <a:gd name="connsiteX20" fmla="*/ 1616075 w 2124075"/>
                <a:gd name="connsiteY20" fmla="*/ 282575 h 317500"/>
                <a:gd name="connsiteX21" fmla="*/ 1866900 w 2124075"/>
                <a:gd name="connsiteY21" fmla="*/ 282575 h 317500"/>
                <a:gd name="connsiteX22" fmla="*/ 1866900 w 2124075"/>
                <a:gd name="connsiteY22" fmla="*/ 317500 h 317500"/>
                <a:gd name="connsiteX23" fmla="*/ 2124075 w 2124075"/>
                <a:gd name="connsiteY23" fmla="*/ 317500 h 31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24075" h="317500">
                  <a:moveTo>
                    <a:pt x="0" y="0"/>
                  </a:moveTo>
                  <a:lnTo>
                    <a:pt x="114300" y="0"/>
                  </a:lnTo>
                  <a:lnTo>
                    <a:pt x="114300" y="76200"/>
                  </a:lnTo>
                  <a:lnTo>
                    <a:pt x="266700" y="76200"/>
                  </a:lnTo>
                  <a:lnTo>
                    <a:pt x="266700" y="130175"/>
                  </a:lnTo>
                  <a:lnTo>
                    <a:pt x="403225" y="130175"/>
                  </a:lnTo>
                  <a:lnTo>
                    <a:pt x="403225" y="155575"/>
                  </a:lnTo>
                  <a:lnTo>
                    <a:pt x="511175" y="155575"/>
                  </a:lnTo>
                  <a:lnTo>
                    <a:pt x="511175" y="187325"/>
                  </a:lnTo>
                  <a:lnTo>
                    <a:pt x="609600" y="187325"/>
                  </a:lnTo>
                  <a:lnTo>
                    <a:pt x="609600" y="215900"/>
                  </a:lnTo>
                  <a:lnTo>
                    <a:pt x="936625" y="215900"/>
                  </a:lnTo>
                  <a:lnTo>
                    <a:pt x="936625" y="215900"/>
                  </a:lnTo>
                  <a:lnTo>
                    <a:pt x="936625" y="247650"/>
                  </a:lnTo>
                  <a:lnTo>
                    <a:pt x="1238250" y="247650"/>
                  </a:lnTo>
                  <a:lnTo>
                    <a:pt x="1336675" y="247650"/>
                  </a:lnTo>
                  <a:lnTo>
                    <a:pt x="1336675" y="247650"/>
                  </a:lnTo>
                  <a:lnTo>
                    <a:pt x="1336675" y="247650"/>
                  </a:lnTo>
                  <a:lnTo>
                    <a:pt x="1336675" y="282575"/>
                  </a:lnTo>
                  <a:lnTo>
                    <a:pt x="1616075" y="282575"/>
                  </a:lnTo>
                  <a:lnTo>
                    <a:pt x="1616075" y="282575"/>
                  </a:lnTo>
                  <a:lnTo>
                    <a:pt x="1866900" y="282575"/>
                  </a:lnTo>
                  <a:lnTo>
                    <a:pt x="1866900" y="317500"/>
                  </a:lnTo>
                  <a:lnTo>
                    <a:pt x="2124075" y="317500"/>
                  </a:lnTo>
                </a:path>
              </a:pathLst>
            </a:custGeom>
            <a:noFill/>
            <a:ln w="19050">
              <a:solidFill>
                <a:schemeClr val="accent3"/>
              </a:solidFill>
              <a:miter lim="800000"/>
              <a:headEnd/>
              <a:tailEnd/>
            </a:ln>
          </p:spPr>
          <p:txBody>
            <a:bodyPr rtlCol="0" anchor="ctr"/>
            <a:lstStyle/>
            <a:p>
              <a:pPr algn="ctr"/>
              <a:endParaRPr lang="en-US" dirty="0"/>
            </a:p>
          </p:txBody>
        </p:sp>
        <p:sp>
          <p:nvSpPr>
            <p:cNvPr id="178" name="Freeform 177">
              <a:extLst>
                <a:ext uri="{FF2B5EF4-FFF2-40B4-BE49-F238E27FC236}">
                  <a16:creationId xmlns:a16="http://schemas.microsoft.com/office/drawing/2014/main" id="{83C75829-0C7A-B04F-8F3B-F1AB36F05118}"/>
                </a:ext>
              </a:extLst>
            </p:cNvPr>
            <p:cNvSpPr/>
            <p:nvPr/>
          </p:nvSpPr>
          <p:spPr bwMode="auto">
            <a:xfrm>
              <a:off x="983645" y="4794250"/>
              <a:ext cx="2673350" cy="990600"/>
            </a:xfrm>
            <a:custGeom>
              <a:avLst/>
              <a:gdLst>
                <a:gd name="connsiteX0" fmla="*/ 0 w 2673350"/>
                <a:gd name="connsiteY0" fmla="*/ 0 h 990600"/>
                <a:gd name="connsiteX1" fmla="*/ 130175 w 2673350"/>
                <a:gd name="connsiteY1" fmla="*/ 0 h 990600"/>
                <a:gd name="connsiteX2" fmla="*/ 130175 w 2673350"/>
                <a:gd name="connsiteY2" fmla="*/ 44450 h 990600"/>
                <a:gd name="connsiteX3" fmla="*/ 238125 w 2673350"/>
                <a:gd name="connsiteY3" fmla="*/ 44450 h 990600"/>
                <a:gd name="connsiteX4" fmla="*/ 238125 w 2673350"/>
                <a:gd name="connsiteY4" fmla="*/ 101600 h 990600"/>
                <a:gd name="connsiteX5" fmla="*/ 314325 w 2673350"/>
                <a:gd name="connsiteY5" fmla="*/ 101600 h 990600"/>
                <a:gd name="connsiteX6" fmla="*/ 314325 w 2673350"/>
                <a:gd name="connsiteY6" fmla="*/ 146050 h 990600"/>
                <a:gd name="connsiteX7" fmla="*/ 406400 w 2673350"/>
                <a:gd name="connsiteY7" fmla="*/ 146050 h 990600"/>
                <a:gd name="connsiteX8" fmla="*/ 406400 w 2673350"/>
                <a:gd name="connsiteY8" fmla="*/ 190500 h 990600"/>
                <a:gd name="connsiteX9" fmla="*/ 517525 w 2673350"/>
                <a:gd name="connsiteY9" fmla="*/ 190500 h 990600"/>
                <a:gd name="connsiteX10" fmla="*/ 517525 w 2673350"/>
                <a:gd name="connsiteY10" fmla="*/ 225425 h 990600"/>
                <a:gd name="connsiteX11" fmla="*/ 603250 w 2673350"/>
                <a:gd name="connsiteY11" fmla="*/ 225425 h 990600"/>
                <a:gd name="connsiteX12" fmla="*/ 603250 w 2673350"/>
                <a:gd name="connsiteY12" fmla="*/ 266700 h 990600"/>
                <a:gd name="connsiteX13" fmla="*/ 752475 w 2673350"/>
                <a:gd name="connsiteY13" fmla="*/ 266700 h 990600"/>
                <a:gd name="connsiteX14" fmla="*/ 752475 w 2673350"/>
                <a:gd name="connsiteY14" fmla="*/ 307975 h 990600"/>
                <a:gd name="connsiteX15" fmla="*/ 885825 w 2673350"/>
                <a:gd name="connsiteY15" fmla="*/ 307975 h 990600"/>
                <a:gd name="connsiteX16" fmla="*/ 885825 w 2673350"/>
                <a:gd name="connsiteY16" fmla="*/ 336550 h 990600"/>
                <a:gd name="connsiteX17" fmla="*/ 1117600 w 2673350"/>
                <a:gd name="connsiteY17" fmla="*/ 336550 h 990600"/>
                <a:gd name="connsiteX18" fmla="*/ 1117600 w 2673350"/>
                <a:gd name="connsiteY18" fmla="*/ 374650 h 990600"/>
                <a:gd name="connsiteX19" fmla="*/ 1200150 w 2673350"/>
                <a:gd name="connsiteY19" fmla="*/ 374650 h 990600"/>
                <a:gd name="connsiteX20" fmla="*/ 1200150 w 2673350"/>
                <a:gd name="connsiteY20" fmla="*/ 406400 h 990600"/>
                <a:gd name="connsiteX21" fmla="*/ 1343025 w 2673350"/>
                <a:gd name="connsiteY21" fmla="*/ 406400 h 990600"/>
                <a:gd name="connsiteX22" fmla="*/ 1343025 w 2673350"/>
                <a:gd name="connsiteY22" fmla="*/ 406400 h 990600"/>
                <a:gd name="connsiteX23" fmla="*/ 1412875 w 2673350"/>
                <a:gd name="connsiteY23" fmla="*/ 406400 h 990600"/>
                <a:gd name="connsiteX24" fmla="*/ 1412875 w 2673350"/>
                <a:gd name="connsiteY24" fmla="*/ 438150 h 990600"/>
                <a:gd name="connsiteX25" fmla="*/ 1514475 w 2673350"/>
                <a:gd name="connsiteY25" fmla="*/ 438150 h 990600"/>
                <a:gd name="connsiteX26" fmla="*/ 1514475 w 2673350"/>
                <a:gd name="connsiteY26" fmla="*/ 466725 h 990600"/>
                <a:gd name="connsiteX27" fmla="*/ 1657350 w 2673350"/>
                <a:gd name="connsiteY27" fmla="*/ 466725 h 990600"/>
                <a:gd name="connsiteX28" fmla="*/ 1657350 w 2673350"/>
                <a:gd name="connsiteY28" fmla="*/ 466725 h 990600"/>
                <a:gd name="connsiteX29" fmla="*/ 1739900 w 2673350"/>
                <a:gd name="connsiteY29" fmla="*/ 466725 h 990600"/>
                <a:gd name="connsiteX30" fmla="*/ 1739900 w 2673350"/>
                <a:gd name="connsiteY30" fmla="*/ 517525 h 990600"/>
                <a:gd name="connsiteX31" fmla="*/ 2022475 w 2673350"/>
                <a:gd name="connsiteY31" fmla="*/ 517525 h 990600"/>
                <a:gd name="connsiteX32" fmla="*/ 2022475 w 2673350"/>
                <a:gd name="connsiteY32" fmla="*/ 546100 h 990600"/>
                <a:gd name="connsiteX33" fmla="*/ 2092325 w 2673350"/>
                <a:gd name="connsiteY33" fmla="*/ 546100 h 990600"/>
                <a:gd name="connsiteX34" fmla="*/ 2092325 w 2673350"/>
                <a:gd name="connsiteY34" fmla="*/ 577850 h 990600"/>
                <a:gd name="connsiteX35" fmla="*/ 2165350 w 2673350"/>
                <a:gd name="connsiteY35" fmla="*/ 577850 h 990600"/>
                <a:gd name="connsiteX36" fmla="*/ 2165350 w 2673350"/>
                <a:gd name="connsiteY36" fmla="*/ 609600 h 990600"/>
                <a:gd name="connsiteX37" fmla="*/ 2257425 w 2673350"/>
                <a:gd name="connsiteY37" fmla="*/ 609600 h 990600"/>
                <a:gd name="connsiteX38" fmla="*/ 2257425 w 2673350"/>
                <a:gd name="connsiteY38" fmla="*/ 641350 h 990600"/>
                <a:gd name="connsiteX39" fmla="*/ 2352675 w 2673350"/>
                <a:gd name="connsiteY39" fmla="*/ 641350 h 990600"/>
                <a:gd name="connsiteX40" fmla="*/ 2416175 w 2673350"/>
                <a:gd name="connsiteY40" fmla="*/ 641350 h 990600"/>
                <a:gd name="connsiteX41" fmla="*/ 2416175 w 2673350"/>
                <a:gd name="connsiteY41" fmla="*/ 682625 h 990600"/>
                <a:gd name="connsiteX42" fmla="*/ 2517775 w 2673350"/>
                <a:gd name="connsiteY42" fmla="*/ 682625 h 990600"/>
                <a:gd name="connsiteX43" fmla="*/ 2517775 w 2673350"/>
                <a:gd name="connsiteY43" fmla="*/ 727075 h 990600"/>
                <a:gd name="connsiteX44" fmla="*/ 2568575 w 2673350"/>
                <a:gd name="connsiteY44" fmla="*/ 727075 h 990600"/>
                <a:gd name="connsiteX45" fmla="*/ 2568575 w 2673350"/>
                <a:gd name="connsiteY45" fmla="*/ 787400 h 990600"/>
                <a:gd name="connsiteX46" fmla="*/ 2613025 w 2673350"/>
                <a:gd name="connsiteY46" fmla="*/ 787400 h 990600"/>
                <a:gd name="connsiteX47" fmla="*/ 2613025 w 2673350"/>
                <a:gd name="connsiteY47" fmla="*/ 822325 h 990600"/>
                <a:gd name="connsiteX48" fmla="*/ 2673350 w 2673350"/>
                <a:gd name="connsiteY48" fmla="*/ 822325 h 990600"/>
                <a:gd name="connsiteX49" fmla="*/ 2673350 w 2673350"/>
                <a:gd name="connsiteY49" fmla="*/ 9906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673350" h="990600">
                  <a:moveTo>
                    <a:pt x="0" y="0"/>
                  </a:moveTo>
                  <a:lnTo>
                    <a:pt x="130175" y="0"/>
                  </a:lnTo>
                  <a:lnTo>
                    <a:pt x="130175" y="44450"/>
                  </a:lnTo>
                  <a:lnTo>
                    <a:pt x="238125" y="44450"/>
                  </a:lnTo>
                  <a:lnTo>
                    <a:pt x="238125" y="101600"/>
                  </a:lnTo>
                  <a:lnTo>
                    <a:pt x="314325" y="101600"/>
                  </a:lnTo>
                  <a:lnTo>
                    <a:pt x="314325" y="146050"/>
                  </a:lnTo>
                  <a:lnTo>
                    <a:pt x="406400" y="146050"/>
                  </a:lnTo>
                  <a:lnTo>
                    <a:pt x="406400" y="190500"/>
                  </a:lnTo>
                  <a:lnTo>
                    <a:pt x="517525" y="190500"/>
                  </a:lnTo>
                  <a:lnTo>
                    <a:pt x="517525" y="225425"/>
                  </a:lnTo>
                  <a:lnTo>
                    <a:pt x="603250" y="225425"/>
                  </a:lnTo>
                  <a:lnTo>
                    <a:pt x="603250" y="266700"/>
                  </a:lnTo>
                  <a:lnTo>
                    <a:pt x="752475" y="266700"/>
                  </a:lnTo>
                  <a:lnTo>
                    <a:pt x="752475" y="307975"/>
                  </a:lnTo>
                  <a:lnTo>
                    <a:pt x="885825" y="307975"/>
                  </a:lnTo>
                  <a:lnTo>
                    <a:pt x="885825" y="336550"/>
                  </a:lnTo>
                  <a:lnTo>
                    <a:pt x="1117600" y="336550"/>
                  </a:lnTo>
                  <a:lnTo>
                    <a:pt x="1117600" y="374650"/>
                  </a:lnTo>
                  <a:lnTo>
                    <a:pt x="1200150" y="374650"/>
                  </a:lnTo>
                  <a:lnTo>
                    <a:pt x="1200150" y="406400"/>
                  </a:lnTo>
                  <a:lnTo>
                    <a:pt x="1343025" y="406400"/>
                  </a:lnTo>
                  <a:lnTo>
                    <a:pt x="1343025" y="406400"/>
                  </a:lnTo>
                  <a:lnTo>
                    <a:pt x="1412875" y="406400"/>
                  </a:lnTo>
                  <a:lnTo>
                    <a:pt x="1412875" y="438150"/>
                  </a:lnTo>
                  <a:lnTo>
                    <a:pt x="1514475" y="438150"/>
                  </a:lnTo>
                  <a:lnTo>
                    <a:pt x="1514475" y="466725"/>
                  </a:lnTo>
                  <a:lnTo>
                    <a:pt x="1657350" y="466725"/>
                  </a:lnTo>
                  <a:lnTo>
                    <a:pt x="1657350" y="466725"/>
                  </a:lnTo>
                  <a:lnTo>
                    <a:pt x="1739900" y="466725"/>
                  </a:lnTo>
                  <a:lnTo>
                    <a:pt x="1739900" y="517525"/>
                  </a:lnTo>
                  <a:lnTo>
                    <a:pt x="2022475" y="517525"/>
                  </a:lnTo>
                  <a:lnTo>
                    <a:pt x="2022475" y="546100"/>
                  </a:lnTo>
                  <a:lnTo>
                    <a:pt x="2092325" y="546100"/>
                  </a:lnTo>
                  <a:lnTo>
                    <a:pt x="2092325" y="577850"/>
                  </a:lnTo>
                  <a:lnTo>
                    <a:pt x="2165350" y="577850"/>
                  </a:lnTo>
                  <a:lnTo>
                    <a:pt x="2165350" y="609600"/>
                  </a:lnTo>
                  <a:lnTo>
                    <a:pt x="2257425" y="609600"/>
                  </a:lnTo>
                  <a:lnTo>
                    <a:pt x="2257425" y="641350"/>
                  </a:lnTo>
                  <a:lnTo>
                    <a:pt x="2352675" y="641350"/>
                  </a:lnTo>
                  <a:lnTo>
                    <a:pt x="2416175" y="641350"/>
                  </a:lnTo>
                  <a:lnTo>
                    <a:pt x="2416175" y="682625"/>
                  </a:lnTo>
                  <a:lnTo>
                    <a:pt x="2517775" y="682625"/>
                  </a:lnTo>
                  <a:lnTo>
                    <a:pt x="2517775" y="727075"/>
                  </a:lnTo>
                  <a:lnTo>
                    <a:pt x="2568575" y="727075"/>
                  </a:lnTo>
                  <a:lnTo>
                    <a:pt x="2568575" y="787400"/>
                  </a:lnTo>
                  <a:lnTo>
                    <a:pt x="2613025" y="787400"/>
                  </a:lnTo>
                  <a:lnTo>
                    <a:pt x="2613025" y="822325"/>
                  </a:lnTo>
                  <a:lnTo>
                    <a:pt x="2673350" y="822325"/>
                  </a:lnTo>
                  <a:lnTo>
                    <a:pt x="2673350" y="990600"/>
                  </a:lnTo>
                </a:path>
              </a:pathLst>
            </a:custGeom>
            <a:noFill/>
            <a:ln w="19050">
              <a:solidFill>
                <a:schemeClr val="accent6"/>
              </a:solidFill>
              <a:miter lim="800000"/>
              <a:headEnd/>
              <a:tailEnd/>
            </a:ln>
          </p:spPr>
          <p:txBody>
            <a:bodyPr rtlCol="0" anchor="ctr"/>
            <a:lstStyle/>
            <a:p>
              <a:pPr algn="ctr"/>
              <a:endParaRPr lang="en-US" dirty="0"/>
            </a:p>
          </p:txBody>
        </p:sp>
        <p:sp>
          <p:nvSpPr>
            <p:cNvPr id="179" name="Freeform 178">
              <a:extLst>
                <a:ext uri="{FF2B5EF4-FFF2-40B4-BE49-F238E27FC236}">
                  <a16:creationId xmlns:a16="http://schemas.microsoft.com/office/drawing/2014/main" id="{6DB70232-5D0D-644E-87BC-E57051769BD8}"/>
                </a:ext>
              </a:extLst>
            </p:cNvPr>
            <p:cNvSpPr/>
            <p:nvPr/>
          </p:nvSpPr>
          <p:spPr bwMode="auto">
            <a:xfrm>
              <a:off x="4463445" y="4791075"/>
              <a:ext cx="2136775" cy="355600"/>
            </a:xfrm>
            <a:custGeom>
              <a:avLst/>
              <a:gdLst>
                <a:gd name="connsiteX0" fmla="*/ 0 w 2136775"/>
                <a:gd name="connsiteY0" fmla="*/ 0 h 355600"/>
                <a:gd name="connsiteX1" fmla="*/ 92075 w 2136775"/>
                <a:gd name="connsiteY1" fmla="*/ 0 h 355600"/>
                <a:gd name="connsiteX2" fmla="*/ 92075 w 2136775"/>
                <a:gd name="connsiteY2" fmla="*/ 50800 h 355600"/>
                <a:gd name="connsiteX3" fmla="*/ 174625 w 2136775"/>
                <a:gd name="connsiteY3" fmla="*/ 50800 h 355600"/>
                <a:gd name="connsiteX4" fmla="*/ 174625 w 2136775"/>
                <a:gd name="connsiteY4" fmla="*/ 85725 h 355600"/>
                <a:gd name="connsiteX5" fmla="*/ 238125 w 2136775"/>
                <a:gd name="connsiteY5" fmla="*/ 85725 h 355600"/>
                <a:gd name="connsiteX6" fmla="*/ 238125 w 2136775"/>
                <a:gd name="connsiteY6" fmla="*/ 127000 h 355600"/>
                <a:gd name="connsiteX7" fmla="*/ 320675 w 2136775"/>
                <a:gd name="connsiteY7" fmla="*/ 127000 h 355600"/>
                <a:gd name="connsiteX8" fmla="*/ 320675 w 2136775"/>
                <a:gd name="connsiteY8" fmla="*/ 152400 h 355600"/>
                <a:gd name="connsiteX9" fmla="*/ 428625 w 2136775"/>
                <a:gd name="connsiteY9" fmla="*/ 152400 h 355600"/>
                <a:gd name="connsiteX10" fmla="*/ 428625 w 2136775"/>
                <a:gd name="connsiteY10" fmla="*/ 187325 h 355600"/>
                <a:gd name="connsiteX11" fmla="*/ 558800 w 2136775"/>
                <a:gd name="connsiteY11" fmla="*/ 187325 h 355600"/>
                <a:gd name="connsiteX12" fmla="*/ 625475 w 2136775"/>
                <a:gd name="connsiteY12" fmla="*/ 187325 h 355600"/>
                <a:gd name="connsiteX13" fmla="*/ 790575 w 2136775"/>
                <a:gd name="connsiteY13" fmla="*/ 187325 h 355600"/>
                <a:gd name="connsiteX14" fmla="*/ 790575 w 2136775"/>
                <a:gd name="connsiteY14" fmla="*/ 238125 h 355600"/>
                <a:gd name="connsiteX15" fmla="*/ 879475 w 2136775"/>
                <a:gd name="connsiteY15" fmla="*/ 238125 h 355600"/>
                <a:gd name="connsiteX16" fmla="*/ 879475 w 2136775"/>
                <a:gd name="connsiteY16" fmla="*/ 238125 h 355600"/>
                <a:gd name="connsiteX17" fmla="*/ 1203325 w 2136775"/>
                <a:gd name="connsiteY17" fmla="*/ 238125 h 355600"/>
                <a:gd name="connsiteX18" fmla="*/ 1203325 w 2136775"/>
                <a:gd name="connsiteY18" fmla="*/ 285750 h 355600"/>
                <a:gd name="connsiteX19" fmla="*/ 1701800 w 2136775"/>
                <a:gd name="connsiteY19" fmla="*/ 285750 h 355600"/>
                <a:gd name="connsiteX20" fmla="*/ 1701800 w 2136775"/>
                <a:gd name="connsiteY20" fmla="*/ 327025 h 355600"/>
                <a:gd name="connsiteX21" fmla="*/ 1885950 w 2136775"/>
                <a:gd name="connsiteY21" fmla="*/ 327025 h 355600"/>
                <a:gd name="connsiteX22" fmla="*/ 1885950 w 2136775"/>
                <a:gd name="connsiteY22" fmla="*/ 355600 h 355600"/>
                <a:gd name="connsiteX23" fmla="*/ 2136775 w 2136775"/>
                <a:gd name="connsiteY23" fmla="*/ 35560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36775" h="355600">
                  <a:moveTo>
                    <a:pt x="0" y="0"/>
                  </a:moveTo>
                  <a:lnTo>
                    <a:pt x="92075" y="0"/>
                  </a:lnTo>
                  <a:lnTo>
                    <a:pt x="92075" y="50800"/>
                  </a:lnTo>
                  <a:lnTo>
                    <a:pt x="174625" y="50800"/>
                  </a:lnTo>
                  <a:lnTo>
                    <a:pt x="174625" y="85725"/>
                  </a:lnTo>
                  <a:lnTo>
                    <a:pt x="238125" y="85725"/>
                  </a:lnTo>
                  <a:lnTo>
                    <a:pt x="238125" y="127000"/>
                  </a:lnTo>
                  <a:lnTo>
                    <a:pt x="320675" y="127000"/>
                  </a:lnTo>
                  <a:lnTo>
                    <a:pt x="320675" y="152400"/>
                  </a:lnTo>
                  <a:lnTo>
                    <a:pt x="428625" y="152400"/>
                  </a:lnTo>
                  <a:lnTo>
                    <a:pt x="428625" y="187325"/>
                  </a:lnTo>
                  <a:lnTo>
                    <a:pt x="558800" y="187325"/>
                  </a:lnTo>
                  <a:lnTo>
                    <a:pt x="625475" y="187325"/>
                  </a:lnTo>
                  <a:lnTo>
                    <a:pt x="790575" y="187325"/>
                  </a:lnTo>
                  <a:lnTo>
                    <a:pt x="790575" y="238125"/>
                  </a:lnTo>
                  <a:lnTo>
                    <a:pt x="879475" y="238125"/>
                  </a:lnTo>
                  <a:lnTo>
                    <a:pt x="879475" y="238125"/>
                  </a:lnTo>
                  <a:lnTo>
                    <a:pt x="1203325" y="238125"/>
                  </a:lnTo>
                  <a:lnTo>
                    <a:pt x="1203325" y="285750"/>
                  </a:lnTo>
                  <a:lnTo>
                    <a:pt x="1701800" y="285750"/>
                  </a:lnTo>
                  <a:lnTo>
                    <a:pt x="1701800" y="327025"/>
                  </a:lnTo>
                  <a:lnTo>
                    <a:pt x="1885950" y="327025"/>
                  </a:lnTo>
                  <a:lnTo>
                    <a:pt x="1885950" y="355600"/>
                  </a:lnTo>
                  <a:lnTo>
                    <a:pt x="2136775" y="355600"/>
                  </a:lnTo>
                </a:path>
              </a:pathLst>
            </a:custGeom>
            <a:noFill/>
            <a:ln w="19050">
              <a:solidFill>
                <a:schemeClr val="accent6"/>
              </a:solidFill>
              <a:miter lim="800000"/>
              <a:headEnd/>
              <a:tailEnd/>
            </a:ln>
          </p:spPr>
          <p:txBody>
            <a:bodyPr rtlCol="0" anchor="ctr"/>
            <a:lstStyle/>
            <a:p>
              <a:pPr algn="ctr"/>
              <a:endParaRPr lang="en-US" dirty="0"/>
            </a:p>
          </p:txBody>
        </p:sp>
        <p:sp>
          <p:nvSpPr>
            <p:cNvPr id="181" name="Freeform 180">
              <a:extLst>
                <a:ext uri="{FF2B5EF4-FFF2-40B4-BE49-F238E27FC236}">
                  <a16:creationId xmlns:a16="http://schemas.microsoft.com/office/drawing/2014/main" id="{605801F4-47A3-7E42-8441-01D6FACE1502}"/>
                </a:ext>
              </a:extLst>
            </p:cNvPr>
            <p:cNvSpPr/>
            <p:nvPr/>
          </p:nvSpPr>
          <p:spPr bwMode="auto">
            <a:xfrm>
              <a:off x="993170" y="4784725"/>
              <a:ext cx="2667000" cy="1108075"/>
            </a:xfrm>
            <a:custGeom>
              <a:avLst/>
              <a:gdLst>
                <a:gd name="connsiteX0" fmla="*/ 0 w 2667000"/>
                <a:gd name="connsiteY0" fmla="*/ 0 h 1108075"/>
                <a:gd name="connsiteX1" fmla="*/ 123825 w 2667000"/>
                <a:gd name="connsiteY1" fmla="*/ 0 h 1108075"/>
                <a:gd name="connsiteX2" fmla="*/ 123825 w 2667000"/>
                <a:gd name="connsiteY2" fmla="*/ 73025 h 1108075"/>
                <a:gd name="connsiteX3" fmla="*/ 174625 w 2667000"/>
                <a:gd name="connsiteY3" fmla="*/ 73025 h 1108075"/>
                <a:gd name="connsiteX4" fmla="*/ 174625 w 2667000"/>
                <a:gd name="connsiteY4" fmla="*/ 133350 h 1108075"/>
                <a:gd name="connsiteX5" fmla="*/ 225425 w 2667000"/>
                <a:gd name="connsiteY5" fmla="*/ 133350 h 1108075"/>
                <a:gd name="connsiteX6" fmla="*/ 225425 w 2667000"/>
                <a:gd name="connsiteY6" fmla="*/ 187325 h 1108075"/>
                <a:gd name="connsiteX7" fmla="*/ 279400 w 2667000"/>
                <a:gd name="connsiteY7" fmla="*/ 187325 h 1108075"/>
                <a:gd name="connsiteX8" fmla="*/ 279400 w 2667000"/>
                <a:gd name="connsiteY8" fmla="*/ 228600 h 1108075"/>
                <a:gd name="connsiteX9" fmla="*/ 323850 w 2667000"/>
                <a:gd name="connsiteY9" fmla="*/ 228600 h 1108075"/>
                <a:gd name="connsiteX10" fmla="*/ 323850 w 2667000"/>
                <a:gd name="connsiteY10" fmla="*/ 263525 h 1108075"/>
                <a:gd name="connsiteX11" fmla="*/ 400050 w 2667000"/>
                <a:gd name="connsiteY11" fmla="*/ 263525 h 1108075"/>
                <a:gd name="connsiteX12" fmla="*/ 400050 w 2667000"/>
                <a:gd name="connsiteY12" fmla="*/ 295275 h 1108075"/>
                <a:gd name="connsiteX13" fmla="*/ 463550 w 2667000"/>
                <a:gd name="connsiteY13" fmla="*/ 295275 h 1108075"/>
                <a:gd name="connsiteX14" fmla="*/ 463550 w 2667000"/>
                <a:gd name="connsiteY14" fmla="*/ 323850 h 1108075"/>
                <a:gd name="connsiteX15" fmla="*/ 530225 w 2667000"/>
                <a:gd name="connsiteY15" fmla="*/ 323850 h 1108075"/>
                <a:gd name="connsiteX16" fmla="*/ 530225 w 2667000"/>
                <a:gd name="connsiteY16" fmla="*/ 352425 h 1108075"/>
                <a:gd name="connsiteX17" fmla="*/ 606425 w 2667000"/>
                <a:gd name="connsiteY17" fmla="*/ 352425 h 1108075"/>
                <a:gd name="connsiteX18" fmla="*/ 606425 w 2667000"/>
                <a:gd name="connsiteY18" fmla="*/ 387350 h 1108075"/>
                <a:gd name="connsiteX19" fmla="*/ 708025 w 2667000"/>
                <a:gd name="connsiteY19" fmla="*/ 387350 h 1108075"/>
                <a:gd name="connsiteX20" fmla="*/ 708025 w 2667000"/>
                <a:gd name="connsiteY20" fmla="*/ 428625 h 1108075"/>
                <a:gd name="connsiteX21" fmla="*/ 819150 w 2667000"/>
                <a:gd name="connsiteY21" fmla="*/ 428625 h 1108075"/>
                <a:gd name="connsiteX22" fmla="*/ 819150 w 2667000"/>
                <a:gd name="connsiteY22" fmla="*/ 463550 h 1108075"/>
                <a:gd name="connsiteX23" fmla="*/ 879475 w 2667000"/>
                <a:gd name="connsiteY23" fmla="*/ 463550 h 1108075"/>
                <a:gd name="connsiteX24" fmla="*/ 879475 w 2667000"/>
                <a:gd name="connsiteY24" fmla="*/ 492125 h 1108075"/>
                <a:gd name="connsiteX25" fmla="*/ 946150 w 2667000"/>
                <a:gd name="connsiteY25" fmla="*/ 492125 h 1108075"/>
                <a:gd name="connsiteX26" fmla="*/ 946150 w 2667000"/>
                <a:gd name="connsiteY26" fmla="*/ 533400 h 1108075"/>
                <a:gd name="connsiteX27" fmla="*/ 1076325 w 2667000"/>
                <a:gd name="connsiteY27" fmla="*/ 533400 h 1108075"/>
                <a:gd name="connsiteX28" fmla="*/ 1076325 w 2667000"/>
                <a:gd name="connsiteY28" fmla="*/ 568325 h 1108075"/>
                <a:gd name="connsiteX29" fmla="*/ 1254125 w 2667000"/>
                <a:gd name="connsiteY29" fmla="*/ 568325 h 1108075"/>
                <a:gd name="connsiteX30" fmla="*/ 1254125 w 2667000"/>
                <a:gd name="connsiteY30" fmla="*/ 619125 h 1108075"/>
                <a:gd name="connsiteX31" fmla="*/ 1311275 w 2667000"/>
                <a:gd name="connsiteY31" fmla="*/ 619125 h 1108075"/>
                <a:gd name="connsiteX32" fmla="*/ 1311275 w 2667000"/>
                <a:gd name="connsiteY32" fmla="*/ 647700 h 1108075"/>
                <a:gd name="connsiteX33" fmla="*/ 1416050 w 2667000"/>
                <a:gd name="connsiteY33" fmla="*/ 647700 h 1108075"/>
                <a:gd name="connsiteX34" fmla="*/ 1416050 w 2667000"/>
                <a:gd name="connsiteY34" fmla="*/ 682625 h 1108075"/>
                <a:gd name="connsiteX35" fmla="*/ 1539875 w 2667000"/>
                <a:gd name="connsiteY35" fmla="*/ 682625 h 1108075"/>
                <a:gd name="connsiteX36" fmla="*/ 1539875 w 2667000"/>
                <a:gd name="connsiteY36" fmla="*/ 717550 h 1108075"/>
                <a:gd name="connsiteX37" fmla="*/ 1635125 w 2667000"/>
                <a:gd name="connsiteY37" fmla="*/ 717550 h 1108075"/>
                <a:gd name="connsiteX38" fmla="*/ 1635125 w 2667000"/>
                <a:gd name="connsiteY38" fmla="*/ 752475 h 1108075"/>
                <a:gd name="connsiteX39" fmla="*/ 1711325 w 2667000"/>
                <a:gd name="connsiteY39" fmla="*/ 752475 h 1108075"/>
                <a:gd name="connsiteX40" fmla="*/ 1711325 w 2667000"/>
                <a:gd name="connsiteY40" fmla="*/ 784225 h 1108075"/>
                <a:gd name="connsiteX41" fmla="*/ 1797050 w 2667000"/>
                <a:gd name="connsiteY41" fmla="*/ 784225 h 1108075"/>
                <a:gd name="connsiteX42" fmla="*/ 1797050 w 2667000"/>
                <a:gd name="connsiteY42" fmla="*/ 822325 h 1108075"/>
                <a:gd name="connsiteX43" fmla="*/ 1914525 w 2667000"/>
                <a:gd name="connsiteY43" fmla="*/ 822325 h 1108075"/>
                <a:gd name="connsiteX44" fmla="*/ 1914525 w 2667000"/>
                <a:gd name="connsiteY44" fmla="*/ 850900 h 1108075"/>
                <a:gd name="connsiteX45" fmla="*/ 2012950 w 2667000"/>
                <a:gd name="connsiteY45" fmla="*/ 850900 h 1108075"/>
                <a:gd name="connsiteX46" fmla="*/ 2012950 w 2667000"/>
                <a:gd name="connsiteY46" fmla="*/ 892175 h 1108075"/>
                <a:gd name="connsiteX47" fmla="*/ 2098675 w 2667000"/>
                <a:gd name="connsiteY47" fmla="*/ 892175 h 1108075"/>
                <a:gd name="connsiteX48" fmla="*/ 2098675 w 2667000"/>
                <a:gd name="connsiteY48" fmla="*/ 936625 h 1108075"/>
                <a:gd name="connsiteX49" fmla="*/ 2146300 w 2667000"/>
                <a:gd name="connsiteY49" fmla="*/ 936625 h 1108075"/>
                <a:gd name="connsiteX50" fmla="*/ 2146300 w 2667000"/>
                <a:gd name="connsiteY50" fmla="*/ 971550 h 1108075"/>
                <a:gd name="connsiteX51" fmla="*/ 2225675 w 2667000"/>
                <a:gd name="connsiteY51" fmla="*/ 971550 h 1108075"/>
                <a:gd name="connsiteX52" fmla="*/ 2225675 w 2667000"/>
                <a:gd name="connsiteY52" fmla="*/ 1006475 h 1108075"/>
                <a:gd name="connsiteX53" fmla="*/ 2295525 w 2667000"/>
                <a:gd name="connsiteY53" fmla="*/ 1006475 h 1108075"/>
                <a:gd name="connsiteX54" fmla="*/ 2295525 w 2667000"/>
                <a:gd name="connsiteY54" fmla="*/ 1006475 h 1108075"/>
                <a:gd name="connsiteX55" fmla="*/ 2295525 w 2667000"/>
                <a:gd name="connsiteY55" fmla="*/ 1031875 h 1108075"/>
                <a:gd name="connsiteX56" fmla="*/ 2571750 w 2667000"/>
                <a:gd name="connsiteY56" fmla="*/ 1031875 h 1108075"/>
                <a:gd name="connsiteX57" fmla="*/ 2571750 w 2667000"/>
                <a:gd name="connsiteY57" fmla="*/ 1108075 h 1108075"/>
                <a:gd name="connsiteX58" fmla="*/ 2667000 w 2667000"/>
                <a:gd name="connsiteY58" fmla="*/ 1108075 h 1108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2667000" h="1108075">
                  <a:moveTo>
                    <a:pt x="0" y="0"/>
                  </a:moveTo>
                  <a:lnTo>
                    <a:pt x="123825" y="0"/>
                  </a:lnTo>
                  <a:lnTo>
                    <a:pt x="123825" y="73025"/>
                  </a:lnTo>
                  <a:lnTo>
                    <a:pt x="174625" y="73025"/>
                  </a:lnTo>
                  <a:lnTo>
                    <a:pt x="174625" y="133350"/>
                  </a:lnTo>
                  <a:lnTo>
                    <a:pt x="225425" y="133350"/>
                  </a:lnTo>
                  <a:lnTo>
                    <a:pt x="225425" y="187325"/>
                  </a:lnTo>
                  <a:lnTo>
                    <a:pt x="279400" y="187325"/>
                  </a:lnTo>
                  <a:lnTo>
                    <a:pt x="279400" y="228600"/>
                  </a:lnTo>
                  <a:lnTo>
                    <a:pt x="323850" y="228600"/>
                  </a:lnTo>
                  <a:lnTo>
                    <a:pt x="323850" y="263525"/>
                  </a:lnTo>
                  <a:lnTo>
                    <a:pt x="400050" y="263525"/>
                  </a:lnTo>
                  <a:lnTo>
                    <a:pt x="400050" y="295275"/>
                  </a:lnTo>
                  <a:lnTo>
                    <a:pt x="463550" y="295275"/>
                  </a:lnTo>
                  <a:lnTo>
                    <a:pt x="463550" y="323850"/>
                  </a:lnTo>
                  <a:lnTo>
                    <a:pt x="530225" y="323850"/>
                  </a:lnTo>
                  <a:lnTo>
                    <a:pt x="530225" y="352425"/>
                  </a:lnTo>
                  <a:lnTo>
                    <a:pt x="606425" y="352425"/>
                  </a:lnTo>
                  <a:lnTo>
                    <a:pt x="606425" y="387350"/>
                  </a:lnTo>
                  <a:lnTo>
                    <a:pt x="708025" y="387350"/>
                  </a:lnTo>
                  <a:lnTo>
                    <a:pt x="708025" y="428625"/>
                  </a:lnTo>
                  <a:lnTo>
                    <a:pt x="819150" y="428625"/>
                  </a:lnTo>
                  <a:lnTo>
                    <a:pt x="819150" y="463550"/>
                  </a:lnTo>
                  <a:lnTo>
                    <a:pt x="879475" y="463550"/>
                  </a:lnTo>
                  <a:lnTo>
                    <a:pt x="879475" y="492125"/>
                  </a:lnTo>
                  <a:lnTo>
                    <a:pt x="946150" y="492125"/>
                  </a:lnTo>
                  <a:lnTo>
                    <a:pt x="946150" y="533400"/>
                  </a:lnTo>
                  <a:lnTo>
                    <a:pt x="1076325" y="533400"/>
                  </a:lnTo>
                  <a:lnTo>
                    <a:pt x="1076325" y="568325"/>
                  </a:lnTo>
                  <a:lnTo>
                    <a:pt x="1254125" y="568325"/>
                  </a:lnTo>
                  <a:lnTo>
                    <a:pt x="1254125" y="619125"/>
                  </a:lnTo>
                  <a:lnTo>
                    <a:pt x="1311275" y="619125"/>
                  </a:lnTo>
                  <a:lnTo>
                    <a:pt x="1311275" y="647700"/>
                  </a:lnTo>
                  <a:lnTo>
                    <a:pt x="1416050" y="647700"/>
                  </a:lnTo>
                  <a:lnTo>
                    <a:pt x="1416050" y="682625"/>
                  </a:lnTo>
                  <a:lnTo>
                    <a:pt x="1539875" y="682625"/>
                  </a:lnTo>
                  <a:lnTo>
                    <a:pt x="1539875" y="717550"/>
                  </a:lnTo>
                  <a:lnTo>
                    <a:pt x="1635125" y="717550"/>
                  </a:lnTo>
                  <a:lnTo>
                    <a:pt x="1635125" y="752475"/>
                  </a:lnTo>
                  <a:lnTo>
                    <a:pt x="1711325" y="752475"/>
                  </a:lnTo>
                  <a:lnTo>
                    <a:pt x="1711325" y="784225"/>
                  </a:lnTo>
                  <a:lnTo>
                    <a:pt x="1797050" y="784225"/>
                  </a:lnTo>
                  <a:lnTo>
                    <a:pt x="1797050" y="822325"/>
                  </a:lnTo>
                  <a:lnTo>
                    <a:pt x="1914525" y="822325"/>
                  </a:lnTo>
                  <a:lnTo>
                    <a:pt x="1914525" y="850900"/>
                  </a:lnTo>
                  <a:lnTo>
                    <a:pt x="2012950" y="850900"/>
                  </a:lnTo>
                  <a:lnTo>
                    <a:pt x="2012950" y="892175"/>
                  </a:lnTo>
                  <a:lnTo>
                    <a:pt x="2098675" y="892175"/>
                  </a:lnTo>
                  <a:lnTo>
                    <a:pt x="2098675" y="936625"/>
                  </a:lnTo>
                  <a:lnTo>
                    <a:pt x="2146300" y="936625"/>
                  </a:lnTo>
                  <a:lnTo>
                    <a:pt x="2146300" y="971550"/>
                  </a:lnTo>
                  <a:lnTo>
                    <a:pt x="2225675" y="971550"/>
                  </a:lnTo>
                  <a:lnTo>
                    <a:pt x="2225675" y="1006475"/>
                  </a:lnTo>
                  <a:lnTo>
                    <a:pt x="2295525" y="1006475"/>
                  </a:lnTo>
                  <a:lnTo>
                    <a:pt x="2295525" y="1006475"/>
                  </a:lnTo>
                  <a:lnTo>
                    <a:pt x="2295525" y="1031875"/>
                  </a:lnTo>
                  <a:lnTo>
                    <a:pt x="2571750" y="1031875"/>
                  </a:lnTo>
                  <a:lnTo>
                    <a:pt x="2571750" y="1108075"/>
                  </a:lnTo>
                  <a:lnTo>
                    <a:pt x="2667000" y="1108075"/>
                  </a:lnTo>
                </a:path>
              </a:pathLst>
            </a:custGeom>
            <a:noFill/>
            <a:ln w="19050">
              <a:solidFill>
                <a:schemeClr val="accent5"/>
              </a:solidFill>
              <a:miter lim="800000"/>
              <a:headEnd/>
              <a:tailEnd/>
            </a:ln>
          </p:spPr>
          <p:txBody>
            <a:bodyPr rtlCol="0" anchor="ctr"/>
            <a:lstStyle/>
            <a:p>
              <a:pPr algn="ctr"/>
              <a:endParaRPr lang="en-US" dirty="0"/>
            </a:p>
          </p:txBody>
        </p:sp>
        <p:sp>
          <p:nvSpPr>
            <p:cNvPr id="27" name="Freeform 26">
              <a:extLst>
                <a:ext uri="{FF2B5EF4-FFF2-40B4-BE49-F238E27FC236}">
                  <a16:creationId xmlns:a16="http://schemas.microsoft.com/office/drawing/2014/main" id="{A29B1E97-0087-D741-B869-D5EBCFA5AF96}"/>
                </a:ext>
              </a:extLst>
            </p:cNvPr>
            <p:cNvSpPr/>
            <p:nvPr/>
          </p:nvSpPr>
          <p:spPr bwMode="auto">
            <a:xfrm>
              <a:off x="984452" y="4775662"/>
              <a:ext cx="2747357" cy="1367443"/>
            </a:xfrm>
            <a:custGeom>
              <a:avLst/>
              <a:gdLst>
                <a:gd name="connsiteX0" fmla="*/ 0 w 2809702"/>
                <a:gd name="connsiteY0" fmla="*/ 0 h 1367443"/>
                <a:gd name="connsiteX1" fmla="*/ 0 w 2809702"/>
                <a:gd name="connsiteY1" fmla="*/ 1367443 h 1367443"/>
                <a:gd name="connsiteX2" fmla="*/ 2809702 w 2809702"/>
                <a:gd name="connsiteY2" fmla="*/ 1367443 h 1367443"/>
              </a:gdLst>
              <a:ahLst/>
              <a:cxnLst>
                <a:cxn ang="0">
                  <a:pos x="connsiteX0" y="connsiteY0"/>
                </a:cxn>
                <a:cxn ang="0">
                  <a:pos x="connsiteX1" y="connsiteY1"/>
                </a:cxn>
                <a:cxn ang="0">
                  <a:pos x="connsiteX2" y="connsiteY2"/>
                </a:cxn>
              </a:cxnLst>
              <a:rect l="l" t="t" r="r" b="b"/>
              <a:pathLst>
                <a:path w="2809702" h="1367443">
                  <a:moveTo>
                    <a:pt x="0" y="0"/>
                  </a:moveTo>
                  <a:lnTo>
                    <a:pt x="0" y="1367443"/>
                  </a:lnTo>
                  <a:lnTo>
                    <a:pt x="2809702" y="1367443"/>
                  </a:lnTo>
                </a:path>
              </a:pathLst>
            </a:custGeom>
            <a:noFill/>
            <a:ln w="28575">
              <a:solidFill>
                <a:schemeClr val="bg1"/>
              </a:solidFill>
              <a:miter lim="800000"/>
              <a:headEnd/>
              <a:tailEnd/>
            </a:ln>
          </p:spPr>
          <p:txBody>
            <a:bodyPr rtlCol="0" anchor="ctr"/>
            <a:lstStyle/>
            <a:p>
              <a:pPr algn="ctr"/>
              <a:endParaRPr lang="en-US" dirty="0"/>
            </a:p>
          </p:txBody>
        </p:sp>
        <p:sp>
          <p:nvSpPr>
            <p:cNvPr id="28" name="Freeform 27">
              <a:extLst>
                <a:ext uri="{FF2B5EF4-FFF2-40B4-BE49-F238E27FC236}">
                  <a16:creationId xmlns:a16="http://schemas.microsoft.com/office/drawing/2014/main" id="{3FB1EE83-4A08-F445-9AB5-ADCE3B6FB2FF}"/>
                </a:ext>
              </a:extLst>
            </p:cNvPr>
            <p:cNvSpPr/>
            <p:nvPr/>
          </p:nvSpPr>
          <p:spPr bwMode="auto">
            <a:xfrm>
              <a:off x="4459289" y="4775662"/>
              <a:ext cx="2781541" cy="1366794"/>
            </a:xfrm>
            <a:custGeom>
              <a:avLst/>
              <a:gdLst>
                <a:gd name="connsiteX0" fmla="*/ 0 w 2809702"/>
                <a:gd name="connsiteY0" fmla="*/ 0 h 1367443"/>
                <a:gd name="connsiteX1" fmla="*/ 0 w 2809702"/>
                <a:gd name="connsiteY1" fmla="*/ 1367443 h 1367443"/>
                <a:gd name="connsiteX2" fmla="*/ 2809702 w 2809702"/>
                <a:gd name="connsiteY2" fmla="*/ 1367443 h 1367443"/>
              </a:gdLst>
              <a:ahLst/>
              <a:cxnLst>
                <a:cxn ang="0">
                  <a:pos x="connsiteX0" y="connsiteY0"/>
                </a:cxn>
                <a:cxn ang="0">
                  <a:pos x="connsiteX1" y="connsiteY1"/>
                </a:cxn>
                <a:cxn ang="0">
                  <a:pos x="connsiteX2" y="connsiteY2"/>
                </a:cxn>
              </a:cxnLst>
              <a:rect l="l" t="t" r="r" b="b"/>
              <a:pathLst>
                <a:path w="2809702" h="1367443">
                  <a:moveTo>
                    <a:pt x="0" y="0"/>
                  </a:moveTo>
                  <a:lnTo>
                    <a:pt x="0" y="1367443"/>
                  </a:lnTo>
                  <a:lnTo>
                    <a:pt x="2809702" y="1367443"/>
                  </a:lnTo>
                </a:path>
              </a:pathLst>
            </a:custGeom>
            <a:noFill/>
            <a:ln w="28575">
              <a:solidFill>
                <a:schemeClr val="bg1"/>
              </a:solidFill>
              <a:miter lim="800000"/>
              <a:headEnd/>
              <a:tailEnd/>
            </a:ln>
          </p:spPr>
          <p:txBody>
            <a:bodyPr rtlCol="0" anchor="ctr"/>
            <a:lstStyle/>
            <a:p>
              <a:pPr algn="ctr"/>
              <a:endParaRPr lang="en-US" dirty="0"/>
            </a:p>
          </p:txBody>
        </p:sp>
      </p:grpSp>
      <p:sp>
        <p:nvSpPr>
          <p:cNvPr id="183" name="Freeform 182">
            <a:extLst>
              <a:ext uri="{FF2B5EF4-FFF2-40B4-BE49-F238E27FC236}">
                <a16:creationId xmlns:a16="http://schemas.microsoft.com/office/drawing/2014/main" id="{56C3C7C5-8054-D94E-8F57-2C6FB3DABBB0}"/>
              </a:ext>
            </a:extLst>
          </p:cNvPr>
          <p:cNvSpPr/>
          <p:nvPr/>
        </p:nvSpPr>
        <p:spPr bwMode="auto">
          <a:xfrm>
            <a:off x="7914654" y="2337347"/>
            <a:ext cx="3514725" cy="1905000"/>
          </a:xfrm>
          <a:custGeom>
            <a:avLst/>
            <a:gdLst>
              <a:gd name="connsiteX0" fmla="*/ 0 w 3514725"/>
              <a:gd name="connsiteY0" fmla="*/ 0 h 1905000"/>
              <a:gd name="connsiteX1" fmla="*/ 130175 w 3514725"/>
              <a:gd name="connsiteY1" fmla="*/ 0 h 1905000"/>
              <a:gd name="connsiteX2" fmla="*/ 130175 w 3514725"/>
              <a:gd name="connsiteY2" fmla="*/ 66675 h 1905000"/>
              <a:gd name="connsiteX3" fmla="*/ 184150 w 3514725"/>
              <a:gd name="connsiteY3" fmla="*/ 66675 h 1905000"/>
              <a:gd name="connsiteX4" fmla="*/ 184150 w 3514725"/>
              <a:gd name="connsiteY4" fmla="*/ 206375 h 1905000"/>
              <a:gd name="connsiteX5" fmla="*/ 231775 w 3514725"/>
              <a:gd name="connsiteY5" fmla="*/ 206375 h 1905000"/>
              <a:gd name="connsiteX6" fmla="*/ 231775 w 3514725"/>
              <a:gd name="connsiteY6" fmla="*/ 355600 h 1905000"/>
              <a:gd name="connsiteX7" fmla="*/ 279400 w 3514725"/>
              <a:gd name="connsiteY7" fmla="*/ 355600 h 1905000"/>
              <a:gd name="connsiteX8" fmla="*/ 279400 w 3514725"/>
              <a:gd name="connsiteY8" fmla="*/ 476250 h 1905000"/>
              <a:gd name="connsiteX9" fmla="*/ 317500 w 3514725"/>
              <a:gd name="connsiteY9" fmla="*/ 476250 h 1905000"/>
              <a:gd name="connsiteX10" fmla="*/ 317500 w 3514725"/>
              <a:gd name="connsiteY10" fmla="*/ 587375 h 1905000"/>
              <a:gd name="connsiteX11" fmla="*/ 361950 w 3514725"/>
              <a:gd name="connsiteY11" fmla="*/ 587375 h 1905000"/>
              <a:gd name="connsiteX12" fmla="*/ 361950 w 3514725"/>
              <a:gd name="connsiteY12" fmla="*/ 669925 h 1905000"/>
              <a:gd name="connsiteX13" fmla="*/ 393700 w 3514725"/>
              <a:gd name="connsiteY13" fmla="*/ 669925 h 1905000"/>
              <a:gd name="connsiteX14" fmla="*/ 393700 w 3514725"/>
              <a:gd name="connsiteY14" fmla="*/ 730250 h 1905000"/>
              <a:gd name="connsiteX15" fmla="*/ 425450 w 3514725"/>
              <a:gd name="connsiteY15" fmla="*/ 730250 h 1905000"/>
              <a:gd name="connsiteX16" fmla="*/ 425450 w 3514725"/>
              <a:gd name="connsiteY16" fmla="*/ 765175 h 1905000"/>
              <a:gd name="connsiteX17" fmla="*/ 454025 w 3514725"/>
              <a:gd name="connsiteY17" fmla="*/ 765175 h 1905000"/>
              <a:gd name="connsiteX18" fmla="*/ 454025 w 3514725"/>
              <a:gd name="connsiteY18" fmla="*/ 860425 h 1905000"/>
              <a:gd name="connsiteX19" fmla="*/ 508000 w 3514725"/>
              <a:gd name="connsiteY19" fmla="*/ 860425 h 1905000"/>
              <a:gd name="connsiteX20" fmla="*/ 508000 w 3514725"/>
              <a:gd name="connsiteY20" fmla="*/ 911225 h 1905000"/>
              <a:gd name="connsiteX21" fmla="*/ 568325 w 3514725"/>
              <a:gd name="connsiteY21" fmla="*/ 911225 h 1905000"/>
              <a:gd name="connsiteX22" fmla="*/ 568325 w 3514725"/>
              <a:gd name="connsiteY22" fmla="*/ 984250 h 1905000"/>
              <a:gd name="connsiteX23" fmla="*/ 641350 w 3514725"/>
              <a:gd name="connsiteY23" fmla="*/ 984250 h 1905000"/>
              <a:gd name="connsiteX24" fmla="*/ 641350 w 3514725"/>
              <a:gd name="connsiteY24" fmla="*/ 1028700 h 1905000"/>
              <a:gd name="connsiteX25" fmla="*/ 692150 w 3514725"/>
              <a:gd name="connsiteY25" fmla="*/ 1028700 h 1905000"/>
              <a:gd name="connsiteX26" fmla="*/ 692150 w 3514725"/>
              <a:gd name="connsiteY26" fmla="*/ 1073150 h 1905000"/>
              <a:gd name="connsiteX27" fmla="*/ 742950 w 3514725"/>
              <a:gd name="connsiteY27" fmla="*/ 1073150 h 1905000"/>
              <a:gd name="connsiteX28" fmla="*/ 742950 w 3514725"/>
              <a:gd name="connsiteY28" fmla="*/ 1123950 h 1905000"/>
              <a:gd name="connsiteX29" fmla="*/ 793750 w 3514725"/>
              <a:gd name="connsiteY29" fmla="*/ 1123950 h 1905000"/>
              <a:gd name="connsiteX30" fmla="*/ 793750 w 3514725"/>
              <a:gd name="connsiteY30" fmla="*/ 1168400 h 1905000"/>
              <a:gd name="connsiteX31" fmla="*/ 869950 w 3514725"/>
              <a:gd name="connsiteY31" fmla="*/ 1168400 h 1905000"/>
              <a:gd name="connsiteX32" fmla="*/ 869950 w 3514725"/>
              <a:gd name="connsiteY32" fmla="*/ 1219200 h 1905000"/>
              <a:gd name="connsiteX33" fmla="*/ 965200 w 3514725"/>
              <a:gd name="connsiteY33" fmla="*/ 1219200 h 1905000"/>
              <a:gd name="connsiteX34" fmla="*/ 965200 w 3514725"/>
              <a:gd name="connsiteY34" fmla="*/ 1263650 h 1905000"/>
              <a:gd name="connsiteX35" fmla="*/ 1019175 w 3514725"/>
              <a:gd name="connsiteY35" fmla="*/ 1263650 h 1905000"/>
              <a:gd name="connsiteX36" fmla="*/ 1019175 w 3514725"/>
              <a:gd name="connsiteY36" fmla="*/ 1308100 h 1905000"/>
              <a:gd name="connsiteX37" fmla="*/ 1089025 w 3514725"/>
              <a:gd name="connsiteY37" fmla="*/ 1308100 h 1905000"/>
              <a:gd name="connsiteX38" fmla="*/ 1089025 w 3514725"/>
              <a:gd name="connsiteY38" fmla="*/ 1352550 h 1905000"/>
              <a:gd name="connsiteX39" fmla="*/ 1171575 w 3514725"/>
              <a:gd name="connsiteY39" fmla="*/ 1352550 h 1905000"/>
              <a:gd name="connsiteX40" fmla="*/ 1171575 w 3514725"/>
              <a:gd name="connsiteY40" fmla="*/ 1352550 h 1905000"/>
              <a:gd name="connsiteX41" fmla="*/ 1171575 w 3514725"/>
              <a:gd name="connsiteY41" fmla="*/ 1393825 h 1905000"/>
              <a:gd name="connsiteX42" fmla="*/ 1260475 w 3514725"/>
              <a:gd name="connsiteY42" fmla="*/ 1393825 h 1905000"/>
              <a:gd name="connsiteX43" fmla="*/ 1260475 w 3514725"/>
              <a:gd name="connsiteY43" fmla="*/ 1450975 h 1905000"/>
              <a:gd name="connsiteX44" fmla="*/ 1422400 w 3514725"/>
              <a:gd name="connsiteY44" fmla="*/ 1450975 h 1905000"/>
              <a:gd name="connsiteX45" fmla="*/ 1422400 w 3514725"/>
              <a:gd name="connsiteY45" fmla="*/ 1489075 h 1905000"/>
              <a:gd name="connsiteX46" fmla="*/ 1549400 w 3514725"/>
              <a:gd name="connsiteY46" fmla="*/ 1489075 h 1905000"/>
              <a:gd name="connsiteX47" fmla="*/ 1549400 w 3514725"/>
              <a:gd name="connsiteY47" fmla="*/ 1524000 h 1905000"/>
              <a:gd name="connsiteX48" fmla="*/ 1654175 w 3514725"/>
              <a:gd name="connsiteY48" fmla="*/ 1524000 h 1905000"/>
              <a:gd name="connsiteX49" fmla="*/ 1654175 w 3514725"/>
              <a:gd name="connsiteY49" fmla="*/ 1565275 h 1905000"/>
              <a:gd name="connsiteX50" fmla="*/ 1724025 w 3514725"/>
              <a:gd name="connsiteY50" fmla="*/ 1565275 h 1905000"/>
              <a:gd name="connsiteX51" fmla="*/ 1724025 w 3514725"/>
              <a:gd name="connsiteY51" fmla="*/ 1565275 h 1905000"/>
              <a:gd name="connsiteX52" fmla="*/ 1724025 w 3514725"/>
              <a:gd name="connsiteY52" fmla="*/ 1597025 h 1905000"/>
              <a:gd name="connsiteX53" fmla="*/ 1803400 w 3514725"/>
              <a:gd name="connsiteY53" fmla="*/ 1597025 h 1905000"/>
              <a:gd name="connsiteX54" fmla="*/ 1803400 w 3514725"/>
              <a:gd name="connsiteY54" fmla="*/ 1631950 h 1905000"/>
              <a:gd name="connsiteX55" fmla="*/ 1835150 w 3514725"/>
              <a:gd name="connsiteY55" fmla="*/ 1631950 h 1905000"/>
              <a:gd name="connsiteX56" fmla="*/ 1835150 w 3514725"/>
              <a:gd name="connsiteY56" fmla="*/ 1673225 h 1905000"/>
              <a:gd name="connsiteX57" fmla="*/ 1920875 w 3514725"/>
              <a:gd name="connsiteY57" fmla="*/ 1673225 h 1905000"/>
              <a:gd name="connsiteX58" fmla="*/ 1920875 w 3514725"/>
              <a:gd name="connsiteY58" fmla="*/ 1698625 h 1905000"/>
              <a:gd name="connsiteX59" fmla="*/ 2146300 w 3514725"/>
              <a:gd name="connsiteY59" fmla="*/ 1698625 h 1905000"/>
              <a:gd name="connsiteX60" fmla="*/ 2146300 w 3514725"/>
              <a:gd name="connsiteY60" fmla="*/ 1746250 h 1905000"/>
              <a:gd name="connsiteX61" fmla="*/ 2190750 w 3514725"/>
              <a:gd name="connsiteY61" fmla="*/ 1746250 h 1905000"/>
              <a:gd name="connsiteX62" fmla="*/ 2190750 w 3514725"/>
              <a:gd name="connsiteY62" fmla="*/ 1746250 h 1905000"/>
              <a:gd name="connsiteX63" fmla="*/ 2190750 w 3514725"/>
              <a:gd name="connsiteY63" fmla="*/ 1774825 h 1905000"/>
              <a:gd name="connsiteX64" fmla="*/ 2257425 w 3514725"/>
              <a:gd name="connsiteY64" fmla="*/ 1774825 h 1905000"/>
              <a:gd name="connsiteX65" fmla="*/ 2257425 w 3514725"/>
              <a:gd name="connsiteY65" fmla="*/ 1812925 h 1905000"/>
              <a:gd name="connsiteX66" fmla="*/ 2527300 w 3514725"/>
              <a:gd name="connsiteY66" fmla="*/ 1812925 h 1905000"/>
              <a:gd name="connsiteX67" fmla="*/ 2527300 w 3514725"/>
              <a:gd name="connsiteY67" fmla="*/ 1838325 h 1905000"/>
              <a:gd name="connsiteX68" fmla="*/ 2673350 w 3514725"/>
              <a:gd name="connsiteY68" fmla="*/ 1838325 h 1905000"/>
              <a:gd name="connsiteX69" fmla="*/ 2673350 w 3514725"/>
              <a:gd name="connsiteY69" fmla="*/ 1866900 h 1905000"/>
              <a:gd name="connsiteX70" fmla="*/ 3101975 w 3514725"/>
              <a:gd name="connsiteY70" fmla="*/ 1866900 h 1905000"/>
              <a:gd name="connsiteX71" fmla="*/ 3101975 w 3514725"/>
              <a:gd name="connsiteY71" fmla="*/ 1905000 h 1905000"/>
              <a:gd name="connsiteX72" fmla="*/ 3514725 w 3514725"/>
              <a:gd name="connsiteY72" fmla="*/ 19050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514725" h="1905000">
                <a:moveTo>
                  <a:pt x="0" y="0"/>
                </a:moveTo>
                <a:lnTo>
                  <a:pt x="130175" y="0"/>
                </a:lnTo>
                <a:lnTo>
                  <a:pt x="130175" y="66675"/>
                </a:lnTo>
                <a:lnTo>
                  <a:pt x="184150" y="66675"/>
                </a:lnTo>
                <a:lnTo>
                  <a:pt x="184150" y="206375"/>
                </a:lnTo>
                <a:lnTo>
                  <a:pt x="231775" y="206375"/>
                </a:lnTo>
                <a:lnTo>
                  <a:pt x="231775" y="355600"/>
                </a:lnTo>
                <a:lnTo>
                  <a:pt x="279400" y="355600"/>
                </a:lnTo>
                <a:lnTo>
                  <a:pt x="279400" y="476250"/>
                </a:lnTo>
                <a:lnTo>
                  <a:pt x="317500" y="476250"/>
                </a:lnTo>
                <a:lnTo>
                  <a:pt x="317500" y="587375"/>
                </a:lnTo>
                <a:lnTo>
                  <a:pt x="361950" y="587375"/>
                </a:lnTo>
                <a:lnTo>
                  <a:pt x="361950" y="669925"/>
                </a:lnTo>
                <a:lnTo>
                  <a:pt x="393700" y="669925"/>
                </a:lnTo>
                <a:lnTo>
                  <a:pt x="393700" y="730250"/>
                </a:lnTo>
                <a:lnTo>
                  <a:pt x="425450" y="730250"/>
                </a:lnTo>
                <a:lnTo>
                  <a:pt x="425450" y="765175"/>
                </a:lnTo>
                <a:lnTo>
                  <a:pt x="454025" y="765175"/>
                </a:lnTo>
                <a:lnTo>
                  <a:pt x="454025" y="860425"/>
                </a:lnTo>
                <a:lnTo>
                  <a:pt x="508000" y="860425"/>
                </a:lnTo>
                <a:lnTo>
                  <a:pt x="508000" y="911225"/>
                </a:lnTo>
                <a:lnTo>
                  <a:pt x="568325" y="911225"/>
                </a:lnTo>
                <a:lnTo>
                  <a:pt x="568325" y="984250"/>
                </a:lnTo>
                <a:lnTo>
                  <a:pt x="641350" y="984250"/>
                </a:lnTo>
                <a:lnTo>
                  <a:pt x="641350" y="1028700"/>
                </a:lnTo>
                <a:lnTo>
                  <a:pt x="692150" y="1028700"/>
                </a:lnTo>
                <a:lnTo>
                  <a:pt x="692150" y="1073150"/>
                </a:lnTo>
                <a:lnTo>
                  <a:pt x="742950" y="1073150"/>
                </a:lnTo>
                <a:lnTo>
                  <a:pt x="742950" y="1123950"/>
                </a:lnTo>
                <a:lnTo>
                  <a:pt x="793750" y="1123950"/>
                </a:lnTo>
                <a:lnTo>
                  <a:pt x="793750" y="1168400"/>
                </a:lnTo>
                <a:lnTo>
                  <a:pt x="869950" y="1168400"/>
                </a:lnTo>
                <a:lnTo>
                  <a:pt x="869950" y="1219200"/>
                </a:lnTo>
                <a:lnTo>
                  <a:pt x="965200" y="1219200"/>
                </a:lnTo>
                <a:lnTo>
                  <a:pt x="965200" y="1263650"/>
                </a:lnTo>
                <a:lnTo>
                  <a:pt x="1019175" y="1263650"/>
                </a:lnTo>
                <a:lnTo>
                  <a:pt x="1019175" y="1308100"/>
                </a:lnTo>
                <a:lnTo>
                  <a:pt x="1089025" y="1308100"/>
                </a:lnTo>
                <a:lnTo>
                  <a:pt x="1089025" y="1352550"/>
                </a:lnTo>
                <a:lnTo>
                  <a:pt x="1171575" y="1352550"/>
                </a:lnTo>
                <a:lnTo>
                  <a:pt x="1171575" y="1352550"/>
                </a:lnTo>
                <a:lnTo>
                  <a:pt x="1171575" y="1393825"/>
                </a:lnTo>
                <a:lnTo>
                  <a:pt x="1260475" y="1393825"/>
                </a:lnTo>
                <a:lnTo>
                  <a:pt x="1260475" y="1450975"/>
                </a:lnTo>
                <a:lnTo>
                  <a:pt x="1422400" y="1450975"/>
                </a:lnTo>
                <a:lnTo>
                  <a:pt x="1422400" y="1489075"/>
                </a:lnTo>
                <a:lnTo>
                  <a:pt x="1549400" y="1489075"/>
                </a:lnTo>
                <a:lnTo>
                  <a:pt x="1549400" y="1524000"/>
                </a:lnTo>
                <a:lnTo>
                  <a:pt x="1654175" y="1524000"/>
                </a:lnTo>
                <a:lnTo>
                  <a:pt x="1654175" y="1565275"/>
                </a:lnTo>
                <a:lnTo>
                  <a:pt x="1724025" y="1565275"/>
                </a:lnTo>
                <a:lnTo>
                  <a:pt x="1724025" y="1565275"/>
                </a:lnTo>
                <a:lnTo>
                  <a:pt x="1724025" y="1597025"/>
                </a:lnTo>
                <a:lnTo>
                  <a:pt x="1803400" y="1597025"/>
                </a:lnTo>
                <a:lnTo>
                  <a:pt x="1803400" y="1631950"/>
                </a:lnTo>
                <a:lnTo>
                  <a:pt x="1835150" y="1631950"/>
                </a:lnTo>
                <a:lnTo>
                  <a:pt x="1835150" y="1673225"/>
                </a:lnTo>
                <a:lnTo>
                  <a:pt x="1920875" y="1673225"/>
                </a:lnTo>
                <a:lnTo>
                  <a:pt x="1920875" y="1698625"/>
                </a:lnTo>
                <a:lnTo>
                  <a:pt x="2146300" y="1698625"/>
                </a:lnTo>
                <a:lnTo>
                  <a:pt x="2146300" y="1746250"/>
                </a:lnTo>
                <a:lnTo>
                  <a:pt x="2190750" y="1746250"/>
                </a:lnTo>
                <a:lnTo>
                  <a:pt x="2190750" y="1746250"/>
                </a:lnTo>
                <a:lnTo>
                  <a:pt x="2190750" y="1774825"/>
                </a:lnTo>
                <a:lnTo>
                  <a:pt x="2257425" y="1774825"/>
                </a:lnTo>
                <a:lnTo>
                  <a:pt x="2257425" y="1812925"/>
                </a:lnTo>
                <a:lnTo>
                  <a:pt x="2527300" y="1812925"/>
                </a:lnTo>
                <a:lnTo>
                  <a:pt x="2527300" y="1838325"/>
                </a:lnTo>
                <a:lnTo>
                  <a:pt x="2673350" y="1838325"/>
                </a:lnTo>
                <a:lnTo>
                  <a:pt x="2673350" y="1866900"/>
                </a:lnTo>
                <a:lnTo>
                  <a:pt x="3101975" y="1866900"/>
                </a:lnTo>
                <a:lnTo>
                  <a:pt x="3101975" y="1905000"/>
                </a:lnTo>
                <a:lnTo>
                  <a:pt x="3514725" y="1905000"/>
                </a:lnTo>
              </a:path>
            </a:pathLst>
          </a:custGeom>
          <a:noFill/>
          <a:ln w="19050">
            <a:solidFill>
              <a:schemeClr val="accent5"/>
            </a:solidFill>
            <a:miter lim="800000"/>
            <a:headEnd/>
            <a:tailEnd/>
          </a:ln>
        </p:spPr>
        <p:txBody>
          <a:bodyPr rtlCol="0" anchor="ctr"/>
          <a:lstStyle/>
          <a:p>
            <a:pPr algn="ctr"/>
            <a:endParaRPr lang="en-US" dirty="0"/>
          </a:p>
        </p:txBody>
      </p:sp>
      <p:sp>
        <p:nvSpPr>
          <p:cNvPr id="10" name="TextBox 9">
            <a:extLst>
              <a:ext uri="{FF2B5EF4-FFF2-40B4-BE49-F238E27FC236}">
                <a16:creationId xmlns:a16="http://schemas.microsoft.com/office/drawing/2014/main" id="{C1E94801-6314-4220-91C4-D84CC867FFAB}"/>
              </a:ext>
            </a:extLst>
          </p:cNvPr>
          <p:cNvSpPr txBox="1"/>
          <p:nvPr/>
        </p:nvSpPr>
        <p:spPr bwMode="auto">
          <a:xfrm>
            <a:off x="7728105" y="5224672"/>
            <a:ext cx="3850513"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No standards for dose reduction</a:t>
            </a:r>
          </a:p>
          <a:p>
            <a:pPr marL="285750" indent="-285750" algn="l">
              <a:lnSpc>
                <a:spcPct val="100000"/>
              </a:lnSpc>
              <a:spcBef>
                <a:spcPct val="50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Treat patients with intention to cure if possible</a:t>
            </a:r>
          </a:p>
        </p:txBody>
      </p:sp>
    </p:spTree>
    <p:extLst>
      <p:ext uri="{BB962C8B-B14F-4D97-AF65-F5344CB8AC3E}">
        <p14:creationId xmlns:p14="http://schemas.microsoft.com/office/powerpoint/2010/main" val="4095206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dirty="0"/>
              <a:t>Attenuated Immunochemotherapy in </a:t>
            </a:r>
            <a:br>
              <a:rPr lang="en-US" dirty="0"/>
            </a:br>
            <a:r>
              <a:rPr lang="en-US" dirty="0"/>
              <a:t>Patients With DLBCL Aged &gt;80 Yr (R-miniCHOP)</a:t>
            </a:r>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12751" y="6394066"/>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Peyrade. Lancet Oncol. 2011;12:460.</a:t>
            </a:r>
          </a:p>
        </p:txBody>
      </p:sp>
      <p:sp>
        <p:nvSpPr>
          <p:cNvPr id="9" name="Rectangle 49">
            <a:extLst>
              <a:ext uri="{FF2B5EF4-FFF2-40B4-BE49-F238E27FC236}">
                <a16:creationId xmlns:a16="http://schemas.microsoft.com/office/drawing/2014/main" id="{85FC8846-6174-486E-AE60-1EAFC7FD4CB0}"/>
              </a:ext>
            </a:extLst>
          </p:cNvPr>
          <p:cNvSpPr>
            <a:spLocks noChangeArrowheads="1"/>
          </p:cNvSpPr>
          <p:nvPr/>
        </p:nvSpPr>
        <p:spPr bwMode="auto">
          <a:xfrm>
            <a:off x="2286001" y="1693129"/>
            <a:ext cx="3809999" cy="17018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R-miniCHOP: </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Rituximab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375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Day 1</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Cyclophosphamide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Day 1</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Doxorubicin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Day 1</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Vincristine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mg flat-dose Day 1</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Prednisone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Days 1-5</a:t>
            </a:r>
          </a:p>
        </p:txBody>
      </p:sp>
      <p:sp>
        <p:nvSpPr>
          <p:cNvPr id="10" name="TextBox 9">
            <a:extLst>
              <a:ext uri="{FF2B5EF4-FFF2-40B4-BE49-F238E27FC236}">
                <a16:creationId xmlns:a16="http://schemas.microsoft.com/office/drawing/2014/main" id="{F56E4D2F-83EE-4579-A55C-33B9EB84922E}"/>
              </a:ext>
            </a:extLst>
          </p:cNvPr>
          <p:cNvSpPr txBox="1"/>
          <p:nvPr/>
        </p:nvSpPr>
        <p:spPr bwMode="auto">
          <a:xfrm>
            <a:off x="368995" y="1714884"/>
            <a:ext cx="171911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Older patients with DLBCL</a:t>
            </a:r>
          </a:p>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(N = 149)</a:t>
            </a:r>
          </a:p>
        </p:txBody>
      </p:sp>
      <p:graphicFrame>
        <p:nvGraphicFramePr>
          <p:cNvPr id="11" name="Table 10">
            <a:extLst>
              <a:ext uri="{FF2B5EF4-FFF2-40B4-BE49-F238E27FC236}">
                <a16:creationId xmlns:a16="http://schemas.microsoft.com/office/drawing/2014/main" id="{E13AFAC1-3579-44B8-8F42-5AFB26D8AA15}"/>
              </a:ext>
            </a:extLst>
          </p:cNvPr>
          <p:cNvGraphicFramePr>
            <a:graphicFrameLocks noGrp="1"/>
          </p:cNvGraphicFramePr>
          <p:nvPr>
            <p:extLst>
              <p:ext uri="{D42A27DB-BD31-4B8C-83A1-F6EECF244321}">
                <p14:modId xmlns:p14="http://schemas.microsoft.com/office/powerpoint/2010/main" val="4109072399"/>
              </p:ext>
            </p:extLst>
          </p:nvPr>
        </p:nvGraphicFramePr>
        <p:xfrm>
          <a:off x="518626" y="3804718"/>
          <a:ext cx="4763757" cy="2055303"/>
        </p:xfrm>
        <a:graphic>
          <a:graphicData uri="http://schemas.openxmlformats.org/drawingml/2006/table">
            <a:tbl>
              <a:tblPr firstRow="1" bandRow="1">
                <a:tableStyleId>{93296810-A885-4BE3-A3E7-6D5BEEA58F35}</a:tableStyleId>
              </a:tblPr>
              <a:tblGrid>
                <a:gridCol w="3132104">
                  <a:extLst>
                    <a:ext uri="{9D8B030D-6E8A-4147-A177-3AD203B41FA5}">
                      <a16:colId xmlns:a16="http://schemas.microsoft.com/office/drawing/2014/main" val="20000"/>
                    </a:ext>
                  </a:extLst>
                </a:gridCol>
                <a:gridCol w="1631653">
                  <a:extLst>
                    <a:ext uri="{9D8B030D-6E8A-4147-A177-3AD203B41FA5}">
                      <a16:colId xmlns:a16="http://schemas.microsoft.com/office/drawing/2014/main" val="20001"/>
                    </a:ext>
                  </a:extLst>
                </a:gridCol>
              </a:tblGrid>
              <a:tr h="420941">
                <a:tc>
                  <a:txBody>
                    <a:bodyPr/>
                    <a:lstStyle/>
                    <a:p>
                      <a:r>
                        <a:rPr lang="en-US" sz="2000" b="1" dirty="0">
                          <a:solidFill>
                            <a:schemeClr val="tx1"/>
                          </a:solidFill>
                          <a:latin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b="1" dirty="0">
                          <a:solidFill>
                            <a:schemeClr val="tx1"/>
                          </a:solidFill>
                          <a:latin typeface="Calibri" panose="020F0502020204030204" pitchFamily="34" charset="0"/>
                          <a:cs typeface="Calibri" panose="020F0502020204030204" pitchFamily="34" charset="0"/>
                        </a:rPr>
                        <a:t>R-miniCHOP</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20941">
                <a:tc>
                  <a:txBody>
                    <a:bodyPr/>
                    <a:lstStyle/>
                    <a:p>
                      <a:r>
                        <a:rPr lang="en-US" sz="2000" dirty="0">
                          <a:solidFill>
                            <a:schemeClr val="bg1"/>
                          </a:solidFill>
                          <a:latin typeface="Calibri" panose="020F0502020204030204" pitchFamily="34" charset="0"/>
                          <a:cs typeface="Calibri" panose="020F0502020204030204" pitchFamily="34" charset="0"/>
                        </a:rPr>
                        <a:t>Median age, yr (range)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83 (80-95)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420941">
                <a:tc>
                  <a:txBody>
                    <a:bodyPr/>
                    <a:lstStyle/>
                    <a:p>
                      <a:r>
                        <a:rPr lang="en-US" sz="2000" baseline="0" dirty="0">
                          <a:solidFill>
                            <a:schemeClr val="bg1"/>
                          </a:solidFill>
                          <a:latin typeface="Calibri" panose="020F0502020204030204" pitchFamily="34" charset="0"/>
                          <a:cs typeface="Calibri" panose="020F0502020204030204" pitchFamily="34" charset="0"/>
                        </a:rPr>
                        <a:t>Median dose intensity, %</a:t>
                      </a:r>
                      <a:endParaRPr lang="en-US" sz="2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376244">
                <a:tc>
                  <a:txBody>
                    <a:bodyPr/>
                    <a:lstStyle/>
                    <a:p>
                      <a:r>
                        <a:rPr lang="en-US" sz="2000" dirty="0">
                          <a:solidFill>
                            <a:schemeClr val="bg1"/>
                          </a:solidFill>
                          <a:latin typeface="Calibri" panose="020F0502020204030204" pitchFamily="34" charset="0"/>
                          <a:cs typeface="Calibri" panose="020F0502020204030204" pitchFamily="34" charset="0"/>
                        </a:rPr>
                        <a:t>ORR</a:t>
                      </a:r>
                      <a:r>
                        <a:rPr lang="en-US" sz="2000" baseline="0" dirty="0">
                          <a:solidFill>
                            <a:schemeClr val="bg1"/>
                          </a:solidFill>
                          <a:latin typeface="Calibri" panose="020F0502020204030204" pitchFamily="34" charset="0"/>
                          <a:cs typeface="Calibri" panose="020F0502020204030204" pitchFamily="34" charset="0"/>
                        </a:rPr>
                        <a:t>, %</a:t>
                      </a:r>
                      <a:endParaRPr lang="en-US" sz="2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74</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376244">
                <a:tc>
                  <a:txBody>
                    <a:bodyPr/>
                    <a:lstStyle/>
                    <a:p>
                      <a:r>
                        <a:rPr lang="en-US" sz="2000" dirty="0">
                          <a:solidFill>
                            <a:schemeClr val="bg1"/>
                          </a:solidFill>
                          <a:latin typeface="Calibri" panose="020F0502020204030204" pitchFamily="34" charset="0"/>
                          <a:cs typeface="Calibri" panose="020F0502020204030204" pitchFamily="34" charset="0"/>
                        </a:rPr>
                        <a:t>CRR,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03300752"/>
                  </a:ext>
                </a:extLst>
              </a:tr>
            </a:tbl>
          </a:graphicData>
        </a:graphic>
      </p:graphicFrame>
      <p:sp>
        <p:nvSpPr>
          <p:cNvPr id="12" name="Line 54">
            <a:extLst>
              <a:ext uri="{FF2B5EF4-FFF2-40B4-BE49-F238E27FC236}">
                <a16:creationId xmlns:a16="http://schemas.microsoft.com/office/drawing/2014/main" id="{B6C60DA5-8D63-4431-A3E9-51CD02E98A9F}"/>
              </a:ext>
            </a:extLst>
          </p:cNvPr>
          <p:cNvSpPr>
            <a:spLocks noChangeShapeType="1"/>
          </p:cNvSpPr>
          <p:nvPr/>
        </p:nvSpPr>
        <p:spPr bwMode="auto">
          <a:xfrm flipV="1">
            <a:off x="1724027" y="2390216"/>
            <a:ext cx="434974" cy="650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4B9464EB-3B45-41FD-A211-7EBF4ECFBBA2}"/>
              </a:ext>
            </a:extLst>
          </p:cNvPr>
          <p:cNvSpPr txBox="1"/>
          <p:nvPr/>
        </p:nvSpPr>
        <p:spPr>
          <a:xfrm rot="16200000">
            <a:off x="4954362" y="2869080"/>
            <a:ext cx="2744447" cy="369332"/>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PFS (Proportion)</a:t>
            </a:r>
          </a:p>
        </p:txBody>
      </p:sp>
      <p:sp>
        <p:nvSpPr>
          <p:cNvPr id="15" name="TextBox 14">
            <a:extLst>
              <a:ext uri="{FF2B5EF4-FFF2-40B4-BE49-F238E27FC236}">
                <a16:creationId xmlns:a16="http://schemas.microsoft.com/office/drawing/2014/main" id="{5A978CA0-CC7A-4195-BB2E-6DB6A73E4017}"/>
              </a:ext>
            </a:extLst>
          </p:cNvPr>
          <p:cNvSpPr txBox="1"/>
          <p:nvPr/>
        </p:nvSpPr>
        <p:spPr>
          <a:xfrm>
            <a:off x="7036960" y="3620283"/>
            <a:ext cx="11679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2-yr PFS: 47%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2-yr OS: 59%</a:t>
            </a:r>
          </a:p>
        </p:txBody>
      </p:sp>
      <p:sp>
        <p:nvSpPr>
          <p:cNvPr id="16" name="TextBox 15">
            <a:extLst>
              <a:ext uri="{FF2B5EF4-FFF2-40B4-BE49-F238E27FC236}">
                <a16:creationId xmlns:a16="http://schemas.microsoft.com/office/drawing/2014/main" id="{795962D5-78C6-BB4A-8D1A-9CF7B1648B70}"/>
              </a:ext>
            </a:extLst>
          </p:cNvPr>
          <p:cNvSpPr txBox="1"/>
          <p:nvPr/>
        </p:nvSpPr>
        <p:spPr>
          <a:xfrm>
            <a:off x="6433962" y="4713814"/>
            <a:ext cx="5695641" cy="369332"/>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Mo</a:t>
            </a:r>
          </a:p>
        </p:txBody>
      </p:sp>
      <p:sp>
        <p:nvSpPr>
          <p:cNvPr id="17" name="Freeform 16">
            <a:extLst>
              <a:ext uri="{FF2B5EF4-FFF2-40B4-BE49-F238E27FC236}">
                <a16:creationId xmlns:a16="http://schemas.microsoft.com/office/drawing/2014/main" id="{405E583C-F98E-6749-BC4D-4A6BD063300B}"/>
              </a:ext>
            </a:extLst>
          </p:cNvPr>
          <p:cNvSpPr/>
          <p:nvPr/>
        </p:nvSpPr>
        <p:spPr bwMode="auto">
          <a:xfrm>
            <a:off x="6899170" y="1644780"/>
            <a:ext cx="4835630" cy="2759175"/>
          </a:xfrm>
          <a:custGeom>
            <a:avLst/>
            <a:gdLst>
              <a:gd name="connsiteX0" fmla="*/ 0 w 3260651"/>
              <a:gd name="connsiteY0" fmla="*/ 0 h 3466214"/>
              <a:gd name="connsiteX1" fmla="*/ 0 w 3260651"/>
              <a:gd name="connsiteY1" fmla="*/ 3466214 h 3466214"/>
              <a:gd name="connsiteX2" fmla="*/ 3260651 w 3260651"/>
              <a:gd name="connsiteY2" fmla="*/ 3466214 h 3466214"/>
            </a:gdLst>
            <a:ahLst/>
            <a:cxnLst>
              <a:cxn ang="0">
                <a:pos x="connsiteX0" y="connsiteY0"/>
              </a:cxn>
              <a:cxn ang="0">
                <a:pos x="connsiteX1" y="connsiteY1"/>
              </a:cxn>
              <a:cxn ang="0">
                <a:pos x="connsiteX2" y="connsiteY2"/>
              </a:cxn>
            </a:cxnLst>
            <a:rect l="l" t="t" r="r" b="b"/>
            <a:pathLst>
              <a:path w="3260651" h="3466214">
                <a:moveTo>
                  <a:pt x="0" y="0"/>
                </a:moveTo>
                <a:lnTo>
                  <a:pt x="0" y="3466214"/>
                </a:lnTo>
                <a:lnTo>
                  <a:pt x="3260651" y="3466214"/>
                </a:lnTo>
              </a:path>
            </a:pathLst>
          </a:custGeom>
          <a:noFill/>
          <a:ln w="28575">
            <a:solidFill>
              <a:schemeClr val="bg1"/>
            </a:solidFill>
            <a:miter lim="800000"/>
            <a:headEnd/>
            <a:tailEnd/>
          </a:ln>
        </p:spPr>
        <p:txBody>
          <a:bodyPr rtlCol="0" anchor="ctr"/>
          <a:lstStyle/>
          <a:p>
            <a:pPr algn="ctr"/>
            <a:endParaRPr lang="en-US" dirty="0"/>
          </a:p>
        </p:txBody>
      </p:sp>
      <p:cxnSp>
        <p:nvCxnSpPr>
          <p:cNvPr id="8" name="Straight Connector 7">
            <a:extLst>
              <a:ext uri="{FF2B5EF4-FFF2-40B4-BE49-F238E27FC236}">
                <a16:creationId xmlns:a16="http://schemas.microsoft.com/office/drawing/2014/main" id="{A18DAF44-8678-494F-B1FE-A89375400A75}"/>
              </a:ext>
            </a:extLst>
          </p:cNvPr>
          <p:cNvCxnSpPr>
            <a:cxnSpLocks/>
          </p:cNvCxnSpPr>
          <p:nvPr/>
        </p:nvCxnSpPr>
        <p:spPr bwMode="auto">
          <a:xfrm>
            <a:off x="6832495" y="4403955"/>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609AC8D-E6EA-A14E-9B7D-DBB3924A678C}"/>
              </a:ext>
            </a:extLst>
          </p:cNvPr>
          <p:cNvCxnSpPr/>
          <p:nvPr/>
        </p:nvCxnSpPr>
        <p:spPr bwMode="auto">
          <a:xfrm>
            <a:off x="6832495" y="3857855"/>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1D05139-7381-E342-9A97-A6507C3B1774}"/>
              </a:ext>
            </a:extLst>
          </p:cNvPr>
          <p:cNvCxnSpPr/>
          <p:nvPr/>
        </p:nvCxnSpPr>
        <p:spPr bwMode="auto">
          <a:xfrm>
            <a:off x="6832494" y="330858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F639A8C-0C38-594B-8B55-0C42D1A7F0C0}"/>
              </a:ext>
            </a:extLst>
          </p:cNvPr>
          <p:cNvCxnSpPr/>
          <p:nvPr/>
        </p:nvCxnSpPr>
        <p:spPr bwMode="auto">
          <a:xfrm>
            <a:off x="6832494" y="2768830"/>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BEE64ED-319F-7B48-8E1D-AA98FD42A495}"/>
              </a:ext>
            </a:extLst>
          </p:cNvPr>
          <p:cNvCxnSpPr/>
          <p:nvPr/>
        </p:nvCxnSpPr>
        <p:spPr bwMode="auto">
          <a:xfrm>
            <a:off x="6832493" y="2221432"/>
            <a:ext cx="6667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97A052A-2DA8-564A-AEB7-0DC084641774}"/>
              </a:ext>
            </a:extLst>
          </p:cNvPr>
          <p:cNvCxnSpPr/>
          <p:nvPr/>
        </p:nvCxnSpPr>
        <p:spPr bwMode="auto">
          <a:xfrm>
            <a:off x="6832493" y="1681682"/>
            <a:ext cx="66675"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21F64E27-F298-0E40-90C3-2B9853CD5BFB}"/>
              </a:ext>
            </a:extLst>
          </p:cNvPr>
          <p:cNvSpPr txBox="1"/>
          <p:nvPr/>
        </p:nvSpPr>
        <p:spPr bwMode="auto">
          <a:xfrm>
            <a:off x="6424695" y="150704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290191F5-63C8-3945-898E-A0FD5EE9D80D}"/>
              </a:ext>
            </a:extLst>
          </p:cNvPr>
          <p:cNvSpPr txBox="1"/>
          <p:nvPr/>
        </p:nvSpPr>
        <p:spPr bwMode="auto">
          <a:xfrm>
            <a:off x="6424695" y="205122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33" name="TextBox 32">
            <a:extLst>
              <a:ext uri="{FF2B5EF4-FFF2-40B4-BE49-F238E27FC236}">
                <a16:creationId xmlns:a16="http://schemas.microsoft.com/office/drawing/2014/main" id="{C1C9DE2D-B7D1-3345-8CA9-83F9C683AD66}"/>
              </a:ext>
            </a:extLst>
          </p:cNvPr>
          <p:cNvSpPr txBox="1"/>
          <p:nvPr/>
        </p:nvSpPr>
        <p:spPr bwMode="auto">
          <a:xfrm>
            <a:off x="6424695" y="2580562"/>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34" name="TextBox 33">
            <a:extLst>
              <a:ext uri="{FF2B5EF4-FFF2-40B4-BE49-F238E27FC236}">
                <a16:creationId xmlns:a16="http://schemas.microsoft.com/office/drawing/2014/main" id="{917F6B09-0CBB-5047-BFE8-0ACC49439F62}"/>
              </a:ext>
            </a:extLst>
          </p:cNvPr>
          <p:cNvSpPr txBox="1"/>
          <p:nvPr/>
        </p:nvSpPr>
        <p:spPr bwMode="auto">
          <a:xfrm>
            <a:off x="6424695" y="3135175"/>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35" name="TextBox 34">
            <a:extLst>
              <a:ext uri="{FF2B5EF4-FFF2-40B4-BE49-F238E27FC236}">
                <a16:creationId xmlns:a16="http://schemas.microsoft.com/office/drawing/2014/main" id="{1CA63735-5F62-B246-B466-4FCB0D6264FE}"/>
              </a:ext>
            </a:extLst>
          </p:cNvPr>
          <p:cNvSpPr txBox="1"/>
          <p:nvPr/>
        </p:nvSpPr>
        <p:spPr bwMode="auto">
          <a:xfrm>
            <a:off x="6424695" y="369361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36" name="TextBox 35">
            <a:extLst>
              <a:ext uri="{FF2B5EF4-FFF2-40B4-BE49-F238E27FC236}">
                <a16:creationId xmlns:a16="http://schemas.microsoft.com/office/drawing/2014/main" id="{13C50D95-11ED-9244-B5FD-F859D67D719D}"/>
              </a:ext>
            </a:extLst>
          </p:cNvPr>
          <p:cNvSpPr txBox="1"/>
          <p:nvPr/>
        </p:nvSpPr>
        <p:spPr bwMode="auto">
          <a:xfrm>
            <a:off x="6580185" y="4229998"/>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8" name="Straight Connector 37">
            <a:extLst>
              <a:ext uri="{FF2B5EF4-FFF2-40B4-BE49-F238E27FC236}">
                <a16:creationId xmlns:a16="http://schemas.microsoft.com/office/drawing/2014/main" id="{9F362DE9-8FCF-844B-B3A9-AC5DF08A9BD2}"/>
              </a:ext>
            </a:extLst>
          </p:cNvPr>
          <p:cNvCxnSpPr>
            <a:cxnSpLocks/>
          </p:cNvCxnSpPr>
          <p:nvPr/>
        </p:nvCxnSpPr>
        <p:spPr bwMode="auto">
          <a:xfrm>
            <a:off x="6899294"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AD18F1E-5171-1040-AA35-C1881B66AF40}"/>
              </a:ext>
            </a:extLst>
          </p:cNvPr>
          <p:cNvCxnSpPr>
            <a:cxnSpLocks/>
          </p:cNvCxnSpPr>
          <p:nvPr/>
        </p:nvCxnSpPr>
        <p:spPr bwMode="auto">
          <a:xfrm>
            <a:off x="7562869"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3530841-8ED9-844A-B586-B54759FF4DB4}"/>
              </a:ext>
            </a:extLst>
          </p:cNvPr>
          <p:cNvCxnSpPr>
            <a:cxnSpLocks/>
          </p:cNvCxnSpPr>
          <p:nvPr/>
        </p:nvCxnSpPr>
        <p:spPr bwMode="auto">
          <a:xfrm>
            <a:off x="8248669"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58FD72A-DE09-AD45-8D26-7163E0929372}"/>
              </a:ext>
            </a:extLst>
          </p:cNvPr>
          <p:cNvCxnSpPr>
            <a:cxnSpLocks/>
          </p:cNvCxnSpPr>
          <p:nvPr/>
        </p:nvCxnSpPr>
        <p:spPr bwMode="auto">
          <a:xfrm>
            <a:off x="8912244"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00B975E-C2A7-8E40-97CD-2887830DB7ED}"/>
              </a:ext>
            </a:extLst>
          </p:cNvPr>
          <p:cNvCxnSpPr>
            <a:cxnSpLocks/>
          </p:cNvCxnSpPr>
          <p:nvPr/>
        </p:nvCxnSpPr>
        <p:spPr bwMode="auto">
          <a:xfrm>
            <a:off x="9598044"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8876EE7-8FD8-1644-B21F-C9FFCF0E8706}"/>
              </a:ext>
            </a:extLst>
          </p:cNvPr>
          <p:cNvCxnSpPr>
            <a:cxnSpLocks/>
          </p:cNvCxnSpPr>
          <p:nvPr/>
        </p:nvCxnSpPr>
        <p:spPr bwMode="auto">
          <a:xfrm>
            <a:off x="10261619"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EFB2BD9-6ABD-0848-849F-025DF220BB30}"/>
              </a:ext>
            </a:extLst>
          </p:cNvPr>
          <p:cNvCxnSpPr>
            <a:cxnSpLocks/>
          </p:cNvCxnSpPr>
          <p:nvPr/>
        </p:nvCxnSpPr>
        <p:spPr bwMode="auto">
          <a:xfrm>
            <a:off x="10947419" y="4396586"/>
            <a:ext cx="0" cy="71234"/>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A0601F4-DA73-B645-A38C-F2371BE48302}"/>
              </a:ext>
            </a:extLst>
          </p:cNvPr>
          <p:cNvCxnSpPr>
            <a:cxnSpLocks/>
          </p:cNvCxnSpPr>
          <p:nvPr/>
        </p:nvCxnSpPr>
        <p:spPr bwMode="auto">
          <a:xfrm>
            <a:off x="11610994" y="4396586"/>
            <a:ext cx="0" cy="71234"/>
          </a:xfrm>
          <a:prstGeom prst="line">
            <a:avLst/>
          </a:prstGeom>
          <a:noFill/>
          <a:ln w="28575" cap="flat" cmpd="sng" algn="ctr">
            <a:solidFill>
              <a:schemeClr val="bg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2D22ACB7-10CC-F94B-B3DD-59CB3BD9850A}"/>
              </a:ext>
            </a:extLst>
          </p:cNvPr>
          <p:cNvSpPr txBox="1"/>
          <p:nvPr/>
        </p:nvSpPr>
        <p:spPr bwMode="auto">
          <a:xfrm>
            <a:off x="6754511" y="442597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A3234DBA-1998-AB4A-A31C-FC5F82047496}"/>
              </a:ext>
            </a:extLst>
          </p:cNvPr>
          <p:cNvSpPr txBox="1"/>
          <p:nvPr/>
        </p:nvSpPr>
        <p:spPr bwMode="auto">
          <a:xfrm>
            <a:off x="7418438" y="442597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8" name="TextBox 47">
            <a:extLst>
              <a:ext uri="{FF2B5EF4-FFF2-40B4-BE49-F238E27FC236}">
                <a16:creationId xmlns:a16="http://schemas.microsoft.com/office/drawing/2014/main" id="{149B0E1C-9771-1E45-8B32-547DBC12A300}"/>
              </a:ext>
            </a:extLst>
          </p:cNvPr>
          <p:cNvSpPr txBox="1"/>
          <p:nvPr/>
        </p:nvSpPr>
        <p:spPr bwMode="auto">
          <a:xfrm>
            <a:off x="8053838"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9" name="TextBox 48">
            <a:extLst>
              <a:ext uri="{FF2B5EF4-FFF2-40B4-BE49-F238E27FC236}">
                <a16:creationId xmlns:a16="http://schemas.microsoft.com/office/drawing/2014/main" id="{88B8577E-B471-7848-A9AC-89E98D929577}"/>
              </a:ext>
            </a:extLst>
          </p:cNvPr>
          <p:cNvSpPr txBox="1"/>
          <p:nvPr/>
        </p:nvSpPr>
        <p:spPr bwMode="auto">
          <a:xfrm>
            <a:off x="8706298"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0E9DFBAD-51DE-B24E-902E-57DAA51B37BB}"/>
              </a:ext>
            </a:extLst>
          </p:cNvPr>
          <p:cNvSpPr txBox="1"/>
          <p:nvPr/>
        </p:nvSpPr>
        <p:spPr bwMode="auto">
          <a:xfrm>
            <a:off x="9401516"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1" name="TextBox 50">
            <a:extLst>
              <a:ext uri="{FF2B5EF4-FFF2-40B4-BE49-F238E27FC236}">
                <a16:creationId xmlns:a16="http://schemas.microsoft.com/office/drawing/2014/main" id="{CEDE4460-4BAC-C448-A426-903F7384AA38}"/>
              </a:ext>
            </a:extLst>
          </p:cNvPr>
          <p:cNvSpPr txBox="1"/>
          <p:nvPr/>
        </p:nvSpPr>
        <p:spPr bwMode="auto">
          <a:xfrm>
            <a:off x="10053976"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2" name="TextBox 51">
            <a:extLst>
              <a:ext uri="{FF2B5EF4-FFF2-40B4-BE49-F238E27FC236}">
                <a16:creationId xmlns:a16="http://schemas.microsoft.com/office/drawing/2014/main" id="{4A57BA69-7B23-DF47-992B-1E35E7629E10}"/>
              </a:ext>
            </a:extLst>
          </p:cNvPr>
          <p:cNvSpPr txBox="1"/>
          <p:nvPr/>
        </p:nvSpPr>
        <p:spPr bwMode="auto">
          <a:xfrm>
            <a:off x="10750891"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3" name="TextBox 52">
            <a:extLst>
              <a:ext uri="{FF2B5EF4-FFF2-40B4-BE49-F238E27FC236}">
                <a16:creationId xmlns:a16="http://schemas.microsoft.com/office/drawing/2014/main" id="{90DED09D-E8DB-D646-A739-4ECB1271B5F0}"/>
              </a:ext>
            </a:extLst>
          </p:cNvPr>
          <p:cNvSpPr txBox="1"/>
          <p:nvPr/>
        </p:nvSpPr>
        <p:spPr bwMode="auto">
          <a:xfrm>
            <a:off x="11403351" y="4425970"/>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54" name="Freeform 53">
            <a:extLst>
              <a:ext uri="{FF2B5EF4-FFF2-40B4-BE49-F238E27FC236}">
                <a16:creationId xmlns:a16="http://schemas.microsoft.com/office/drawing/2014/main" id="{49CE83D2-8002-AD48-8CDB-D63970C7D3F2}"/>
              </a:ext>
            </a:extLst>
          </p:cNvPr>
          <p:cNvSpPr/>
          <p:nvPr/>
        </p:nvSpPr>
        <p:spPr bwMode="auto">
          <a:xfrm>
            <a:off x="6895282" y="1681523"/>
            <a:ext cx="4717206" cy="1558012"/>
          </a:xfrm>
          <a:custGeom>
            <a:avLst/>
            <a:gdLst>
              <a:gd name="connsiteX0" fmla="*/ 0 w 4717206"/>
              <a:gd name="connsiteY0" fmla="*/ 0 h 1558012"/>
              <a:gd name="connsiteX1" fmla="*/ 39245 w 4717206"/>
              <a:gd name="connsiteY1" fmla="*/ 0 h 1558012"/>
              <a:gd name="connsiteX2" fmla="*/ 39245 w 4717206"/>
              <a:gd name="connsiteY2" fmla="*/ 149130 h 1558012"/>
              <a:gd name="connsiteX3" fmla="*/ 78490 w 4717206"/>
              <a:gd name="connsiteY3" fmla="*/ 149130 h 1558012"/>
              <a:gd name="connsiteX4" fmla="*/ 78490 w 4717206"/>
              <a:gd name="connsiteY4" fmla="*/ 231544 h 1558012"/>
              <a:gd name="connsiteX5" fmla="*/ 168752 w 4717206"/>
              <a:gd name="connsiteY5" fmla="*/ 231544 h 1558012"/>
              <a:gd name="connsiteX6" fmla="*/ 168752 w 4717206"/>
              <a:gd name="connsiteY6" fmla="*/ 278637 h 1558012"/>
              <a:gd name="connsiteX7" fmla="*/ 227619 w 4717206"/>
              <a:gd name="connsiteY7" fmla="*/ 278637 h 1558012"/>
              <a:gd name="connsiteX8" fmla="*/ 227619 w 4717206"/>
              <a:gd name="connsiteY8" fmla="*/ 341429 h 1558012"/>
              <a:gd name="connsiteX9" fmla="*/ 227619 w 4717206"/>
              <a:gd name="connsiteY9" fmla="*/ 341429 h 1558012"/>
              <a:gd name="connsiteX10" fmla="*/ 286486 w 4717206"/>
              <a:gd name="connsiteY10" fmla="*/ 341429 h 1558012"/>
              <a:gd name="connsiteX11" fmla="*/ 286486 w 4717206"/>
              <a:gd name="connsiteY11" fmla="*/ 408145 h 1558012"/>
              <a:gd name="connsiteX12" fmla="*/ 286486 w 4717206"/>
              <a:gd name="connsiteY12" fmla="*/ 408145 h 1558012"/>
              <a:gd name="connsiteX13" fmla="*/ 325731 w 4717206"/>
              <a:gd name="connsiteY13" fmla="*/ 408145 h 1558012"/>
              <a:gd name="connsiteX14" fmla="*/ 325731 w 4717206"/>
              <a:gd name="connsiteY14" fmla="*/ 482709 h 1558012"/>
              <a:gd name="connsiteX15" fmla="*/ 325731 w 4717206"/>
              <a:gd name="connsiteY15" fmla="*/ 482709 h 1558012"/>
              <a:gd name="connsiteX16" fmla="*/ 353202 w 4717206"/>
              <a:gd name="connsiteY16" fmla="*/ 482709 h 1558012"/>
              <a:gd name="connsiteX17" fmla="*/ 353202 w 4717206"/>
              <a:gd name="connsiteY17" fmla="*/ 541576 h 1558012"/>
              <a:gd name="connsiteX18" fmla="*/ 415994 w 4717206"/>
              <a:gd name="connsiteY18" fmla="*/ 541576 h 1558012"/>
              <a:gd name="connsiteX19" fmla="*/ 415994 w 4717206"/>
              <a:gd name="connsiteY19" fmla="*/ 576896 h 1558012"/>
              <a:gd name="connsiteX20" fmla="*/ 482709 w 4717206"/>
              <a:gd name="connsiteY20" fmla="*/ 576896 h 1558012"/>
              <a:gd name="connsiteX21" fmla="*/ 482709 w 4717206"/>
              <a:gd name="connsiteY21" fmla="*/ 623990 h 1558012"/>
              <a:gd name="connsiteX22" fmla="*/ 580821 w 4717206"/>
              <a:gd name="connsiteY22" fmla="*/ 623990 h 1558012"/>
              <a:gd name="connsiteX23" fmla="*/ 580821 w 4717206"/>
              <a:gd name="connsiteY23" fmla="*/ 663235 h 1558012"/>
              <a:gd name="connsiteX24" fmla="*/ 627915 w 4717206"/>
              <a:gd name="connsiteY24" fmla="*/ 663235 h 1558012"/>
              <a:gd name="connsiteX25" fmla="*/ 627915 w 4717206"/>
              <a:gd name="connsiteY25" fmla="*/ 663235 h 1558012"/>
              <a:gd name="connsiteX26" fmla="*/ 627915 w 4717206"/>
              <a:gd name="connsiteY26" fmla="*/ 663235 h 1558012"/>
              <a:gd name="connsiteX27" fmla="*/ 627915 w 4717206"/>
              <a:gd name="connsiteY27" fmla="*/ 694630 h 1558012"/>
              <a:gd name="connsiteX28" fmla="*/ 788818 w 4717206"/>
              <a:gd name="connsiteY28" fmla="*/ 694630 h 1558012"/>
              <a:gd name="connsiteX29" fmla="*/ 788818 w 4717206"/>
              <a:gd name="connsiteY29" fmla="*/ 765271 h 1558012"/>
              <a:gd name="connsiteX30" fmla="*/ 828062 w 4717206"/>
              <a:gd name="connsiteY30" fmla="*/ 765271 h 1558012"/>
              <a:gd name="connsiteX31" fmla="*/ 828062 w 4717206"/>
              <a:gd name="connsiteY31" fmla="*/ 820213 h 1558012"/>
              <a:gd name="connsiteX32" fmla="*/ 883005 w 4717206"/>
              <a:gd name="connsiteY32" fmla="*/ 820213 h 1558012"/>
              <a:gd name="connsiteX33" fmla="*/ 883005 w 4717206"/>
              <a:gd name="connsiteY33" fmla="*/ 883005 h 1558012"/>
              <a:gd name="connsiteX34" fmla="*/ 930098 w 4717206"/>
              <a:gd name="connsiteY34" fmla="*/ 883005 h 1558012"/>
              <a:gd name="connsiteX35" fmla="*/ 930098 w 4717206"/>
              <a:gd name="connsiteY35" fmla="*/ 883005 h 1558012"/>
              <a:gd name="connsiteX36" fmla="*/ 930098 w 4717206"/>
              <a:gd name="connsiteY36" fmla="*/ 926174 h 1558012"/>
              <a:gd name="connsiteX37" fmla="*/ 973267 w 4717206"/>
              <a:gd name="connsiteY37" fmla="*/ 926174 h 1558012"/>
              <a:gd name="connsiteX38" fmla="*/ 973267 w 4717206"/>
              <a:gd name="connsiteY38" fmla="*/ 926174 h 1558012"/>
              <a:gd name="connsiteX39" fmla="*/ 973267 w 4717206"/>
              <a:gd name="connsiteY39" fmla="*/ 926174 h 1558012"/>
              <a:gd name="connsiteX40" fmla="*/ 973267 w 4717206"/>
              <a:gd name="connsiteY40" fmla="*/ 926174 h 1558012"/>
              <a:gd name="connsiteX41" fmla="*/ 973267 w 4717206"/>
              <a:gd name="connsiteY41" fmla="*/ 926174 h 1558012"/>
              <a:gd name="connsiteX42" fmla="*/ 973267 w 4717206"/>
              <a:gd name="connsiteY42" fmla="*/ 965418 h 1558012"/>
              <a:gd name="connsiteX43" fmla="*/ 1032134 w 4717206"/>
              <a:gd name="connsiteY43" fmla="*/ 965418 h 1558012"/>
              <a:gd name="connsiteX44" fmla="*/ 1032134 w 4717206"/>
              <a:gd name="connsiteY44" fmla="*/ 1000738 h 1558012"/>
              <a:gd name="connsiteX45" fmla="*/ 1079228 w 4717206"/>
              <a:gd name="connsiteY45" fmla="*/ 1000738 h 1558012"/>
              <a:gd name="connsiteX46" fmla="*/ 1079228 w 4717206"/>
              <a:gd name="connsiteY46" fmla="*/ 1036059 h 1558012"/>
              <a:gd name="connsiteX47" fmla="*/ 1157717 w 4717206"/>
              <a:gd name="connsiteY47" fmla="*/ 1036059 h 1558012"/>
              <a:gd name="connsiteX48" fmla="*/ 1157717 w 4717206"/>
              <a:gd name="connsiteY48" fmla="*/ 1071379 h 1558012"/>
              <a:gd name="connsiteX49" fmla="*/ 1212660 w 4717206"/>
              <a:gd name="connsiteY49" fmla="*/ 1071379 h 1558012"/>
              <a:gd name="connsiteX50" fmla="*/ 1255829 w 4717206"/>
              <a:gd name="connsiteY50" fmla="*/ 1071379 h 1558012"/>
              <a:gd name="connsiteX51" fmla="*/ 1295073 w 4717206"/>
              <a:gd name="connsiteY51" fmla="*/ 1071379 h 1558012"/>
              <a:gd name="connsiteX52" fmla="*/ 1295073 w 4717206"/>
              <a:gd name="connsiteY52" fmla="*/ 1110623 h 1558012"/>
              <a:gd name="connsiteX53" fmla="*/ 1295073 w 4717206"/>
              <a:gd name="connsiteY53" fmla="*/ 1110623 h 1558012"/>
              <a:gd name="connsiteX54" fmla="*/ 1334318 w 4717206"/>
              <a:gd name="connsiteY54" fmla="*/ 1110623 h 1558012"/>
              <a:gd name="connsiteX55" fmla="*/ 1334318 w 4717206"/>
              <a:gd name="connsiteY55" fmla="*/ 1110623 h 1558012"/>
              <a:gd name="connsiteX56" fmla="*/ 1467750 w 4717206"/>
              <a:gd name="connsiteY56" fmla="*/ 1110623 h 1558012"/>
              <a:gd name="connsiteX57" fmla="*/ 1467750 w 4717206"/>
              <a:gd name="connsiteY57" fmla="*/ 1145944 h 1558012"/>
              <a:gd name="connsiteX58" fmla="*/ 1793480 w 4717206"/>
              <a:gd name="connsiteY58" fmla="*/ 1145944 h 1558012"/>
              <a:gd name="connsiteX59" fmla="*/ 1793480 w 4717206"/>
              <a:gd name="connsiteY59" fmla="*/ 1189113 h 1558012"/>
              <a:gd name="connsiteX60" fmla="*/ 1840574 w 4717206"/>
              <a:gd name="connsiteY60" fmla="*/ 1189113 h 1558012"/>
              <a:gd name="connsiteX61" fmla="*/ 1840574 w 4717206"/>
              <a:gd name="connsiteY61" fmla="*/ 1259753 h 1558012"/>
              <a:gd name="connsiteX62" fmla="*/ 1887667 w 4717206"/>
              <a:gd name="connsiteY62" fmla="*/ 1259753 h 1558012"/>
              <a:gd name="connsiteX63" fmla="*/ 1887667 w 4717206"/>
              <a:gd name="connsiteY63" fmla="*/ 1298998 h 1558012"/>
              <a:gd name="connsiteX64" fmla="*/ 1942610 w 4717206"/>
              <a:gd name="connsiteY64" fmla="*/ 1298998 h 1558012"/>
              <a:gd name="connsiteX65" fmla="*/ 1942610 w 4717206"/>
              <a:gd name="connsiteY65" fmla="*/ 1298998 h 1558012"/>
              <a:gd name="connsiteX66" fmla="*/ 1942610 w 4717206"/>
              <a:gd name="connsiteY66" fmla="*/ 1298998 h 1558012"/>
              <a:gd name="connsiteX67" fmla="*/ 1942610 w 4717206"/>
              <a:gd name="connsiteY67" fmla="*/ 1338242 h 1558012"/>
              <a:gd name="connsiteX68" fmla="*/ 2335056 w 4717206"/>
              <a:gd name="connsiteY68" fmla="*/ 1338242 h 1558012"/>
              <a:gd name="connsiteX69" fmla="*/ 2335056 w 4717206"/>
              <a:gd name="connsiteY69" fmla="*/ 1377487 h 1558012"/>
              <a:gd name="connsiteX70" fmla="*/ 2417470 w 4717206"/>
              <a:gd name="connsiteY70" fmla="*/ 1377487 h 1558012"/>
              <a:gd name="connsiteX71" fmla="*/ 2417470 w 4717206"/>
              <a:gd name="connsiteY71" fmla="*/ 1416732 h 1558012"/>
              <a:gd name="connsiteX72" fmla="*/ 2837388 w 4717206"/>
              <a:gd name="connsiteY72" fmla="*/ 1416732 h 1558012"/>
              <a:gd name="connsiteX73" fmla="*/ 2837388 w 4717206"/>
              <a:gd name="connsiteY73" fmla="*/ 1459901 h 1558012"/>
              <a:gd name="connsiteX74" fmla="*/ 2837388 w 4717206"/>
              <a:gd name="connsiteY74" fmla="*/ 1459901 h 1558012"/>
              <a:gd name="connsiteX75" fmla="*/ 2876632 w 4717206"/>
              <a:gd name="connsiteY75" fmla="*/ 1459901 h 1558012"/>
              <a:gd name="connsiteX76" fmla="*/ 2876632 w 4717206"/>
              <a:gd name="connsiteY76" fmla="*/ 1495221 h 1558012"/>
              <a:gd name="connsiteX77" fmla="*/ 3147420 w 4717206"/>
              <a:gd name="connsiteY77" fmla="*/ 1495221 h 1558012"/>
              <a:gd name="connsiteX78" fmla="*/ 3147420 w 4717206"/>
              <a:gd name="connsiteY78" fmla="*/ 1558012 h 1558012"/>
              <a:gd name="connsiteX79" fmla="*/ 4717206 w 4717206"/>
              <a:gd name="connsiteY79" fmla="*/ 1558012 h 155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717206" h="1558012">
                <a:moveTo>
                  <a:pt x="0" y="0"/>
                </a:moveTo>
                <a:lnTo>
                  <a:pt x="39245" y="0"/>
                </a:lnTo>
                <a:lnTo>
                  <a:pt x="39245" y="149130"/>
                </a:lnTo>
                <a:lnTo>
                  <a:pt x="78490" y="149130"/>
                </a:lnTo>
                <a:lnTo>
                  <a:pt x="78490" y="231544"/>
                </a:lnTo>
                <a:lnTo>
                  <a:pt x="168752" y="231544"/>
                </a:lnTo>
                <a:lnTo>
                  <a:pt x="168752" y="278637"/>
                </a:lnTo>
                <a:lnTo>
                  <a:pt x="227619" y="278637"/>
                </a:lnTo>
                <a:lnTo>
                  <a:pt x="227619" y="341429"/>
                </a:lnTo>
                <a:lnTo>
                  <a:pt x="227619" y="341429"/>
                </a:lnTo>
                <a:lnTo>
                  <a:pt x="286486" y="341429"/>
                </a:lnTo>
                <a:lnTo>
                  <a:pt x="286486" y="408145"/>
                </a:lnTo>
                <a:lnTo>
                  <a:pt x="286486" y="408145"/>
                </a:lnTo>
                <a:lnTo>
                  <a:pt x="325731" y="408145"/>
                </a:lnTo>
                <a:lnTo>
                  <a:pt x="325731" y="482709"/>
                </a:lnTo>
                <a:lnTo>
                  <a:pt x="325731" y="482709"/>
                </a:lnTo>
                <a:lnTo>
                  <a:pt x="353202" y="482709"/>
                </a:lnTo>
                <a:lnTo>
                  <a:pt x="353202" y="541576"/>
                </a:lnTo>
                <a:lnTo>
                  <a:pt x="415994" y="541576"/>
                </a:lnTo>
                <a:lnTo>
                  <a:pt x="415994" y="576896"/>
                </a:lnTo>
                <a:lnTo>
                  <a:pt x="482709" y="576896"/>
                </a:lnTo>
                <a:lnTo>
                  <a:pt x="482709" y="623990"/>
                </a:lnTo>
                <a:lnTo>
                  <a:pt x="580821" y="623990"/>
                </a:lnTo>
                <a:lnTo>
                  <a:pt x="580821" y="663235"/>
                </a:lnTo>
                <a:lnTo>
                  <a:pt x="627915" y="663235"/>
                </a:lnTo>
                <a:lnTo>
                  <a:pt x="627915" y="663235"/>
                </a:lnTo>
                <a:lnTo>
                  <a:pt x="627915" y="663235"/>
                </a:lnTo>
                <a:lnTo>
                  <a:pt x="627915" y="694630"/>
                </a:lnTo>
                <a:lnTo>
                  <a:pt x="788818" y="694630"/>
                </a:lnTo>
                <a:lnTo>
                  <a:pt x="788818" y="765271"/>
                </a:lnTo>
                <a:lnTo>
                  <a:pt x="828062" y="765271"/>
                </a:lnTo>
                <a:lnTo>
                  <a:pt x="828062" y="820213"/>
                </a:lnTo>
                <a:lnTo>
                  <a:pt x="883005" y="820213"/>
                </a:lnTo>
                <a:lnTo>
                  <a:pt x="883005" y="883005"/>
                </a:lnTo>
                <a:lnTo>
                  <a:pt x="930098" y="883005"/>
                </a:lnTo>
                <a:lnTo>
                  <a:pt x="930098" y="883005"/>
                </a:lnTo>
                <a:lnTo>
                  <a:pt x="930098" y="926174"/>
                </a:lnTo>
                <a:lnTo>
                  <a:pt x="973267" y="926174"/>
                </a:lnTo>
                <a:lnTo>
                  <a:pt x="973267" y="926174"/>
                </a:lnTo>
                <a:lnTo>
                  <a:pt x="973267" y="926174"/>
                </a:lnTo>
                <a:lnTo>
                  <a:pt x="973267" y="926174"/>
                </a:lnTo>
                <a:lnTo>
                  <a:pt x="973267" y="926174"/>
                </a:lnTo>
                <a:lnTo>
                  <a:pt x="973267" y="965418"/>
                </a:lnTo>
                <a:lnTo>
                  <a:pt x="1032134" y="965418"/>
                </a:lnTo>
                <a:lnTo>
                  <a:pt x="1032134" y="1000738"/>
                </a:lnTo>
                <a:lnTo>
                  <a:pt x="1079228" y="1000738"/>
                </a:lnTo>
                <a:lnTo>
                  <a:pt x="1079228" y="1036059"/>
                </a:lnTo>
                <a:lnTo>
                  <a:pt x="1157717" y="1036059"/>
                </a:lnTo>
                <a:lnTo>
                  <a:pt x="1157717" y="1071379"/>
                </a:lnTo>
                <a:lnTo>
                  <a:pt x="1212660" y="1071379"/>
                </a:lnTo>
                <a:lnTo>
                  <a:pt x="1255829" y="1071379"/>
                </a:lnTo>
                <a:lnTo>
                  <a:pt x="1295073" y="1071379"/>
                </a:lnTo>
                <a:lnTo>
                  <a:pt x="1295073" y="1110623"/>
                </a:lnTo>
                <a:lnTo>
                  <a:pt x="1295073" y="1110623"/>
                </a:lnTo>
                <a:lnTo>
                  <a:pt x="1334318" y="1110623"/>
                </a:lnTo>
                <a:lnTo>
                  <a:pt x="1334318" y="1110623"/>
                </a:lnTo>
                <a:lnTo>
                  <a:pt x="1467750" y="1110623"/>
                </a:lnTo>
                <a:lnTo>
                  <a:pt x="1467750" y="1145944"/>
                </a:lnTo>
                <a:lnTo>
                  <a:pt x="1793480" y="1145944"/>
                </a:lnTo>
                <a:lnTo>
                  <a:pt x="1793480" y="1189113"/>
                </a:lnTo>
                <a:lnTo>
                  <a:pt x="1840574" y="1189113"/>
                </a:lnTo>
                <a:lnTo>
                  <a:pt x="1840574" y="1259753"/>
                </a:lnTo>
                <a:lnTo>
                  <a:pt x="1887667" y="1259753"/>
                </a:lnTo>
                <a:lnTo>
                  <a:pt x="1887667" y="1298998"/>
                </a:lnTo>
                <a:lnTo>
                  <a:pt x="1942610" y="1298998"/>
                </a:lnTo>
                <a:lnTo>
                  <a:pt x="1942610" y="1298998"/>
                </a:lnTo>
                <a:lnTo>
                  <a:pt x="1942610" y="1298998"/>
                </a:lnTo>
                <a:lnTo>
                  <a:pt x="1942610" y="1338242"/>
                </a:lnTo>
                <a:lnTo>
                  <a:pt x="2335056" y="1338242"/>
                </a:lnTo>
                <a:lnTo>
                  <a:pt x="2335056" y="1377487"/>
                </a:lnTo>
                <a:lnTo>
                  <a:pt x="2417470" y="1377487"/>
                </a:lnTo>
                <a:lnTo>
                  <a:pt x="2417470" y="1416732"/>
                </a:lnTo>
                <a:lnTo>
                  <a:pt x="2837388" y="1416732"/>
                </a:lnTo>
                <a:lnTo>
                  <a:pt x="2837388" y="1459901"/>
                </a:lnTo>
                <a:lnTo>
                  <a:pt x="2837388" y="1459901"/>
                </a:lnTo>
                <a:lnTo>
                  <a:pt x="2876632" y="1459901"/>
                </a:lnTo>
                <a:lnTo>
                  <a:pt x="2876632" y="1495221"/>
                </a:lnTo>
                <a:lnTo>
                  <a:pt x="3147420" y="1495221"/>
                </a:lnTo>
                <a:lnTo>
                  <a:pt x="3147420" y="1558012"/>
                </a:lnTo>
                <a:lnTo>
                  <a:pt x="4717206" y="1558012"/>
                </a:lnTo>
              </a:path>
            </a:pathLst>
          </a:custGeom>
          <a:noFill/>
          <a:ln w="28575">
            <a:solidFill>
              <a:schemeClr val="accent1"/>
            </a:solidFill>
            <a:miter lim="800000"/>
            <a:headEnd/>
            <a:tailEnd/>
          </a:ln>
        </p:spPr>
        <p:txBody>
          <a:bodyPr rtlCol="0" anchor="ctr"/>
          <a:lstStyle/>
          <a:p>
            <a:pPr algn="ctr"/>
            <a:endParaRPr lang="en-US" dirty="0"/>
          </a:p>
        </p:txBody>
      </p:sp>
      <p:cxnSp>
        <p:nvCxnSpPr>
          <p:cNvPr id="56" name="Straight Connector 55">
            <a:extLst>
              <a:ext uri="{FF2B5EF4-FFF2-40B4-BE49-F238E27FC236}">
                <a16:creationId xmlns:a16="http://schemas.microsoft.com/office/drawing/2014/main" id="{FEC55F02-2EF1-4E44-A4DC-1A9C25934F1A}"/>
              </a:ext>
            </a:extLst>
          </p:cNvPr>
          <p:cNvCxnSpPr>
            <a:cxnSpLocks/>
          </p:cNvCxnSpPr>
          <p:nvPr/>
        </p:nvCxnSpPr>
        <p:spPr bwMode="auto">
          <a:xfrm>
            <a:off x="10763715"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2193E137-4A6A-254F-92B0-76D3B9272C39}"/>
              </a:ext>
            </a:extLst>
          </p:cNvPr>
          <p:cNvCxnSpPr>
            <a:cxnSpLocks/>
          </p:cNvCxnSpPr>
          <p:nvPr/>
        </p:nvCxnSpPr>
        <p:spPr bwMode="auto">
          <a:xfrm>
            <a:off x="10261619"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CB269A0-4E5B-7642-938C-AD89A79A10C5}"/>
              </a:ext>
            </a:extLst>
          </p:cNvPr>
          <p:cNvCxnSpPr>
            <a:cxnSpLocks/>
          </p:cNvCxnSpPr>
          <p:nvPr/>
        </p:nvCxnSpPr>
        <p:spPr bwMode="auto">
          <a:xfrm>
            <a:off x="1030969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B5EF26A-0CB8-0341-A265-94A553661C04}"/>
              </a:ext>
            </a:extLst>
          </p:cNvPr>
          <p:cNvCxnSpPr>
            <a:cxnSpLocks/>
          </p:cNvCxnSpPr>
          <p:nvPr/>
        </p:nvCxnSpPr>
        <p:spPr bwMode="auto">
          <a:xfrm>
            <a:off x="10370015"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A3B4071-8E54-C84B-B974-FB35F64268F2}"/>
              </a:ext>
            </a:extLst>
          </p:cNvPr>
          <p:cNvCxnSpPr>
            <a:cxnSpLocks/>
          </p:cNvCxnSpPr>
          <p:nvPr/>
        </p:nvCxnSpPr>
        <p:spPr bwMode="auto">
          <a:xfrm>
            <a:off x="1046209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45DF8ED-85CC-CE4F-90EA-9E0267337ED0}"/>
              </a:ext>
            </a:extLst>
          </p:cNvPr>
          <p:cNvCxnSpPr>
            <a:cxnSpLocks/>
          </p:cNvCxnSpPr>
          <p:nvPr/>
        </p:nvCxnSpPr>
        <p:spPr bwMode="auto">
          <a:xfrm>
            <a:off x="1053194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B2A913B-4DBA-9943-AB45-140184A64B5D}"/>
              </a:ext>
            </a:extLst>
          </p:cNvPr>
          <p:cNvCxnSpPr>
            <a:cxnSpLocks/>
          </p:cNvCxnSpPr>
          <p:nvPr/>
        </p:nvCxnSpPr>
        <p:spPr bwMode="auto">
          <a:xfrm>
            <a:off x="1109074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725653B-BDDD-F54D-8023-7FDDE28619A9}"/>
              </a:ext>
            </a:extLst>
          </p:cNvPr>
          <p:cNvCxnSpPr>
            <a:cxnSpLocks/>
          </p:cNvCxnSpPr>
          <p:nvPr/>
        </p:nvCxnSpPr>
        <p:spPr bwMode="auto">
          <a:xfrm>
            <a:off x="11134298"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496A616B-CC9F-2B46-81B7-F149F000656D}"/>
              </a:ext>
            </a:extLst>
          </p:cNvPr>
          <p:cNvCxnSpPr>
            <a:cxnSpLocks/>
          </p:cNvCxnSpPr>
          <p:nvPr/>
        </p:nvCxnSpPr>
        <p:spPr bwMode="auto">
          <a:xfrm>
            <a:off x="1157334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3C74493-DF51-B945-A62A-DF58AF352EE3}"/>
              </a:ext>
            </a:extLst>
          </p:cNvPr>
          <p:cNvCxnSpPr>
            <a:cxnSpLocks/>
          </p:cNvCxnSpPr>
          <p:nvPr/>
        </p:nvCxnSpPr>
        <p:spPr bwMode="auto">
          <a:xfrm>
            <a:off x="1124949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824F633-6B27-DA42-AD35-60EF5559887C}"/>
              </a:ext>
            </a:extLst>
          </p:cNvPr>
          <p:cNvCxnSpPr>
            <a:cxnSpLocks/>
          </p:cNvCxnSpPr>
          <p:nvPr/>
        </p:nvCxnSpPr>
        <p:spPr bwMode="auto">
          <a:xfrm>
            <a:off x="11163299"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0A65299B-6278-F84E-9A5B-45BC5FFF1891}"/>
              </a:ext>
            </a:extLst>
          </p:cNvPr>
          <p:cNvCxnSpPr>
            <a:cxnSpLocks/>
          </p:cNvCxnSpPr>
          <p:nvPr/>
        </p:nvCxnSpPr>
        <p:spPr bwMode="auto">
          <a:xfrm>
            <a:off x="11230440"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95E7607-9F08-5743-AF7F-7F177B2B924E}"/>
              </a:ext>
            </a:extLst>
          </p:cNvPr>
          <p:cNvCxnSpPr>
            <a:cxnSpLocks/>
          </p:cNvCxnSpPr>
          <p:nvPr/>
        </p:nvCxnSpPr>
        <p:spPr bwMode="auto">
          <a:xfrm>
            <a:off x="11205039"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1E51605-4EB7-A84E-A0AF-E45E3A2F390F}"/>
              </a:ext>
            </a:extLst>
          </p:cNvPr>
          <p:cNvCxnSpPr>
            <a:cxnSpLocks/>
          </p:cNvCxnSpPr>
          <p:nvPr/>
        </p:nvCxnSpPr>
        <p:spPr bwMode="auto">
          <a:xfrm>
            <a:off x="11360615"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C7859ED-27EF-D047-B28B-22F8073F50E9}"/>
              </a:ext>
            </a:extLst>
          </p:cNvPr>
          <p:cNvCxnSpPr>
            <a:cxnSpLocks/>
          </p:cNvCxnSpPr>
          <p:nvPr/>
        </p:nvCxnSpPr>
        <p:spPr bwMode="auto">
          <a:xfrm>
            <a:off x="11394415"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0DA9073-E15D-FF44-B4DA-B145F22C53A4}"/>
              </a:ext>
            </a:extLst>
          </p:cNvPr>
          <p:cNvCxnSpPr>
            <a:cxnSpLocks/>
          </p:cNvCxnSpPr>
          <p:nvPr/>
        </p:nvCxnSpPr>
        <p:spPr bwMode="auto">
          <a:xfrm>
            <a:off x="11482203" y="318159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EF1EF884-B346-2C47-805E-D0F40B22C63B}"/>
              </a:ext>
            </a:extLst>
          </p:cNvPr>
          <p:cNvCxnSpPr>
            <a:cxnSpLocks/>
          </p:cNvCxnSpPr>
          <p:nvPr/>
        </p:nvCxnSpPr>
        <p:spPr bwMode="auto">
          <a:xfrm>
            <a:off x="9877890" y="3113876"/>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4358A60-6796-3744-9EEC-4E805A46E638}"/>
              </a:ext>
            </a:extLst>
          </p:cNvPr>
          <p:cNvCxnSpPr>
            <a:cxnSpLocks/>
          </p:cNvCxnSpPr>
          <p:nvPr/>
        </p:nvCxnSpPr>
        <p:spPr bwMode="auto">
          <a:xfrm>
            <a:off x="9153990" y="2954581"/>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4845880-3BF7-214B-92A6-8E02FE39B814}"/>
              </a:ext>
            </a:extLst>
          </p:cNvPr>
          <p:cNvCxnSpPr>
            <a:cxnSpLocks/>
          </p:cNvCxnSpPr>
          <p:nvPr/>
        </p:nvCxnSpPr>
        <p:spPr bwMode="auto">
          <a:xfrm>
            <a:off x="8900311" y="2954581"/>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B8BEF3F-86D9-394A-A925-5B4BEE7F3A47}"/>
              </a:ext>
            </a:extLst>
          </p:cNvPr>
          <p:cNvCxnSpPr>
            <a:cxnSpLocks/>
          </p:cNvCxnSpPr>
          <p:nvPr/>
        </p:nvCxnSpPr>
        <p:spPr bwMode="auto">
          <a:xfrm>
            <a:off x="8944459" y="2954581"/>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45E71C4-4398-5043-AA82-664F74513CF3}"/>
              </a:ext>
            </a:extLst>
          </p:cNvPr>
          <p:cNvCxnSpPr>
            <a:cxnSpLocks/>
          </p:cNvCxnSpPr>
          <p:nvPr/>
        </p:nvCxnSpPr>
        <p:spPr bwMode="auto">
          <a:xfrm>
            <a:off x="9373065" y="3068623"/>
            <a:ext cx="0" cy="83967"/>
          </a:xfrm>
          <a:prstGeom prst="line">
            <a:avLst/>
          </a:prstGeom>
          <a:noFill/>
          <a:ln w="190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675A1681-93DF-7A46-A852-0112216CB45B}"/>
              </a:ext>
            </a:extLst>
          </p:cNvPr>
          <p:cNvCxnSpPr>
            <a:cxnSpLocks/>
          </p:cNvCxnSpPr>
          <p:nvPr/>
        </p:nvCxnSpPr>
        <p:spPr bwMode="auto">
          <a:xfrm>
            <a:off x="9414340" y="3068623"/>
            <a:ext cx="0" cy="83967"/>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EF52280-67DE-7243-8B18-274DCA76DA6E}"/>
              </a:ext>
            </a:extLst>
          </p:cNvPr>
          <p:cNvCxnSpPr>
            <a:cxnSpLocks/>
          </p:cNvCxnSpPr>
          <p:nvPr/>
        </p:nvCxnSpPr>
        <p:spPr bwMode="auto">
          <a:xfrm>
            <a:off x="9617559" y="3068623"/>
            <a:ext cx="0" cy="83967"/>
          </a:xfrm>
          <a:prstGeom prst="line">
            <a:avLst/>
          </a:prstGeom>
          <a:noFill/>
          <a:ln w="1905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DC92485-27D3-A940-91AE-DB5826EC2AED}"/>
              </a:ext>
            </a:extLst>
          </p:cNvPr>
          <p:cNvCxnSpPr>
            <a:cxnSpLocks/>
          </p:cNvCxnSpPr>
          <p:nvPr/>
        </p:nvCxnSpPr>
        <p:spPr bwMode="auto">
          <a:xfrm>
            <a:off x="9671515" y="3068623"/>
            <a:ext cx="0" cy="83967"/>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710A01F-1F8C-344D-8DFF-A7CE9843D6FA}"/>
              </a:ext>
            </a:extLst>
          </p:cNvPr>
          <p:cNvCxnSpPr>
            <a:cxnSpLocks/>
          </p:cNvCxnSpPr>
          <p:nvPr/>
        </p:nvCxnSpPr>
        <p:spPr bwMode="auto">
          <a:xfrm>
            <a:off x="9703284" y="3068623"/>
            <a:ext cx="0" cy="83967"/>
          </a:xfrm>
          <a:prstGeom prst="line">
            <a:avLst/>
          </a:prstGeom>
          <a:noFill/>
          <a:ln w="190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DD38068-390E-5543-9C0C-8AE8BCE547DA}"/>
              </a:ext>
            </a:extLst>
          </p:cNvPr>
          <p:cNvCxnSpPr>
            <a:cxnSpLocks/>
          </p:cNvCxnSpPr>
          <p:nvPr/>
        </p:nvCxnSpPr>
        <p:spPr bwMode="auto">
          <a:xfrm>
            <a:off x="9731859" y="3068623"/>
            <a:ext cx="0" cy="83967"/>
          </a:xfrm>
          <a:prstGeom prst="line">
            <a:avLst/>
          </a:prstGeom>
          <a:noFill/>
          <a:ln w="190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4084AA6-8C27-6A4C-90D2-78A2409C6C31}"/>
              </a:ext>
            </a:extLst>
          </p:cNvPr>
          <p:cNvCxnSpPr>
            <a:cxnSpLocks/>
          </p:cNvCxnSpPr>
          <p:nvPr/>
        </p:nvCxnSpPr>
        <p:spPr bwMode="auto">
          <a:xfrm>
            <a:off x="10017609" y="3113876"/>
            <a:ext cx="0" cy="83967"/>
          </a:xfrm>
          <a:prstGeom prst="line">
            <a:avLst/>
          </a:prstGeom>
          <a:noFill/>
          <a:ln w="190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CE95B21-D0B9-024A-8EFF-677E5943EB6C}"/>
              </a:ext>
            </a:extLst>
          </p:cNvPr>
          <p:cNvCxnSpPr>
            <a:cxnSpLocks/>
          </p:cNvCxnSpPr>
          <p:nvPr/>
        </p:nvCxnSpPr>
        <p:spPr bwMode="auto">
          <a:xfrm>
            <a:off x="9966790" y="3113876"/>
            <a:ext cx="0" cy="83967"/>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524FE06D-130D-BB4B-AF8E-CFC1D3801E01}"/>
              </a:ext>
            </a:extLst>
          </p:cNvPr>
          <p:cNvCxnSpPr>
            <a:cxnSpLocks/>
          </p:cNvCxnSpPr>
          <p:nvPr/>
        </p:nvCxnSpPr>
        <p:spPr bwMode="auto">
          <a:xfrm>
            <a:off x="9781748" y="3117051"/>
            <a:ext cx="0" cy="83967"/>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8122249-896E-5A4D-9E17-C5AE33D7C213}"/>
              </a:ext>
            </a:extLst>
          </p:cNvPr>
          <p:cNvCxnSpPr>
            <a:cxnSpLocks/>
          </p:cNvCxnSpPr>
          <p:nvPr/>
        </p:nvCxnSpPr>
        <p:spPr bwMode="auto">
          <a:xfrm>
            <a:off x="9757240" y="3097627"/>
            <a:ext cx="0" cy="83967"/>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20F4698-773D-A94B-8BFA-75A1857D4460}"/>
              </a:ext>
            </a:extLst>
          </p:cNvPr>
          <p:cNvCxnSpPr>
            <a:cxnSpLocks/>
          </p:cNvCxnSpPr>
          <p:nvPr/>
        </p:nvCxnSpPr>
        <p:spPr bwMode="auto">
          <a:xfrm>
            <a:off x="8846015" y="2948714"/>
            <a:ext cx="0" cy="10160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D868496C-17A6-C941-AC84-CEE2C19A4E54}"/>
              </a:ext>
            </a:extLst>
          </p:cNvPr>
          <p:cNvCxnSpPr>
            <a:cxnSpLocks/>
          </p:cNvCxnSpPr>
          <p:nvPr/>
        </p:nvCxnSpPr>
        <p:spPr bwMode="auto">
          <a:xfrm>
            <a:off x="8814265" y="2922831"/>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F03D5B26-3FF8-EE4D-804B-A7D0801A35E0}"/>
              </a:ext>
            </a:extLst>
          </p:cNvPr>
          <p:cNvCxnSpPr>
            <a:cxnSpLocks/>
          </p:cNvCxnSpPr>
          <p:nvPr/>
        </p:nvCxnSpPr>
        <p:spPr bwMode="auto">
          <a:xfrm>
            <a:off x="8735462" y="283436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A981FAC-7CE0-A64F-BDFF-06A1F31AFA46}"/>
              </a:ext>
            </a:extLst>
          </p:cNvPr>
          <p:cNvCxnSpPr>
            <a:cxnSpLocks/>
          </p:cNvCxnSpPr>
          <p:nvPr/>
        </p:nvCxnSpPr>
        <p:spPr bwMode="auto">
          <a:xfrm>
            <a:off x="8560265" y="27930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B280192-D5F3-294E-A463-55C93420A036}"/>
              </a:ext>
            </a:extLst>
          </p:cNvPr>
          <p:cNvCxnSpPr>
            <a:cxnSpLocks/>
          </p:cNvCxnSpPr>
          <p:nvPr/>
        </p:nvCxnSpPr>
        <p:spPr bwMode="auto">
          <a:xfrm>
            <a:off x="8585665" y="27930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CB6AC51-60F0-824E-A057-83B3ECC0FCA7}"/>
              </a:ext>
            </a:extLst>
          </p:cNvPr>
          <p:cNvCxnSpPr>
            <a:cxnSpLocks/>
          </p:cNvCxnSpPr>
          <p:nvPr/>
        </p:nvCxnSpPr>
        <p:spPr bwMode="auto">
          <a:xfrm>
            <a:off x="8611065" y="27930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DC9586C-F40C-4D47-9414-D2B08247C416}"/>
              </a:ext>
            </a:extLst>
          </p:cNvPr>
          <p:cNvCxnSpPr>
            <a:cxnSpLocks/>
          </p:cNvCxnSpPr>
          <p:nvPr/>
        </p:nvCxnSpPr>
        <p:spPr bwMode="auto">
          <a:xfrm>
            <a:off x="8482515" y="279626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90A2CD9-9BAF-E740-91EC-26C7DF330AF3}"/>
              </a:ext>
            </a:extLst>
          </p:cNvPr>
          <p:cNvCxnSpPr>
            <a:cxnSpLocks/>
          </p:cNvCxnSpPr>
          <p:nvPr/>
        </p:nvCxnSpPr>
        <p:spPr bwMode="auto">
          <a:xfrm>
            <a:off x="8398340" y="27803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742AA09D-1425-334A-938C-FE91818FA86A}"/>
              </a:ext>
            </a:extLst>
          </p:cNvPr>
          <p:cNvCxnSpPr>
            <a:cxnSpLocks/>
          </p:cNvCxnSpPr>
          <p:nvPr/>
        </p:nvCxnSpPr>
        <p:spPr bwMode="auto">
          <a:xfrm>
            <a:off x="8434070" y="27803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A141FE8-6A30-0043-8DA5-9B23E795936A}"/>
              </a:ext>
            </a:extLst>
          </p:cNvPr>
          <p:cNvCxnSpPr>
            <a:cxnSpLocks/>
          </p:cNvCxnSpPr>
          <p:nvPr/>
        </p:nvCxnSpPr>
        <p:spPr bwMode="auto">
          <a:xfrm>
            <a:off x="8414215" y="27803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A42816CC-1DFB-1448-B794-CDC9716831C8}"/>
              </a:ext>
            </a:extLst>
          </p:cNvPr>
          <p:cNvCxnSpPr>
            <a:cxnSpLocks/>
          </p:cNvCxnSpPr>
          <p:nvPr/>
        </p:nvCxnSpPr>
        <p:spPr bwMode="auto">
          <a:xfrm>
            <a:off x="8349165" y="27422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D8E702F-1ADE-CD4A-B541-6CC7C502B193}"/>
              </a:ext>
            </a:extLst>
          </p:cNvPr>
          <p:cNvCxnSpPr>
            <a:cxnSpLocks/>
          </p:cNvCxnSpPr>
          <p:nvPr/>
        </p:nvCxnSpPr>
        <p:spPr bwMode="auto">
          <a:xfrm>
            <a:off x="8225340" y="273276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7D8737E-CEE0-CA48-9CA4-4766F843C717}"/>
              </a:ext>
            </a:extLst>
          </p:cNvPr>
          <p:cNvCxnSpPr>
            <a:cxnSpLocks/>
          </p:cNvCxnSpPr>
          <p:nvPr/>
        </p:nvCxnSpPr>
        <p:spPr bwMode="auto">
          <a:xfrm>
            <a:off x="8282490" y="2732764"/>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4BD8943C-9EC4-944E-9F84-1CBFC7801E95}"/>
              </a:ext>
            </a:extLst>
          </p:cNvPr>
          <p:cNvCxnSpPr>
            <a:cxnSpLocks/>
          </p:cNvCxnSpPr>
          <p:nvPr/>
        </p:nvCxnSpPr>
        <p:spPr bwMode="auto">
          <a:xfrm>
            <a:off x="8255484" y="2732764"/>
            <a:ext cx="0" cy="10160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A4B3971-2A8D-5341-A8F8-187C5782F27C}"/>
              </a:ext>
            </a:extLst>
          </p:cNvPr>
          <p:cNvCxnSpPr>
            <a:cxnSpLocks/>
          </p:cNvCxnSpPr>
          <p:nvPr/>
        </p:nvCxnSpPr>
        <p:spPr bwMode="auto">
          <a:xfrm>
            <a:off x="8149140" y="2698628"/>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AD6E3B3-8AA5-A242-81FA-759860A00295}"/>
              </a:ext>
            </a:extLst>
          </p:cNvPr>
          <p:cNvCxnSpPr>
            <a:cxnSpLocks/>
          </p:cNvCxnSpPr>
          <p:nvPr/>
        </p:nvCxnSpPr>
        <p:spPr bwMode="auto">
          <a:xfrm>
            <a:off x="8095165" y="26914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0FC9F96-D5AD-2B45-97C4-E4A4D7F5677B}"/>
              </a:ext>
            </a:extLst>
          </p:cNvPr>
          <p:cNvCxnSpPr>
            <a:cxnSpLocks/>
          </p:cNvCxnSpPr>
          <p:nvPr/>
        </p:nvCxnSpPr>
        <p:spPr bwMode="auto">
          <a:xfrm>
            <a:off x="8034840" y="2667230"/>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81D30AE-E443-904E-BAF7-AB25FE096E8A}"/>
              </a:ext>
            </a:extLst>
          </p:cNvPr>
          <p:cNvCxnSpPr>
            <a:cxnSpLocks/>
          </p:cNvCxnSpPr>
          <p:nvPr/>
        </p:nvCxnSpPr>
        <p:spPr bwMode="auto">
          <a:xfrm>
            <a:off x="8113130" y="269783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EDD2790-0F52-4A4B-8C36-05C34CBA3CF6}"/>
              </a:ext>
            </a:extLst>
          </p:cNvPr>
          <p:cNvCxnSpPr>
            <a:cxnSpLocks/>
          </p:cNvCxnSpPr>
          <p:nvPr/>
        </p:nvCxnSpPr>
        <p:spPr bwMode="auto">
          <a:xfrm>
            <a:off x="7149015" y="197149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617C7C0E-769F-D848-8452-8170A35E2874}"/>
              </a:ext>
            </a:extLst>
          </p:cNvPr>
          <p:cNvCxnSpPr>
            <a:cxnSpLocks/>
          </p:cNvCxnSpPr>
          <p:nvPr/>
        </p:nvCxnSpPr>
        <p:spPr bwMode="auto">
          <a:xfrm>
            <a:off x="7914190" y="25898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C93A1E6-78D6-4E4D-91B7-2F14F5C360B0}"/>
              </a:ext>
            </a:extLst>
          </p:cNvPr>
          <p:cNvCxnSpPr>
            <a:cxnSpLocks/>
          </p:cNvCxnSpPr>
          <p:nvPr/>
        </p:nvCxnSpPr>
        <p:spPr bwMode="auto">
          <a:xfrm>
            <a:off x="7828465" y="2539089"/>
            <a:ext cx="0" cy="101600"/>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3B7E7C8-A2B0-8445-884C-95BB3873386E}"/>
              </a:ext>
            </a:extLst>
          </p:cNvPr>
          <p:cNvCxnSpPr>
            <a:cxnSpLocks/>
          </p:cNvCxnSpPr>
          <p:nvPr/>
        </p:nvCxnSpPr>
        <p:spPr bwMode="auto">
          <a:xfrm>
            <a:off x="7955465" y="2640689"/>
            <a:ext cx="0" cy="101600"/>
          </a:xfrm>
          <a:prstGeom prst="line">
            <a:avLst/>
          </a:prstGeom>
          <a:noFill/>
          <a:ln w="19050" cap="flat" cmpd="sng" algn="ctr">
            <a:solidFill>
              <a:schemeClr val="accent1"/>
            </a:solidFill>
            <a:prstDash val="solid"/>
            <a:round/>
            <a:headEnd type="none" w="med" len="med"/>
            <a:tailEnd type="none" w="med" len="med"/>
          </a:ln>
          <a:effectLst/>
        </p:spPr>
      </p:cxnSp>
      <p:sp>
        <p:nvSpPr>
          <p:cNvPr id="108" name="TextBox 107">
            <a:extLst>
              <a:ext uri="{FF2B5EF4-FFF2-40B4-BE49-F238E27FC236}">
                <a16:creationId xmlns:a16="http://schemas.microsoft.com/office/drawing/2014/main" id="{03431255-C63F-D241-95E8-F37BF2F9FCB6}"/>
              </a:ext>
            </a:extLst>
          </p:cNvPr>
          <p:cNvSpPr txBox="1"/>
          <p:nvPr/>
        </p:nvSpPr>
        <p:spPr bwMode="auto">
          <a:xfrm>
            <a:off x="6650316" y="509908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149</a:t>
            </a:r>
          </a:p>
        </p:txBody>
      </p:sp>
      <p:sp>
        <p:nvSpPr>
          <p:cNvPr id="109" name="TextBox 108">
            <a:extLst>
              <a:ext uri="{FF2B5EF4-FFF2-40B4-BE49-F238E27FC236}">
                <a16:creationId xmlns:a16="http://schemas.microsoft.com/office/drawing/2014/main" id="{E2800394-876F-6946-94D8-3349B3F4B048}"/>
              </a:ext>
            </a:extLst>
          </p:cNvPr>
          <p:cNvSpPr txBox="1"/>
          <p:nvPr/>
        </p:nvSpPr>
        <p:spPr bwMode="auto">
          <a:xfrm>
            <a:off x="7333479" y="509908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110</a:t>
            </a:r>
          </a:p>
        </p:txBody>
      </p:sp>
      <p:sp>
        <p:nvSpPr>
          <p:cNvPr id="110" name="TextBox 109">
            <a:extLst>
              <a:ext uri="{FF2B5EF4-FFF2-40B4-BE49-F238E27FC236}">
                <a16:creationId xmlns:a16="http://schemas.microsoft.com/office/drawing/2014/main" id="{CD171AB4-28B8-4B4D-AEC9-E646694FFBF1}"/>
              </a:ext>
            </a:extLst>
          </p:cNvPr>
          <p:cNvSpPr txBox="1"/>
          <p:nvPr/>
        </p:nvSpPr>
        <p:spPr bwMode="auto">
          <a:xfrm>
            <a:off x="8066662" y="509908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73</a:t>
            </a:r>
          </a:p>
        </p:txBody>
      </p:sp>
      <p:sp>
        <p:nvSpPr>
          <p:cNvPr id="111" name="TextBox 110">
            <a:extLst>
              <a:ext uri="{FF2B5EF4-FFF2-40B4-BE49-F238E27FC236}">
                <a16:creationId xmlns:a16="http://schemas.microsoft.com/office/drawing/2014/main" id="{EBAB88F3-12CE-1F46-8405-ABFA8C7503A5}"/>
              </a:ext>
            </a:extLst>
          </p:cNvPr>
          <p:cNvSpPr txBox="1"/>
          <p:nvPr/>
        </p:nvSpPr>
        <p:spPr bwMode="auto">
          <a:xfrm>
            <a:off x="8719122" y="509908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41</a:t>
            </a:r>
          </a:p>
        </p:txBody>
      </p:sp>
      <p:sp>
        <p:nvSpPr>
          <p:cNvPr id="112" name="TextBox 111">
            <a:extLst>
              <a:ext uri="{FF2B5EF4-FFF2-40B4-BE49-F238E27FC236}">
                <a16:creationId xmlns:a16="http://schemas.microsoft.com/office/drawing/2014/main" id="{03BB486C-754F-D444-983F-77DF89555B25}"/>
              </a:ext>
            </a:extLst>
          </p:cNvPr>
          <p:cNvSpPr txBox="1"/>
          <p:nvPr/>
        </p:nvSpPr>
        <p:spPr bwMode="auto">
          <a:xfrm>
            <a:off x="9414340" y="509908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13" name="TextBox 112">
            <a:extLst>
              <a:ext uri="{FF2B5EF4-FFF2-40B4-BE49-F238E27FC236}">
                <a16:creationId xmlns:a16="http://schemas.microsoft.com/office/drawing/2014/main" id="{626423FC-6234-194E-9DAB-38CA9E6EB4AB}"/>
              </a:ext>
            </a:extLst>
          </p:cNvPr>
          <p:cNvSpPr txBox="1"/>
          <p:nvPr/>
        </p:nvSpPr>
        <p:spPr bwMode="auto">
          <a:xfrm>
            <a:off x="10066800" y="509908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14" name="TextBox 113">
            <a:extLst>
              <a:ext uri="{FF2B5EF4-FFF2-40B4-BE49-F238E27FC236}">
                <a16:creationId xmlns:a16="http://schemas.microsoft.com/office/drawing/2014/main" id="{DB10B4ED-28E8-4D43-ADCC-4188277861A9}"/>
              </a:ext>
            </a:extLst>
          </p:cNvPr>
          <p:cNvSpPr txBox="1"/>
          <p:nvPr/>
        </p:nvSpPr>
        <p:spPr bwMode="auto">
          <a:xfrm>
            <a:off x="10763715" y="5099082"/>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15" name="TextBox 114">
            <a:extLst>
              <a:ext uri="{FF2B5EF4-FFF2-40B4-BE49-F238E27FC236}">
                <a16:creationId xmlns:a16="http://schemas.microsoft.com/office/drawing/2014/main" id="{7CD14A19-D2C3-4549-BA67-D7892DC54E88}"/>
              </a:ext>
            </a:extLst>
          </p:cNvPr>
          <p:cNvSpPr txBox="1"/>
          <p:nvPr/>
        </p:nvSpPr>
        <p:spPr bwMode="auto">
          <a:xfrm>
            <a:off x="11461859" y="509908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6" name="TextBox 115">
            <a:extLst>
              <a:ext uri="{FF2B5EF4-FFF2-40B4-BE49-F238E27FC236}">
                <a16:creationId xmlns:a16="http://schemas.microsoft.com/office/drawing/2014/main" id="{ACF83C7D-B758-FB46-A2CD-602C71385A00}"/>
              </a:ext>
            </a:extLst>
          </p:cNvPr>
          <p:cNvSpPr txBox="1"/>
          <p:nvPr/>
        </p:nvSpPr>
        <p:spPr bwMode="auto">
          <a:xfrm>
            <a:off x="5420400" y="5003385"/>
            <a:ext cx="13067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Tree>
    <p:extLst>
      <p:ext uri="{BB962C8B-B14F-4D97-AF65-F5344CB8AC3E}">
        <p14:creationId xmlns:p14="http://schemas.microsoft.com/office/powerpoint/2010/main" val="262552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kern="1200" dirty="0">
                <a:ea typeface="ＭＳ Ｐゴシック"/>
                <a:cs typeface="Calibri" panose="020F0502020204030204" pitchFamily="34" charset="0"/>
              </a:rPr>
              <a:t>NHL-B2 trial: Impact </a:t>
            </a:r>
            <a:r>
              <a:rPr kumimoji="0" lang="en-US" i="0" u="none" strike="noStrike" kern="1200" cap="none" spc="0" normalizeH="0" baseline="0" noProof="0" dirty="0">
                <a:ln>
                  <a:noFill/>
                </a:ln>
                <a:effectLst/>
                <a:uLnTx/>
                <a:uFillTx/>
                <a:ea typeface="ＭＳ Ｐゴシック"/>
                <a:cs typeface="Calibri" panose="020F0502020204030204" pitchFamily="34" charset="0"/>
              </a:rPr>
              <a:t>of Prephase on Treatment-Related </a:t>
            </a:r>
            <a:r>
              <a:rPr lang="en-US" kern="1200" dirty="0">
                <a:ea typeface="ＭＳ Ｐゴシック"/>
                <a:cs typeface="Calibri" panose="020F0502020204030204" pitchFamily="34" charset="0"/>
              </a:rPr>
              <a:t>D</a:t>
            </a:r>
            <a:r>
              <a:rPr kumimoji="0" lang="en-US" i="0" u="none" strike="noStrike" kern="1200" cap="none" spc="0" normalizeH="0" baseline="0" noProof="0" dirty="0">
                <a:ln>
                  <a:noFill/>
                </a:ln>
                <a:effectLst/>
                <a:uLnTx/>
                <a:uFillTx/>
                <a:ea typeface="ＭＳ Ｐゴシック"/>
                <a:cs typeface="Calibri" panose="020F0502020204030204" pitchFamily="34" charset="0"/>
              </a:rPr>
              <a:t>eaths With Q2W or </a:t>
            </a:r>
            <a:r>
              <a:rPr lang="en-US" kern="1200" dirty="0">
                <a:ea typeface="ＭＳ Ｐゴシック"/>
                <a:cs typeface="Calibri" panose="020F0502020204030204" pitchFamily="34" charset="0"/>
              </a:rPr>
              <a:t>Q3W CHOP </a:t>
            </a:r>
            <a:r>
              <a:rPr lang="en-US" kern="1200" dirty="0">
                <a:latin typeface="Arial" panose="020B0604020202020204" pitchFamily="34" charset="0"/>
                <a:ea typeface="ＭＳ Ｐゴシック"/>
                <a:cs typeface="Arial" panose="020B0604020202020204" pitchFamily="34" charset="0"/>
              </a:rPr>
              <a:t>±</a:t>
            </a:r>
            <a:r>
              <a:rPr lang="en-US" kern="1200" dirty="0">
                <a:ea typeface="ＭＳ Ｐゴシック"/>
                <a:cs typeface="Calibri" panose="020F0502020204030204" pitchFamily="34" charset="0"/>
              </a:rPr>
              <a:t> </a:t>
            </a:r>
            <a:r>
              <a:rPr kumimoji="0" lang="en-US" i="0" u="none" strike="noStrike" kern="1200" cap="none" spc="0" normalizeH="0" baseline="0" noProof="0" dirty="0">
                <a:ln>
                  <a:noFill/>
                </a:ln>
                <a:effectLst/>
                <a:uLnTx/>
                <a:uFillTx/>
                <a:ea typeface="ＭＳ Ｐゴシック"/>
                <a:cs typeface="Calibri" panose="020F0502020204030204" pitchFamily="34" charset="0"/>
              </a:rPr>
              <a:t>Etoposide </a:t>
            </a:r>
            <a:endParaRPr lang="en-US" dirty="0">
              <a:cs typeface="Calibri" panose="020F0502020204030204" pitchFamily="34" charset="0"/>
            </a:endParaRPr>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idx="1"/>
          </p:nvPr>
        </p:nvSpPr>
        <p:spPr>
          <a:xfrm>
            <a:off x="604675" y="4900803"/>
            <a:ext cx="3472421" cy="1262930"/>
          </a:xfrm>
        </p:spPr>
        <p:txBody>
          <a:bodyPr/>
          <a:lstStyle/>
          <a:p>
            <a:r>
              <a:rPr lang="en-US" sz="2000" b="1" i="0" dirty="0">
                <a:solidFill>
                  <a:srgbClr val="1A1A1A"/>
                </a:solidFill>
                <a:effectLst/>
                <a:latin typeface="acumin-pro"/>
              </a:rPr>
              <a:t>Primary endpoint:  </a:t>
            </a:r>
            <a:r>
              <a:rPr lang="en-US" sz="2000" b="0" i="0" dirty="0">
                <a:solidFill>
                  <a:srgbClr val="1A1A1A"/>
                </a:solidFill>
                <a:effectLst/>
                <a:latin typeface="acumin-pro"/>
              </a:rPr>
              <a:t>EFS (defined as the time from start of therap</a:t>
            </a:r>
            <a:r>
              <a:rPr lang="en-US" sz="2000" dirty="0">
                <a:solidFill>
                  <a:srgbClr val="1A1A1A"/>
                </a:solidFill>
                <a:latin typeface="acumin-pro"/>
              </a:rPr>
              <a:t>y to PD)</a:t>
            </a:r>
            <a:endParaRPr lang="en-US" sz="2000" dirty="0"/>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31285" y="6391883"/>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Pfreundschuh. Blood. 2004;104:634. Pfreundschuh. Blood. 2010;116;5103. </a:t>
            </a:r>
          </a:p>
        </p:txBody>
      </p:sp>
      <p:sp>
        <p:nvSpPr>
          <p:cNvPr id="9" name="Rectangle 49">
            <a:extLst>
              <a:ext uri="{FF2B5EF4-FFF2-40B4-BE49-F238E27FC236}">
                <a16:creationId xmlns:a16="http://schemas.microsoft.com/office/drawing/2014/main" id="{64FFCA04-77E5-4EA2-8529-B270EDB698E6}"/>
              </a:ext>
            </a:extLst>
          </p:cNvPr>
          <p:cNvSpPr>
            <a:spLocks noChangeArrowheads="1"/>
          </p:cNvSpPr>
          <p:nvPr/>
        </p:nvSpPr>
        <p:spPr bwMode="auto">
          <a:xfrm>
            <a:off x="720806" y="3733800"/>
            <a:ext cx="3191367" cy="92021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Prephase*: </a:t>
            </a:r>
          </a:p>
          <a:p>
            <a:pPr marL="285750" marR="0" lvl="0" indent="-285750" defTabSz="914400" rtl="0" eaLnBrk="0" fontAlgn="base" latinLnBrk="0" hangingPunct="0">
              <a:lnSpc>
                <a:spcPct val="100000"/>
              </a:lnSpc>
              <a:spcBef>
                <a:spcPct val="0"/>
              </a:spcBef>
              <a:spcAft>
                <a:spcPct val="0"/>
              </a:spcAft>
              <a:buClrTx/>
              <a:buSzTx/>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Prednisone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 mg/m</a:t>
            </a:r>
            <a:r>
              <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PO x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 days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Vincristine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 mg x 1</a:t>
            </a:r>
          </a:p>
        </p:txBody>
      </p:sp>
      <p:sp>
        <p:nvSpPr>
          <p:cNvPr id="10" name="TextBox 9">
            <a:extLst>
              <a:ext uri="{FF2B5EF4-FFF2-40B4-BE49-F238E27FC236}">
                <a16:creationId xmlns:a16="http://schemas.microsoft.com/office/drawing/2014/main" id="{AB9CDAF4-D3DE-46A3-8C45-A96FCFD6C169}"/>
              </a:ext>
            </a:extLst>
          </p:cNvPr>
          <p:cNvSpPr txBox="1"/>
          <p:nvPr/>
        </p:nvSpPr>
        <p:spPr bwMode="auto">
          <a:xfrm>
            <a:off x="716694" y="2326484"/>
            <a:ext cx="31913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2000" b="0" dirty="0">
                <a:solidFill>
                  <a:srgbClr val="1A1A1A"/>
                </a:solidFill>
                <a:latin typeface="acumin-pro"/>
              </a:rPr>
              <a:t>P</a:t>
            </a:r>
            <a:r>
              <a:rPr lang="en-US" sz="2000" b="0" i="0" dirty="0">
                <a:solidFill>
                  <a:srgbClr val="1A1A1A"/>
                </a:solidFill>
                <a:effectLst/>
                <a:latin typeface="acumin-pro"/>
              </a:rPr>
              <a:t>atients aged 61-75 yr with aggressive lymphomas</a:t>
            </a:r>
          </a:p>
          <a:p>
            <a:pPr algn="ctr">
              <a:lnSpc>
                <a:spcPct val="100000"/>
              </a:lnSpc>
              <a:spcBef>
                <a:spcPts val="0"/>
              </a:spcBef>
              <a:spcAft>
                <a:spcPct val="0"/>
              </a:spcAft>
              <a:buClrTx/>
              <a:buFontTx/>
              <a:buNone/>
            </a:pPr>
            <a:r>
              <a:rPr lang="en-US" sz="2000" b="0" dirty="0">
                <a:solidFill>
                  <a:schemeClr val="bg1"/>
                </a:solidFill>
                <a:latin typeface="Calibri" panose="020F0502020204030204" pitchFamily="34" charset="0"/>
              </a:rPr>
              <a:t>(N = 689)</a:t>
            </a:r>
          </a:p>
        </p:txBody>
      </p:sp>
      <p:sp>
        <p:nvSpPr>
          <p:cNvPr id="11" name="Line 54">
            <a:extLst>
              <a:ext uri="{FF2B5EF4-FFF2-40B4-BE49-F238E27FC236}">
                <a16:creationId xmlns:a16="http://schemas.microsoft.com/office/drawing/2014/main" id="{623D69E4-8CE3-4BBD-9152-52E831BF3BE2}"/>
              </a:ext>
            </a:extLst>
          </p:cNvPr>
          <p:cNvSpPr>
            <a:spLocks noChangeShapeType="1"/>
          </p:cNvSpPr>
          <p:nvPr/>
        </p:nvSpPr>
        <p:spPr bwMode="auto">
          <a:xfrm>
            <a:off x="2316489" y="3339170"/>
            <a:ext cx="0" cy="3696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A0E592F6-3A0F-CB4F-BCEB-1AC80CD6DEB9}"/>
              </a:ext>
            </a:extLst>
          </p:cNvPr>
          <p:cNvSpPr txBox="1"/>
          <p:nvPr/>
        </p:nvSpPr>
        <p:spPr bwMode="auto">
          <a:xfrm rot="16200000">
            <a:off x="3140231" y="3609204"/>
            <a:ext cx="32441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Therapy-Associated Deaths (%)</a:t>
            </a:r>
          </a:p>
        </p:txBody>
      </p:sp>
      <p:cxnSp>
        <p:nvCxnSpPr>
          <p:cNvPr id="17" name="Straight Connector 16">
            <a:extLst>
              <a:ext uri="{FF2B5EF4-FFF2-40B4-BE49-F238E27FC236}">
                <a16:creationId xmlns:a16="http://schemas.microsoft.com/office/drawing/2014/main" id="{5CD70E5A-090F-A741-AA6B-123E28F8FCCE}"/>
              </a:ext>
            </a:extLst>
          </p:cNvPr>
          <p:cNvCxnSpPr/>
          <p:nvPr/>
        </p:nvCxnSpPr>
        <p:spPr bwMode="auto">
          <a:xfrm>
            <a:off x="6152573" y="5368376"/>
            <a:ext cx="0" cy="84779"/>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CFC4684-BB2A-8540-AFD9-4BD17BBA5EDA}"/>
              </a:ext>
            </a:extLst>
          </p:cNvPr>
          <p:cNvCxnSpPr/>
          <p:nvPr/>
        </p:nvCxnSpPr>
        <p:spPr bwMode="auto">
          <a:xfrm>
            <a:off x="7086149" y="5368376"/>
            <a:ext cx="0" cy="84779"/>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ECC87A8-1262-E541-B7D9-147368CE0133}"/>
              </a:ext>
            </a:extLst>
          </p:cNvPr>
          <p:cNvCxnSpPr/>
          <p:nvPr/>
        </p:nvCxnSpPr>
        <p:spPr bwMode="auto">
          <a:xfrm>
            <a:off x="8018716" y="5368376"/>
            <a:ext cx="0" cy="84779"/>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1897B95-E48E-4541-B102-1189FAEEF2AF}"/>
              </a:ext>
            </a:extLst>
          </p:cNvPr>
          <p:cNvCxnSpPr/>
          <p:nvPr/>
        </p:nvCxnSpPr>
        <p:spPr bwMode="auto">
          <a:xfrm>
            <a:off x="8914949" y="5363966"/>
            <a:ext cx="0" cy="84779"/>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16AC90F-D223-5043-8EDA-D4CB30241BA4}"/>
              </a:ext>
            </a:extLst>
          </p:cNvPr>
          <p:cNvCxnSpPr/>
          <p:nvPr/>
        </p:nvCxnSpPr>
        <p:spPr bwMode="auto">
          <a:xfrm>
            <a:off x="9853572" y="5363965"/>
            <a:ext cx="0" cy="84779"/>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87F74918-432E-0348-BB22-B5B3CABF55C5}"/>
              </a:ext>
            </a:extLst>
          </p:cNvPr>
          <p:cNvCxnSpPr/>
          <p:nvPr/>
        </p:nvCxnSpPr>
        <p:spPr bwMode="auto">
          <a:xfrm>
            <a:off x="10780083" y="5363965"/>
            <a:ext cx="0" cy="84779"/>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C47BFC6A-7BD6-514B-A735-CBB608422305}"/>
              </a:ext>
            </a:extLst>
          </p:cNvPr>
          <p:cNvSpPr txBox="1"/>
          <p:nvPr/>
        </p:nvSpPr>
        <p:spPr bwMode="auto">
          <a:xfrm>
            <a:off x="5727900" y="5429705"/>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1</a:t>
            </a:r>
          </a:p>
        </p:txBody>
      </p:sp>
      <p:sp>
        <p:nvSpPr>
          <p:cNvPr id="24" name="TextBox 23">
            <a:extLst>
              <a:ext uri="{FF2B5EF4-FFF2-40B4-BE49-F238E27FC236}">
                <a16:creationId xmlns:a16="http://schemas.microsoft.com/office/drawing/2014/main" id="{2FAEE7A7-D731-3E45-869F-207FAABDC07B}"/>
              </a:ext>
            </a:extLst>
          </p:cNvPr>
          <p:cNvSpPr txBox="1"/>
          <p:nvPr/>
        </p:nvSpPr>
        <p:spPr bwMode="auto">
          <a:xfrm>
            <a:off x="6662901" y="5429705"/>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2</a:t>
            </a:r>
          </a:p>
        </p:txBody>
      </p:sp>
      <p:sp>
        <p:nvSpPr>
          <p:cNvPr id="25" name="TextBox 24">
            <a:extLst>
              <a:ext uri="{FF2B5EF4-FFF2-40B4-BE49-F238E27FC236}">
                <a16:creationId xmlns:a16="http://schemas.microsoft.com/office/drawing/2014/main" id="{E76517CD-8A82-A34D-B1D5-0D7A169F2F41}"/>
              </a:ext>
            </a:extLst>
          </p:cNvPr>
          <p:cNvSpPr txBox="1"/>
          <p:nvPr/>
        </p:nvSpPr>
        <p:spPr bwMode="auto">
          <a:xfrm>
            <a:off x="7598203" y="5429705"/>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3</a:t>
            </a:r>
          </a:p>
        </p:txBody>
      </p:sp>
      <p:sp>
        <p:nvSpPr>
          <p:cNvPr id="26" name="TextBox 25">
            <a:extLst>
              <a:ext uri="{FF2B5EF4-FFF2-40B4-BE49-F238E27FC236}">
                <a16:creationId xmlns:a16="http://schemas.microsoft.com/office/drawing/2014/main" id="{44DBBC2E-09F1-B648-90BA-BEB5949D9B7E}"/>
              </a:ext>
            </a:extLst>
          </p:cNvPr>
          <p:cNvSpPr txBox="1"/>
          <p:nvPr/>
        </p:nvSpPr>
        <p:spPr bwMode="auto">
          <a:xfrm>
            <a:off x="8533204" y="5429705"/>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4</a:t>
            </a:r>
          </a:p>
        </p:txBody>
      </p:sp>
      <p:sp>
        <p:nvSpPr>
          <p:cNvPr id="27" name="TextBox 26">
            <a:extLst>
              <a:ext uri="{FF2B5EF4-FFF2-40B4-BE49-F238E27FC236}">
                <a16:creationId xmlns:a16="http://schemas.microsoft.com/office/drawing/2014/main" id="{54BDDF0D-4F34-724D-AE3A-AB74E35BCF76}"/>
              </a:ext>
            </a:extLst>
          </p:cNvPr>
          <p:cNvSpPr txBox="1"/>
          <p:nvPr/>
        </p:nvSpPr>
        <p:spPr bwMode="auto">
          <a:xfrm>
            <a:off x="9437388" y="5430474"/>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5</a:t>
            </a:r>
          </a:p>
        </p:txBody>
      </p:sp>
      <p:sp>
        <p:nvSpPr>
          <p:cNvPr id="28" name="TextBox 27">
            <a:extLst>
              <a:ext uri="{FF2B5EF4-FFF2-40B4-BE49-F238E27FC236}">
                <a16:creationId xmlns:a16="http://schemas.microsoft.com/office/drawing/2014/main" id="{F0E8CF1A-749C-4946-8F5B-84E35F18CEB7}"/>
              </a:ext>
            </a:extLst>
          </p:cNvPr>
          <p:cNvSpPr txBox="1"/>
          <p:nvPr/>
        </p:nvSpPr>
        <p:spPr bwMode="auto">
          <a:xfrm>
            <a:off x="10372389" y="5430474"/>
            <a:ext cx="850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Cycle 6</a:t>
            </a:r>
          </a:p>
        </p:txBody>
      </p:sp>
      <p:sp>
        <p:nvSpPr>
          <p:cNvPr id="29" name="Rectangle 28">
            <a:extLst>
              <a:ext uri="{FF2B5EF4-FFF2-40B4-BE49-F238E27FC236}">
                <a16:creationId xmlns:a16="http://schemas.microsoft.com/office/drawing/2014/main" id="{5AA7F0F8-4AFF-DF40-BAAA-722BA566D096}"/>
              </a:ext>
            </a:extLst>
          </p:cNvPr>
          <p:cNvSpPr/>
          <p:nvPr/>
        </p:nvSpPr>
        <p:spPr bwMode="auto">
          <a:xfrm>
            <a:off x="5910349" y="2158999"/>
            <a:ext cx="193780" cy="31962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ectangle 29">
            <a:extLst>
              <a:ext uri="{FF2B5EF4-FFF2-40B4-BE49-F238E27FC236}">
                <a16:creationId xmlns:a16="http://schemas.microsoft.com/office/drawing/2014/main" id="{706F5CC3-687E-704D-A17A-76B85B60035E}"/>
              </a:ext>
            </a:extLst>
          </p:cNvPr>
          <p:cNvSpPr/>
          <p:nvPr/>
        </p:nvSpPr>
        <p:spPr bwMode="auto">
          <a:xfrm>
            <a:off x="6823646" y="3889777"/>
            <a:ext cx="193780" cy="146546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02F1E6BC-B2EE-434B-9E72-CC97528C8D19}"/>
              </a:ext>
            </a:extLst>
          </p:cNvPr>
          <p:cNvSpPr/>
          <p:nvPr/>
        </p:nvSpPr>
        <p:spPr bwMode="auto">
          <a:xfrm>
            <a:off x="7773641" y="5025971"/>
            <a:ext cx="193780" cy="32926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41352B54-4B2C-344B-8294-263BF4A3803C}"/>
              </a:ext>
            </a:extLst>
          </p:cNvPr>
          <p:cNvSpPr/>
          <p:nvPr/>
        </p:nvSpPr>
        <p:spPr bwMode="auto">
          <a:xfrm>
            <a:off x="8686938" y="5025970"/>
            <a:ext cx="193780" cy="3292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507E4D0-A63A-044A-99BB-B9021F899139}"/>
              </a:ext>
            </a:extLst>
          </p:cNvPr>
          <p:cNvSpPr/>
          <p:nvPr/>
        </p:nvSpPr>
        <p:spPr bwMode="auto">
          <a:xfrm>
            <a:off x="9618412" y="5034987"/>
            <a:ext cx="193780" cy="32025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5525DCD2-4683-AF40-A3DB-0811D949231D}"/>
              </a:ext>
            </a:extLst>
          </p:cNvPr>
          <p:cNvSpPr/>
          <p:nvPr/>
        </p:nvSpPr>
        <p:spPr bwMode="auto">
          <a:xfrm>
            <a:off x="10501557" y="5309520"/>
            <a:ext cx="193780" cy="4571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ectangle 34">
            <a:extLst>
              <a:ext uri="{FF2B5EF4-FFF2-40B4-BE49-F238E27FC236}">
                <a16:creationId xmlns:a16="http://schemas.microsoft.com/office/drawing/2014/main" id="{1E712F13-1591-CA49-8B16-48855A71E71C}"/>
              </a:ext>
            </a:extLst>
          </p:cNvPr>
          <p:cNvSpPr/>
          <p:nvPr/>
        </p:nvSpPr>
        <p:spPr bwMode="auto">
          <a:xfrm>
            <a:off x="10825055" y="5309520"/>
            <a:ext cx="193780"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23A6AE01-BA8F-9A46-A880-44875B599BE6}"/>
              </a:ext>
            </a:extLst>
          </p:cNvPr>
          <p:cNvSpPr/>
          <p:nvPr/>
        </p:nvSpPr>
        <p:spPr bwMode="auto">
          <a:xfrm>
            <a:off x="9902084" y="5172454"/>
            <a:ext cx="193780" cy="18278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39D9EB26-98DA-9D47-8CDC-AD3B98670398}"/>
              </a:ext>
            </a:extLst>
          </p:cNvPr>
          <p:cNvSpPr/>
          <p:nvPr/>
        </p:nvSpPr>
        <p:spPr bwMode="auto">
          <a:xfrm>
            <a:off x="8979113" y="5309520"/>
            <a:ext cx="193780" cy="4571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4A9CBBFA-3BE3-7C48-9761-C4542D8DF774}"/>
              </a:ext>
            </a:extLst>
          </p:cNvPr>
          <p:cNvSpPr/>
          <p:nvPr/>
        </p:nvSpPr>
        <p:spPr bwMode="auto">
          <a:xfrm>
            <a:off x="8063274" y="5216771"/>
            <a:ext cx="193780" cy="1384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1F5F48D9-073B-4F41-8826-7C7630FA2F4A}"/>
              </a:ext>
            </a:extLst>
          </p:cNvPr>
          <p:cNvSpPr/>
          <p:nvPr/>
        </p:nvSpPr>
        <p:spPr bwMode="auto">
          <a:xfrm>
            <a:off x="7123382" y="4972477"/>
            <a:ext cx="193780" cy="38276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7756D0E4-2F1B-1246-80A7-6C8D932AA821}"/>
              </a:ext>
            </a:extLst>
          </p:cNvPr>
          <p:cNvSpPr/>
          <p:nvPr/>
        </p:nvSpPr>
        <p:spPr bwMode="auto">
          <a:xfrm>
            <a:off x="6210085" y="4133549"/>
            <a:ext cx="193780" cy="122169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2" name="Straight Connector 41">
            <a:extLst>
              <a:ext uri="{FF2B5EF4-FFF2-40B4-BE49-F238E27FC236}">
                <a16:creationId xmlns:a16="http://schemas.microsoft.com/office/drawing/2014/main" id="{B0F7FF3C-2E3A-4F48-BF56-C0AA4E839924}"/>
              </a:ext>
            </a:extLst>
          </p:cNvPr>
          <p:cNvCxnSpPr/>
          <p:nvPr/>
        </p:nvCxnSpPr>
        <p:spPr bwMode="auto">
          <a:xfrm>
            <a:off x="5324608" y="2171793"/>
            <a:ext cx="7993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B39CA46-C058-3A4F-B5E8-CFE0A3E28DCD}"/>
              </a:ext>
            </a:extLst>
          </p:cNvPr>
          <p:cNvCxnSpPr/>
          <p:nvPr/>
        </p:nvCxnSpPr>
        <p:spPr bwMode="auto">
          <a:xfrm>
            <a:off x="5324608" y="2816851"/>
            <a:ext cx="79935"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DE940CB-FC84-E943-9DB7-3E4EB3B032EC}"/>
              </a:ext>
            </a:extLst>
          </p:cNvPr>
          <p:cNvCxnSpPr/>
          <p:nvPr/>
        </p:nvCxnSpPr>
        <p:spPr bwMode="auto">
          <a:xfrm>
            <a:off x="5324608" y="3458201"/>
            <a:ext cx="7993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51CD84A-BF97-4845-B1D4-8C1AA1FEE146}"/>
              </a:ext>
            </a:extLst>
          </p:cNvPr>
          <p:cNvCxnSpPr/>
          <p:nvPr/>
        </p:nvCxnSpPr>
        <p:spPr bwMode="auto">
          <a:xfrm>
            <a:off x="5324608" y="4105901"/>
            <a:ext cx="7993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EA20359-D279-9045-8B8A-0C75B197EFFA}"/>
              </a:ext>
            </a:extLst>
          </p:cNvPr>
          <p:cNvCxnSpPr/>
          <p:nvPr/>
        </p:nvCxnSpPr>
        <p:spPr bwMode="auto">
          <a:xfrm>
            <a:off x="5324608" y="4746713"/>
            <a:ext cx="7993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46F2124-E549-BE4C-8DAF-D17988C7FCA1}"/>
              </a:ext>
            </a:extLst>
          </p:cNvPr>
          <p:cNvCxnSpPr/>
          <p:nvPr/>
        </p:nvCxnSpPr>
        <p:spPr bwMode="auto">
          <a:xfrm>
            <a:off x="5324608" y="5355504"/>
            <a:ext cx="79935" cy="0"/>
          </a:xfrm>
          <a:prstGeom prst="line">
            <a:avLst/>
          </a:prstGeom>
          <a:noFill/>
          <a:ln w="28575" cap="flat" cmpd="sng" algn="ctr">
            <a:solidFill>
              <a:schemeClr val="bg1"/>
            </a:solidFill>
            <a:prstDash val="solid"/>
            <a:round/>
            <a:headEnd type="none" w="med" len="med"/>
            <a:tailEnd type="none" w="med" len="med"/>
          </a:ln>
          <a:effectLst/>
        </p:spPr>
      </p:cxnSp>
      <p:sp>
        <p:nvSpPr>
          <p:cNvPr id="49" name="TextBox 48">
            <a:extLst>
              <a:ext uri="{FF2B5EF4-FFF2-40B4-BE49-F238E27FC236}">
                <a16:creationId xmlns:a16="http://schemas.microsoft.com/office/drawing/2014/main" id="{566AA0DA-4934-5F4F-ADD2-A02E6FE20DC5}"/>
              </a:ext>
            </a:extLst>
          </p:cNvPr>
          <p:cNvSpPr txBox="1"/>
          <p:nvPr/>
        </p:nvSpPr>
        <p:spPr bwMode="auto">
          <a:xfrm>
            <a:off x="5082507" y="517170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805EA0A4-BAE7-F344-81EA-C1442893530C}"/>
              </a:ext>
            </a:extLst>
          </p:cNvPr>
          <p:cNvSpPr txBox="1"/>
          <p:nvPr/>
        </p:nvSpPr>
        <p:spPr bwMode="auto">
          <a:xfrm>
            <a:off x="5082507" y="455523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51" name="TextBox 50">
            <a:extLst>
              <a:ext uri="{FF2B5EF4-FFF2-40B4-BE49-F238E27FC236}">
                <a16:creationId xmlns:a16="http://schemas.microsoft.com/office/drawing/2014/main" id="{2A7E66D4-C6C4-C749-8DE6-A2EA830AF6B5}"/>
              </a:ext>
            </a:extLst>
          </p:cNvPr>
          <p:cNvSpPr txBox="1"/>
          <p:nvPr/>
        </p:nvSpPr>
        <p:spPr bwMode="auto">
          <a:xfrm>
            <a:off x="5082507" y="393686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52" name="TextBox 51">
            <a:extLst>
              <a:ext uri="{FF2B5EF4-FFF2-40B4-BE49-F238E27FC236}">
                <a16:creationId xmlns:a16="http://schemas.microsoft.com/office/drawing/2014/main" id="{FDA754EE-3257-A749-BDB7-5193F49E284C}"/>
              </a:ext>
            </a:extLst>
          </p:cNvPr>
          <p:cNvSpPr txBox="1"/>
          <p:nvPr/>
        </p:nvSpPr>
        <p:spPr bwMode="auto">
          <a:xfrm>
            <a:off x="5082507" y="329045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3" name="TextBox 52">
            <a:extLst>
              <a:ext uri="{FF2B5EF4-FFF2-40B4-BE49-F238E27FC236}">
                <a16:creationId xmlns:a16="http://schemas.microsoft.com/office/drawing/2014/main" id="{D7743B37-3AA6-9C40-BAE9-66E630CADBEE}"/>
              </a:ext>
            </a:extLst>
          </p:cNvPr>
          <p:cNvSpPr txBox="1"/>
          <p:nvPr/>
        </p:nvSpPr>
        <p:spPr bwMode="auto">
          <a:xfrm>
            <a:off x="5082507" y="262880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4" name="TextBox 53">
            <a:extLst>
              <a:ext uri="{FF2B5EF4-FFF2-40B4-BE49-F238E27FC236}">
                <a16:creationId xmlns:a16="http://schemas.microsoft.com/office/drawing/2014/main" id="{F050F021-C6BF-0448-9F1C-66764FACDB55}"/>
              </a:ext>
            </a:extLst>
          </p:cNvPr>
          <p:cNvSpPr txBox="1"/>
          <p:nvPr/>
        </p:nvSpPr>
        <p:spPr bwMode="auto">
          <a:xfrm>
            <a:off x="5082507" y="200307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14" name="Freeform 13">
            <a:extLst>
              <a:ext uri="{FF2B5EF4-FFF2-40B4-BE49-F238E27FC236}">
                <a16:creationId xmlns:a16="http://schemas.microsoft.com/office/drawing/2014/main" id="{439C6414-10CA-684B-B2D5-B93DDD758490}"/>
              </a:ext>
            </a:extLst>
          </p:cNvPr>
          <p:cNvSpPr/>
          <p:nvPr/>
        </p:nvSpPr>
        <p:spPr bwMode="auto">
          <a:xfrm>
            <a:off x="5404543" y="2158997"/>
            <a:ext cx="6102417" cy="3196240"/>
          </a:xfrm>
          <a:custGeom>
            <a:avLst/>
            <a:gdLst>
              <a:gd name="connsiteX0" fmla="*/ 0 w 6102417"/>
              <a:gd name="connsiteY0" fmla="*/ 0 h 3282214"/>
              <a:gd name="connsiteX1" fmla="*/ 0 w 6102417"/>
              <a:gd name="connsiteY1" fmla="*/ 3282214 h 3282214"/>
              <a:gd name="connsiteX2" fmla="*/ 6102417 w 6102417"/>
              <a:gd name="connsiteY2" fmla="*/ 3282214 h 3282214"/>
            </a:gdLst>
            <a:ahLst/>
            <a:cxnLst>
              <a:cxn ang="0">
                <a:pos x="connsiteX0" y="connsiteY0"/>
              </a:cxn>
              <a:cxn ang="0">
                <a:pos x="connsiteX1" y="connsiteY1"/>
              </a:cxn>
              <a:cxn ang="0">
                <a:pos x="connsiteX2" y="connsiteY2"/>
              </a:cxn>
            </a:cxnLst>
            <a:rect l="l" t="t" r="r" b="b"/>
            <a:pathLst>
              <a:path w="6102417" h="3282214">
                <a:moveTo>
                  <a:pt x="0" y="0"/>
                </a:moveTo>
                <a:lnTo>
                  <a:pt x="0" y="3282214"/>
                </a:lnTo>
                <a:lnTo>
                  <a:pt x="6102417" y="3282214"/>
                </a:lnTo>
              </a:path>
            </a:pathLst>
          </a:custGeom>
          <a:noFill/>
          <a:ln w="28575">
            <a:solidFill>
              <a:schemeClr val="bg1"/>
            </a:solidFill>
            <a:miter lim="800000"/>
            <a:headEnd/>
            <a:tailEnd/>
          </a:ln>
        </p:spPr>
        <p:txBody>
          <a:bodyPr rtlCol="0" anchor="ctr"/>
          <a:lstStyle/>
          <a:p>
            <a:pPr algn="ctr"/>
            <a:endParaRPr lang="en-US" dirty="0"/>
          </a:p>
        </p:txBody>
      </p:sp>
      <p:sp>
        <p:nvSpPr>
          <p:cNvPr id="12" name="Rectangle 11">
            <a:extLst>
              <a:ext uri="{FF2B5EF4-FFF2-40B4-BE49-F238E27FC236}">
                <a16:creationId xmlns:a16="http://schemas.microsoft.com/office/drawing/2014/main" id="{DD67790D-F9E9-45E1-8B56-DB6AE546E830}"/>
              </a:ext>
            </a:extLst>
          </p:cNvPr>
          <p:cNvSpPr/>
          <p:nvPr/>
        </p:nvSpPr>
        <p:spPr bwMode="auto">
          <a:xfrm>
            <a:off x="8063274" y="1744317"/>
            <a:ext cx="189969" cy="1899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2D747065-2093-4818-B571-0D09ECFDE817}"/>
              </a:ext>
            </a:extLst>
          </p:cNvPr>
          <p:cNvSpPr/>
          <p:nvPr/>
        </p:nvSpPr>
        <p:spPr bwMode="auto">
          <a:xfrm>
            <a:off x="8063274" y="1995121"/>
            <a:ext cx="189969" cy="1899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193D7F5B-FA19-4DC8-9D90-E7C699D70B6C}"/>
              </a:ext>
            </a:extLst>
          </p:cNvPr>
          <p:cNvSpPr txBox="1"/>
          <p:nvPr/>
        </p:nvSpPr>
        <p:spPr bwMode="auto">
          <a:xfrm>
            <a:off x="8203451" y="1694891"/>
            <a:ext cx="3019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Before introduction of prephase tx</a:t>
            </a:r>
          </a:p>
        </p:txBody>
      </p:sp>
      <p:sp>
        <p:nvSpPr>
          <p:cNvPr id="56" name="TextBox 55">
            <a:extLst>
              <a:ext uri="{FF2B5EF4-FFF2-40B4-BE49-F238E27FC236}">
                <a16:creationId xmlns:a16="http://schemas.microsoft.com/office/drawing/2014/main" id="{461EDFEB-DCB5-4056-84F2-AD4C6B462A2E}"/>
              </a:ext>
            </a:extLst>
          </p:cNvPr>
          <p:cNvSpPr txBox="1"/>
          <p:nvPr/>
        </p:nvSpPr>
        <p:spPr bwMode="auto">
          <a:xfrm>
            <a:off x="8199436" y="1936726"/>
            <a:ext cx="30191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After introduction of prephase tx</a:t>
            </a:r>
          </a:p>
        </p:txBody>
      </p:sp>
      <p:sp>
        <p:nvSpPr>
          <p:cNvPr id="8" name="TextBox 7">
            <a:extLst>
              <a:ext uri="{FF2B5EF4-FFF2-40B4-BE49-F238E27FC236}">
                <a16:creationId xmlns:a16="http://schemas.microsoft.com/office/drawing/2014/main" id="{C57CA296-3824-4692-803B-97633C3392B5}"/>
              </a:ext>
            </a:extLst>
          </p:cNvPr>
          <p:cNvSpPr txBox="1"/>
          <p:nvPr/>
        </p:nvSpPr>
        <p:spPr bwMode="auto">
          <a:xfrm>
            <a:off x="624327" y="5972311"/>
            <a:ext cx="1105649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*Expert’s comments: In very progressive lymphoma where performance status may be prohibitive of intensive chemotherapy</a:t>
            </a:r>
          </a:p>
        </p:txBody>
      </p:sp>
    </p:spTree>
    <p:extLst>
      <p:ext uri="{BB962C8B-B14F-4D97-AF65-F5344CB8AC3E}">
        <p14:creationId xmlns:p14="http://schemas.microsoft.com/office/powerpoint/2010/main" val="4483176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sz="3600" dirty="0"/>
              <a:t>Other Regimens for Older/Frail </a:t>
            </a:r>
            <a:r>
              <a:rPr lang="en-US" dirty="0"/>
              <a:t>P</a:t>
            </a:r>
            <a:r>
              <a:rPr lang="en-US" sz="3600" dirty="0"/>
              <a:t>atients and </a:t>
            </a:r>
            <a:br>
              <a:rPr lang="en-US" sz="3600" dirty="0"/>
            </a:br>
            <a:r>
              <a:rPr lang="en-US" sz="3600" dirty="0"/>
              <a:t>Patients With Decreased Cardiac Function</a:t>
            </a:r>
            <a:endParaRPr lang="en-US" dirty="0"/>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12751" y="6227109"/>
            <a:ext cx="847439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Fields. JCO. 2014; 32:282. 2. Moccia. Blood Adv. 2021;5:1483. 3. Storti. Haematologica. 2018; 103:1345.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4. Luminari. Hematol Oncol. 2018; 36:68. 5. Zaja. Leuk Lymph. 2006; 47:2174.  </a:t>
            </a:r>
          </a:p>
        </p:txBody>
      </p:sp>
      <p:graphicFrame>
        <p:nvGraphicFramePr>
          <p:cNvPr id="8" name="Table 3">
            <a:extLst>
              <a:ext uri="{FF2B5EF4-FFF2-40B4-BE49-F238E27FC236}">
                <a16:creationId xmlns:a16="http://schemas.microsoft.com/office/drawing/2014/main" id="{95DA3705-4D2E-4647-AA5E-5462850D3236}"/>
              </a:ext>
            </a:extLst>
          </p:cNvPr>
          <p:cNvGraphicFramePr>
            <a:graphicFrameLocks noGrp="1"/>
          </p:cNvGraphicFramePr>
          <p:nvPr>
            <p:extLst>
              <p:ext uri="{D42A27DB-BD31-4B8C-83A1-F6EECF244321}">
                <p14:modId xmlns:p14="http://schemas.microsoft.com/office/powerpoint/2010/main" val="269117332"/>
              </p:ext>
            </p:extLst>
          </p:nvPr>
        </p:nvGraphicFramePr>
        <p:xfrm>
          <a:off x="522288" y="1597998"/>
          <a:ext cx="11250612" cy="4206240"/>
        </p:xfrm>
        <a:graphic>
          <a:graphicData uri="http://schemas.openxmlformats.org/drawingml/2006/table">
            <a:tbl>
              <a:tblPr firstRow="1" bandRow="1">
                <a:tableStyleId>{93296810-A885-4BE3-A3E7-6D5BEEA58F35}</a:tableStyleId>
              </a:tblPr>
              <a:tblGrid>
                <a:gridCol w="1761076">
                  <a:extLst>
                    <a:ext uri="{9D8B030D-6E8A-4147-A177-3AD203B41FA5}">
                      <a16:colId xmlns:a16="http://schemas.microsoft.com/office/drawing/2014/main" val="1427385216"/>
                    </a:ext>
                  </a:extLst>
                </a:gridCol>
                <a:gridCol w="726918">
                  <a:extLst>
                    <a:ext uri="{9D8B030D-6E8A-4147-A177-3AD203B41FA5}">
                      <a16:colId xmlns:a16="http://schemas.microsoft.com/office/drawing/2014/main" val="2432265669"/>
                    </a:ext>
                  </a:extLst>
                </a:gridCol>
                <a:gridCol w="2095236">
                  <a:extLst>
                    <a:ext uri="{9D8B030D-6E8A-4147-A177-3AD203B41FA5}">
                      <a16:colId xmlns:a16="http://schemas.microsoft.com/office/drawing/2014/main" val="2716952663"/>
                    </a:ext>
                  </a:extLst>
                </a:gridCol>
                <a:gridCol w="1411078">
                  <a:extLst>
                    <a:ext uri="{9D8B030D-6E8A-4147-A177-3AD203B41FA5}">
                      <a16:colId xmlns:a16="http://schemas.microsoft.com/office/drawing/2014/main" val="811280446"/>
                    </a:ext>
                  </a:extLst>
                </a:gridCol>
                <a:gridCol w="1453837">
                  <a:extLst>
                    <a:ext uri="{9D8B030D-6E8A-4147-A177-3AD203B41FA5}">
                      <a16:colId xmlns:a16="http://schemas.microsoft.com/office/drawing/2014/main" val="1962371222"/>
                    </a:ext>
                  </a:extLst>
                </a:gridCol>
                <a:gridCol w="1453837">
                  <a:extLst>
                    <a:ext uri="{9D8B030D-6E8A-4147-A177-3AD203B41FA5}">
                      <a16:colId xmlns:a16="http://schemas.microsoft.com/office/drawing/2014/main" val="3713773413"/>
                    </a:ext>
                  </a:extLst>
                </a:gridCol>
                <a:gridCol w="2348630">
                  <a:extLst>
                    <a:ext uri="{9D8B030D-6E8A-4147-A177-3AD203B41FA5}">
                      <a16:colId xmlns:a16="http://schemas.microsoft.com/office/drawing/2014/main" val="3242043119"/>
                    </a:ext>
                  </a:extLst>
                </a:gridCol>
              </a:tblGrid>
              <a:tr h="0">
                <a:tc>
                  <a:txBody>
                    <a:bodyPr/>
                    <a:lstStyle/>
                    <a:p>
                      <a:r>
                        <a:rPr lang="en-US" sz="2000" dirty="0">
                          <a:solidFill>
                            <a:schemeClr val="tx1"/>
                          </a:solidFill>
                          <a:latin typeface="Calibri" panose="020F0502020204030204" pitchFamily="34" charset="0"/>
                          <a:cs typeface="Calibri" panose="020F0502020204030204" pitchFamily="34" charset="0"/>
                        </a:rPr>
                        <a:t>Regimen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Median Age (Yr)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ORR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PFS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OS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solidFill>
                            <a:schemeClr val="tx1"/>
                          </a:solidFill>
                          <a:latin typeface="Calibri" panose="020F0502020204030204" pitchFamily="34" charset="0"/>
                          <a:cs typeface="Calibri" panose="020F0502020204030204" pitchFamily="34" charset="0"/>
                        </a:rPr>
                        <a:t>Study Design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37462268"/>
                  </a:ext>
                </a:extLst>
              </a:tr>
              <a:tr h="0">
                <a:tc>
                  <a:txBody>
                    <a:bodyPr/>
                    <a:lstStyle/>
                    <a:p>
                      <a:r>
                        <a:rPr lang="en-US" sz="2000" dirty="0">
                          <a:solidFill>
                            <a:schemeClr val="bg1"/>
                          </a:solidFill>
                          <a:latin typeface="Calibri" panose="020F0502020204030204" pitchFamily="34" charset="0"/>
                          <a:cs typeface="Calibri" panose="020F0502020204030204" pitchFamily="34" charset="0"/>
                        </a:rPr>
                        <a:t>R-GCVP</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50% at 2 yr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56% at 2 yr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Prospective</a:t>
                      </a:r>
                      <a:r>
                        <a:rPr lang="en-US" sz="2000" baseline="30000" dirty="0">
                          <a:solidFill>
                            <a:schemeClr val="bg1"/>
                          </a:solidFill>
                          <a:latin typeface="Calibri" panose="020F0502020204030204" pitchFamily="34" charset="0"/>
                          <a:cs typeface="Calibri" panose="020F0502020204030204" pitchFamily="34" charset="0"/>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28941249"/>
                  </a:ext>
                </a:extLst>
              </a:tr>
              <a:tr h="0">
                <a:tc>
                  <a:txBody>
                    <a:bodyPr/>
                    <a:lstStyle/>
                    <a:p>
                      <a:r>
                        <a:rPr lang="en-US" sz="2000" dirty="0">
                          <a:solidFill>
                            <a:schemeClr val="bg1"/>
                          </a:solidFill>
                          <a:latin typeface="Calibri" panose="020F0502020204030204" pitchFamily="34" charset="0"/>
                          <a:cs typeface="Calibri" panose="020F0502020204030204" pitchFamily="34" charset="0"/>
                        </a:rPr>
                        <a:t>R-CEOP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53% at 5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47% at 5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Retrospective</a:t>
                      </a:r>
                      <a:r>
                        <a:rPr lang="en-US" sz="2000" baseline="30000" dirty="0">
                          <a:solidFill>
                            <a:schemeClr val="bg1"/>
                          </a:solidFill>
                          <a:latin typeface="Calibri" panose="020F0502020204030204" pitchFamily="34" charset="0"/>
                          <a:cs typeface="Calibri" panose="020F0502020204030204" pitchFamily="34" charset="0"/>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4392563"/>
                  </a:ext>
                </a:extLst>
              </a:tr>
              <a:tr h="0">
                <a:tc>
                  <a:txBody>
                    <a:bodyPr/>
                    <a:lstStyle/>
                    <a:p>
                      <a:r>
                        <a:rPr lang="en-US" sz="2000" dirty="0">
                          <a:solidFill>
                            <a:schemeClr val="bg1"/>
                          </a:solidFill>
                          <a:latin typeface="Calibri" panose="020F0502020204030204" pitchFamily="34" charset="0"/>
                          <a:cs typeface="Calibri" panose="020F0502020204030204" pitchFamily="34" charset="0"/>
                        </a:rPr>
                        <a:t>R-Benda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38% at 2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51% at 2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Prospective</a:t>
                      </a:r>
                      <a:r>
                        <a:rPr lang="en-US" sz="2000" baseline="30000" dirty="0">
                          <a:solidFill>
                            <a:schemeClr val="bg1"/>
                          </a:solidFill>
                          <a:latin typeface="Calibri" panose="020F0502020204030204" pitchFamily="34" charset="0"/>
                          <a:cs typeface="Calibri" panose="020F0502020204030204" pitchFamily="34" charset="0"/>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1124768"/>
                  </a:ext>
                </a:extLst>
              </a:tr>
              <a:tr h="376392">
                <a:tc>
                  <a:txBody>
                    <a:bodyPr/>
                    <a:lstStyle/>
                    <a:p>
                      <a:r>
                        <a:rPr lang="en-US" sz="2000" dirty="0">
                          <a:solidFill>
                            <a:schemeClr val="bg1"/>
                          </a:solidFill>
                          <a:latin typeface="Calibri" panose="020F0502020204030204" pitchFamily="34" charset="0"/>
                          <a:cs typeface="Calibri" panose="020F0502020204030204" pitchFamily="34" charset="0"/>
                        </a:rPr>
                        <a:t>R-CDOP (nonpegylated liposomal doxorubicin)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38% at 3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50% at 3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Prospective</a:t>
                      </a:r>
                      <a:r>
                        <a:rPr lang="en-US" sz="2000" baseline="30000" dirty="0">
                          <a:solidFill>
                            <a:schemeClr val="bg1"/>
                          </a:solidFill>
                          <a:latin typeface="Calibri" panose="020F0502020204030204" pitchFamily="34" charset="0"/>
                          <a:cs typeface="Calibri" panose="020F0502020204030204" pitchFamily="34" charset="0"/>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12879808"/>
                  </a:ext>
                </a:extLst>
              </a:tr>
              <a:tr h="376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Calibri" panose="020F0502020204030204" pitchFamily="34" charset="0"/>
                        </a:rPr>
                        <a:t>R-CDOP (pegylated liposomal doxorubicin)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66% at 2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69% at 2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Calibri" panose="020F0502020204030204" pitchFamily="34" charset="0"/>
                        </a:rPr>
                        <a:t>Prospective</a:t>
                      </a:r>
                      <a:r>
                        <a:rPr lang="en-US" sz="2000" baseline="30000" dirty="0">
                          <a:solidFill>
                            <a:schemeClr val="bg1"/>
                          </a:solidFill>
                          <a:latin typeface="Calibri" panose="020F0502020204030204" pitchFamily="34" charset="0"/>
                          <a:cs typeface="Calibri" panose="020F0502020204030204" pitchFamily="34" charset="0"/>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4510595"/>
                  </a:ext>
                </a:extLst>
              </a:tr>
            </a:tbl>
          </a:graphicData>
        </a:graphic>
      </p:graphicFrame>
    </p:spTree>
    <p:extLst>
      <p:ext uri="{BB962C8B-B14F-4D97-AF65-F5344CB8AC3E}">
        <p14:creationId xmlns:p14="http://schemas.microsoft.com/office/powerpoint/2010/main" val="3428674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B2BC4-F144-7F4A-B916-F45D1C96F97C}"/>
              </a:ext>
            </a:extLst>
          </p:cNvPr>
          <p:cNvSpPr>
            <a:spLocks noGrp="1"/>
          </p:cNvSpPr>
          <p:nvPr>
            <p:ph type="title"/>
          </p:nvPr>
        </p:nvSpPr>
        <p:spPr/>
        <p:txBody>
          <a:bodyPr/>
          <a:lstStyle/>
          <a:p>
            <a:r>
              <a:rPr lang="en-US" dirty="0"/>
              <a:t>Predicting Risk of CNS Recurrence in DLBCL</a:t>
            </a:r>
            <a:br>
              <a:rPr lang="en-US" dirty="0">
                <a:highlight>
                  <a:srgbClr val="FFFF00"/>
                </a:highlight>
              </a:rPr>
            </a:br>
            <a:endParaRPr lang="en-US" dirty="0">
              <a:highlight>
                <a:srgbClr val="FFFF00"/>
              </a:highlight>
            </a:endParaRPr>
          </a:p>
        </p:txBody>
      </p:sp>
    </p:spTree>
    <p:extLst>
      <p:ext uri="{BB962C8B-B14F-4D97-AF65-F5344CB8AC3E}">
        <p14:creationId xmlns:p14="http://schemas.microsoft.com/office/powerpoint/2010/main" val="3016770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CNS-IPI: Identify Patients at High Risk for CNS Relapse</a:t>
            </a:r>
          </a:p>
        </p:txBody>
      </p:sp>
      <p:sp>
        <p:nvSpPr>
          <p:cNvPr id="7" name="Rectangle 3"/>
          <p:cNvSpPr>
            <a:spLocks noGrp="1" noChangeArrowheads="1"/>
          </p:cNvSpPr>
          <p:nvPr>
            <p:ph idx="1"/>
          </p:nvPr>
        </p:nvSpPr>
        <p:spPr/>
        <p:txBody>
          <a:bodyPr/>
          <a:lstStyle/>
          <a:p>
            <a:pPr>
              <a:lnSpc>
                <a:spcPct val="90000"/>
              </a:lnSpc>
            </a:pPr>
            <a:r>
              <a:rPr lang="en-US" sz="1800" dirty="0"/>
              <a:t>Risk factors</a:t>
            </a:r>
          </a:p>
          <a:p>
            <a:pPr lvl="1">
              <a:lnSpc>
                <a:spcPct val="90000"/>
              </a:lnSpc>
            </a:pPr>
            <a:r>
              <a:rPr lang="en-US" sz="1600" dirty="0"/>
              <a:t>Aged &gt;60 yr</a:t>
            </a:r>
          </a:p>
          <a:p>
            <a:pPr lvl="1">
              <a:lnSpc>
                <a:spcPct val="90000"/>
              </a:lnSpc>
            </a:pPr>
            <a:r>
              <a:rPr lang="en-US" sz="1600" dirty="0"/>
              <a:t>Poor performance status (2-4)</a:t>
            </a:r>
          </a:p>
          <a:p>
            <a:pPr lvl="1">
              <a:lnSpc>
                <a:spcPct val="90000"/>
              </a:lnSpc>
            </a:pPr>
            <a:r>
              <a:rPr lang="en-US" sz="1600" dirty="0"/>
              <a:t>Elevated LDH</a:t>
            </a:r>
          </a:p>
          <a:p>
            <a:pPr lvl="1">
              <a:lnSpc>
                <a:spcPct val="90000"/>
              </a:lnSpc>
            </a:pPr>
            <a:r>
              <a:rPr lang="en-US" sz="1600" dirty="0"/>
              <a:t>Advanced Ann Arbor stage (III/IV)</a:t>
            </a:r>
          </a:p>
          <a:p>
            <a:pPr lvl="1">
              <a:lnSpc>
                <a:spcPct val="90000"/>
              </a:lnSpc>
            </a:pPr>
            <a:r>
              <a:rPr lang="en-US" sz="1600" dirty="0"/>
              <a:t>Multiple extranodal sites</a:t>
            </a:r>
          </a:p>
          <a:p>
            <a:pPr lvl="1">
              <a:lnSpc>
                <a:spcPct val="90000"/>
              </a:lnSpc>
            </a:pPr>
            <a:r>
              <a:rPr lang="en-US" sz="1600" dirty="0">
                <a:solidFill>
                  <a:srgbClr val="FF0000"/>
                </a:solidFill>
              </a:rPr>
              <a:t>Renal/adrenal involvement</a:t>
            </a:r>
          </a:p>
          <a:p>
            <a:pPr>
              <a:lnSpc>
                <a:spcPct val="90000"/>
              </a:lnSpc>
            </a:pPr>
            <a:r>
              <a:rPr lang="en-US" sz="1800" dirty="0"/>
              <a:t>Risk groups</a:t>
            </a:r>
          </a:p>
          <a:p>
            <a:pPr lvl="1">
              <a:lnSpc>
                <a:spcPct val="90000"/>
              </a:lnSpc>
            </a:pPr>
            <a:r>
              <a:rPr lang="en-US" sz="1600" dirty="0"/>
              <a:t>Low (0-1)</a:t>
            </a:r>
          </a:p>
          <a:p>
            <a:pPr lvl="1">
              <a:lnSpc>
                <a:spcPct val="90000"/>
              </a:lnSpc>
            </a:pPr>
            <a:r>
              <a:rPr lang="en-US" sz="1600" dirty="0"/>
              <a:t>Intermediate (2-3)</a:t>
            </a:r>
          </a:p>
          <a:p>
            <a:pPr lvl="1">
              <a:lnSpc>
                <a:spcPct val="90000"/>
              </a:lnSpc>
            </a:pPr>
            <a:r>
              <a:rPr lang="en-US" sz="1600" dirty="0"/>
              <a:t>High (4-6)</a:t>
            </a:r>
          </a:p>
        </p:txBody>
      </p:sp>
      <p:sp>
        <p:nvSpPr>
          <p:cNvPr id="8" name="Text Box 11">
            <a:extLst>
              <a:ext uri="{FF2B5EF4-FFF2-40B4-BE49-F238E27FC236}">
                <a16:creationId xmlns:a16="http://schemas.microsoft.com/office/drawing/2014/main" id="{2E39F91A-31A5-4588-92D9-0870BBADE2F5}"/>
              </a:ext>
            </a:extLst>
          </p:cNvPr>
          <p:cNvSpPr txBox="1">
            <a:spLocks noChangeArrowheads="1"/>
          </p:cNvSpPr>
          <p:nvPr/>
        </p:nvSpPr>
        <p:spPr bwMode="auto">
          <a:xfrm>
            <a:off x="432269" y="639470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Schmitz. JCO. 2016;34:3150.</a:t>
            </a:r>
          </a:p>
        </p:txBody>
      </p:sp>
      <p:sp>
        <p:nvSpPr>
          <p:cNvPr id="281612" name="TextBox 281611">
            <a:extLst>
              <a:ext uri="{FF2B5EF4-FFF2-40B4-BE49-F238E27FC236}">
                <a16:creationId xmlns:a16="http://schemas.microsoft.com/office/drawing/2014/main" id="{FFD402AE-6BEC-4437-902D-B19CE3A051DF}"/>
              </a:ext>
            </a:extLst>
          </p:cNvPr>
          <p:cNvSpPr txBox="1"/>
          <p:nvPr/>
        </p:nvSpPr>
        <p:spPr bwMode="auto">
          <a:xfrm>
            <a:off x="7953301" y="2818237"/>
            <a:ext cx="2333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598488" algn="l"/>
                <a:tab pos="628650" algn="l"/>
                <a:tab pos="161290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4-6 (	DSHNHL; 	BCCA)</a:t>
            </a:r>
          </a:p>
        </p:txBody>
      </p:sp>
      <p:sp>
        <p:nvSpPr>
          <p:cNvPr id="3" name="TextBox 2">
            <a:extLst>
              <a:ext uri="{FF2B5EF4-FFF2-40B4-BE49-F238E27FC236}">
                <a16:creationId xmlns:a16="http://schemas.microsoft.com/office/drawing/2014/main" id="{BF52817C-C638-4EFD-99B3-7CFDA77BA03A}"/>
              </a:ext>
            </a:extLst>
          </p:cNvPr>
          <p:cNvSpPr txBox="1"/>
          <p:nvPr/>
        </p:nvSpPr>
        <p:spPr bwMode="auto">
          <a:xfrm>
            <a:off x="6324600" y="1219200"/>
            <a:ext cx="4038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Risk of CNS Relapse by CNS IPI</a:t>
            </a:r>
          </a:p>
        </p:txBody>
      </p:sp>
      <p:sp>
        <p:nvSpPr>
          <p:cNvPr id="4" name="TextBox 3">
            <a:extLst>
              <a:ext uri="{FF2B5EF4-FFF2-40B4-BE49-F238E27FC236}">
                <a16:creationId xmlns:a16="http://schemas.microsoft.com/office/drawing/2014/main" id="{BBAA3F98-EAF4-4A89-B199-E8B5856810BA}"/>
              </a:ext>
            </a:extLst>
          </p:cNvPr>
          <p:cNvSpPr txBox="1"/>
          <p:nvPr/>
        </p:nvSpPr>
        <p:spPr bwMode="auto">
          <a:xfrm rot="16200000">
            <a:off x="3812233" y="2482333"/>
            <a:ext cx="1676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Proportion</a:t>
            </a:r>
          </a:p>
        </p:txBody>
      </p:sp>
      <p:sp>
        <p:nvSpPr>
          <p:cNvPr id="12" name="TextBox 11">
            <a:extLst>
              <a:ext uri="{FF2B5EF4-FFF2-40B4-BE49-F238E27FC236}">
                <a16:creationId xmlns:a16="http://schemas.microsoft.com/office/drawing/2014/main" id="{499D94D2-D42E-4563-A045-8A996595CC50}"/>
              </a:ext>
            </a:extLst>
          </p:cNvPr>
          <p:cNvSpPr txBox="1"/>
          <p:nvPr/>
        </p:nvSpPr>
        <p:spPr bwMode="auto">
          <a:xfrm>
            <a:off x="6512011" y="4597439"/>
            <a:ext cx="33505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Time to Relapse (Yr)</a:t>
            </a:r>
          </a:p>
        </p:txBody>
      </p:sp>
      <p:grpSp>
        <p:nvGrpSpPr>
          <p:cNvPr id="14" name="Group 13">
            <a:extLst>
              <a:ext uri="{FF2B5EF4-FFF2-40B4-BE49-F238E27FC236}">
                <a16:creationId xmlns:a16="http://schemas.microsoft.com/office/drawing/2014/main" id="{55C10D28-0ACF-48DF-8396-4E7B27BEA366}"/>
              </a:ext>
            </a:extLst>
          </p:cNvPr>
          <p:cNvGrpSpPr/>
          <p:nvPr/>
        </p:nvGrpSpPr>
        <p:grpSpPr>
          <a:xfrm>
            <a:off x="5387464" y="4367845"/>
            <a:ext cx="5130787" cy="85622"/>
            <a:chOff x="5387464" y="4367845"/>
            <a:chExt cx="5130787" cy="457200"/>
          </a:xfrm>
        </p:grpSpPr>
        <p:cxnSp>
          <p:nvCxnSpPr>
            <p:cNvPr id="13" name="Straight Connector 12">
              <a:extLst>
                <a:ext uri="{FF2B5EF4-FFF2-40B4-BE49-F238E27FC236}">
                  <a16:creationId xmlns:a16="http://schemas.microsoft.com/office/drawing/2014/main" id="{23942366-2076-410E-A842-4981FF0745F5}"/>
                </a:ext>
              </a:extLst>
            </p:cNvPr>
            <p:cNvCxnSpPr/>
            <p:nvPr/>
          </p:nvCxnSpPr>
          <p:spPr bwMode="auto">
            <a:xfrm>
              <a:off x="5387464"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29A07C0-6E73-4F38-ADE2-6B9BBE069AF2}"/>
                </a:ext>
              </a:extLst>
            </p:cNvPr>
            <p:cNvCxnSpPr/>
            <p:nvPr/>
          </p:nvCxnSpPr>
          <p:spPr bwMode="auto">
            <a:xfrm>
              <a:off x="5957551"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2545C05-F83C-4BBE-96B0-AD1F40A920C6}"/>
                </a:ext>
              </a:extLst>
            </p:cNvPr>
            <p:cNvCxnSpPr/>
            <p:nvPr/>
          </p:nvCxnSpPr>
          <p:spPr bwMode="auto">
            <a:xfrm>
              <a:off x="6527638"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B8910BA-DC90-434D-A2AB-2DE49BFBB751}"/>
                </a:ext>
              </a:extLst>
            </p:cNvPr>
            <p:cNvCxnSpPr/>
            <p:nvPr/>
          </p:nvCxnSpPr>
          <p:spPr bwMode="auto">
            <a:xfrm>
              <a:off x="7097725"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68EBB25-A055-4AC3-9187-DF3B0B8BCDB1}"/>
                </a:ext>
              </a:extLst>
            </p:cNvPr>
            <p:cNvCxnSpPr/>
            <p:nvPr/>
          </p:nvCxnSpPr>
          <p:spPr bwMode="auto">
            <a:xfrm>
              <a:off x="7667812"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D449FE0-3DEA-41BB-9471-B665BB1A6822}"/>
                </a:ext>
              </a:extLst>
            </p:cNvPr>
            <p:cNvCxnSpPr/>
            <p:nvPr/>
          </p:nvCxnSpPr>
          <p:spPr bwMode="auto">
            <a:xfrm>
              <a:off x="8237899"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70571D8-3EF4-4BD3-9F01-9AF0DA397993}"/>
                </a:ext>
              </a:extLst>
            </p:cNvPr>
            <p:cNvCxnSpPr/>
            <p:nvPr/>
          </p:nvCxnSpPr>
          <p:spPr bwMode="auto">
            <a:xfrm>
              <a:off x="8807986"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EC8FBF2-A7D3-4547-8554-353F8F5A7B6E}"/>
                </a:ext>
              </a:extLst>
            </p:cNvPr>
            <p:cNvCxnSpPr/>
            <p:nvPr/>
          </p:nvCxnSpPr>
          <p:spPr bwMode="auto">
            <a:xfrm>
              <a:off x="9378073"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E6EF177-8CCA-4EE3-B09A-9B2A36BE4671}"/>
                </a:ext>
              </a:extLst>
            </p:cNvPr>
            <p:cNvCxnSpPr/>
            <p:nvPr/>
          </p:nvCxnSpPr>
          <p:spPr bwMode="auto">
            <a:xfrm>
              <a:off x="9948160" y="4367845"/>
              <a:ext cx="0" cy="4572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05DFE96-DCE5-4888-AFB0-28D58A74A92A}"/>
                </a:ext>
              </a:extLst>
            </p:cNvPr>
            <p:cNvCxnSpPr/>
            <p:nvPr/>
          </p:nvCxnSpPr>
          <p:spPr bwMode="auto">
            <a:xfrm>
              <a:off x="10518251" y="4367845"/>
              <a:ext cx="0" cy="457200"/>
            </a:xfrm>
            <a:prstGeom prst="line">
              <a:avLst/>
            </a:prstGeom>
            <a:noFill/>
            <a:ln w="28575" cap="flat" cmpd="sng" algn="ctr">
              <a:solidFill>
                <a:schemeClr val="bg1"/>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910D6F5B-8379-4018-B371-556A4AC032FE}"/>
              </a:ext>
            </a:extLst>
          </p:cNvPr>
          <p:cNvGrpSpPr/>
          <p:nvPr/>
        </p:nvGrpSpPr>
        <p:grpSpPr>
          <a:xfrm>
            <a:off x="5306938" y="1334756"/>
            <a:ext cx="77304" cy="3035440"/>
            <a:chOff x="5155642" y="1334756"/>
            <a:chExt cx="228600" cy="3035440"/>
          </a:xfrm>
        </p:grpSpPr>
        <p:cxnSp>
          <p:nvCxnSpPr>
            <p:cNvPr id="25" name="Straight Connector 24">
              <a:extLst>
                <a:ext uri="{FF2B5EF4-FFF2-40B4-BE49-F238E27FC236}">
                  <a16:creationId xmlns:a16="http://schemas.microsoft.com/office/drawing/2014/main" id="{334A2580-61A0-4CD8-A57A-5E170115428D}"/>
                </a:ext>
              </a:extLst>
            </p:cNvPr>
            <p:cNvCxnSpPr/>
            <p:nvPr/>
          </p:nvCxnSpPr>
          <p:spPr bwMode="auto">
            <a:xfrm>
              <a:off x="5155642" y="437019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2E57563-E4A4-4462-8597-ADF6BB5DB082}"/>
                </a:ext>
              </a:extLst>
            </p:cNvPr>
            <p:cNvCxnSpPr/>
            <p:nvPr/>
          </p:nvCxnSpPr>
          <p:spPr bwMode="auto">
            <a:xfrm>
              <a:off x="5155642" y="3864291"/>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CBB55C9-DFA1-4E6B-9E5C-FF4A112E7D04}"/>
                </a:ext>
              </a:extLst>
            </p:cNvPr>
            <p:cNvCxnSpPr/>
            <p:nvPr/>
          </p:nvCxnSpPr>
          <p:spPr bwMode="auto">
            <a:xfrm>
              <a:off x="5155642" y="335838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81AB459-C4D0-4C87-A0AF-C99528652FCD}"/>
                </a:ext>
              </a:extLst>
            </p:cNvPr>
            <p:cNvCxnSpPr/>
            <p:nvPr/>
          </p:nvCxnSpPr>
          <p:spPr bwMode="auto">
            <a:xfrm>
              <a:off x="5155642" y="285247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642D9D2-ACD2-4445-A308-91EF8F4B1E1B}"/>
                </a:ext>
              </a:extLst>
            </p:cNvPr>
            <p:cNvCxnSpPr/>
            <p:nvPr/>
          </p:nvCxnSpPr>
          <p:spPr bwMode="auto">
            <a:xfrm>
              <a:off x="5155642" y="2346570"/>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774D510-6607-44F8-A321-93D1B4B5DC15}"/>
                </a:ext>
              </a:extLst>
            </p:cNvPr>
            <p:cNvCxnSpPr/>
            <p:nvPr/>
          </p:nvCxnSpPr>
          <p:spPr bwMode="auto">
            <a:xfrm>
              <a:off x="5155642" y="1840663"/>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93A56D1-A168-47A0-94BF-66C2C8C99F44}"/>
                </a:ext>
              </a:extLst>
            </p:cNvPr>
            <p:cNvCxnSpPr/>
            <p:nvPr/>
          </p:nvCxnSpPr>
          <p:spPr bwMode="auto">
            <a:xfrm>
              <a:off x="5155642" y="1334756"/>
              <a:ext cx="228600" cy="0"/>
            </a:xfrm>
            <a:prstGeom prst="line">
              <a:avLst/>
            </a:prstGeom>
            <a:noFill/>
            <a:ln w="28575" cap="flat" cmpd="sng" algn="ctr">
              <a:solidFill>
                <a:schemeClr val="bg1"/>
              </a:solidFill>
              <a:prstDash val="solid"/>
              <a:round/>
              <a:headEnd type="none" w="med" len="med"/>
              <a:tailEnd type="none" w="med" len="med"/>
            </a:ln>
            <a:effectLst/>
          </p:spPr>
        </p:cxnSp>
      </p:grpSp>
      <p:sp>
        <p:nvSpPr>
          <p:cNvPr id="281600" name="TextBox 281599">
            <a:extLst>
              <a:ext uri="{FF2B5EF4-FFF2-40B4-BE49-F238E27FC236}">
                <a16:creationId xmlns:a16="http://schemas.microsoft.com/office/drawing/2014/main" id="{82B36220-F027-4991-8378-A863DC5571CC}"/>
              </a:ext>
            </a:extLst>
          </p:cNvPr>
          <p:cNvSpPr txBox="1"/>
          <p:nvPr/>
        </p:nvSpPr>
        <p:spPr bwMode="auto">
          <a:xfrm>
            <a:off x="5240348"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35" name="TextBox 34">
            <a:extLst>
              <a:ext uri="{FF2B5EF4-FFF2-40B4-BE49-F238E27FC236}">
                <a16:creationId xmlns:a16="http://schemas.microsoft.com/office/drawing/2014/main" id="{09ADC345-A4A2-4FC9-A2AB-0C47987888C7}"/>
              </a:ext>
            </a:extLst>
          </p:cNvPr>
          <p:cNvSpPr txBox="1"/>
          <p:nvPr/>
        </p:nvSpPr>
        <p:spPr bwMode="auto">
          <a:xfrm>
            <a:off x="5092020" y="4202634"/>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66" name="TextBox 65">
            <a:extLst>
              <a:ext uri="{FF2B5EF4-FFF2-40B4-BE49-F238E27FC236}">
                <a16:creationId xmlns:a16="http://schemas.microsoft.com/office/drawing/2014/main" id="{57C5B484-94EE-49CE-9BA5-BFE93C940CF0}"/>
              </a:ext>
            </a:extLst>
          </p:cNvPr>
          <p:cNvSpPr txBox="1"/>
          <p:nvPr/>
        </p:nvSpPr>
        <p:spPr bwMode="auto">
          <a:xfrm>
            <a:off x="7953301" y="3616301"/>
            <a:ext cx="2333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598488" algn="l"/>
                <a:tab pos="628650" algn="l"/>
                <a:tab pos="161290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2-3 (	DSHNHL; 	BCCA)</a:t>
            </a:r>
          </a:p>
        </p:txBody>
      </p:sp>
      <p:sp>
        <p:nvSpPr>
          <p:cNvPr id="36" name="TextBox 35">
            <a:extLst>
              <a:ext uri="{FF2B5EF4-FFF2-40B4-BE49-F238E27FC236}">
                <a16:creationId xmlns:a16="http://schemas.microsoft.com/office/drawing/2014/main" id="{98332522-017E-4F2D-A67C-1C1DF4F1BC7A}"/>
              </a:ext>
            </a:extLst>
          </p:cNvPr>
          <p:cNvSpPr txBox="1"/>
          <p:nvPr/>
        </p:nvSpPr>
        <p:spPr bwMode="auto">
          <a:xfrm>
            <a:off x="5824936"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37" name="TextBox 36">
            <a:extLst>
              <a:ext uri="{FF2B5EF4-FFF2-40B4-BE49-F238E27FC236}">
                <a16:creationId xmlns:a16="http://schemas.microsoft.com/office/drawing/2014/main" id="{CFAF9A3E-EA7C-4A70-8EF0-23771968A939}"/>
              </a:ext>
            </a:extLst>
          </p:cNvPr>
          <p:cNvSpPr txBox="1"/>
          <p:nvPr/>
        </p:nvSpPr>
        <p:spPr bwMode="auto">
          <a:xfrm>
            <a:off x="6395564"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a:t>
            </a:r>
          </a:p>
        </p:txBody>
      </p:sp>
      <p:sp>
        <p:nvSpPr>
          <p:cNvPr id="38" name="TextBox 37">
            <a:extLst>
              <a:ext uri="{FF2B5EF4-FFF2-40B4-BE49-F238E27FC236}">
                <a16:creationId xmlns:a16="http://schemas.microsoft.com/office/drawing/2014/main" id="{78ADD67A-22AF-4D9B-B057-29397240245B}"/>
              </a:ext>
            </a:extLst>
          </p:cNvPr>
          <p:cNvSpPr txBox="1"/>
          <p:nvPr/>
        </p:nvSpPr>
        <p:spPr bwMode="auto">
          <a:xfrm>
            <a:off x="6953977"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sp>
        <p:nvSpPr>
          <p:cNvPr id="39" name="TextBox 38">
            <a:extLst>
              <a:ext uri="{FF2B5EF4-FFF2-40B4-BE49-F238E27FC236}">
                <a16:creationId xmlns:a16="http://schemas.microsoft.com/office/drawing/2014/main" id="{8F76E6D5-E5FF-4ECB-B2EC-274BB556C124}"/>
              </a:ext>
            </a:extLst>
          </p:cNvPr>
          <p:cNvSpPr txBox="1"/>
          <p:nvPr/>
        </p:nvSpPr>
        <p:spPr bwMode="auto">
          <a:xfrm>
            <a:off x="7535075"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a:t>
            </a:r>
          </a:p>
        </p:txBody>
      </p:sp>
      <p:sp>
        <p:nvSpPr>
          <p:cNvPr id="40" name="TextBox 39">
            <a:extLst>
              <a:ext uri="{FF2B5EF4-FFF2-40B4-BE49-F238E27FC236}">
                <a16:creationId xmlns:a16="http://schemas.microsoft.com/office/drawing/2014/main" id="{52621129-51BD-466F-A8B0-375D2905D784}"/>
              </a:ext>
            </a:extLst>
          </p:cNvPr>
          <p:cNvSpPr txBox="1"/>
          <p:nvPr/>
        </p:nvSpPr>
        <p:spPr bwMode="auto">
          <a:xfrm>
            <a:off x="8096977"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a:t>
            </a:r>
          </a:p>
        </p:txBody>
      </p:sp>
      <p:sp>
        <p:nvSpPr>
          <p:cNvPr id="41" name="TextBox 40">
            <a:extLst>
              <a:ext uri="{FF2B5EF4-FFF2-40B4-BE49-F238E27FC236}">
                <a16:creationId xmlns:a16="http://schemas.microsoft.com/office/drawing/2014/main" id="{5146748A-F751-4E79-8C01-F19004892849}"/>
              </a:ext>
            </a:extLst>
          </p:cNvPr>
          <p:cNvSpPr txBox="1"/>
          <p:nvPr/>
        </p:nvSpPr>
        <p:spPr bwMode="auto">
          <a:xfrm>
            <a:off x="8657134"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a:t>
            </a:r>
          </a:p>
        </p:txBody>
      </p:sp>
      <p:sp>
        <p:nvSpPr>
          <p:cNvPr id="42" name="TextBox 41">
            <a:extLst>
              <a:ext uri="{FF2B5EF4-FFF2-40B4-BE49-F238E27FC236}">
                <a16:creationId xmlns:a16="http://schemas.microsoft.com/office/drawing/2014/main" id="{92728F7C-D945-4A2A-A6AC-6CC762CF3EF0}"/>
              </a:ext>
            </a:extLst>
          </p:cNvPr>
          <p:cNvSpPr txBox="1"/>
          <p:nvPr/>
        </p:nvSpPr>
        <p:spPr bwMode="auto">
          <a:xfrm>
            <a:off x="9232997"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7</a:t>
            </a:r>
          </a:p>
        </p:txBody>
      </p:sp>
      <p:sp>
        <p:nvSpPr>
          <p:cNvPr id="43" name="TextBox 42">
            <a:extLst>
              <a:ext uri="{FF2B5EF4-FFF2-40B4-BE49-F238E27FC236}">
                <a16:creationId xmlns:a16="http://schemas.microsoft.com/office/drawing/2014/main" id="{A2D21740-CA89-420E-A308-15D6A7622C4C}"/>
              </a:ext>
            </a:extLst>
          </p:cNvPr>
          <p:cNvSpPr txBox="1"/>
          <p:nvPr/>
        </p:nvSpPr>
        <p:spPr bwMode="auto">
          <a:xfrm>
            <a:off x="9817585"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a:t>
            </a:r>
          </a:p>
        </p:txBody>
      </p:sp>
      <p:sp>
        <p:nvSpPr>
          <p:cNvPr id="44" name="TextBox 43">
            <a:extLst>
              <a:ext uri="{FF2B5EF4-FFF2-40B4-BE49-F238E27FC236}">
                <a16:creationId xmlns:a16="http://schemas.microsoft.com/office/drawing/2014/main" id="{D87C68CE-8BDA-46F2-A63F-CCFD9220C9EE}"/>
              </a:ext>
            </a:extLst>
          </p:cNvPr>
          <p:cNvSpPr txBox="1"/>
          <p:nvPr/>
        </p:nvSpPr>
        <p:spPr bwMode="auto">
          <a:xfrm>
            <a:off x="10382978" y="4380628"/>
            <a:ext cx="2460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9</a:t>
            </a:r>
          </a:p>
        </p:txBody>
      </p:sp>
      <p:sp>
        <p:nvSpPr>
          <p:cNvPr id="45" name="TextBox 44">
            <a:extLst>
              <a:ext uri="{FF2B5EF4-FFF2-40B4-BE49-F238E27FC236}">
                <a16:creationId xmlns:a16="http://schemas.microsoft.com/office/drawing/2014/main" id="{645BB7F0-4A14-48A5-98BF-5D02ADB51444}"/>
              </a:ext>
            </a:extLst>
          </p:cNvPr>
          <p:cNvSpPr txBox="1"/>
          <p:nvPr/>
        </p:nvSpPr>
        <p:spPr bwMode="auto">
          <a:xfrm>
            <a:off x="4835501" y="3684358"/>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0.05</a:t>
            </a:r>
          </a:p>
        </p:txBody>
      </p:sp>
      <p:sp>
        <p:nvSpPr>
          <p:cNvPr id="46" name="TextBox 45">
            <a:extLst>
              <a:ext uri="{FF2B5EF4-FFF2-40B4-BE49-F238E27FC236}">
                <a16:creationId xmlns:a16="http://schemas.microsoft.com/office/drawing/2014/main" id="{EDF0106B-E42C-4FB2-88D0-D1C2FB9CF0F3}"/>
              </a:ext>
            </a:extLst>
          </p:cNvPr>
          <p:cNvSpPr txBox="1"/>
          <p:nvPr/>
        </p:nvSpPr>
        <p:spPr bwMode="auto">
          <a:xfrm>
            <a:off x="4835501" y="3183532"/>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0.10</a:t>
            </a:r>
          </a:p>
        </p:txBody>
      </p:sp>
      <p:sp>
        <p:nvSpPr>
          <p:cNvPr id="47" name="TextBox 46">
            <a:extLst>
              <a:ext uri="{FF2B5EF4-FFF2-40B4-BE49-F238E27FC236}">
                <a16:creationId xmlns:a16="http://schemas.microsoft.com/office/drawing/2014/main" id="{5B97040B-7292-4566-8398-F0404FAF6B58}"/>
              </a:ext>
            </a:extLst>
          </p:cNvPr>
          <p:cNvSpPr txBox="1"/>
          <p:nvPr/>
        </p:nvSpPr>
        <p:spPr bwMode="auto">
          <a:xfrm>
            <a:off x="4835501" y="2680961"/>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0.15</a:t>
            </a:r>
          </a:p>
        </p:txBody>
      </p:sp>
      <p:sp>
        <p:nvSpPr>
          <p:cNvPr id="48" name="TextBox 47">
            <a:extLst>
              <a:ext uri="{FF2B5EF4-FFF2-40B4-BE49-F238E27FC236}">
                <a16:creationId xmlns:a16="http://schemas.microsoft.com/office/drawing/2014/main" id="{8E10CCAB-7E73-4BFA-A294-E1408AF386A3}"/>
              </a:ext>
            </a:extLst>
          </p:cNvPr>
          <p:cNvSpPr txBox="1"/>
          <p:nvPr/>
        </p:nvSpPr>
        <p:spPr bwMode="auto">
          <a:xfrm>
            <a:off x="4835501" y="2164430"/>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0.20</a:t>
            </a:r>
          </a:p>
        </p:txBody>
      </p:sp>
      <p:sp>
        <p:nvSpPr>
          <p:cNvPr id="51" name="TextBox 50">
            <a:extLst>
              <a:ext uri="{FF2B5EF4-FFF2-40B4-BE49-F238E27FC236}">
                <a16:creationId xmlns:a16="http://schemas.microsoft.com/office/drawing/2014/main" id="{358D93B1-A944-4B71-9552-98466799EC90}"/>
              </a:ext>
            </a:extLst>
          </p:cNvPr>
          <p:cNvSpPr txBox="1"/>
          <p:nvPr/>
        </p:nvSpPr>
        <p:spPr bwMode="auto">
          <a:xfrm>
            <a:off x="4835501" y="1649644"/>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0.25</a:t>
            </a:r>
          </a:p>
        </p:txBody>
      </p:sp>
      <p:sp>
        <p:nvSpPr>
          <p:cNvPr id="52" name="TextBox 51">
            <a:extLst>
              <a:ext uri="{FF2B5EF4-FFF2-40B4-BE49-F238E27FC236}">
                <a16:creationId xmlns:a16="http://schemas.microsoft.com/office/drawing/2014/main" id="{2D3D0FAD-0824-42EB-9456-900CE2A3537F}"/>
              </a:ext>
            </a:extLst>
          </p:cNvPr>
          <p:cNvSpPr txBox="1"/>
          <p:nvPr/>
        </p:nvSpPr>
        <p:spPr bwMode="auto">
          <a:xfrm>
            <a:off x="4835501" y="1161034"/>
            <a:ext cx="5566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0.30</a:t>
            </a:r>
          </a:p>
        </p:txBody>
      </p:sp>
      <p:sp>
        <p:nvSpPr>
          <p:cNvPr id="281603" name="Freeform: Shape 281602">
            <a:extLst>
              <a:ext uri="{FF2B5EF4-FFF2-40B4-BE49-F238E27FC236}">
                <a16:creationId xmlns:a16="http://schemas.microsoft.com/office/drawing/2014/main" id="{2C21A50A-8297-472B-B491-C4C3B29BE3D4}"/>
              </a:ext>
            </a:extLst>
          </p:cNvPr>
          <p:cNvSpPr/>
          <p:nvPr/>
        </p:nvSpPr>
        <p:spPr bwMode="auto">
          <a:xfrm>
            <a:off x="5411363" y="3120128"/>
            <a:ext cx="3757068" cy="1235487"/>
          </a:xfrm>
          <a:custGeom>
            <a:avLst/>
            <a:gdLst>
              <a:gd name="connsiteX0" fmla="*/ 3757068 w 3757068"/>
              <a:gd name="connsiteY0" fmla="*/ 0 h 1235487"/>
              <a:gd name="connsiteX1" fmla="*/ 2254590 w 3757068"/>
              <a:gd name="connsiteY1" fmla="*/ 0 h 1235487"/>
              <a:gd name="connsiteX2" fmla="*/ 2254590 w 3757068"/>
              <a:gd name="connsiteY2" fmla="*/ 219875 h 1235487"/>
              <a:gd name="connsiteX3" fmla="*/ 954536 w 3757068"/>
              <a:gd name="connsiteY3" fmla="*/ 219875 h 1235487"/>
              <a:gd name="connsiteX4" fmla="*/ 954536 w 3757068"/>
              <a:gd name="connsiteY4" fmla="*/ 270481 h 1235487"/>
              <a:gd name="connsiteX5" fmla="*/ 921381 w 3757068"/>
              <a:gd name="connsiteY5" fmla="*/ 270481 h 1235487"/>
              <a:gd name="connsiteX6" fmla="*/ 921381 w 3757068"/>
              <a:gd name="connsiteY6" fmla="*/ 322832 h 1235487"/>
              <a:gd name="connsiteX7" fmla="*/ 596803 w 3757068"/>
              <a:gd name="connsiteY7" fmla="*/ 322832 h 1235487"/>
              <a:gd name="connsiteX8" fmla="*/ 596803 w 3757068"/>
              <a:gd name="connsiteY8" fmla="*/ 357733 h 1235487"/>
              <a:gd name="connsiteX9" fmla="*/ 535727 w 3757068"/>
              <a:gd name="connsiteY9" fmla="*/ 357733 h 1235487"/>
              <a:gd name="connsiteX10" fmla="*/ 535727 w 3757068"/>
              <a:gd name="connsiteY10" fmla="*/ 432770 h 1235487"/>
              <a:gd name="connsiteX11" fmla="*/ 500826 w 3757068"/>
              <a:gd name="connsiteY11" fmla="*/ 432770 h 1235487"/>
              <a:gd name="connsiteX12" fmla="*/ 500826 w 3757068"/>
              <a:gd name="connsiteY12" fmla="*/ 478141 h 1235487"/>
              <a:gd name="connsiteX13" fmla="*/ 347263 w 3757068"/>
              <a:gd name="connsiteY13" fmla="*/ 478141 h 1235487"/>
              <a:gd name="connsiteX14" fmla="*/ 347263 w 3757068"/>
              <a:gd name="connsiteY14" fmla="*/ 516532 h 1235487"/>
              <a:gd name="connsiteX15" fmla="*/ 317597 w 3757068"/>
              <a:gd name="connsiteY15" fmla="*/ 516532 h 1235487"/>
              <a:gd name="connsiteX16" fmla="*/ 317597 w 3757068"/>
              <a:gd name="connsiteY16" fmla="*/ 567138 h 1235487"/>
              <a:gd name="connsiteX17" fmla="*/ 317597 w 3757068"/>
              <a:gd name="connsiteY17" fmla="*/ 567138 h 1235487"/>
              <a:gd name="connsiteX18" fmla="*/ 317597 w 3757068"/>
              <a:gd name="connsiteY18" fmla="*/ 656135 h 1235487"/>
              <a:gd name="connsiteX19" fmla="*/ 293167 w 3757068"/>
              <a:gd name="connsiteY19" fmla="*/ 656135 h 1235487"/>
              <a:gd name="connsiteX20" fmla="*/ 293167 w 3757068"/>
              <a:gd name="connsiteY20" fmla="*/ 741641 h 1235487"/>
              <a:gd name="connsiteX21" fmla="*/ 258266 w 3757068"/>
              <a:gd name="connsiteY21" fmla="*/ 741641 h 1235487"/>
              <a:gd name="connsiteX22" fmla="*/ 258266 w 3757068"/>
              <a:gd name="connsiteY22" fmla="*/ 787012 h 1235487"/>
              <a:gd name="connsiteX23" fmla="*/ 239071 w 3757068"/>
              <a:gd name="connsiteY23" fmla="*/ 787012 h 1235487"/>
              <a:gd name="connsiteX24" fmla="*/ 239071 w 3757068"/>
              <a:gd name="connsiteY24" fmla="*/ 879499 h 1235487"/>
              <a:gd name="connsiteX25" fmla="*/ 207660 w 3757068"/>
              <a:gd name="connsiteY25" fmla="*/ 879499 h 1235487"/>
              <a:gd name="connsiteX26" fmla="*/ 207660 w 3757068"/>
              <a:gd name="connsiteY26" fmla="*/ 940576 h 1235487"/>
              <a:gd name="connsiteX27" fmla="*/ 174504 w 3757068"/>
              <a:gd name="connsiteY27" fmla="*/ 940576 h 1235487"/>
              <a:gd name="connsiteX28" fmla="*/ 174504 w 3757068"/>
              <a:gd name="connsiteY28" fmla="*/ 1048768 h 1235487"/>
              <a:gd name="connsiteX29" fmla="*/ 158799 w 3757068"/>
              <a:gd name="connsiteY29" fmla="*/ 1048768 h 1235487"/>
              <a:gd name="connsiteX30" fmla="*/ 158799 w 3757068"/>
              <a:gd name="connsiteY30" fmla="*/ 1087159 h 1235487"/>
              <a:gd name="connsiteX31" fmla="*/ 108193 w 3757068"/>
              <a:gd name="connsiteY31" fmla="*/ 1087159 h 1235487"/>
              <a:gd name="connsiteX32" fmla="*/ 108193 w 3757068"/>
              <a:gd name="connsiteY32" fmla="*/ 1129040 h 1235487"/>
              <a:gd name="connsiteX33" fmla="*/ 87252 w 3757068"/>
              <a:gd name="connsiteY33" fmla="*/ 1129040 h 1235487"/>
              <a:gd name="connsiteX34" fmla="*/ 87252 w 3757068"/>
              <a:gd name="connsiteY34" fmla="*/ 1170921 h 1235487"/>
              <a:gd name="connsiteX35" fmla="*/ 57587 w 3757068"/>
              <a:gd name="connsiteY35" fmla="*/ 1170921 h 1235487"/>
              <a:gd name="connsiteX36" fmla="*/ 57587 w 3757068"/>
              <a:gd name="connsiteY36" fmla="*/ 1214547 h 1235487"/>
              <a:gd name="connsiteX37" fmla="*/ 48861 w 3757068"/>
              <a:gd name="connsiteY37" fmla="*/ 1214547 h 1235487"/>
              <a:gd name="connsiteX38" fmla="*/ 48861 w 3757068"/>
              <a:gd name="connsiteY38" fmla="*/ 1235487 h 1235487"/>
              <a:gd name="connsiteX39" fmla="*/ 0 w 3757068"/>
              <a:gd name="connsiteY39" fmla="*/ 1235487 h 123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57068" h="1235487">
                <a:moveTo>
                  <a:pt x="3757068" y="0"/>
                </a:moveTo>
                <a:lnTo>
                  <a:pt x="2254590" y="0"/>
                </a:lnTo>
                <a:lnTo>
                  <a:pt x="2254590" y="219875"/>
                </a:lnTo>
                <a:lnTo>
                  <a:pt x="954536" y="219875"/>
                </a:lnTo>
                <a:lnTo>
                  <a:pt x="954536" y="270481"/>
                </a:lnTo>
                <a:lnTo>
                  <a:pt x="921381" y="270481"/>
                </a:lnTo>
                <a:lnTo>
                  <a:pt x="921381" y="322832"/>
                </a:lnTo>
                <a:lnTo>
                  <a:pt x="596803" y="322832"/>
                </a:lnTo>
                <a:lnTo>
                  <a:pt x="596803" y="357733"/>
                </a:lnTo>
                <a:lnTo>
                  <a:pt x="535727" y="357733"/>
                </a:lnTo>
                <a:lnTo>
                  <a:pt x="535727" y="432770"/>
                </a:lnTo>
                <a:lnTo>
                  <a:pt x="500826" y="432770"/>
                </a:lnTo>
                <a:lnTo>
                  <a:pt x="500826" y="478141"/>
                </a:lnTo>
                <a:lnTo>
                  <a:pt x="347263" y="478141"/>
                </a:lnTo>
                <a:lnTo>
                  <a:pt x="347263" y="516532"/>
                </a:lnTo>
                <a:lnTo>
                  <a:pt x="317597" y="516532"/>
                </a:lnTo>
                <a:lnTo>
                  <a:pt x="317597" y="567138"/>
                </a:lnTo>
                <a:lnTo>
                  <a:pt x="317597" y="567138"/>
                </a:lnTo>
                <a:lnTo>
                  <a:pt x="317597" y="656135"/>
                </a:lnTo>
                <a:lnTo>
                  <a:pt x="293167" y="656135"/>
                </a:lnTo>
                <a:lnTo>
                  <a:pt x="293167" y="741641"/>
                </a:lnTo>
                <a:lnTo>
                  <a:pt x="258266" y="741641"/>
                </a:lnTo>
                <a:lnTo>
                  <a:pt x="258266" y="787012"/>
                </a:lnTo>
                <a:lnTo>
                  <a:pt x="239071" y="787012"/>
                </a:lnTo>
                <a:lnTo>
                  <a:pt x="239071" y="879499"/>
                </a:lnTo>
                <a:lnTo>
                  <a:pt x="207660" y="879499"/>
                </a:lnTo>
                <a:lnTo>
                  <a:pt x="207660" y="940576"/>
                </a:lnTo>
                <a:lnTo>
                  <a:pt x="174504" y="940576"/>
                </a:lnTo>
                <a:lnTo>
                  <a:pt x="174504" y="1048768"/>
                </a:lnTo>
                <a:lnTo>
                  <a:pt x="158799" y="1048768"/>
                </a:lnTo>
                <a:lnTo>
                  <a:pt x="158799" y="1087159"/>
                </a:lnTo>
                <a:lnTo>
                  <a:pt x="108193" y="1087159"/>
                </a:lnTo>
                <a:lnTo>
                  <a:pt x="108193" y="1129040"/>
                </a:lnTo>
                <a:lnTo>
                  <a:pt x="87252" y="1129040"/>
                </a:lnTo>
                <a:lnTo>
                  <a:pt x="87252" y="1170921"/>
                </a:lnTo>
                <a:lnTo>
                  <a:pt x="57587" y="1170921"/>
                </a:lnTo>
                <a:lnTo>
                  <a:pt x="57587" y="1214547"/>
                </a:lnTo>
                <a:lnTo>
                  <a:pt x="48861" y="1214547"/>
                </a:lnTo>
                <a:lnTo>
                  <a:pt x="48861" y="1235487"/>
                </a:lnTo>
                <a:lnTo>
                  <a:pt x="0" y="123548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81601" name="Freeform: Shape 281600">
            <a:extLst>
              <a:ext uri="{FF2B5EF4-FFF2-40B4-BE49-F238E27FC236}">
                <a16:creationId xmlns:a16="http://schemas.microsoft.com/office/drawing/2014/main" id="{F7DDCDEB-0E27-49CD-8BBC-201F522B52DA}"/>
              </a:ext>
            </a:extLst>
          </p:cNvPr>
          <p:cNvSpPr/>
          <p:nvPr/>
        </p:nvSpPr>
        <p:spPr bwMode="auto">
          <a:xfrm>
            <a:off x="5399148" y="3149794"/>
            <a:ext cx="5116452" cy="1197096"/>
          </a:xfrm>
          <a:custGeom>
            <a:avLst/>
            <a:gdLst>
              <a:gd name="connsiteX0" fmla="*/ 5116452 w 5116452"/>
              <a:gd name="connsiteY0" fmla="*/ 0 h 1197096"/>
              <a:gd name="connsiteX1" fmla="*/ 1064473 w 5116452"/>
              <a:gd name="connsiteY1" fmla="*/ 0 h 1197096"/>
              <a:gd name="connsiteX2" fmla="*/ 1064473 w 5116452"/>
              <a:gd name="connsiteY2" fmla="*/ 66311 h 1197096"/>
              <a:gd name="connsiteX3" fmla="*/ 876009 w 5116452"/>
              <a:gd name="connsiteY3" fmla="*/ 66311 h 1197096"/>
              <a:gd name="connsiteX4" fmla="*/ 876009 w 5116452"/>
              <a:gd name="connsiteY4" fmla="*/ 123898 h 1197096"/>
              <a:gd name="connsiteX5" fmla="*/ 767817 w 5116452"/>
              <a:gd name="connsiteY5" fmla="*/ 123898 h 1197096"/>
              <a:gd name="connsiteX6" fmla="*/ 767817 w 5116452"/>
              <a:gd name="connsiteY6" fmla="*/ 177994 h 1197096"/>
              <a:gd name="connsiteX7" fmla="*/ 743386 w 5116452"/>
              <a:gd name="connsiteY7" fmla="*/ 177994 h 1197096"/>
              <a:gd name="connsiteX8" fmla="*/ 743386 w 5116452"/>
              <a:gd name="connsiteY8" fmla="*/ 239070 h 1197096"/>
              <a:gd name="connsiteX9" fmla="*/ 493846 w 5116452"/>
              <a:gd name="connsiteY9" fmla="*/ 239070 h 1197096"/>
              <a:gd name="connsiteX10" fmla="*/ 493846 w 5116452"/>
              <a:gd name="connsiteY10" fmla="*/ 282696 h 1197096"/>
              <a:gd name="connsiteX11" fmla="*/ 478141 w 5116452"/>
              <a:gd name="connsiteY11" fmla="*/ 282696 h 1197096"/>
              <a:gd name="connsiteX12" fmla="*/ 478141 w 5116452"/>
              <a:gd name="connsiteY12" fmla="*/ 326322 h 1197096"/>
              <a:gd name="connsiteX13" fmla="*/ 382163 w 5116452"/>
              <a:gd name="connsiteY13" fmla="*/ 326322 h 1197096"/>
              <a:gd name="connsiteX14" fmla="*/ 382163 w 5116452"/>
              <a:gd name="connsiteY14" fmla="*/ 359478 h 1197096"/>
              <a:gd name="connsiteX15" fmla="*/ 364713 w 5116452"/>
              <a:gd name="connsiteY15" fmla="*/ 359478 h 1197096"/>
              <a:gd name="connsiteX16" fmla="*/ 364713 w 5116452"/>
              <a:gd name="connsiteY16" fmla="*/ 441495 h 1197096"/>
              <a:gd name="connsiteX17" fmla="*/ 338537 w 5116452"/>
              <a:gd name="connsiteY17" fmla="*/ 441495 h 1197096"/>
              <a:gd name="connsiteX18" fmla="*/ 338537 w 5116452"/>
              <a:gd name="connsiteY18" fmla="*/ 481630 h 1197096"/>
              <a:gd name="connsiteX19" fmla="*/ 303637 w 5116452"/>
              <a:gd name="connsiteY19" fmla="*/ 481630 h 1197096"/>
              <a:gd name="connsiteX20" fmla="*/ 303637 w 5116452"/>
              <a:gd name="connsiteY20" fmla="*/ 622979 h 1197096"/>
              <a:gd name="connsiteX21" fmla="*/ 280951 w 5116452"/>
              <a:gd name="connsiteY21" fmla="*/ 622979 h 1197096"/>
              <a:gd name="connsiteX22" fmla="*/ 280951 w 5116452"/>
              <a:gd name="connsiteY22" fmla="*/ 699760 h 1197096"/>
              <a:gd name="connsiteX23" fmla="*/ 273971 w 5116452"/>
              <a:gd name="connsiteY23" fmla="*/ 699760 h 1197096"/>
              <a:gd name="connsiteX24" fmla="*/ 273971 w 5116452"/>
              <a:gd name="connsiteY24" fmla="*/ 757346 h 1197096"/>
              <a:gd name="connsiteX25" fmla="*/ 247796 w 5116452"/>
              <a:gd name="connsiteY25" fmla="*/ 757346 h 1197096"/>
              <a:gd name="connsiteX26" fmla="*/ 247796 w 5116452"/>
              <a:gd name="connsiteY26" fmla="*/ 830638 h 1197096"/>
              <a:gd name="connsiteX27" fmla="*/ 237325 w 5116452"/>
              <a:gd name="connsiteY27" fmla="*/ 830638 h 1197096"/>
              <a:gd name="connsiteX28" fmla="*/ 237325 w 5116452"/>
              <a:gd name="connsiteY28" fmla="*/ 889969 h 1197096"/>
              <a:gd name="connsiteX29" fmla="*/ 207660 w 5116452"/>
              <a:gd name="connsiteY29" fmla="*/ 889969 h 1197096"/>
              <a:gd name="connsiteX30" fmla="*/ 207660 w 5116452"/>
              <a:gd name="connsiteY30" fmla="*/ 994672 h 1197096"/>
              <a:gd name="connsiteX31" fmla="*/ 177994 w 5116452"/>
              <a:gd name="connsiteY31" fmla="*/ 994672 h 1197096"/>
              <a:gd name="connsiteX32" fmla="*/ 177994 w 5116452"/>
              <a:gd name="connsiteY32" fmla="*/ 1022592 h 1197096"/>
              <a:gd name="connsiteX33" fmla="*/ 164034 w 5116452"/>
              <a:gd name="connsiteY33" fmla="*/ 1022592 h 1197096"/>
              <a:gd name="connsiteX34" fmla="*/ 164034 w 5116452"/>
              <a:gd name="connsiteY34" fmla="*/ 1062728 h 1197096"/>
              <a:gd name="connsiteX35" fmla="*/ 130878 w 5116452"/>
              <a:gd name="connsiteY35" fmla="*/ 1062728 h 1197096"/>
              <a:gd name="connsiteX36" fmla="*/ 130878 w 5116452"/>
              <a:gd name="connsiteY36" fmla="*/ 1127295 h 1197096"/>
              <a:gd name="connsiteX37" fmla="*/ 108192 w 5116452"/>
              <a:gd name="connsiteY37" fmla="*/ 1127295 h 1197096"/>
              <a:gd name="connsiteX38" fmla="*/ 108192 w 5116452"/>
              <a:gd name="connsiteY38" fmla="*/ 1143000 h 1197096"/>
              <a:gd name="connsiteX39" fmla="*/ 78527 w 5116452"/>
              <a:gd name="connsiteY39" fmla="*/ 1143000 h 1197096"/>
              <a:gd name="connsiteX40" fmla="*/ 78527 w 5116452"/>
              <a:gd name="connsiteY40" fmla="*/ 1160450 h 1197096"/>
              <a:gd name="connsiteX41" fmla="*/ 54096 w 5116452"/>
              <a:gd name="connsiteY41" fmla="*/ 1160450 h 1197096"/>
              <a:gd name="connsiteX42" fmla="*/ 54096 w 5116452"/>
              <a:gd name="connsiteY42" fmla="*/ 1197096 h 1197096"/>
              <a:gd name="connsiteX43" fmla="*/ 0 w 5116452"/>
              <a:gd name="connsiteY43" fmla="*/ 1197096 h 1197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116452" h="1197096">
                <a:moveTo>
                  <a:pt x="5116452" y="0"/>
                </a:moveTo>
                <a:lnTo>
                  <a:pt x="1064473" y="0"/>
                </a:lnTo>
                <a:lnTo>
                  <a:pt x="1064473" y="66311"/>
                </a:lnTo>
                <a:lnTo>
                  <a:pt x="876009" y="66311"/>
                </a:lnTo>
                <a:lnTo>
                  <a:pt x="876009" y="123898"/>
                </a:lnTo>
                <a:lnTo>
                  <a:pt x="767817" y="123898"/>
                </a:lnTo>
                <a:lnTo>
                  <a:pt x="767817" y="177994"/>
                </a:lnTo>
                <a:lnTo>
                  <a:pt x="743386" y="177994"/>
                </a:lnTo>
                <a:lnTo>
                  <a:pt x="743386" y="239070"/>
                </a:lnTo>
                <a:lnTo>
                  <a:pt x="493846" y="239070"/>
                </a:lnTo>
                <a:lnTo>
                  <a:pt x="493846" y="282696"/>
                </a:lnTo>
                <a:lnTo>
                  <a:pt x="478141" y="282696"/>
                </a:lnTo>
                <a:lnTo>
                  <a:pt x="478141" y="326322"/>
                </a:lnTo>
                <a:lnTo>
                  <a:pt x="382163" y="326322"/>
                </a:lnTo>
                <a:lnTo>
                  <a:pt x="382163" y="359478"/>
                </a:lnTo>
                <a:lnTo>
                  <a:pt x="364713" y="359478"/>
                </a:lnTo>
                <a:lnTo>
                  <a:pt x="364713" y="441495"/>
                </a:lnTo>
                <a:lnTo>
                  <a:pt x="338537" y="441495"/>
                </a:lnTo>
                <a:lnTo>
                  <a:pt x="338537" y="481630"/>
                </a:lnTo>
                <a:lnTo>
                  <a:pt x="303637" y="481630"/>
                </a:lnTo>
                <a:lnTo>
                  <a:pt x="303637" y="622979"/>
                </a:lnTo>
                <a:lnTo>
                  <a:pt x="280951" y="622979"/>
                </a:lnTo>
                <a:lnTo>
                  <a:pt x="280951" y="699760"/>
                </a:lnTo>
                <a:lnTo>
                  <a:pt x="273971" y="699760"/>
                </a:lnTo>
                <a:lnTo>
                  <a:pt x="273971" y="757346"/>
                </a:lnTo>
                <a:lnTo>
                  <a:pt x="247796" y="757346"/>
                </a:lnTo>
                <a:lnTo>
                  <a:pt x="247796" y="830638"/>
                </a:lnTo>
                <a:lnTo>
                  <a:pt x="237325" y="830638"/>
                </a:lnTo>
                <a:lnTo>
                  <a:pt x="237325" y="889969"/>
                </a:lnTo>
                <a:lnTo>
                  <a:pt x="207660" y="889969"/>
                </a:lnTo>
                <a:lnTo>
                  <a:pt x="207660" y="994672"/>
                </a:lnTo>
                <a:lnTo>
                  <a:pt x="177994" y="994672"/>
                </a:lnTo>
                <a:lnTo>
                  <a:pt x="177994" y="1022592"/>
                </a:lnTo>
                <a:lnTo>
                  <a:pt x="164034" y="1022592"/>
                </a:lnTo>
                <a:lnTo>
                  <a:pt x="164034" y="1062728"/>
                </a:lnTo>
                <a:lnTo>
                  <a:pt x="130878" y="1062728"/>
                </a:lnTo>
                <a:lnTo>
                  <a:pt x="130878" y="1127295"/>
                </a:lnTo>
                <a:lnTo>
                  <a:pt x="108192" y="1127295"/>
                </a:lnTo>
                <a:lnTo>
                  <a:pt x="108192" y="1143000"/>
                </a:lnTo>
                <a:lnTo>
                  <a:pt x="78527" y="1143000"/>
                </a:lnTo>
                <a:lnTo>
                  <a:pt x="78527" y="1160450"/>
                </a:lnTo>
                <a:lnTo>
                  <a:pt x="54096" y="1160450"/>
                </a:lnTo>
                <a:lnTo>
                  <a:pt x="54096" y="1197096"/>
                </a:lnTo>
                <a:lnTo>
                  <a:pt x="0" y="1197096"/>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81604" name="Freeform: Shape 281603">
            <a:extLst>
              <a:ext uri="{FF2B5EF4-FFF2-40B4-BE49-F238E27FC236}">
                <a16:creationId xmlns:a16="http://schemas.microsoft.com/office/drawing/2014/main" id="{3024F95A-82DF-4D07-8B95-49C5A18462A7}"/>
              </a:ext>
            </a:extLst>
          </p:cNvPr>
          <p:cNvSpPr/>
          <p:nvPr/>
        </p:nvSpPr>
        <p:spPr bwMode="auto">
          <a:xfrm>
            <a:off x="5505595" y="3959492"/>
            <a:ext cx="4083390" cy="403103"/>
          </a:xfrm>
          <a:custGeom>
            <a:avLst/>
            <a:gdLst>
              <a:gd name="connsiteX0" fmla="*/ 4083390 w 4083390"/>
              <a:gd name="connsiteY0" fmla="*/ 0 h 403103"/>
              <a:gd name="connsiteX1" fmla="*/ 1729333 w 4083390"/>
              <a:gd name="connsiteY1" fmla="*/ 0 h 403103"/>
              <a:gd name="connsiteX2" fmla="*/ 1729333 w 4083390"/>
              <a:gd name="connsiteY2" fmla="*/ 36645 h 403103"/>
              <a:gd name="connsiteX3" fmla="*/ 1361130 w 4083390"/>
              <a:gd name="connsiteY3" fmla="*/ 36645 h 403103"/>
              <a:gd name="connsiteX4" fmla="*/ 1361130 w 4083390"/>
              <a:gd name="connsiteY4" fmla="*/ 50606 h 403103"/>
              <a:gd name="connsiteX5" fmla="*/ 1095884 w 4083390"/>
              <a:gd name="connsiteY5" fmla="*/ 50606 h 403103"/>
              <a:gd name="connsiteX6" fmla="*/ 1095884 w 4083390"/>
              <a:gd name="connsiteY6" fmla="*/ 71546 h 403103"/>
              <a:gd name="connsiteX7" fmla="*/ 928361 w 4083390"/>
              <a:gd name="connsiteY7" fmla="*/ 71546 h 403103"/>
              <a:gd name="connsiteX8" fmla="*/ 928361 w 4083390"/>
              <a:gd name="connsiteY8" fmla="*/ 88997 h 403103"/>
              <a:gd name="connsiteX9" fmla="*/ 896950 w 4083390"/>
              <a:gd name="connsiteY9" fmla="*/ 88997 h 403103"/>
              <a:gd name="connsiteX10" fmla="*/ 896950 w 4083390"/>
              <a:gd name="connsiteY10" fmla="*/ 102957 h 403103"/>
              <a:gd name="connsiteX11" fmla="*/ 778287 w 4083390"/>
              <a:gd name="connsiteY11" fmla="*/ 102957 h 403103"/>
              <a:gd name="connsiteX12" fmla="*/ 778287 w 4083390"/>
              <a:gd name="connsiteY12" fmla="*/ 125642 h 403103"/>
              <a:gd name="connsiteX13" fmla="*/ 577608 w 4083390"/>
              <a:gd name="connsiteY13" fmla="*/ 125642 h 403103"/>
              <a:gd name="connsiteX14" fmla="*/ 577608 w 4083390"/>
              <a:gd name="connsiteY14" fmla="*/ 144838 h 403103"/>
              <a:gd name="connsiteX15" fmla="*/ 471161 w 4083390"/>
              <a:gd name="connsiteY15" fmla="*/ 144838 h 403103"/>
              <a:gd name="connsiteX16" fmla="*/ 471161 w 4083390"/>
              <a:gd name="connsiteY16" fmla="*/ 144838 h 403103"/>
              <a:gd name="connsiteX17" fmla="*/ 471161 w 4083390"/>
              <a:gd name="connsiteY17" fmla="*/ 155308 h 403103"/>
              <a:gd name="connsiteX18" fmla="*/ 362968 w 4083390"/>
              <a:gd name="connsiteY18" fmla="*/ 155308 h 403103"/>
              <a:gd name="connsiteX19" fmla="*/ 362968 w 4083390"/>
              <a:gd name="connsiteY19" fmla="*/ 174503 h 403103"/>
              <a:gd name="connsiteX20" fmla="*/ 336793 w 4083390"/>
              <a:gd name="connsiteY20" fmla="*/ 174503 h 403103"/>
              <a:gd name="connsiteX21" fmla="*/ 336793 w 4083390"/>
              <a:gd name="connsiteY21" fmla="*/ 202424 h 403103"/>
              <a:gd name="connsiteX22" fmla="*/ 291422 w 4083390"/>
              <a:gd name="connsiteY22" fmla="*/ 202424 h 403103"/>
              <a:gd name="connsiteX23" fmla="*/ 291422 w 4083390"/>
              <a:gd name="connsiteY23" fmla="*/ 218129 h 403103"/>
              <a:gd name="connsiteX24" fmla="*/ 268736 w 4083390"/>
              <a:gd name="connsiteY24" fmla="*/ 218129 h 403103"/>
              <a:gd name="connsiteX25" fmla="*/ 268736 w 4083390"/>
              <a:gd name="connsiteY25" fmla="*/ 249540 h 403103"/>
              <a:gd name="connsiteX26" fmla="*/ 230345 w 4083390"/>
              <a:gd name="connsiteY26" fmla="*/ 249540 h 403103"/>
              <a:gd name="connsiteX27" fmla="*/ 230345 w 4083390"/>
              <a:gd name="connsiteY27" fmla="*/ 261755 h 403103"/>
              <a:gd name="connsiteX28" fmla="*/ 207660 w 4083390"/>
              <a:gd name="connsiteY28" fmla="*/ 261755 h 403103"/>
              <a:gd name="connsiteX29" fmla="*/ 207660 w 4083390"/>
              <a:gd name="connsiteY29" fmla="*/ 282696 h 403103"/>
              <a:gd name="connsiteX30" fmla="*/ 186720 w 4083390"/>
              <a:gd name="connsiteY30" fmla="*/ 282696 h 403103"/>
              <a:gd name="connsiteX31" fmla="*/ 186720 w 4083390"/>
              <a:gd name="connsiteY31" fmla="*/ 303636 h 403103"/>
              <a:gd name="connsiteX32" fmla="*/ 155309 w 4083390"/>
              <a:gd name="connsiteY32" fmla="*/ 303636 h 403103"/>
              <a:gd name="connsiteX33" fmla="*/ 155309 w 4083390"/>
              <a:gd name="connsiteY33" fmla="*/ 333302 h 403103"/>
              <a:gd name="connsiteX34" fmla="*/ 113428 w 4083390"/>
              <a:gd name="connsiteY34" fmla="*/ 333302 h 403103"/>
              <a:gd name="connsiteX35" fmla="*/ 113428 w 4083390"/>
              <a:gd name="connsiteY35" fmla="*/ 350752 h 403103"/>
              <a:gd name="connsiteX36" fmla="*/ 88997 w 4083390"/>
              <a:gd name="connsiteY36" fmla="*/ 350752 h 403103"/>
              <a:gd name="connsiteX37" fmla="*/ 88997 w 4083390"/>
              <a:gd name="connsiteY37" fmla="*/ 373438 h 403103"/>
              <a:gd name="connsiteX38" fmla="*/ 69802 w 4083390"/>
              <a:gd name="connsiteY38" fmla="*/ 373438 h 403103"/>
              <a:gd name="connsiteX39" fmla="*/ 69802 w 4083390"/>
              <a:gd name="connsiteY39" fmla="*/ 389143 h 403103"/>
              <a:gd name="connsiteX40" fmla="*/ 41881 w 4083390"/>
              <a:gd name="connsiteY40" fmla="*/ 389143 h 403103"/>
              <a:gd name="connsiteX41" fmla="*/ 41881 w 4083390"/>
              <a:gd name="connsiteY41" fmla="*/ 403103 h 403103"/>
              <a:gd name="connsiteX42" fmla="*/ 0 w 4083390"/>
              <a:gd name="connsiteY42" fmla="*/ 403103 h 403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4083390" h="403103">
                <a:moveTo>
                  <a:pt x="4083390" y="0"/>
                </a:moveTo>
                <a:lnTo>
                  <a:pt x="1729333" y="0"/>
                </a:lnTo>
                <a:lnTo>
                  <a:pt x="1729333" y="36645"/>
                </a:lnTo>
                <a:lnTo>
                  <a:pt x="1361130" y="36645"/>
                </a:lnTo>
                <a:lnTo>
                  <a:pt x="1361130" y="50606"/>
                </a:lnTo>
                <a:lnTo>
                  <a:pt x="1095884" y="50606"/>
                </a:lnTo>
                <a:lnTo>
                  <a:pt x="1095884" y="71546"/>
                </a:lnTo>
                <a:lnTo>
                  <a:pt x="928361" y="71546"/>
                </a:lnTo>
                <a:lnTo>
                  <a:pt x="928361" y="88997"/>
                </a:lnTo>
                <a:lnTo>
                  <a:pt x="896950" y="88997"/>
                </a:lnTo>
                <a:lnTo>
                  <a:pt x="896950" y="102957"/>
                </a:lnTo>
                <a:lnTo>
                  <a:pt x="778287" y="102957"/>
                </a:lnTo>
                <a:lnTo>
                  <a:pt x="778287" y="125642"/>
                </a:lnTo>
                <a:lnTo>
                  <a:pt x="577608" y="125642"/>
                </a:lnTo>
                <a:lnTo>
                  <a:pt x="577608" y="144838"/>
                </a:lnTo>
                <a:lnTo>
                  <a:pt x="471161" y="144838"/>
                </a:lnTo>
                <a:lnTo>
                  <a:pt x="471161" y="144838"/>
                </a:lnTo>
                <a:lnTo>
                  <a:pt x="471161" y="155308"/>
                </a:lnTo>
                <a:lnTo>
                  <a:pt x="362968" y="155308"/>
                </a:lnTo>
                <a:lnTo>
                  <a:pt x="362968" y="174503"/>
                </a:lnTo>
                <a:lnTo>
                  <a:pt x="336793" y="174503"/>
                </a:lnTo>
                <a:lnTo>
                  <a:pt x="336793" y="202424"/>
                </a:lnTo>
                <a:lnTo>
                  <a:pt x="291422" y="202424"/>
                </a:lnTo>
                <a:lnTo>
                  <a:pt x="291422" y="218129"/>
                </a:lnTo>
                <a:lnTo>
                  <a:pt x="268736" y="218129"/>
                </a:lnTo>
                <a:lnTo>
                  <a:pt x="268736" y="249540"/>
                </a:lnTo>
                <a:lnTo>
                  <a:pt x="230345" y="249540"/>
                </a:lnTo>
                <a:lnTo>
                  <a:pt x="230345" y="261755"/>
                </a:lnTo>
                <a:lnTo>
                  <a:pt x="207660" y="261755"/>
                </a:lnTo>
                <a:lnTo>
                  <a:pt x="207660" y="282696"/>
                </a:lnTo>
                <a:lnTo>
                  <a:pt x="186720" y="282696"/>
                </a:lnTo>
                <a:lnTo>
                  <a:pt x="186720" y="303636"/>
                </a:lnTo>
                <a:lnTo>
                  <a:pt x="155309" y="303636"/>
                </a:lnTo>
                <a:lnTo>
                  <a:pt x="155309" y="333302"/>
                </a:lnTo>
                <a:lnTo>
                  <a:pt x="113428" y="333302"/>
                </a:lnTo>
                <a:lnTo>
                  <a:pt x="113428" y="350752"/>
                </a:lnTo>
                <a:lnTo>
                  <a:pt x="88997" y="350752"/>
                </a:lnTo>
                <a:lnTo>
                  <a:pt x="88997" y="373438"/>
                </a:lnTo>
                <a:lnTo>
                  <a:pt x="69802" y="373438"/>
                </a:lnTo>
                <a:lnTo>
                  <a:pt x="69802" y="389143"/>
                </a:lnTo>
                <a:lnTo>
                  <a:pt x="41881" y="389143"/>
                </a:lnTo>
                <a:lnTo>
                  <a:pt x="41881" y="403103"/>
                </a:lnTo>
                <a:lnTo>
                  <a:pt x="0" y="40310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81605" name="Freeform: Shape 281604">
            <a:extLst>
              <a:ext uri="{FF2B5EF4-FFF2-40B4-BE49-F238E27FC236}">
                <a16:creationId xmlns:a16="http://schemas.microsoft.com/office/drawing/2014/main" id="{6E0A5E7C-5885-498A-9433-EE327FD21948}"/>
              </a:ext>
            </a:extLst>
          </p:cNvPr>
          <p:cNvSpPr/>
          <p:nvPr/>
        </p:nvSpPr>
        <p:spPr bwMode="auto">
          <a:xfrm>
            <a:off x="5509085" y="3933316"/>
            <a:ext cx="5010005" cy="415319"/>
          </a:xfrm>
          <a:custGeom>
            <a:avLst/>
            <a:gdLst>
              <a:gd name="connsiteX0" fmla="*/ 5010005 w 5010005"/>
              <a:gd name="connsiteY0" fmla="*/ 0 h 415319"/>
              <a:gd name="connsiteX1" fmla="*/ 2463994 w 5010005"/>
              <a:gd name="connsiteY1" fmla="*/ 0 h 415319"/>
              <a:gd name="connsiteX2" fmla="*/ 2463994 w 5010005"/>
              <a:gd name="connsiteY2" fmla="*/ 38391 h 415319"/>
              <a:gd name="connsiteX3" fmla="*/ 720701 w 5010005"/>
              <a:gd name="connsiteY3" fmla="*/ 38391 h 415319"/>
              <a:gd name="connsiteX4" fmla="*/ 720701 w 5010005"/>
              <a:gd name="connsiteY4" fmla="*/ 62821 h 415319"/>
              <a:gd name="connsiteX5" fmla="*/ 642175 w 5010005"/>
              <a:gd name="connsiteY5" fmla="*/ 62821 h 415319"/>
              <a:gd name="connsiteX6" fmla="*/ 642175 w 5010005"/>
              <a:gd name="connsiteY6" fmla="*/ 82017 h 415319"/>
              <a:gd name="connsiteX7" fmla="*/ 617744 w 5010005"/>
              <a:gd name="connsiteY7" fmla="*/ 82017 h 415319"/>
              <a:gd name="connsiteX8" fmla="*/ 617744 w 5010005"/>
              <a:gd name="connsiteY8" fmla="*/ 106447 h 415319"/>
              <a:gd name="connsiteX9" fmla="*/ 565393 w 5010005"/>
              <a:gd name="connsiteY9" fmla="*/ 106447 h 415319"/>
              <a:gd name="connsiteX10" fmla="*/ 565393 w 5010005"/>
              <a:gd name="connsiteY10" fmla="*/ 120408 h 415319"/>
              <a:gd name="connsiteX11" fmla="*/ 483376 w 5010005"/>
              <a:gd name="connsiteY11" fmla="*/ 120408 h 415319"/>
              <a:gd name="connsiteX12" fmla="*/ 483376 w 5010005"/>
              <a:gd name="connsiteY12" fmla="*/ 143093 h 415319"/>
              <a:gd name="connsiteX13" fmla="*/ 387399 w 5010005"/>
              <a:gd name="connsiteY13" fmla="*/ 143093 h 415319"/>
              <a:gd name="connsiteX14" fmla="*/ 387399 w 5010005"/>
              <a:gd name="connsiteY14" fmla="*/ 167524 h 415319"/>
              <a:gd name="connsiteX15" fmla="*/ 359478 w 5010005"/>
              <a:gd name="connsiteY15" fmla="*/ 167524 h 415319"/>
              <a:gd name="connsiteX16" fmla="*/ 359478 w 5010005"/>
              <a:gd name="connsiteY16" fmla="*/ 204169 h 415319"/>
              <a:gd name="connsiteX17" fmla="*/ 340283 w 5010005"/>
              <a:gd name="connsiteY17" fmla="*/ 204169 h 415319"/>
              <a:gd name="connsiteX18" fmla="*/ 340283 w 5010005"/>
              <a:gd name="connsiteY18" fmla="*/ 221620 h 415319"/>
              <a:gd name="connsiteX19" fmla="*/ 315852 w 5010005"/>
              <a:gd name="connsiteY19" fmla="*/ 221620 h 415319"/>
              <a:gd name="connsiteX20" fmla="*/ 315852 w 5010005"/>
              <a:gd name="connsiteY20" fmla="*/ 237325 h 415319"/>
              <a:gd name="connsiteX21" fmla="*/ 247796 w 5010005"/>
              <a:gd name="connsiteY21" fmla="*/ 237325 h 415319"/>
              <a:gd name="connsiteX22" fmla="*/ 247796 w 5010005"/>
              <a:gd name="connsiteY22" fmla="*/ 258266 h 415319"/>
              <a:gd name="connsiteX23" fmla="*/ 191955 w 5010005"/>
              <a:gd name="connsiteY23" fmla="*/ 258266 h 415319"/>
              <a:gd name="connsiteX24" fmla="*/ 191955 w 5010005"/>
              <a:gd name="connsiteY24" fmla="*/ 279206 h 415319"/>
              <a:gd name="connsiteX25" fmla="*/ 164034 w 5010005"/>
              <a:gd name="connsiteY25" fmla="*/ 279206 h 415319"/>
              <a:gd name="connsiteX26" fmla="*/ 172759 w 5010005"/>
              <a:gd name="connsiteY26" fmla="*/ 287931 h 415319"/>
              <a:gd name="connsiteX27" fmla="*/ 151819 w 5010005"/>
              <a:gd name="connsiteY27" fmla="*/ 287931 h 415319"/>
              <a:gd name="connsiteX28" fmla="*/ 151819 w 5010005"/>
              <a:gd name="connsiteY28" fmla="*/ 308872 h 415319"/>
              <a:gd name="connsiteX29" fmla="*/ 120408 w 5010005"/>
              <a:gd name="connsiteY29" fmla="*/ 308872 h 415319"/>
              <a:gd name="connsiteX30" fmla="*/ 120408 w 5010005"/>
              <a:gd name="connsiteY30" fmla="*/ 331557 h 415319"/>
              <a:gd name="connsiteX31" fmla="*/ 92488 w 5010005"/>
              <a:gd name="connsiteY31" fmla="*/ 331557 h 415319"/>
              <a:gd name="connsiteX32" fmla="*/ 92488 w 5010005"/>
              <a:gd name="connsiteY32" fmla="*/ 349008 h 415319"/>
              <a:gd name="connsiteX33" fmla="*/ 62822 w 5010005"/>
              <a:gd name="connsiteY33" fmla="*/ 349008 h 415319"/>
              <a:gd name="connsiteX34" fmla="*/ 62822 w 5010005"/>
              <a:gd name="connsiteY34" fmla="*/ 371693 h 415319"/>
              <a:gd name="connsiteX35" fmla="*/ 34901 w 5010005"/>
              <a:gd name="connsiteY35" fmla="*/ 371693 h 415319"/>
              <a:gd name="connsiteX36" fmla="*/ 34901 w 5010005"/>
              <a:gd name="connsiteY36" fmla="*/ 394379 h 415319"/>
              <a:gd name="connsiteX37" fmla="*/ 15706 w 5010005"/>
              <a:gd name="connsiteY37" fmla="*/ 394379 h 415319"/>
              <a:gd name="connsiteX38" fmla="*/ 15706 w 5010005"/>
              <a:gd name="connsiteY38" fmla="*/ 415319 h 415319"/>
              <a:gd name="connsiteX39" fmla="*/ 0 w 5010005"/>
              <a:gd name="connsiteY39" fmla="*/ 415319 h 415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10005" h="415319">
                <a:moveTo>
                  <a:pt x="5010005" y="0"/>
                </a:moveTo>
                <a:lnTo>
                  <a:pt x="2463994" y="0"/>
                </a:lnTo>
                <a:lnTo>
                  <a:pt x="2463994" y="38391"/>
                </a:lnTo>
                <a:lnTo>
                  <a:pt x="720701" y="38391"/>
                </a:lnTo>
                <a:lnTo>
                  <a:pt x="720701" y="62821"/>
                </a:lnTo>
                <a:lnTo>
                  <a:pt x="642175" y="62821"/>
                </a:lnTo>
                <a:lnTo>
                  <a:pt x="642175" y="82017"/>
                </a:lnTo>
                <a:lnTo>
                  <a:pt x="617744" y="82017"/>
                </a:lnTo>
                <a:lnTo>
                  <a:pt x="617744" y="106447"/>
                </a:lnTo>
                <a:lnTo>
                  <a:pt x="565393" y="106447"/>
                </a:lnTo>
                <a:lnTo>
                  <a:pt x="565393" y="120408"/>
                </a:lnTo>
                <a:lnTo>
                  <a:pt x="483376" y="120408"/>
                </a:lnTo>
                <a:lnTo>
                  <a:pt x="483376" y="143093"/>
                </a:lnTo>
                <a:lnTo>
                  <a:pt x="387399" y="143093"/>
                </a:lnTo>
                <a:lnTo>
                  <a:pt x="387399" y="167524"/>
                </a:lnTo>
                <a:lnTo>
                  <a:pt x="359478" y="167524"/>
                </a:lnTo>
                <a:lnTo>
                  <a:pt x="359478" y="204169"/>
                </a:lnTo>
                <a:lnTo>
                  <a:pt x="340283" y="204169"/>
                </a:lnTo>
                <a:lnTo>
                  <a:pt x="340283" y="221620"/>
                </a:lnTo>
                <a:lnTo>
                  <a:pt x="315852" y="221620"/>
                </a:lnTo>
                <a:lnTo>
                  <a:pt x="315852" y="237325"/>
                </a:lnTo>
                <a:lnTo>
                  <a:pt x="247796" y="237325"/>
                </a:lnTo>
                <a:lnTo>
                  <a:pt x="247796" y="258266"/>
                </a:lnTo>
                <a:lnTo>
                  <a:pt x="191955" y="258266"/>
                </a:lnTo>
                <a:lnTo>
                  <a:pt x="191955" y="279206"/>
                </a:lnTo>
                <a:lnTo>
                  <a:pt x="164034" y="279206"/>
                </a:lnTo>
                <a:lnTo>
                  <a:pt x="172759" y="287931"/>
                </a:lnTo>
                <a:lnTo>
                  <a:pt x="151819" y="287931"/>
                </a:lnTo>
                <a:lnTo>
                  <a:pt x="151819" y="308872"/>
                </a:lnTo>
                <a:lnTo>
                  <a:pt x="120408" y="308872"/>
                </a:lnTo>
                <a:lnTo>
                  <a:pt x="120408" y="331557"/>
                </a:lnTo>
                <a:lnTo>
                  <a:pt x="92488" y="331557"/>
                </a:lnTo>
                <a:lnTo>
                  <a:pt x="92488" y="349008"/>
                </a:lnTo>
                <a:lnTo>
                  <a:pt x="62822" y="349008"/>
                </a:lnTo>
                <a:lnTo>
                  <a:pt x="62822" y="371693"/>
                </a:lnTo>
                <a:lnTo>
                  <a:pt x="34901" y="371693"/>
                </a:lnTo>
                <a:lnTo>
                  <a:pt x="34901" y="394379"/>
                </a:lnTo>
                <a:lnTo>
                  <a:pt x="15706" y="394379"/>
                </a:lnTo>
                <a:lnTo>
                  <a:pt x="15706" y="415319"/>
                </a:lnTo>
                <a:lnTo>
                  <a:pt x="0" y="415319"/>
                </a:lnTo>
              </a:path>
            </a:pathLst>
          </a:custGeom>
          <a:noFill/>
          <a:ln w="28575">
            <a:solidFill>
              <a:schemeClr val="accent3">
                <a:lumMod val="40000"/>
                <a:lumOff val="6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81608" name="Freeform: Shape 281607">
            <a:extLst>
              <a:ext uri="{FF2B5EF4-FFF2-40B4-BE49-F238E27FC236}">
                <a16:creationId xmlns:a16="http://schemas.microsoft.com/office/drawing/2014/main" id="{0A0C28F6-350B-4ABC-A313-921134629870}"/>
              </a:ext>
            </a:extLst>
          </p:cNvPr>
          <p:cNvSpPr/>
          <p:nvPr/>
        </p:nvSpPr>
        <p:spPr bwMode="auto">
          <a:xfrm>
            <a:off x="5624258" y="4107820"/>
            <a:ext cx="3195165" cy="254775"/>
          </a:xfrm>
          <a:custGeom>
            <a:avLst/>
            <a:gdLst>
              <a:gd name="connsiteX0" fmla="*/ 3195165 w 3195165"/>
              <a:gd name="connsiteY0" fmla="*/ 0 h 254775"/>
              <a:gd name="connsiteX1" fmla="*/ 2280765 w 3195165"/>
              <a:gd name="connsiteY1" fmla="*/ 0 h 254775"/>
              <a:gd name="connsiteX2" fmla="*/ 2280765 w 3195165"/>
              <a:gd name="connsiteY2" fmla="*/ 75036 h 254775"/>
              <a:gd name="connsiteX3" fmla="*/ 2031224 w 3195165"/>
              <a:gd name="connsiteY3" fmla="*/ 75036 h 254775"/>
              <a:gd name="connsiteX4" fmla="*/ 2031224 w 3195165"/>
              <a:gd name="connsiteY4" fmla="*/ 122153 h 254775"/>
              <a:gd name="connsiteX5" fmla="*/ 1982363 w 3195165"/>
              <a:gd name="connsiteY5" fmla="*/ 122153 h 254775"/>
              <a:gd name="connsiteX6" fmla="*/ 1982363 w 3195165"/>
              <a:gd name="connsiteY6" fmla="*/ 164033 h 254775"/>
              <a:gd name="connsiteX7" fmla="*/ 1603690 w 3195165"/>
              <a:gd name="connsiteY7" fmla="*/ 164033 h 254775"/>
              <a:gd name="connsiteX8" fmla="*/ 1603690 w 3195165"/>
              <a:gd name="connsiteY8" fmla="*/ 191954 h 254775"/>
              <a:gd name="connsiteX9" fmla="*/ 411829 w 3195165"/>
              <a:gd name="connsiteY9" fmla="*/ 191954 h 254775"/>
              <a:gd name="connsiteX10" fmla="*/ 411829 w 3195165"/>
              <a:gd name="connsiteY10" fmla="*/ 214640 h 254775"/>
              <a:gd name="connsiteX11" fmla="*/ 158798 w 3195165"/>
              <a:gd name="connsiteY11" fmla="*/ 214640 h 254775"/>
              <a:gd name="connsiteX12" fmla="*/ 158798 w 3195165"/>
              <a:gd name="connsiteY12" fmla="*/ 226855 h 254775"/>
              <a:gd name="connsiteX13" fmla="*/ 22686 w 3195165"/>
              <a:gd name="connsiteY13" fmla="*/ 226855 h 254775"/>
              <a:gd name="connsiteX14" fmla="*/ 22686 w 3195165"/>
              <a:gd name="connsiteY14" fmla="*/ 235580 h 254775"/>
              <a:gd name="connsiteX15" fmla="*/ 0 w 3195165"/>
              <a:gd name="connsiteY15" fmla="*/ 235580 h 254775"/>
              <a:gd name="connsiteX16" fmla="*/ 0 w 3195165"/>
              <a:gd name="connsiteY16" fmla="*/ 254775 h 25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95165" h="254775">
                <a:moveTo>
                  <a:pt x="3195165" y="0"/>
                </a:moveTo>
                <a:lnTo>
                  <a:pt x="2280765" y="0"/>
                </a:lnTo>
                <a:lnTo>
                  <a:pt x="2280765" y="75036"/>
                </a:lnTo>
                <a:lnTo>
                  <a:pt x="2031224" y="75036"/>
                </a:lnTo>
                <a:lnTo>
                  <a:pt x="2031224" y="122153"/>
                </a:lnTo>
                <a:lnTo>
                  <a:pt x="1982363" y="122153"/>
                </a:lnTo>
                <a:lnTo>
                  <a:pt x="1982363" y="164033"/>
                </a:lnTo>
                <a:lnTo>
                  <a:pt x="1603690" y="164033"/>
                </a:lnTo>
                <a:lnTo>
                  <a:pt x="1603690" y="191954"/>
                </a:lnTo>
                <a:lnTo>
                  <a:pt x="411829" y="191954"/>
                </a:lnTo>
                <a:lnTo>
                  <a:pt x="411829" y="214640"/>
                </a:lnTo>
                <a:lnTo>
                  <a:pt x="158798" y="214640"/>
                </a:lnTo>
                <a:lnTo>
                  <a:pt x="158798" y="226855"/>
                </a:lnTo>
                <a:lnTo>
                  <a:pt x="22686" y="226855"/>
                </a:lnTo>
                <a:lnTo>
                  <a:pt x="22686" y="235580"/>
                </a:lnTo>
                <a:lnTo>
                  <a:pt x="0" y="235580"/>
                </a:lnTo>
                <a:lnTo>
                  <a:pt x="0" y="254775"/>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281606" name="Freeform: Shape 281605">
            <a:extLst>
              <a:ext uri="{FF2B5EF4-FFF2-40B4-BE49-F238E27FC236}">
                <a16:creationId xmlns:a16="http://schemas.microsoft.com/office/drawing/2014/main" id="{EA9A794F-25F2-4A5A-BAFF-8B2612B3600C}"/>
              </a:ext>
            </a:extLst>
          </p:cNvPr>
          <p:cNvSpPr/>
          <p:nvPr/>
        </p:nvSpPr>
        <p:spPr bwMode="auto">
          <a:xfrm>
            <a:off x="5676609" y="4083389"/>
            <a:ext cx="4847716" cy="286187"/>
          </a:xfrm>
          <a:custGeom>
            <a:avLst/>
            <a:gdLst>
              <a:gd name="connsiteX0" fmla="*/ 4847716 w 4847716"/>
              <a:gd name="connsiteY0" fmla="*/ 0 h 286187"/>
              <a:gd name="connsiteX1" fmla="*/ 2966565 w 4847716"/>
              <a:gd name="connsiteY1" fmla="*/ 0 h 286187"/>
              <a:gd name="connsiteX2" fmla="*/ 2966565 w 4847716"/>
              <a:gd name="connsiteY2" fmla="*/ 48861 h 286187"/>
              <a:gd name="connsiteX3" fmla="*/ 2397683 w 4847716"/>
              <a:gd name="connsiteY3" fmla="*/ 48861 h 286187"/>
              <a:gd name="connsiteX4" fmla="*/ 2397683 w 4847716"/>
              <a:gd name="connsiteY4" fmla="*/ 108193 h 286187"/>
              <a:gd name="connsiteX5" fmla="*/ 1663022 w 4847716"/>
              <a:gd name="connsiteY5" fmla="*/ 108193 h 286187"/>
              <a:gd name="connsiteX6" fmla="*/ 1663022 w 4847716"/>
              <a:gd name="connsiteY6" fmla="*/ 151819 h 286187"/>
              <a:gd name="connsiteX7" fmla="*/ 1301799 w 4847716"/>
              <a:gd name="connsiteY7" fmla="*/ 151819 h 286187"/>
              <a:gd name="connsiteX8" fmla="*/ 1301799 w 4847716"/>
              <a:gd name="connsiteY8" fmla="*/ 181484 h 286187"/>
              <a:gd name="connsiteX9" fmla="*/ 1033063 w 4847716"/>
              <a:gd name="connsiteY9" fmla="*/ 181484 h 286187"/>
              <a:gd name="connsiteX10" fmla="*/ 1033063 w 4847716"/>
              <a:gd name="connsiteY10" fmla="*/ 226855 h 286187"/>
              <a:gd name="connsiteX11" fmla="*/ 488611 w 4847716"/>
              <a:gd name="connsiteY11" fmla="*/ 226855 h 286187"/>
              <a:gd name="connsiteX12" fmla="*/ 488611 w 4847716"/>
              <a:gd name="connsiteY12" fmla="*/ 237326 h 286187"/>
              <a:gd name="connsiteX13" fmla="*/ 174504 w 4847716"/>
              <a:gd name="connsiteY13" fmla="*/ 237326 h 286187"/>
              <a:gd name="connsiteX14" fmla="*/ 174504 w 4847716"/>
              <a:gd name="connsiteY14" fmla="*/ 266991 h 286187"/>
              <a:gd name="connsiteX15" fmla="*/ 0 w 4847716"/>
              <a:gd name="connsiteY15" fmla="*/ 266991 h 286187"/>
              <a:gd name="connsiteX16" fmla="*/ 0 w 4847716"/>
              <a:gd name="connsiteY16" fmla="*/ 286187 h 28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47716" h="286187">
                <a:moveTo>
                  <a:pt x="4847716" y="0"/>
                </a:moveTo>
                <a:lnTo>
                  <a:pt x="2966565" y="0"/>
                </a:lnTo>
                <a:lnTo>
                  <a:pt x="2966565" y="48861"/>
                </a:lnTo>
                <a:lnTo>
                  <a:pt x="2397683" y="48861"/>
                </a:lnTo>
                <a:lnTo>
                  <a:pt x="2397683" y="108193"/>
                </a:lnTo>
                <a:lnTo>
                  <a:pt x="1663022" y="108193"/>
                </a:lnTo>
                <a:lnTo>
                  <a:pt x="1663022" y="151819"/>
                </a:lnTo>
                <a:lnTo>
                  <a:pt x="1301799" y="151819"/>
                </a:lnTo>
                <a:lnTo>
                  <a:pt x="1301799" y="181484"/>
                </a:lnTo>
                <a:lnTo>
                  <a:pt x="1033063" y="181484"/>
                </a:lnTo>
                <a:lnTo>
                  <a:pt x="1033063" y="226855"/>
                </a:lnTo>
                <a:lnTo>
                  <a:pt x="488611" y="226855"/>
                </a:lnTo>
                <a:lnTo>
                  <a:pt x="488611" y="237326"/>
                </a:lnTo>
                <a:lnTo>
                  <a:pt x="174504" y="237326"/>
                </a:lnTo>
                <a:lnTo>
                  <a:pt x="174504" y="266991"/>
                </a:lnTo>
                <a:lnTo>
                  <a:pt x="0" y="266991"/>
                </a:lnTo>
                <a:lnTo>
                  <a:pt x="0" y="286187"/>
                </a:lnTo>
              </a:path>
            </a:pathLst>
          </a:custGeom>
          <a:noFill/>
          <a:ln w="28575">
            <a:solidFill>
              <a:schemeClr val="accent4">
                <a:lumMod val="40000"/>
                <a:lumOff val="6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281610" name="Straight Connector 281609">
            <a:extLst>
              <a:ext uri="{FF2B5EF4-FFF2-40B4-BE49-F238E27FC236}">
                <a16:creationId xmlns:a16="http://schemas.microsoft.com/office/drawing/2014/main" id="{AE38D391-E4D0-4753-A01C-DA01ABA60796}"/>
              </a:ext>
            </a:extLst>
          </p:cNvPr>
          <p:cNvCxnSpPr>
            <a:cxnSpLocks/>
          </p:cNvCxnSpPr>
          <p:nvPr/>
        </p:nvCxnSpPr>
        <p:spPr bwMode="auto">
          <a:xfrm>
            <a:off x="8427371" y="3804765"/>
            <a:ext cx="191372" cy="0"/>
          </a:xfrm>
          <a:prstGeom prst="line">
            <a:avLst/>
          </a:prstGeom>
          <a:noFill/>
          <a:ln w="28575"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BF3BDB7-456D-4A5B-987A-5F4E9E2A3B8D}"/>
              </a:ext>
            </a:extLst>
          </p:cNvPr>
          <p:cNvCxnSpPr>
            <a:cxnSpLocks/>
          </p:cNvCxnSpPr>
          <p:nvPr/>
        </p:nvCxnSpPr>
        <p:spPr bwMode="auto">
          <a:xfrm>
            <a:off x="9439493" y="3804765"/>
            <a:ext cx="191372" cy="0"/>
          </a:xfrm>
          <a:prstGeom prst="line">
            <a:avLst/>
          </a:prstGeom>
          <a:noFill/>
          <a:ln w="28575" cap="flat" cmpd="sng" algn="ctr">
            <a:solidFill>
              <a:schemeClr val="accent3">
                <a:lumMod val="40000"/>
                <a:lumOff val="60000"/>
              </a:schemeClr>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0083622D-45DE-4A0A-ACB0-3736C229E1F8}"/>
              </a:ext>
            </a:extLst>
          </p:cNvPr>
          <p:cNvSpPr txBox="1"/>
          <p:nvPr/>
        </p:nvSpPr>
        <p:spPr bwMode="auto">
          <a:xfrm>
            <a:off x="7953301" y="4078737"/>
            <a:ext cx="23336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598488" algn="l"/>
                <a:tab pos="628650" algn="l"/>
                <a:tab pos="1612900" algn="l"/>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 (	DSHNHL; 	BCCA)</a:t>
            </a:r>
          </a:p>
        </p:txBody>
      </p:sp>
      <p:cxnSp>
        <p:nvCxnSpPr>
          <p:cNvPr id="68" name="Straight Connector 67">
            <a:extLst>
              <a:ext uri="{FF2B5EF4-FFF2-40B4-BE49-F238E27FC236}">
                <a16:creationId xmlns:a16="http://schemas.microsoft.com/office/drawing/2014/main" id="{79FE9AA5-A273-4E18-83A2-4B6DE1CA9F6E}"/>
              </a:ext>
            </a:extLst>
          </p:cNvPr>
          <p:cNvCxnSpPr>
            <a:cxnSpLocks/>
          </p:cNvCxnSpPr>
          <p:nvPr/>
        </p:nvCxnSpPr>
        <p:spPr bwMode="auto">
          <a:xfrm>
            <a:off x="8427371" y="4265455"/>
            <a:ext cx="191372" cy="0"/>
          </a:xfrm>
          <a:prstGeom prst="line">
            <a:avLst/>
          </a:prstGeom>
          <a:noFill/>
          <a:ln w="28575" cap="flat" cmpd="sng" algn="ctr">
            <a:solidFill>
              <a:schemeClr val="accent4"/>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D1D9B04-A261-46D1-A723-DC94688E2BF2}"/>
              </a:ext>
            </a:extLst>
          </p:cNvPr>
          <p:cNvCxnSpPr>
            <a:cxnSpLocks/>
          </p:cNvCxnSpPr>
          <p:nvPr/>
        </p:nvCxnSpPr>
        <p:spPr bwMode="auto">
          <a:xfrm>
            <a:off x="9439493" y="4265455"/>
            <a:ext cx="191372" cy="0"/>
          </a:xfrm>
          <a:prstGeom prst="line">
            <a:avLst/>
          </a:prstGeom>
          <a:noFill/>
          <a:ln w="28575" cap="flat" cmpd="sng" algn="ctr">
            <a:solidFill>
              <a:schemeClr val="accent4">
                <a:lumMod val="40000"/>
                <a:lumOff val="60000"/>
              </a:schemeClr>
            </a:solidFill>
            <a:prstDash val="solid"/>
            <a:round/>
            <a:headEnd type="none" w="med" len="med"/>
            <a:tailEnd type="none" w="med" len="med"/>
          </a:ln>
          <a:effectLst/>
        </p:spPr>
      </p:cxnSp>
      <p:sp>
        <p:nvSpPr>
          <p:cNvPr id="281613" name="TextBox 281612">
            <a:extLst>
              <a:ext uri="{FF2B5EF4-FFF2-40B4-BE49-F238E27FC236}">
                <a16:creationId xmlns:a16="http://schemas.microsoft.com/office/drawing/2014/main" id="{CB87804C-5403-4D56-8837-DE093EE7A32A}"/>
              </a:ext>
            </a:extLst>
          </p:cNvPr>
          <p:cNvSpPr txBox="1"/>
          <p:nvPr/>
        </p:nvSpPr>
        <p:spPr bwMode="auto">
          <a:xfrm>
            <a:off x="10591800" y="1600200"/>
            <a:ext cx="1295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DSHNHL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 (n = 1002)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2-3 (n = 896)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4-6 (n = 263)</a:t>
            </a:r>
          </a:p>
        </p:txBody>
      </p:sp>
      <p:sp>
        <p:nvSpPr>
          <p:cNvPr id="71" name="TextBox 70">
            <a:extLst>
              <a:ext uri="{FF2B5EF4-FFF2-40B4-BE49-F238E27FC236}">
                <a16:creationId xmlns:a16="http://schemas.microsoft.com/office/drawing/2014/main" id="{4DD2DD30-1A32-4198-BC06-BC4FE9A6FA4A}"/>
              </a:ext>
            </a:extLst>
          </p:cNvPr>
          <p:cNvSpPr txBox="1"/>
          <p:nvPr/>
        </p:nvSpPr>
        <p:spPr bwMode="auto">
          <a:xfrm>
            <a:off x="10591800" y="3048000"/>
            <a:ext cx="12954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BCCA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 (n = 463)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2-3 (n = 694)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4-6 (n = 344)</a:t>
            </a:r>
          </a:p>
        </p:txBody>
      </p:sp>
      <p:sp>
        <p:nvSpPr>
          <p:cNvPr id="72" name="TextBox 71">
            <a:extLst>
              <a:ext uri="{FF2B5EF4-FFF2-40B4-BE49-F238E27FC236}">
                <a16:creationId xmlns:a16="http://schemas.microsoft.com/office/drawing/2014/main" id="{6260286D-ABBD-48F5-81F9-1FE816C6BFB2}"/>
              </a:ext>
            </a:extLst>
          </p:cNvPr>
          <p:cNvSpPr txBox="1"/>
          <p:nvPr/>
        </p:nvSpPr>
        <p:spPr bwMode="auto">
          <a:xfrm>
            <a:off x="4587720" y="4644926"/>
            <a:ext cx="1295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Patients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Risk, n</a:t>
            </a:r>
          </a:p>
        </p:txBody>
      </p:sp>
      <p:sp>
        <p:nvSpPr>
          <p:cNvPr id="73" name="TextBox 72">
            <a:extLst>
              <a:ext uri="{FF2B5EF4-FFF2-40B4-BE49-F238E27FC236}">
                <a16:creationId xmlns:a16="http://schemas.microsoft.com/office/drawing/2014/main" id="{A7F58583-6BD1-4E1E-92D9-3BEED7B2285F}"/>
              </a:ext>
            </a:extLst>
          </p:cNvPr>
          <p:cNvSpPr txBox="1"/>
          <p:nvPr/>
        </p:nvSpPr>
        <p:spPr bwMode="auto">
          <a:xfrm>
            <a:off x="5097606" y="5120987"/>
            <a:ext cx="6560993"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500"/>
              </a:lnSpc>
              <a:spcBef>
                <a:spcPts val="0"/>
              </a:spcBef>
              <a:spcAft>
                <a:spcPct val="0"/>
              </a:spcAft>
              <a:buClrTx/>
              <a:buSzTx/>
              <a:buFontTx/>
              <a:buNone/>
              <a:tabLst>
                <a:tab pos="646113" algn="l"/>
                <a:tab pos="1196975" algn="l"/>
                <a:tab pos="1792288" algn="l"/>
                <a:tab pos="2343150" algn="l"/>
                <a:tab pos="2992438" algn="l"/>
                <a:tab pos="3654425" algn="l"/>
                <a:tab pos="4216400" algn="l"/>
                <a:tab pos="4756150" algn="l"/>
                <a:tab pos="5326063"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	892	717	447	189	44	1	0	0	0</a:t>
            </a:r>
          </a:p>
          <a:p>
            <a:pPr marL="0" marR="0" lvl="0" indent="0" algn="l" defTabSz="914400" rtl="0" eaLnBrk="0" fontAlgn="base" latinLnBrk="0" hangingPunct="0">
              <a:lnSpc>
                <a:spcPts val="1500"/>
              </a:lnSpc>
              <a:spcBef>
                <a:spcPts val="0"/>
              </a:spcBef>
              <a:spcAft>
                <a:spcPct val="0"/>
              </a:spcAft>
              <a:buClrTx/>
              <a:buSzTx/>
              <a:buFontTx/>
              <a:buNone/>
              <a:tabLst>
                <a:tab pos="644525" algn="l"/>
                <a:tab pos="1196975" algn="l"/>
                <a:tab pos="1797050" algn="l"/>
                <a:tab pos="2376488" algn="l"/>
                <a:tab pos="2989263" algn="l"/>
                <a:tab pos="3576638" algn="l"/>
                <a:tab pos="4217988" algn="l"/>
                <a:tab pos="4746625" algn="l"/>
                <a:tab pos="532288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2-3	745	568	379	161	52	16	4	0	0	</a:t>
            </a:r>
          </a:p>
          <a:p>
            <a:pPr marL="0" marR="0" lvl="0" indent="0" algn="l" defTabSz="914400" rtl="0" eaLnBrk="0" fontAlgn="base" latinLnBrk="0" hangingPunct="0">
              <a:lnSpc>
                <a:spcPts val="1500"/>
              </a:lnSpc>
              <a:spcBef>
                <a:spcPts val="0"/>
              </a:spcBef>
              <a:spcAft>
                <a:spcPct val="0"/>
              </a:spcAft>
              <a:buClrTx/>
              <a:buSzTx/>
              <a:buFontTx/>
              <a:buNone/>
              <a:tabLst>
                <a:tab pos="646113" algn="l"/>
                <a:tab pos="1233488" algn="l"/>
                <a:tab pos="1852613" algn="l"/>
                <a:tab pos="2432050" algn="l"/>
                <a:tab pos="2987675" algn="l"/>
                <a:tab pos="3657600" algn="l"/>
                <a:tab pos="4216400" algn="l"/>
                <a:tab pos="4748213" algn="l"/>
                <a:tab pos="5330825"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4-6	193	153	97	45	14	3	0	0	0</a:t>
            </a:r>
          </a:p>
          <a:p>
            <a:pPr marL="0" marR="0" lvl="0" indent="0" algn="l" defTabSz="914400" rtl="0" eaLnBrk="0" fontAlgn="base" latinLnBrk="0" hangingPunct="0">
              <a:lnSpc>
                <a:spcPts val="1500"/>
              </a:lnSpc>
              <a:spcBef>
                <a:spcPts val="0"/>
              </a:spcBef>
              <a:spcAft>
                <a:spcPct val="0"/>
              </a:spcAft>
              <a:buClrTx/>
              <a:buSzTx/>
              <a:buFontTx/>
              <a:buNone/>
              <a:tabLst>
                <a:tab pos="654050" algn="l"/>
                <a:tab pos="1212850" algn="l"/>
                <a:tab pos="1797050" algn="l"/>
                <a:tab pos="2359025" algn="l"/>
                <a:tab pos="2946400" algn="l"/>
                <a:tab pos="3506788" algn="l"/>
                <a:tab pos="4083050" algn="l"/>
                <a:tab pos="4675188" algn="l"/>
                <a:tab pos="5241925"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0-1	392	335	283	241	194	149	111	72	51</a:t>
            </a:r>
          </a:p>
          <a:p>
            <a:pPr marL="0" marR="0" lvl="0" indent="0" algn="l" defTabSz="914400" rtl="0" eaLnBrk="0" fontAlgn="base" latinLnBrk="0" hangingPunct="0">
              <a:lnSpc>
                <a:spcPts val="1500"/>
              </a:lnSpc>
              <a:spcBef>
                <a:spcPts val="0"/>
              </a:spcBef>
              <a:spcAft>
                <a:spcPct val="0"/>
              </a:spcAft>
              <a:buClrTx/>
              <a:buSzTx/>
              <a:buFontTx/>
              <a:buNone/>
              <a:tabLst>
                <a:tab pos="636588" algn="l"/>
                <a:tab pos="1212850" algn="l"/>
                <a:tab pos="1782763" algn="l"/>
                <a:tab pos="2360613" algn="l"/>
                <a:tab pos="2935288" algn="l"/>
                <a:tab pos="3490913" algn="l"/>
                <a:tab pos="4078288" algn="l"/>
                <a:tab pos="4657725" algn="l"/>
                <a:tab pos="5253038"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2-3	518	407	341	287	229	168	130	90	56</a:t>
            </a:r>
          </a:p>
          <a:p>
            <a:pPr marL="0" marR="0" lvl="0" indent="0" algn="l" defTabSz="914400" rtl="0" eaLnBrk="0" fontAlgn="base" latinLnBrk="0" hangingPunct="0">
              <a:lnSpc>
                <a:spcPts val="1500"/>
              </a:lnSpc>
              <a:spcBef>
                <a:spcPts val="0"/>
              </a:spcBef>
              <a:spcAft>
                <a:spcPct val="0"/>
              </a:spcAft>
              <a:buClrTx/>
              <a:buSzTx/>
              <a:buFontTx/>
              <a:buNone/>
              <a:tabLst>
                <a:tab pos="649288" algn="l"/>
                <a:tab pos="1200150" algn="l"/>
                <a:tab pos="1800225" algn="l"/>
                <a:tab pos="2446338" algn="l"/>
                <a:tab pos="3011488" algn="l"/>
                <a:tab pos="3563938" algn="l"/>
                <a:tab pos="4146550" algn="l"/>
                <a:tab pos="4660900" algn="l"/>
                <a:tab pos="5237163" algn="l"/>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4-6	199	130	106	92	81	69	50	33	22</a:t>
            </a:r>
          </a:p>
        </p:txBody>
      </p:sp>
      <p:sp>
        <p:nvSpPr>
          <p:cNvPr id="5" name="Freeform: Shape 4">
            <a:extLst>
              <a:ext uri="{FF2B5EF4-FFF2-40B4-BE49-F238E27FC236}">
                <a16:creationId xmlns:a16="http://schemas.microsoft.com/office/drawing/2014/main" id="{F148A5D0-2AC2-4420-A144-6F6F48BB59CC}"/>
              </a:ext>
            </a:extLst>
          </p:cNvPr>
          <p:cNvSpPr/>
          <p:nvPr/>
        </p:nvSpPr>
        <p:spPr bwMode="auto">
          <a:xfrm>
            <a:off x="5387995" y="1243423"/>
            <a:ext cx="5198758" cy="3127732"/>
          </a:xfrm>
          <a:custGeom>
            <a:avLst/>
            <a:gdLst>
              <a:gd name="connsiteX0" fmla="*/ 0 w 5198758"/>
              <a:gd name="connsiteY0" fmla="*/ 0 h 3127732"/>
              <a:gd name="connsiteX1" fmla="*/ 0 w 5198758"/>
              <a:gd name="connsiteY1" fmla="*/ 3127732 h 3127732"/>
              <a:gd name="connsiteX2" fmla="*/ 5198758 w 5198758"/>
              <a:gd name="connsiteY2" fmla="*/ 3127732 h 3127732"/>
            </a:gdLst>
            <a:ahLst/>
            <a:cxnLst>
              <a:cxn ang="0">
                <a:pos x="connsiteX0" y="connsiteY0"/>
              </a:cxn>
              <a:cxn ang="0">
                <a:pos x="connsiteX1" y="connsiteY1"/>
              </a:cxn>
              <a:cxn ang="0">
                <a:pos x="connsiteX2" y="connsiteY2"/>
              </a:cxn>
            </a:cxnLst>
            <a:rect l="l" t="t" r="r" b="b"/>
            <a:pathLst>
              <a:path w="5198758" h="3127732">
                <a:moveTo>
                  <a:pt x="0" y="0"/>
                </a:moveTo>
                <a:lnTo>
                  <a:pt x="0" y="3127732"/>
                </a:lnTo>
                <a:lnTo>
                  <a:pt x="5198758" y="312773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63" name="Straight Connector 62">
            <a:extLst>
              <a:ext uri="{FF2B5EF4-FFF2-40B4-BE49-F238E27FC236}">
                <a16:creationId xmlns:a16="http://schemas.microsoft.com/office/drawing/2014/main" id="{27270DF0-5F19-400E-80EA-06311BC507DD}"/>
              </a:ext>
            </a:extLst>
          </p:cNvPr>
          <p:cNvCxnSpPr>
            <a:cxnSpLocks/>
          </p:cNvCxnSpPr>
          <p:nvPr/>
        </p:nvCxnSpPr>
        <p:spPr bwMode="auto">
          <a:xfrm>
            <a:off x="8427371" y="2971800"/>
            <a:ext cx="191372" cy="0"/>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93F9147-2E1A-4A9A-AEF0-D44313F0ACA1}"/>
              </a:ext>
            </a:extLst>
          </p:cNvPr>
          <p:cNvCxnSpPr>
            <a:cxnSpLocks/>
          </p:cNvCxnSpPr>
          <p:nvPr/>
        </p:nvCxnSpPr>
        <p:spPr bwMode="auto">
          <a:xfrm>
            <a:off x="9410700" y="2971800"/>
            <a:ext cx="191372" cy="0"/>
          </a:xfrm>
          <a:prstGeom prst="line">
            <a:avLst/>
          </a:prstGeom>
          <a:noFill/>
          <a:ln w="28575" cap="flat" cmpd="sng" algn="ctr">
            <a:solidFill>
              <a:schemeClr val="accent2"/>
            </a:solidFill>
            <a:prstDash val="solid"/>
            <a:round/>
            <a:headEnd type="none" w="med" len="med"/>
            <a:tailEnd type="none" w="med" len="med"/>
          </a:ln>
          <a:effectLst/>
        </p:spPr>
      </p:cxnSp>
      <p:grpSp>
        <p:nvGrpSpPr>
          <p:cNvPr id="70" name="Group 69">
            <a:extLst>
              <a:ext uri="{FF2B5EF4-FFF2-40B4-BE49-F238E27FC236}">
                <a16:creationId xmlns:a16="http://schemas.microsoft.com/office/drawing/2014/main" id="{C23CC447-28BC-A44C-86DC-80EE768AE6CD}"/>
              </a:ext>
            </a:extLst>
          </p:cNvPr>
          <p:cNvGrpSpPr/>
          <p:nvPr/>
        </p:nvGrpSpPr>
        <p:grpSpPr>
          <a:xfrm>
            <a:off x="9392911" y="6207927"/>
            <a:ext cx="2488502" cy="454909"/>
            <a:chOff x="9392911" y="6207927"/>
            <a:chExt cx="2488502" cy="454909"/>
          </a:xfrm>
        </p:grpSpPr>
        <p:pic>
          <p:nvPicPr>
            <p:cNvPr id="74" name="Picture 73" descr="A picture containing text, ax, wheel&#10;&#10;Description automatically generated">
              <a:extLst>
                <a:ext uri="{FF2B5EF4-FFF2-40B4-BE49-F238E27FC236}">
                  <a16:creationId xmlns:a16="http://schemas.microsoft.com/office/drawing/2014/main" id="{5D5B8CDF-DA39-B249-917D-6F49D781A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5" name="Rectangle 74">
              <a:extLst>
                <a:ext uri="{FF2B5EF4-FFF2-40B4-BE49-F238E27FC236}">
                  <a16:creationId xmlns:a16="http://schemas.microsoft.com/office/drawing/2014/main" id="{76816595-744F-4C47-BF82-696DF68D629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1164345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dirty="0"/>
              <a:t>Integrating Cell of Origin Into CNS-IPI: </a:t>
            </a:r>
            <a:br>
              <a:rPr lang="en-US" dirty="0"/>
            </a:br>
            <a:r>
              <a:rPr lang="en-US" dirty="0"/>
              <a:t>A More Powerful Predictor</a:t>
            </a:r>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idx="1"/>
          </p:nvPr>
        </p:nvSpPr>
        <p:spPr>
          <a:xfrm>
            <a:off x="604676" y="1513047"/>
            <a:ext cx="4329066" cy="4650686"/>
          </a:xfrm>
        </p:spPr>
        <p:txBody>
          <a:bodyPr/>
          <a:lstStyle/>
          <a:p>
            <a:r>
              <a:rPr lang="en-US" dirty="0"/>
              <a:t>High risk</a:t>
            </a:r>
          </a:p>
          <a:p>
            <a:pPr lvl="1"/>
            <a:r>
              <a:rPr lang="en-US" dirty="0"/>
              <a:t>High CNS-IPI + ABC CoO*</a:t>
            </a:r>
          </a:p>
          <a:p>
            <a:r>
              <a:rPr lang="en-US" dirty="0"/>
              <a:t>Intermediate risk</a:t>
            </a:r>
          </a:p>
          <a:p>
            <a:pPr lvl="1"/>
            <a:r>
              <a:rPr lang="en-US" dirty="0"/>
              <a:t>Either high CNS-IPI or ABC CoO*</a:t>
            </a:r>
          </a:p>
          <a:p>
            <a:r>
              <a:rPr lang="en-US" dirty="0"/>
              <a:t>Low risk</a:t>
            </a:r>
          </a:p>
          <a:p>
            <a:pPr lvl="1"/>
            <a:r>
              <a:rPr lang="en-US" dirty="0"/>
              <a:t>Neither high CNS-IPI nor ABC CoO*</a:t>
            </a:r>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22799" y="6401727"/>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Klanova. Blood. 2019;133:919.</a:t>
            </a:r>
            <a:endParaRPr lang="en-US" altLang="en-US" sz="1200" b="0" dirty="0">
              <a:solidFill>
                <a:schemeClr val="bg2"/>
              </a:solidFill>
              <a:latin typeface="Calibri" panose="020F0502020204030204" pitchFamily="34" charset="0"/>
            </a:endParaRPr>
          </a:p>
        </p:txBody>
      </p:sp>
      <p:sp>
        <p:nvSpPr>
          <p:cNvPr id="8" name="Rectangle 7">
            <a:extLst>
              <a:ext uri="{FF2B5EF4-FFF2-40B4-BE49-F238E27FC236}">
                <a16:creationId xmlns:a16="http://schemas.microsoft.com/office/drawing/2014/main" id="{71BBB5C2-04CE-4D93-A18C-FA4C6D2EB880}"/>
              </a:ext>
            </a:extLst>
          </p:cNvPr>
          <p:cNvSpPr/>
          <p:nvPr/>
        </p:nvSpPr>
        <p:spPr>
          <a:xfrm>
            <a:off x="631659" y="6006784"/>
            <a:ext cx="2624758" cy="307777"/>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*ABC group includes unclassified.</a:t>
            </a:r>
          </a:p>
        </p:txBody>
      </p:sp>
      <p:cxnSp>
        <p:nvCxnSpPr>
          <p:cNvPr id="15" name="Straight Connector 14">
            <a:extLst>
              <a:ext uri="{FF2B5EF4-FFF2-40B4-BE49-F238E27FC236}">
                <a16:creationId xmlns:a16="http://schemas.microsoft.com/office/drawing/2014/main" id="{5EB0748E-3E7B-FC40-8CB8-A482B7A03694}"/>
              </a:ext>
            </a:extLst>
          </p:cNvPr>
          <p:cNvCxnSpPr>
            <a:cxnSpLocks/>
          </p:cNvCxnSpPr>
          <p:nvPr/>
        </p:nvCxnSpPr>
        <p:spPr bwMode="auto">
          <a:xfrm flipV="1">
            <a:off x="6110811" y="1627835"/>
            <a:ext cx="0" cy="321547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BD9F7C4-9492-3541-AEDC-E3F01E70155C}"/>
              </a:ext>
            </a:extLst>
          </p:cNvPr>
          <p:cNvCxnSpPr>
            <a:cxnSpLocks/>
          </p:cNvCxnSpPr>
          <p:nvPr/>
        </p:nvCxnSpPr>
        <p:spPr bwMode="auto">
          <a:xfrm flipH="1">
            <a:off x="6039059" y="163788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A4A40A0-189E-4748-8599-E65A87E1B853}"/>
              </a:ext>
            </a:extLst>
          </p:cNvPr>
          <p:cNvCxnSpPr>
            <a:cxnSpLocks/>
          </p:cNvCxnSpPr>
          <p:nvPr/>
        </p:nvCxnSpPr>
        <p:spPr bwMode="auto">
          <a:xfrm flipH="1">
            <a:off x="6039059" y="21721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9807B49-73BF-9C41-A4AB-EFA2F45F1CCE}"/>
              </a:ext>
            </a:extLst>
          </p:cNvPr>
          <p:cNvCxnSpPr>
            <a:cxnSpLocks/>
          </p:cNvCxnSpPr>
          <p:nvPr/>
        </p:nvCxnSpPr>
        <p:spPr bwMode="auto">
          <a:xfrm flipH="1">
            <a:off x="6039059" y="27063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4ABE74A-2B39-C243-A925-0A187CE4E5B7}"/>
              </a:ext>
            </a:extLst>
          </p:cNvPr>
          <p:cNvCxnSpPr>
            <a:cxnSpLocks/>
          </p:cNvCxnSpPr>
          <p:nvPr/>
        </p:nvCxnSpPr>
        <p:spPr bwMode="auto">
          <a:xfrm flipH="1">
            <a:off x="6039059" y="32405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9695B0F-C049-3D43-97E2-8C2CA37D2183}"/>
              </a:ext>
            </a:extLst>
          </p:cNvPr>
          <p:cNvCxnSpPr>
            <a:cxnSpLocks/>
          </p:cNvCxnSpPr>
          <p:nvPr/>
        </p:nvCxnSpPr>
        <p:spPr bwMode="auto">
          <a:xfrm flipH="1">
            <a:off x="6039059" y="37748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1377BD4-429F-C348-BB90-1D8EC2274BD4}"/>
              </a:ext>
            </a:extLst>
          </p:cNvPr>
          <p:cNvCxnSpPr>
            <a:cxnSpLocks/>
          </p:cNvCxnSpPr>
          <p:nvPr/>
        </p:nvCxnSpPr>
        <p:spPr bwMode="auto">
          <a:xfrm flipH="1">
            <a:off x="6039059" y="430906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B74EC25-9B6F-554E-8E2B-32557814265F}"/>
              </a:ext>
            </a:extLst>
          </p:cNvPr>
          <p:cNvCxnSpPr>
            <a:cxnSpLocks/>
          </p:cNvCxnSpPr>
          <p:nvPr/>
        </p:nvCxnSpPr>
        <p:spPr bwMode="auto">
          <a:xfrm flipH="1">
            <a:off x="6039059" y="48433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9717092-072C-E44B-8B18-B3411388504E}"/>
              </a:ext>
            </a:extLst>
          </p:cNvPr>
          <p:cNvCxnSpPr>
            <a:cxnSpLocks/>
          </p:cNvCxnSpPr>
          <p:nvPr/>
        </p:nvCxnSpPr>
        <p:spPr bwMode="auto">
          <a:xfrm>
            <a:off x="6110811"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05A4782-BFDA-054A-986D-B4D964EE1553}"/>
              </a:ext>
            </a:extLst>
          </p:cNvPr>
          <p:cNvCxnSpPr>
            <a:cxnSpLocks/>
          </p:cNvCxnSpPr>
          <p:nvPr/>
        </p:nvCxnSpPr>
        <p:spPr bwMode="auto">
          <a:xfrm>
            <a:off x="6767545"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F4212C6-6B12-F749-AFF2-CFB4BF8E0766}"/>
              </a:ext>
            </a:extLst>
          </p:cNvPr>
          <p:cNvCxnSpPr>
            <a:cxnSpLocks/>
          </p:cNvCxnSpPr>
          <p:nvPr/>
        </p:nvCxnSpPr>
        <p:spPr bwMode="auto">
          <a:xfrm>
            <a:off x="7424279"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9AA7F28-CF68-0149-8156-F58741A8C976}"/>
              </a:ext>
            </a:extLst>
          </p:cNvPr>
          <p:cNvCxnSpPr>
            <a:cxnSpLocks/>
          </p:cNvCxnSpPr>
          <p:nvPr/>
        </p:nvCxnSpPr>
        <p:spPr bwMode="auto">
          <a:xfrm>
            <a:off x="8081013"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31C7EAF-7D1D-494C-A18A-74EE7D73A156}"/>
              </a:ext>
            </a:extLst>
          </p:cNvPr>
          <p:cNvCxnSpPr>
            <a:cxnSpLocks/>
          </p:cNvCxnSpPr>
          <p:nvPr/>
        </p:nvCxnSpPr>
        <p:spPr bwMode="auto">
          <a:xfrm>
            <a:off x="8737747"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2F51C31-AC80-F042-86D4-862BD0C5BDC2}"/>
              </a:ext>
            </a:extLst>
          </p:cNvPr>
          <p:cNvCxnSpPr>
            <a:cxnSpLocks/>
          </p:cNvCxnSpPr>
          <p:nvPr/>
        </p:nvCxnSpPr>
        <p:spPr bwMode="auto">
          <a:xfrm>
            <a:off x="9394481"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298A94A-8044-A642-86F1-95E854F0CE01}"/>
              </a:ext>
            </a:extLst>
          </p:cNvPr>
          <p:cNvCxnSpPr>
            <a:cxnSpLocks/>
          </p:cNvCxnSpPr>
          <p:nvPr/>
        </p:nvCxnSpPr>
        <p:spPr bwMode="auto">
          <a:xfrm>
            <a:off x="10051215"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BE3EC50-89D9-4840-A0E6-7D9304468845}"/>
              </a:ext>
            </a:extLst>
          </p:cNvPr>
          <p:cNvCxnSpPr>
            <a:cxnSpLocks/>
          </p:cNvCxnSpPr>
          <p:nvPr/>
        </p:nvCxnSpPr>
        <p:spPr bwMode="auto">
          <a:xfrm>
            <a:off x="10707949" y="484330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66F7AA7-5B9D-1C4D-8F51-DE466808E6D8}"/>
              </a:ext>
            </a:extLst>
          </p:cNvPr>
          <p:cNvCxnSpPr>
            <a:cxnSpLocks/>
          </p:cNvCxnSpPr>
          <p:nvPr/>
        </p:nvCxnSpPr>
        <p:spPr bwMode="auto">
          <a:xfrm>
            <a:off x="11364686" y="4843305"/>
            <a:ext cx="0" cy="64008"/>
          </a:xfrm>
          <a:prstGeom prst="line">
            <a:avLst/>
          </a:prstGeom>
          <a:noFill/>
          <a:ln w="28575" cap="flat" cmpd="sng" algn="ctr">
            <a:solidFill>
              <a:schemeClr val="bg1"/>
            </a:solidFill>
            <a:prstDash val="solid"/>
            <a:round/>
            <a:headEnd type="none" w="med" len="med"/>
            <a:tailEnd type="none" w="med" len="med"/>
          </a:ln>
          <a:effectLst/>
        </p:spPr>
      </p:cxnSp>
      <p:sp>
        <p:nvSpPr>
          <p:cNvPr id="40" name="Freeform 39">
            <a:extLst>
              <a:ext uri="{FF2B5EF4-FFF2-40B4-BE49-F238E27FC236}">
                <a16:creationId xmlns:a16="http://schemas.microsoft.com/office/drawing/2014/main" id="{92150E33-1B33-1C48-8FE4-D1BED2D2D67C}"/>
              </a:ext>
            </a:extLst>
          </p:cNvPr>
          <p:cNvSpPr/>
          <p:nvPr/>
        </p:nvSpPr>
        <p:spPr bwMode="auto">
          <a:xfrm>
            <a:off x="6109398" y="4360985"/>
            <a:ext cx="2622620" cy="432079"/>
          </a:xfrm>
          <a:custGeom>
            <a:avLst/>
            <a:gdLst>
              <a:gd name="connsiteX0" fmla="*/ 10048 w 2622620"/>
              <a:gd name="connsiteY0" fmla="*/ 0 h 432079"/>
              <a:gd name="connsiteX1" fmla="*/ 2622620 w 2622620"/>
              <a:gd name="connsiteY1" fmla="*/ 0 h 432079"/>
              <a:gd name="connsiteX2" fmla="*/ 2622620 w 2622620"/>
              <a:gd name="connsiteY2" fmla="*/ 432079 h 432079"/>
              <a:gd name="connsiteX3" fmla="*/ 0 w 2622620"/>
              <a:gd name="connsiteY3" fmla="*/ 432079 h 432079"/>
            </a:gdLst>
            <a:ahLst/>
            <a:cxnLst>
              <a:cxn ang="0">
                <a:pos x="connsiteX0" y="connsiteY0"/>
              </a:cxn>
              <a:cxn ang="0">
                <a:pos x="connsiteX1" y="connsiteY1"/>
              </a:cxn>
              <a:cxn ang="0">
                <a:pos x="connsiteX2" y="connsiteY2"/>
              </a:cxn>
              <a:cxn ang="0">
                <a:pos x="connsiteX3" y="connsiteY3"/>
              </a:cxn>
            </a:cxnLst>
            <a:rect l="l" t="t" r="r" b="b"/>
            <a:pathLst>
              <a:path w="2622620" h="432079">
                <a:moveTo>
                  <a:pt x="10048" y="0"/>
                </a:moveTo>
                <a:lnTo>
                  <a:pt x="2622620" y="0"/>
                </a:lnTo>
                <a:lnTo>
                  <a:pt x="2622620" y="432079"/>
                </a:lnTo>
                <a:lnTo>
                  <a:pt x="0" y="432079"/>
                </a:lnTo>
              </a:path>
            </a:pathLst>
          </a:custGeom>
          <a:noFill/>
          <a:ln w="28575">
            <a:solidFill>
              <a:schemeClr val="bg1"/>
            </a:solidFill>
            <a:prstDash val="sysDot"/>
            <a:miter lim="800000"/>
            <a:headEnd/>
            <a:tailEnd/>
          </a:ln>
        </p:spPr>
        <p:txBody>
          <a:bodyPr rtlCol="0" anchor="ctr"/>
          <a:lstStyle/>
          <a:p>
            <a:pPr algn="ctr"/>
            <a:endParaRPr lang="en-US" dirty="0"/>
          </a:p>
        </p:txBody>
      </p:sp>
      <p:sp>
        <p:nvSpPr>
          <p:cNvPr id="41" name="TextBox 40">
            <a:extLst>
              <a:ext uri="{FF2B5EF4-FFF2-40B4-BE49-F238E27FC236}">
                <a16:creationId xmlns:a16="http://schemas.microsoft.com/office/drawing/2014/main" id="{0FA20148-B450-1E49-9AD5-B533FC7D567F}"/>
              </a:ext>
            </a:extLst>
          </p:cNvPr>
          <p:cNvSpPr txBox="1"/>
          <p:nvPr/>
        </p:nvSpPr>
        <p:spPr bwMode="auto">
          <a:xfrm>
            <a:off x="7147077" y="1919235"/>
            <a:ext cx="485643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H-R (both risk factors; high CNS IPI and ABC/UNCL CoO)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I-R (1 risk factor; high CNS IPI or ABC/UNCL CoO)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L-R (no risk factor)</a:t>
            </a:r>
          </a:p>
        </p:txBody>
      </p:sp>
      <p:cxnSp>
        <p:nvCxnSpPr>
          <p:cNvPr id="43" name="Straight Connector 42">
            <a:extLst>
              <a:ext uri="{FF2B5EF4-FFF2-40B4-BE49-F238E27FC236}">
                <a16:creationId xmlns:a16="http://schemas.microsoft.com/office/drawing/2014/main" id="{06CF7E51-8C02-C840-A914-C331EBB8E790}"/>
              </a:ext>
            </a:extLst>
          </p:cNvPr>
          <p:cNvCxnSpPr>
            <a:cxnSpLocks/>
          </p:cNvCxnSpPr>
          <p:nvPr/>
        </p:nvCxnSpPr>
        <p:spPr bwMode="auto">
          <a:xfrm flipH="1">
            <a:off x="6894951" y="2106238"/>
            <a:ext cx="274320" cy="0"/>
          </a:xfrm>
          <a:prstGeom prst="line">
            <a:avLst/>
          </a:prstGeom>
          <a:noFill/>
          <a:ln w="28575" cap="flat" cmpd="sng" algn="ctr">
            <a:solidFill>
              <a:schemeClr val="accent6"/>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002EF7A-118C-D648-B684-B8F4168F6A8A}"/>
              </a:ext>
            </a:extLst>
          </p:cNvPr>
          <p:cNvCxnSpPr>
            <a:cxnSpLocks/>
          </p:cNvCxnSpPr>
          <p:nvPr/>
        </p:nvCxnSpPr>
        <p:spPr bwMode="auto">
          <a:xfrm flipH="1">
            <a:off x="6894951" y="2344049"/>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B9FE846-CC7F-0A40-ACF4-8FAFB66D0A78}"/>
              </a:ext>
            </a:extLst>
          </p:cNvPr>
          <p:cNvCxnSpPr>
            <a:cxnSpLocks/>
          </p:cNvCxnSpPr>
          <p:nvPr/>
        </p:nvCxnSpPr>
        <p:spPr bwMode="auto">
          <a:xfrm flipH="1">
            <a:off x="6894951" y="2581860"/>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46" name="TextBox 45">
            <a:extLst>
              <a:ext uri="{FF2B5EF4-FFF2-40B4-BE49-F238E27FC236}">
                <a16:creationId xmlns:a16="http://schemas.microsoft.com/office/drawing/2014/main" id="{1E648F42-8E1A-D541-9833-1E1353DC5BA2}"/>
              </a:ext>
            </a:extLst>
          </p:cNvPr>
          <p:cNvSpPr txBox="1"/>
          <p:nvPr/>
        </p:nvSpPr>
        <p:spPr bwMode="auto">
          <a:xfrm>
            <a:off x="5956153" y="1558069"/>
            <a:ext cx="10048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EoT</a:t>
            </a:r>
          </a:p>
        </p:txBody>
      </p:sp>
      <p:sp>
        <p:nvSpPr>
          <p:cNvPr id="47" name="TextBox 46">
            <a:extLst>
              <a:ext uri="{FF2B5EF4-FFF2-40B4-BE49-F238E27FC236}">
                <a16:creationId xmlns:a16="http://schemas.microsoft.com/office/drawing/2014/main" id="{9A158C62-8104-7E4B-BA2C-033015A1F4B9}"/>
              </a:ext>
            </a:extLst>
          </p:cNvPr>
          <p:cNvSpPr txBox="1"/>
          <p:nvPr/>
        </p:nvSpPr>
        <p:spPr bwMode="auto">
          <a:xfrm>
            <a:off x="8712182" y="3189423"/>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15.2%</a:t>
            </a:r>
          </a:p>
        </p:txBody>
      </p:sp>
      <p:sp>
        <p:nvSpPr>
          <p:cNvPr id="48" name="TextBox 47">
            <a:extLst>
              <a:ext uri="{FF2B5EF4-FFF2-40B4-BE49-F238E27FC236}">
                <a16:creationId xmlns:a16="http://schemas.microsoft.com/office/drawing/2014/main" id="{385D5BCE-17FE-2C43-B659-11C6E732274E}"/>
              </a:ext>
            </a:extLst>
          </p:cNvPr>
          <p:cNvSpPr txBox="1"/>
          <p:nvPr/>
        </p:nvSpPr>
        <p:spPr bwMode="auto">
          <a:xfrm>
            <a:off x="8712182" y="3948070"/>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4.4%</a:t>
            </a:r>
          </a:p>
        </p:txBody>
      </p:sp>
      <p:sp>
        <p:nvSpPr>
          <p:cNvPr id="50" name="TextBox 49">
            <a:extLst>
              <a:ext uri="{FF2B5EF4-FFF2-40B4-BE49-F238E27FC236}">
                <a16:creationId xmlns:a16="http://schemas.microsoft.com/office/drawing/2014/main" id="{C2A00349-DA22-AB43-B383-A02937ABB675}"/>
              </a:ext>
            </a:extLst>
          </p:cNvPr>
          <p:cNvSpPr txBox="1"/>
          <p:nvPr/>
        </p:nvSpPr>
        <p:spPr bwMode="auto">
          <a:xfrm rot="16200000">
            <a:off x="3757247" y="3037087"/>
            <a:ext cx="3243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Proportion</a:t>
            </a:r>
          </a:p>
        </p:txBody>
      </p:sp>
      <p:sp>
        <p:nvSpPr>
          <p:cNvPr id="51" name="TextBox 50">
            <a:extLst>
              <a:ext uri="{FF2B5EF4-FFF2-40B4-BE49-F238E27FC236}">
                <a16:creationId xmlns:a16="http://schemas.microsoft.com/office/drawing/2014/main" id="{741DDE89-6D7F-FF46-8934-95594F7D4B95}"/>
              </a:ext>
            </a:extLst>
          </p:cNvPr>
          <p:cNvSpPr txBox="1"/>
          <p:nvPr/>
        </p:nvSpPr>
        <p:spPr bwMode="auto">
          <a:xfrm>
            <a:off x="5172836" y="1435959"/>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0.30</a:t>
            </a:r>
          </a:p>
        </p:txBody>
      </p:sp>
      <p:sp>
        <p:nvSpPr>
          <p:cNvPr id="52" name="TextBox 51">
            <a:extLst>
              <a:ext uri="{FF2B5EF4-FFF2-40B4-BE49-F238E27FC236}">
                <a16:creationId xmlns:a16="http://schemas.microsoft.com/office/drawing/2014/main" id="{8FE49C54-E229-1F4C-943E-FBE757249D7A}"/>
              </a:ext>
            </a:extLst>
          </p:cNvPr>
          <p:cNvSpPr txBox="1"/>
          <p:nvPr/>
        </p:nvSpPr>
        <p:spPr bwMode="auto">
          <a:xfrm>
            <a:off x="5172836" y="1973072"/>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53" name="TextBox 52">
            <a:extLst>
              <a:ext uri="{FF2B5EF4-FFF2-40B4-BE49-F238E27FC236}">
                <a16:creationId xmlns:a16="http://schemas.microsoft.com/office/drawing/2014/main" id="{97F0045C-34C5-1341-8398-42380F5552F7}"/>
              </a:ext>
            </a:extLst>
          </p:cNvPr>
          <p:cNvSpPr txBox="1"/>
          <p:nvPr/>
        </p:nvSpPr>
        <p:spPr bwMode="auto">
          <a:xfrm>
            <a:off x="5172836" y="2510185"/>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0.20</a:t>
            </a:r>
          </a:p>
        </p:txBody>
      </p:sp>
      <p:sp>
        <p:nvSpPr>
          <p:cNvPr id="54" name="TextBox 53">
            <a:extLst>
              <a:ext uri="{FF2B5EF4-FFF2-40B4-BE49-F238E27FC236}">
                <a16:creationId xmlns:a16="http://schemas.microsoft.com/office/drawing/2014/main" id="{A2D63184-BF8D-6D4D-A23D-F36A4554FF86}"/>
              </a:ext>
            </a:extLst>
          </p:cNvPr>
          <p:cNvSpPr txBox="1"/>
          <p:nvPr/>
        </p:nvSpPr>
        <p:spPr bwMode="auto">
          <a:xfrm>
            <a:off x="5172836" y="3047298"/>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0.15</a:t>
            </a:r>
          </a:p>
        </p:txBody>
      </p:sp>
      <p:sp>
        <p:nvSpPr>
          <p:cNvPr id="55" name="TextBox 54">
            <a:extLst>
              <a:ext uri="{FF2B5EF4-FFF2-40B4-BE49-F238E27FC236}">
                <a16:creationId xmlns:a16="http://schemas.microsoft.com/office/drawing/2014/main" id="{A30A47BC-5C3A-5D43-9216-98995ED6D9AB}"/>
              </a:ext>
            </a:extLst>
          </p:cNvPr>
          <p:cNvSpPr txBox="1"/>
          <p:nvPr/>
        </p:nvSpPr>
        <p:spPr bwMode="auto">
          <a:xfrm>
            <a:off x="5172836" y="3584411"/>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0.10</a:t>
            </a:r>
          </a:p>
        </p:txBody>
      </p:sp>
      <p:sp>
        <p:nvSpPr>
          <p:cNvPr id="56" name="TextBox 55">
            <a:extLst>
              <a:ext uri="{FF2B5EF4-FFF2-40B4-BE49-F238E27FC236}">
                <a16:creationId xmlns:a16="http://schemas.microsoft.com/office/drawing/2014/main" id="{CCC15B19-D2AF-9C48-B81C-0FD378A5F093}"/>
              </a:ext>
            </a:extLst>
          </p:cNvPr>
          <p:cNvSpPr txBox="1"/>
          <p:nvPr/>
        </p:nvSpPr>
        <p:spPr bwMode="auto">
          <a:xfrm>
            <a:off x="5172836" y="4121524"/>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0.05</a:t>
            </a:r>
          </a:p>
        </p:txBody>
      </p:sp>
      <p:sp>
        <p:nvSpPr>
          <p:cNvPr id="57" name="TextBox 56">
            <a:extLst>
              <a:ext uri="{FF2B5EF4-FFF2-40B4-BE49-F238E27FC236}">
                <a16:creationId xmlns:a16="http://schemas.microsoft.com/office/drawing/2014/main" id="{680C2752-CC74-B649-A0C0-28143CD15163}"/>
              </a:ext>
            </a:extLst>
          </p:cNvPr>
          <p:cNvSpPr txBox="1"/>
          <p:nvPr/>
        </p:nvSpPr>
        <p:spPr bwMode="auto">
          <a:xfrm>
            <a:off x="5172836" y="4658639"/>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58" name="TextBox 57">
            <a:extLst>
              <a:ext uri="{FF2B5EF4-FFF2-40B4-BE49-F238E27FC236}">
                <a16:creationId xmlns:a16="http://schemas.microsoft.com/office/drawing/2014/main" id="{AF49203E-83A3-7443-ADE1-5C9F2EB6D58E}"/>
              </a:ext>
            </a:extLst>
          </p:cNvPr>
          <p:cNvSpPr txBox="1"/>
          <p:nvPr/>
        </p:nvSpPr>
        <p:spPr bwMode="auto">
          <a:xfrm>
            <a:off x="11088863"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59" name="TextBox 58">
            <a:extLst>
              <a:ext uri="{FF2B5EF4-FFF2-40B4-BE49-F238E27FC236}">
                <a16:creationId xmlns:a16="http://schemas.microsoft.com/office/drawing/2014/main" id="{8A8B717C-DF8B-C243-B667-9312078952BD}"/>
              </a:ext>
            </a:extLst>
          </p:cNvPr>
          <p:cNvSpPr txBox="1"/>
          <p:nvPr/>
        </p:nvSpPr>
        <p:spPr bwMode="auto">
          <a:xfrm>
            <a:off x="5835244"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6477FE2C-0325-7D49-B8AC-7D5D52D5D60C}"/>
              </a:ext>
            </a:extLst>
          </p:cNvPr>
          <p:cNvSpPr txBox="1"/>
          <p:nvPr/>
        </p:nvSpPr>
        <p:spPr bwMode="auto">
          <a:xfrm>
            <a:off x="6491946"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1" name="TextBox 60">
            <a:extLst>
              <a:ext uri="{FF2B5EF4-FFF2-40B4-BE49-F238E27FC236}">
                <a16:creationId xmlns:a16="http://schemas.microsoft.com/office/drawing/2014/main" id="{06B5E6E7-019D-E94C-A328-61E9263E4B43}"/>
              </a:ext>
            </a:extLst>
          </p:cNvPr>
          <p:cNvSpPr txBox="1"/>
          <p:nvPr/>
        </p:nvSpPr>
        <p:spPr bwMode="auto">
          <a:xfrm>
            <a:off x="7148648"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ABE422E2-63E6-3143-B767-1A19C06E1F4E}"/>
              </a:ext>
            </a:extLst>
          </p:cNvPr>
          <p:cNvSpPr txBox="1"/>
          <p:nvPr/>
        </p:nvSpPr>
        <p:spPr bwMode="auto">
          <a:xfrm>
            <a:off x="7805350"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3" name="TextBox 62">
            <a:extLst>
              <a:ext uri="{FF2B5EF4-FFF2-40B4-BE49-F238E27FC236}">
                <a16:creationId xmlns:a16="http://schemas.microsoft.com/office/drawing/2014/main" id="{178A2BE1-100A-B644-BA56-CBAE470DDE84}"/>
              </a:ext>
            </a:extLst>
          </p:cNvPr>
          <p:cNvSpPr txBox="1"/>
          <p:nvPr/>
        </p:nvSpPr>
        <p:spPr bwMode="auto">
          <a:xfrm>
            <a:off x="8462052"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4" name="TextBox 63">
            <a:extLst>
              <a:ext uri="{FF2B5EF4-FFF2-40B4-BE49-F238E27FC236}">
                <a16:creationId xmlns:a16="http://schemas.microsoft.com/office/drawing/2014/main" id="{455D2A21-4E10-394A-AA27-1B82F027E8B3}"/>
              </a:ext>
            </a:extLst>
          </p:cNvPr>
          <p:cNvSpPr txBox="1"/>
          <p:nvPr/>
        </p:nvSpPr>
        <p:spPr bwMode="auto">
          <a:xfrm>
            <a:off x="9118754"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5" name="TextBox 64">
            <a:extLst>
              <a:ext uri="{FF2B5EF4-FFF2-40B4-BE49-F238E27FC236}">
                <a16:creationId xmlns:a16="http://schemas.microsoft.com/office/drawing/2014/main" id="{C52B1FC3-2D8A-9C4A-97C2-A4D49470E7B8}"/>
              </a:ext>
            </a:extLst>
          </p:cNvPr>
          <p:cNvSpPr txBox="1"/>
          <p:nvPr/>
        </p:nvSpPr>
        <p:spPr bwMode="auto">
          <a:xfrm>
            <a:off x="9775456"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66" name="TextBox 65">
            <a:extLst>
              <a:ext uri="{FF2B5EF4-FFF2-40B4-BE49-F238E27FC236}">
                <a16:creationId xmlns:a16="http://schemas.microsoft.com/office/drawing/2014/main" id="{4C47AFC4-EFDF-9D4B-9D18-DF123BCC7032}"/>
              </a:ext>
            </a:extLst>
          </p:cNvPr>
          <p:cNvSpPr txBox="1"/>
          <p:nvPr/>
        </p:nvSpPr>
        <p:spPr bwMode="auto">
          <a:xfrm>
            <a:off x="10432158" y="4843305"/>
            <a:ext cx="5293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67" name="TextBox 66">
            <a:extLst>
              <a:ext uri="{FF2B5EF4-FFF2-40B4-BE49-F238E27FC236}">
                <a16:creationId xmlns:a16="http://schemas.microsoft.com/office/drawing/2014/main" id="{BE3D104D-7D5C-3B40-9B7A-2FA84A818F8E}"/>
              </a:ext>
            </a:extLst>
          </p:cNvPr>
          <p:cNvSpPr txBox="1"/>
          <p:nvPr/>
        </p:nvSpPr>
        <p:spPr bwMode="auto">
          <a:xfrm>
            <a:off x="6110811" y="5127148"/>
            <a:ext cx="5253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68" name="TextBox 67">
            <a:extLst>
              <a:ext uri="{FF2B5EF4-FFF2-40B4-BE49-F238E27FC236}">
                <a16:creationId xmlns:a16="http://schemas.microsoft.com/office/drawing/2014/main" id="{F77910E4-89A6-8C4A-B454-F13D75BBE375}"/>
              </a:ext>
            </a:extLst>
          </p:cNvPr>
          <p:cNvSpPr txBox="1"/>
          <p:nvPr/>
        </p:nvSpPr>
        <p:spPr bwMode="auto">
          <a:xfrm>
            <a:off x="5311615" y="5269770"/>
            <a:ext cx="280675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L-R</a:t>
            </a:r>
          </a:p>
        </p:txBody>
      </p:sp>
      <p:sp>
        <p:nvSpPr>
          <p:cNvPr id="69" name="TextBox 68">
            <a:extLst>
              <a:ext uri="{FF2B5EF4-FFF2-40B4-BE49-F238E27FC236}">
                <a16:creationId xmlns:a16="http://schemas.microsoft.com/office/drawing/2014/main" id="{477C3589-F709-2B45-99A6-924EAECFF1B5}"/>
              </a:ext>
            </a:extLst>
          </p:cNvPr>
          <p:cNvSpPr txBox="1"/>
          <p:nvPr/>
        </p:nvSpPr>
        <p:spPr bwMode="auto">
          <a:xfrm>
            <a:off x="5782065"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408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450</a:t>
            </a:r>
          </a:p>
        </p:txBody>
      </p:sp>
      <p:sp>
        <p:nvSpPr>
          <p:cNvPr id="70" name="TextBox 69">
            <a:extLst>
              <a:ext uri="{FF2B5EF4-FFF2-40B4-BE49-F238E27FC236}">
                <a16:creationId xmlns:a16="http://schemas.microsoft.com/office/drawing/2014/main" id="{E2A615AB-2321-EF49-A079-6557FE1AFC55}"/>
              </a:ext>
            </a:extLst>
          </p:cNvPr>
          <p:cNvSpPr txBox="1"/>
          <p:nvPr/>
        </p:nvSpPr>
        <p:spPr bwMode="auto">
          <a:xfrm>
            <a:off x="6444370"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53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403</a:t>
            </a:r>
          </a:p>
        </p:txBody>
      </p:sp>
      <p:sp>
        <p:nvSpPr>
          <p:cNvPr id="71" name="TextBox 70">
            <a:extLst>
              <a:ext uri="{FF2B5EF4-FFF2-40B4-BE49-F238E27FC236}">
                <a16:creationId xmlns:a16="http://schemas.microsoft.com/office/drawing/2014/main" id="{64957AFD-F88D-E143-9060-68D990B81256}"/>
              </a:ext>
            </a:extLst>
          </p:cNvPr>
          <p:cNvSpPr txBox="1"/>
          <p:nvPr/>
        </p:nvSpPr>
        <p:spPr bwMode="auto">
          <a:xfrm>
            <a:off x="7106675"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44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361</a:t>
            </a:r>
          </a:p>
        </p:txBody>
      </p:sp>
      <p:sp>
        <p:nvSpPr>
          <p:cNvPr id="72" name="TextBox 71">
            <a:extLst>
              <a:ext uri="{FF2B5EF4-FFF2-40B4-BE49-F238E27FC236}">
                <a16:creationId xmlns:a16="http://schemas.microsoft.com/office/drawing/2014/main" id="{27A87D84-609F-2A45-BE1F-2EEA60777030}"/>
              </a:ext>
            </a:extLst>
          </p:cNvPr>
          <p:cNvSpPr txBox="1"/>
          <p:nvPr/>
        </p:nvSpPr>
        <p:spPr bwMode="auto">
          <a:xfrm>
            <a:off x="7768980"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39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277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346</a:t>
            </a:r>
          </a:p>
        </p:txBody>
      </p:sp>
      <p:sp>
        <p:nvSpPr>
          <p:cNvPr id="73" name="TextBox 72">
            <a:extLst>
              <a:ext uri="{FF2B5EF4-FFF2-40B4-BE49-F238E27FC236}">
                <a16:creationId xmlns:a16="http://schemas.microsoft.com/office/drawing/2014/main" id="{1CBA30C4-14CC-694D-937D-94720680809B}"/>
              </a:ext>
            </a:extLst>
          </p:cNvPr>
          <p:cNvSpPr txBox="1"/>
          <p:nvPr/>
        </p:nvSpPr>
        <p:spPr bwMode="auto">
          <a:xfrm>
            <a:off x="8431285"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33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242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299</a:t>
            </a:r>
          </a:p>
        </p:txBody>
      </p:sp>
      <p:sp>
        <p:nvSpPr>
          <p:cNvPr id="74" name="TextBox 73">
            <a:extLst>
              <a:ext uri="{FF2B5EF4-FFF2-40B4-BE49-F238E27FC236}">
                <a16:creationId xmlns:a16="http://schemas.microsoft.com/office/drawing/2014/main" id="{EC8051F2-C08D-1C4F-944B-C1B135C9360C}"/>
              </a:ext>
            </a:extLst>
          </p:cNvPr>
          <p:cNvSpPr txBox="1"/>
          <p:nvPr/>
        </p:nvSpPr>
        <p:spPr bwMode="auto">
          <a:xfrm>
            <a:off x="9093590"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20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179</a:t>
            </a:r>
          </a:p>
        </p:txBody>
      </p:sp>
      <p:sp>
        <p:nvSpPr>
          <p:cNvPr id="75" name="TextBox 74">
            <a:extLst>
              <a:ext uri="{FF2B5EF4-FFF2-40B4-BE49-F238E27FC236}">
                <a16:creationId xmlns:a16="http://schemas.microsoft.com/office/drawing/2014/main" id="{AB1AFB69-43D2-B24B-AFBA-ECBED4D8EAF1}"/>
              </a:ext>
            </a:extLst>
          </p:cNvPr>
          <p:cNvSpPr txBox="1"/>
          <p:nvPr/>
        </p:nvSpPr>
        <p:spPr bwMode="auto">
          <a:xfrm>
            <a:off x="9755895"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120</a:t>
            </a:r>
          </a:p>
        </p:txBody>
      </p:sp>
      <p:sp>
        <p:nvSpPr>
          <p:cNvPr id="76" name="TextBox 75">
            <a:extLst>
              <a:ext uri="{FF2B5EF4-FFF2-40B4-BE49-F238E27FC236}">
                <a16:creationId xmlns:a16="http://schemas.microsoft.com/office/drawing/2014/main" id="{CE7DE046-9DD3-7A46-9240-1757B016A7AB}"/>
              </a:ext>
            </a:extLst>
          </p:cNvPr>
          <p:cNvSpPr txBox="1"/>
          <p:nvPr/>
        </p:nvSpPr>
        <p:spPr bwMode="auto">
          <a:xfrm>
            <a:off x="10418200"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13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82</a:t>
            </a:r>
          </a:p>
        </p:txBody>
      </p:sp>
      <p:sp>
        <p:nvSpPr>
          <p:cNvPr id="77" name="TextBox 76">
            <a:extLst>
              <a:ext uri="{FF2B5EF4-FFF2-40B4-BE49-F238E27FC236}">
                <a16:creationId xmlns:a16="http://schemas.microsoft.com/office/drawing/2014/main" id="{93923BDC-D148-0344-AEF5-E56DE304874F}"/>
              </a:ext>
            </a:extLst>
          </p:cNvPr>
          <p:cNvSpPr txBox="1"/>
          <p:nvPr/>
        </p:nvSpPr>
        <p:spPr bwMode="auto">
          <a:xfrm>
            <a:off x="11080503" y="5491369"/>
            <a:ext cx="62787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sz="1600" b="0" dirty="0">
                <a:solidFill>
                  <a:schemeClr val="bg1"/>
                </a:solidFill>
                <a:latin typeface="Calibri" panose="020F0502020204030204" pitchFamily="34" charset="0"/>
              </a:rPr>
              <a:t>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33</a:t>
            </a:r>
          </a:p>
        </p:txBody>
      </p:sp>
      <p:sp>
        <p:nvSpPr>
          <p:cNvPr id="78" name="Freeform 77">
            <a:extLst>
              <a:ext uri="{FF2B5EF4-FFF2-40B4-BE49-F238E27FC236}">
                <a16:creationId xmlns:a16="http://schemas.microsoft.com/office/drawing/2014/main" id="{CBF4FBCD-E7BA-B149-A067-E771F4A9F1B2}"/>
              </a:ext>
            </a:extLst>
          </p:cNvPr>
          <p:cNvSpPr/>
          <p:nvPr/>
        </p:nvSpPr>
        <p:spPr bwMode="auto">
          <a:xfrm>
            <a:off x="6231321" y="3212224"/>
            <a:ext cx="5387865" cy="1623848"/>
          </a:xfrm>
          <a:custGeom>
            <a:avLst/>
            <a:gdLst>
              <a:gd name="connsiteX0" fmla="*/ 5387865 w 5387865"/>
              <a:gd name="connsiteY0" fmla="*/ 0 h 1623848"/>
              <a:gd name="connsiteX1" fmla="*/ 1753913 w 5387865"/>
              <a:gd name="connsiteY1" fmla="*/ 0 h 1623848"/>
              <a:gd name="connsiteX2" fmla="*/ 1753913 w 5387865"/>
              <a:gd name="connsiteY2" fmla="*/ 220717 h 1623848"/>
              <a:gd name="connsiteX3" fmla="*/ 918341 w 5387865"/>
              <a:gd name="connsiteY3" fmla="*/ 220717 h 1623848"/>
              <a:gd name="connsiteX4" fmla="*/ 918341 w 5387865"/>
              <a:gd name="connsiteY4" fmla="*/ 437493 h 1623848"/>
              <a:gd name="connsiteX5" fmla="*/ 886810 w 5387865"/>
              <a:gd name="connsiteY5" fmla="*/ 437493 h 1623848"/>
              <a:gd name="connsiteX6" fmla="*/ 886810 w 5387865"/>
              <a:gd name="connsiteY6" fmla="*/ 634562 h 1623848"/>
              <a:gd name="connsiteX7" fmla="*/ 516320 w 5387865"/>
              <a:gd name="connsiteY7" fmla="*/ 634562 h 1623848"/>
              <a:gd name="connsiteX8" fmla="*/ 516320 w 5387865"/>
              <a:gd name="connsiteY8" fmla="*/ 807983 h 1623848"/>
              <a:gd name="connsiteX9" fmla="*/ 516320 w 5387865"/>
              <a:gd name="connsiteY9" fmla="*/ 807983 h 1623848"/>
              <a:gd name="connsiteX10" fmla="*/ 492672 w 5387865"/>
              <a:gd name="connsiteY10" fmla="*/ 807983 h 1623848"/>
              <a:gd name="connsiteX11" fmla="*/ 492672 w 5387865"/>
              <a:gd name="connsiteY11" fmla="*/ 981404 h 1623848"/>
              <a:gd name="connsiteX12" fmla="*/ 433551 w 5387865"/>
              <a:gd name="connsiteY12" fmla="*/ 981404 h 1623848"/>
              <a:gd name="connsiteX13" fmla="*/ 433551 w 5387865"/>
              <a:gd name="connsiteY13" fmla="*/ 1150883 h 1623848"/>
              <a:gd name="connsiteX14" fmla="*/ 433551 w 5387865"/>
              <a:gd name="connsiteY14" fmla="*/ 1150883 h 1623848"/>
              <a:gd name="connsiteX15" fmla="*/ 398079 w 5387865"/>
              <a:gd name="connsiteY15" fmla="*/ 1150883 h 1623848"/>
              <a:gd name="connsiteX16" fmla="*/ 398079 w 5387865"/>
              <a:gd name="connsiteY16" fmla="*/ 1320362 h 1623848"/>
              <a:gd name="connsiteX17" fmla="*/ 141889 w 5387865"/>
              <a:gd name="connsiteY17" fmla="*/ 1320362 h 1623848"/>
              <a:gd name="connsiteX18" fmla="*/ 141889 w 5387865"/>
              <a:gd name="connsiteY18" fmla="*/ 1481959 h 1623848"/>
              <a:gd name="connsiteX19" fmla="*/ 0 w 5387865"/>
              <a:gd name="connsiteY19" fmla="*/ 1481959 h 1623848"/>
              <a:gd name="connsiteX20" fmla="*/ 0 w 5387865"/>
              <a:gd name="connsiteY20" fmla="*/ 1623848 h 1623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387865" h="1623848">
                <a:moveTo>
                  <a:pt x="5387865" y="0"/>
                </a:moveTo>
                <a:lnTo>
                  <a:pt x="1753913" y="0"/>
                </a:lnTo>
                <a:lnTo>
                  <a:pt x="1753913" y="220717"/>
                </a:lnTo>
                <a:lnTo>
                  <a:pt x="918341" y="220717"/>
                </a:lnTo>
                <a:lnTo>
                  <a:pt x="918341" y="437493"/>
                </a:lnTo>
                <a:lnTo>
                  <a:pt x="886810" y="437493"/>
                </a:lnTo>
                <a:lnTo>
                  <a:pt x="886810" y="634562"/>
                </a:lnTo>
                <a:lnTo>
                  <a:pt x="516320" y="634562"/>
                </a:lnTo>
                <a:lnTo>
                  <a:pt x="516320" y="807983"/>
                </a:lnTo>
                <a:lnTo>
                  <a:pt x="516320" y="807983"/>
                </a:lnTo>
                <a:lnTo>
                  <a:pt x="492672" y="807983"/>
                </a:lnTo>
                <a:lnTo>
                  <a:pt x="492672" y="981404"/>
                </a:lnTo>
                <a:lnTo>
                  <a:pt x="433551" y="981404"/>
                </a:lnTo>
                <a:lnTo>
                  <a:pt x="433551" y="1150883"/>
                </a:lnTo>
                <a:lnTo>
                  <a:pt x="433551" y="1150883"/>
                </a:lnTo>
                <a:lnTo>
                  <a:pt x="398079" y="1150883"/>
                </a:lnTo>
                <a:lnTo>
                  <a:pt x="398079" y="1320362"/>
                </a:lnTo>
                <a:lnTo>
                  <a:pt x="141889" y="1320362"/>
                </a:lnTo>
                <a:lnTo>
                  <a:pt x="141889" y="1481959"/>
                </a:lnTo>
                <a:lnTo>
                  <a:pt x="0" y="1481959"/>
                </a:lnTo>
                <a:lnTo>
                  <a:pt x="0" y="1623848"/>
                </a:lnTo>
              </a:path>
            </a:pathLst>
          </a:custGeom>
          <a:noFill/>
          <a:ln w="28575">
            <a:solidFill>
              <a:schemeClr val="accent6"/>
            </a:solidFill>
            <a:miter lim="800000"/>
            <a:headEnd/>
            <a:tailEnd/>
          </a:ln>
        </p:spPr>
        <p:txBody>
          <a:bodyPr rtlCol="0" anchor="ctr"/>
          <a:lstStyle/>
          <a:p>
            <a:pPr algn="ctr"/>
            <a:endParaRPr lang="en-US" dirty="0"/>
          </a:p>
        </p:txBody>
      </p:sp>
      <p:sp>
        <p:nvSpPr>
          <p:cNvPr id="79" name="Freeform 78">
            <a:extLst>
              <a:ext uri="{FF2B5EF4-FFF2-40B4-BE49-F238E27FC236}">
                <a16:creationId xmlns:a16="http://schemas.microsoft.com/office/drawing/2014/main" id="{BCB81A66-8CBB-6748-A347-45F8A0D533F3}"/>
              </a:ext>
            </a:extLst>
          </p:cNvPr>
          <p:cNvSpPr/>
          <p:nvPr/>
        </p:nvSpPr>
        <p:spPr bwMode="auto">
          <a:xfrm>
            <a:off x="6235262" y="3894083"/>
            <a:ext cx="5368159" cy="926224"/>
          </a:xfrm>
          <a:custGeom>
            <a:avLst/>
            <a:gdLst>
              <a:gd name="connsiteX0" fmla="*/ 5368159 w 5368159"/>
              <a:gd name="connsiteY0" fmla="*/ 0 h 926224"/>
              <a:gd name="connsiteX1" fmla="*/ 4635062 w 5368159"/>
              <a:gd name="connsiteY1" fmla="*/ 0 h 926224"/>
              <a:gd name="connsiteX2" fmla="*/ 4635062 w 5368159"/>
              <a:gd name="connsiteY2" fmla="*/ 224658 h 926224"/>
              <a:gd name="connsiteX3" fmla="*/ 4240924 w 5368159"/>
              <a:gd name="connsiteY3" fmla="*/ 224658 h 926224"/>
              <a:gd name="connsiteX4" fmla="*/ 4240924 w 5368159"/>
              <a:gd name="connsiteY4" fmla="*/ 354724 h 926224"/>
              <a:gd name="connsiteX5" fmla="*/ 3933497 w 5368159"/>
              <a:gd name="connsiteY5" fmla="*/ 354724 h 926224"/>
              <a:gd name="connsiteX6" fmla="*/ 3933497 w 5368159"/>
              <a:gd name="connsiteY6" fmla="*/ 472965 h 926224"/>
              <a:gd name="connsiteX7" fmla="*/ 1773621 w 5368159"/>
              <a:gd name="connsiteY7" fmla="*/ 472965 h 926224"/>
              <a:gd name="connsiteX8" fmla="*/ 1773621 w 5368159"/>
              <a:gd name="connsiteY8" fmla="*/ 512379 h 926224"/>
              <a:gd name="connsiteX9" fmla="*/ 1466193 w 5368159"/>
              <a:gd name="connsiteY9" fmla="*/ 512379 h 926224"/>
              <a:gd name="connsiteX10" fmla="*/ 1466193 w 5368159"/>
              <a:gd name="connsiteY10" fmla="*/ 579383 h 926224"/>
              <a:gd name="connsiteX11" fmla="*/ 1233652 w 5368159"/>
              <a:gd name="connsiteY11" fmla="*/ 579383 h 926224"/>
              <a:gd name="connsiteX12" fmla="*/ 1233652 w 5368159"/>
              <a:gd name="connsiteY12" fmla="*/ 622738 h 926224"/>
              <a:gd name="connsiteX13" fmla="*/ 1075997 w 5368159"/>
              <a:gd name="connsiteY13" fmla="*/ 622738 h 926224"/>
              <a:gd name="connsiteX14" fmla="*/ 1075997 w 5368159"/>
              <a:gd name="connsiteY14" fmla="*/ 654269 h 926224"/>
              <a:gd name="connsiteX15" fmla="*/ 894693 w 5368159"/>
              <a:gd name="connsiteY15" fmla="*/ 654269 h 926224"/>
              <a:gd name="connsiteX16" fmla="*/ 894693 w 5368159"/>
              <a:gd name="connsiteY16" fmla="*/ 654269 h 926224"/>
              <a:gd name="connsiteX17" fmla="*/ 863162 w 5368159"/>
              <a:gd name="connsiteY17" fmla="*/ 685800 h 926224"/>
              <a:gd name="connsiteX18" fmla="*/ 835572 w 5368159"/>
              <a:gd name="connsiteY18" fmla="*/ 713390 h 926224"/>
              <a:gd name="connsiteX19" fmla="*/ 721272 w 5368159"/>
              <a:gd name="connsiteY19" fmla="*/ 713390 h 926224"/>
              <a:gd name="connsiteX20" fmla="*/ 721272 w 5368159"/>
              <a:gd name="connsiteY20" fmla="*/ 713390 h 926224"/>
              <a:gd name="connsiteX21" fmla="*/ 721272 w 5368159"/>
              <a:gd name="connsiteY21" fmla="*/ 748862 h 926224"/>
              <a:gd name="connsiteX22" fmla="*/ 646386 w 5368159"/>
              <a:gd name="connsiteY22" fmla="*/ 748862 h 926224"/>
              <a:gd name="connsiteX23" fmla="*/ 646386 w 5368159"/>
              <a:gd name="connsiteY23" fmla="*/ 788276 h 926224"/>
              <a:gd name="connsiteX24" fmla="*/ 567559 w 5368159"/>
              <a:gd name="connsiteY24" fmla="*/ 788276 h 926224"/>
              <a:gd name="connsiteX25" fmla="*/ 567559 w 5368159"/>
              <a:gd name="connsiteY25" fmla="*/ 847396 h 926224"/>
              <a:gd name="connsiteX26" fmla="*/ 512379 w 5368159"/>
              <a:gd name="connsiteY26" fmla="*/ 847396 h 926224"/>
              <a:gd name="connsiteX27" fmla="*/ 512379 w 5368159"/>
              <a:gd name="connsiteY27" fmla="*/ 867103 h 926224"/>
              <a:gd name="connsiteX28" fmla="*/ 386255 w 5368159"/>
              <a:gd name="connsiteY28" fmla="*/ 867103 h 926224"/>
              <a:gd name="connsiteX29" fmla="*/ 386255 w 5368159"/>
              <a:gd name="connsiteY29" fmla="*/ 867103 h 926224"/>
              <a:gd name="connsiteX30" fmla="*/ 303486 w 5368159"/>
              <a:gd name="connsiteY30" fmla="*/ 867103 h 926224"/>
              <a:gd name="connsiteX31" fmla="*/ 303486 w 5368159"/>
              <a:gd name="connsiteY31" fmla="*/ 926224 h 926224"/>
              <a:gd name="connsiteX32" fmla="*/ 0 w 5368159"/>
              <a:gd name="connsiteY32" fmla="*/ 926224 h 926224"/>
              <a:gd name="connsiteX0" fmla="*/ 5368159 w 5368159"/>
              <a:gd name="connsiteY0" fmla="*/ 0 h 926224"/>
              <a:gd name="connsiteX1" fmla="*/ 4635062 w 5368159"/>
              <a:gd name="connsiteY1" fmla="*/ 0 h 926224"/>
              <a:gd name="connsiteX2" fmla="*/ 4635062 w 5368159"/>
              <a:gd name="connsiteY2" fmla="*/ 224658 h 926224"/>
              <a:gd name="connsiteX3" fmla="*/ 4240924 w 5368159"/>
              <a:gd name="connsiteY3" fmla="*/ 224658 h 926224"/>
              <a:gd name="connsiteX4" fmla="*/ 4240924 w 5368159"/>
              <a:gd name="connsiteY4" fmla="*/ 354724 h 926224"/>
              <a:gd name="connsiteX5" fmla="*/ 3933497 w 5368159"/>
              <a:gd name="connsiteY5" fmla="*/ 354724 h 926224"/>
              <a:gd name="connsiteX6" fmla="*/ 3933497 w 5368159"/>
              <a:gd name="connsiteY6" fmla="*/ 472965 h 926224"/>
              <a:gd name="connsiteX7" fmla="*/ 1773621 w 5368159"/>
              <a:gd name="connsiteY7" fmla="*/ 472965 h 926224"/>
              <a:gd name="connsiteX8" fmla="*/ 1773621 w 5368159"/>
              <a:gd name="connsiteY8" fmla="*/ 512379 h 926224"/>
              <a:gd name="connsiteX9" fmla="*/ 1466193 w 5368159"/>
              <a:gd name="connsiteY9" fmla="*/ 512379 h 926224"/>
              <a:gd name="connsiteX10" fmla="*/ 1466193 w 5368159"/>
              <a:gd name="connsiteY10" fmla="*/ 579383 h 926224"/>
              <a:gd name="connsiteX11" fmla="*/ 1233652 w 5368159"/>
              <a:gd name="connsiteY11" fmla="*/ 579383 h 926224"/>
              <a:gd name="connsiteX12" fmla="*/ 1233652 w 5368159"/>
              <a:gd name="connsiteY12" fmla="*/ 622738 h 926224"/>
              <a:gd name="connsiteX13" fmla="*/ 1075997 w 5368159"/>
              <a:gd name="connsiteY13" fmla="*/ 622738 h 926224"/>
              <a:gd name="connsiteX14" fmla="*/ 1075997 w 5368159"/>
              <a:gd name="connsiteY14" fmla="*/ 654269 h 926224"/>
              <a:gd name="connsiteX15" fmla="*/ 894693 w 5368159"/>
              <a:gd name="connsiteY15" fmla="*/ 654269 h 926224"/>
              <a:gd name="connsiteX16" fmla="*/ 894693 w 5368159"/>
              <a:gd name="connsiteY16" fmla="*/ 654269 h 926224"/>
              <a:gd name="connsiteX17" fmla="*/ 835573 w 5368159"/>
              <a:gd name="connsiteY17" fmla="*/ 677917 h 926224"/>
              <a:gd name="connsiteX18" fmla="*/ 835572 w 5368159"/>
              <a:gd name="connsiteY18" fmla="*/ 713390 h 926224"/>
              <a:gd name="connsiteX19" fmla="*/ 721272 w 5368159"/>
              <a:gd name="connsiteY19" fmla="*/ 713390 h 926224"/>
              <a:gd name="connsiteX20" fmla="*/ 721272 w 5368159"/>
              <a:gd name="connsiteY20" fmla="*/ 713390 h 926224"/>
              <a:gd name="connsiteX21" fmla="*/ 721272 w 5368159"/>
              <a:gd name="connsiteY21" fmla="*/ 748862 h 926224"/>
              <a:gd name="connsiteX22" fmla="*/ 646386 w 5368159"/>
              <a:gd name="connsiteY22" fmla="*/ 748862 h 926224"/>
              <a:gd name="connsiteX23" fmla="*/ 646386 w 5368159"/>
              <a:gd name="connsiteY23" fmla="*/ 788276 h 926224"/>
              <a:gd name="connsiteX24" fmla="*/ 567559 w 5368159"/>
              <a:gd name="connsiteY24" fmla="*/ 788276 h 926224"/>
              <a:gd name="connsiteX25" fmla="*/ 567559 w 5368159"/>
              <a:gd name="connsiteY25" fmla="*/ 847396 h 926224"/>
              <a:gd name="connsiteX26" fmla="*/ 512379 w 5368159"/>
              <a:gd name="connsiteY26" fmla="*/ 847396 h 926224"/>
              <a:gd name="connsiteX27" fmla="*/ 512379 w 5368159"/>
              <a:gd name="connsiteY27" fmla="*/ 867103 h 926224"/>
              <a:gd name="connsiteX28" fmla="*/ 386255 w 5368159"/>
              <a:gd name="connsiteY28" fmla="*/ 867103 h 926224"/>
              <a:gd name="connsiteX29" fmla="*/ 386255 w 5368159"/>
              <a:gd name="connsiteY29" fmla="*/ 867103 h 926224"/>
              <a:gd name="connsiteX30" fmla="*/ 303486 w 5368159"/>
              <a:gd name="connsiteY30" fmla="*/ 867103 h 926224"/>
              <a:gd name="connsiteX31" fmla="*/ 303486 w 5368159"/>
              <a:gd name="connsiteY31" fmla="*/ 926224 h 926224"/>
              <a:gd name="connsiteX32" fmla="*/ 0 w 5368159"/>
              <a:gd name="connsiteY32" fmla="*/ 926224 h 926224"/>
              <a:gd name="connsiteX0" fmla="*/ 5368159 w 5368159"/>
              <a:gd name="connsiteY0" fmla="*/ 0 h 926224"/>
              <a:gd name="connsiteX1" fmla="*/ 4635062 w 5368159"/>
              <a:gd name="connsiteY1" fmla="*/ 0 h 926224"/>
              <a:gd name="connsiteX2" fmla="*/ 4635062 w 5368159"/>
              <a:gd name="connsiteY2" fmla="*/ 224658 h 926224"/>
              <a:gd name="connsiteX3" fmla="*/ 4240924 w 5368159"/>
              <a:gd name="connsiteY3" fmla="*/ 224658 h 926224"/>
              <a:gd name="connsiteX4" fmla="*/ 4240924 w 5368159"/>
              <a:gd name="connsiteY4" fmla="*/ 354724 h 926224"/>
              <a:gd name="connsiteX5" fmla="*/ 3933497 w 5368159"/>
              <a:gd name="connsiteY5" fmla="*/ 354724 h 926224"/>
              <a:gd name="connsiteX6" fmla="*/ 3933497 w 5368159"/>
              <a:gd name="connsiteY6" fmla="*/ 472965 h 926224"/>
              <a:gd name="connsiteX7" fmla="*/ 1773621 w 5368159"/>
              <a:gd name="connsiteY7" fmla="*/ 472965 h 926224"/>
              <a:gd name="connsiteX8" fmla="*/ 1773621 w 5368159"/>
              <a:gd name="connsiteY8" fmla="*/ 512379 h 926224"/>
              <a:gd name="connsiteX9" fmla="*/ 1466193 w 5368159"/>
              <a:gd name="connsiteY9" fmla="*/ 512379 h 926224"/>
              <a:gd name="connsiteX10" fmla="*/ 1466193 w 5368159"/>
              <a:gd name="connsiteY10" fmla="*/ 579383 h 926224"/>
              <a:gd name="connsiteX11" fmla="*/ 1233652 w 5368159"/>
              <a:gd name="connsiteY11" fmla="*/ 579383 h 926224"/>
              <a:gd name="connsiteX12" fmla="*/ 1233652 w 5368159"/>
              <a:gd name="connsiteY12" fmla="*/ 622738 h 926224"/>
              <a:gd name="connsiteX13" fmla="*/ 1075997 w 5368159"/>
              <a:gd name="connsiteY13" fmla="*/ 622738 h 926224"/>
              <a:gd name="connsiteX14" fmla="*/ 1075997 w 5368159"/>
              <a:gd name="connsiteY14" fmla="*/ 654269 h 926224"/>
              <a:gd name="connsiteX15" fmla="*/ 894693 w 5368159"/>
              <a:gd name="connsiteY15" fmla="*/ 654269 h 926224"/>
              <a:gd name="connsiteX16" fmla="*/ 890752 w 5368159"/>
              <a:gd name="connsiteY16" fmla="*/ 685800 h 926224"/>
              <a:gd name="connsiteX17" fmla="*/ 835573 w 5368159"/>
              <a:gd name="connsiteY17" fmla="*/ 677917 h 926224"/>
              <a:gd name="connsiteX18" fmla="*/ 835572 w 5368159"/>
              <a:gd name="connsiteY18" fmla="*/ 713390 h 926224"/>
              <a:gd name="connsiteX19" fmla="*/ 721272 w 5368159"/>
              <a:gd name="connsiteY19" fmla="*/ 713390 h 926224"/>
              <a:gd name="connsiteX20" fmla="*/ 721272 w 5368159"/>
              <a:gd name="connsiteY20" fmla="*/ 713390 h 926224"/>
              <a:gd name="connsiteX21" fmla="*/ 721272 w 5368159"/>
              <a:gd name="connsiteY21" fmla="*/ 748862 h 926224"/>
              <a:gd name="connsiteX22" fmla="*/ 646386 w 5368159"/>
              <a:gd name="connsiteY22" fmla="*/ 748862 h 926224"/>
              <a:gd name="connsiteX23" fmla="*/ 646386 w 5368159"/>
              <a:gd name="connsiteY23" fmla="*/ 788276 h 926224"/>
              <a:gd name="connsiteX24" fmla="*/ 567559 w 5368159"/>
              <a:gd name="connsiteY24" fmla="*/ 788276 h 926224"/>
              <a:gd name="connsiteX25" fmla="*/ 567559 w 5368159"/>
              <a:gd name="connsiteY25" fmla="*/ 847396 h 926224"/>
              <a:gd name="connsiteX26" fmla="*/ 512379 w 5368159"/>
              <a:gd name="connsiteY26" fmla="*/ 847396 h 926224"/>
              <a:gd name="connsiteX27" fmla="*/ 512379 w 5368159"/>
              <a:gd name="connsiteY27" fmla="*/ 867103 h 926224"/>
              <a:gd name="connsiteX28" fmla="*/ 386255 w 5368159"/>
              <a:gd name="connsiteY28" fmla="*/ 867103 h 926224"/>
              <a:gd name="connsiteX29" fmla="*/ 386255 w 5368159"/>
              <a:gd name="connsiteY29" fmla="*/ 867103 h 926224"/>
              <a:gd name="connsiteX30" fmla="*/ 303486 w 5368159"/>
              <a:gd name="connsiteY30" fmla="*/ 867103 h 926224"/>
              <a:gd name="connsiteX31" fmla="*/ 303486 w 5368159"/>
              <a:gd name="connsiteY31" fmla="*/ 926224 h 926224"/>
              <a:gd name="connsiteX32" fmla="*/ 0 w 5368159"/>
              <a:gd name="connsiteY32" fmla="*/ 926224 h 926224"/>
              <a:gd name="connsiteX0" fmla="*/ 5368159 w 5368159"/>
              <a:gd name="connsiteY0" fmla="*/ 0 h 926224"/>
              <a:gd name="connsiteX1" fmla="*/ 4635062 w 5368159"/>
              <a:gd name="connsiteY1" fmla="*/ 0 h 926224"/>
              <a:gd name="connsiteX2" fmla="*/ 4635062 w 5368159"/>
              <a:gd name="connsiteY2" fmla="*/ 224658 h 926224"/>
              <a:gd name="connsiteX3" fmla="*/ 4240924 w 5368159"/>
              <a:gd name="connsiteY3" fmla="*/ 224658 h 926224"/>
              <a:gd name="connsiteX4" fmla="*/ 4240924 w 5368159"/>
              <a:gd name="connsiteY4" fmla="*/ 354724 h 926224"/>
              <a:gd name="connsiteX5" fmla="*/ 3933497 w 5368159"/>
              <a:gd name="connsiteY5" fmla="*/ 354724 h 926224"/>
              <a:gd name="connsiteX6" fmla="*/ 3933497 w 5368159"/>
              <a:gd name="connsiteY6" fmla="*/ 472965 h 926224"/>
              <a:gd name="connsiteX7" fmla="*/ 1773621 w 5368159"/>
              <a:gd name="connsiteY7" fmla="*/ 472965 h 926224"/>
              <a:gd name="connsiteX8" fmla="*/ 1773621 w 5368159"/>
              <a:gd name="connsiteY8" fmla="*/ 512379 h 926224"/>
              <a:gd name="connsiteX9" fmla="*/ 1466193 w 5368159"/>
              <a:gd name="connsiteY9" fmla="*/ 512379 h 926224"/>
              <a:gd name="connsiteX10" fmla="*/ 1466193 w 5368159"/>
              <a:gd name="connsiteY10" fmla="*/ 579383 h 926224"/>
              <a:gd name="connsiteX11" fmla="*/ 1233652 w 5368159"/>
              <a:gd name="connsiteY11" fmla="*/ 579383 h 926224"/>
              <a:gd name="connsiteX12" fmla="*/ 1233652 w 5368159"/>
              <a:gd name="connsiteY12" fmla="*/ 622738 h 926224"/>
              <a:gd name="connsiteX13" fmla="*/ 1075997 w 5368159"/>
              <a:gd name="connsiteY13" fmla="*/ 622738 h 926224"/>
              <a:gd name="connsiteX14" fmla="*/ 1075997 w 5368159"/>
              <a:gd name="connsiteY14" fmla="*/ 654269 h 926224"/>
              <a:gd name="connsiteX15" fmla="*/ 894693 w 5368159"/>
              <a:gd name="connsiteY15" fmla="*/ 654269 h 926224"/>
              <a:gd name="connsiteX16" fmla="*/ 890752 w 5368159"/>
              <a:gd name="connsiteY16" fmla="*/ 685800 h 926224"/>
              <a:gd name="connsiteX17" fmla="*/ 835573 w 5368159"/>
              <a:gd name="connsiteY17" fmla="*/ 681858 h 926224"/>
              <a:gd name="connsiteX18" fmla="*/ 835572 w 5368159"/>
              <a:gd name="connsiteY18" fmla="*/ 713390 h 926224"/>
              <a:gd name="connsiteX19" fmla="*/ 721272 w 5368159"/>
              <a:gd name="connsiteY19" fmla="*/ 713390 h 926224"/>
              <a:gd name="connsiteX20" fmla="*/ 721272 w 5368159"/>
              <a:gd name="connsiteY20" fmla="*/ 713390 h 926224"/>
              <a:gd name="connsiteX21" fmla="*/ 721272 w 5368159"/>
              <a:gd name="connsiteY21" fmla="*/ 748862 h 926224"/>
              <a:gd name="connsiteX22" fmla="*/ 646386 w 5368159"/>
              <a:gd name="connsiteY22" fmla="*/ 748862 h 926224"/>
              <a:gd name="connsiteX23" fmla="*/ 646386 w 5368159"/>
              <a:gd name="connsiteY23" fmla="*/ 788276 h 926224"/>
              <a:gd name="connsiteX24" fmla="*/ 567559 w 5368159"/>
              <a:gd name="connsiteY24" fmla="*/ 788276 h 926224"/>
              <a:gd name="connsiteX25" fmla="*/ 567559 w 5368159"/>
              <a:gd name="connsiteY25" fmla="*/ 847396 h 926224"/>
              <a:gd name="connsiteX26" fmla="*/ 512379 w 5368159"/>
              <a:gd name="connsiteY26" fmla="*/ 847396 h 926224"/>
              <a:gd name="connsiteX27" fmla="*/ 512379 w 5368159"/>
              <a:gd name="connsiteY27" fmla="*/ 867103 h 926224"/>
              <a:gd name="connsiteX28" fmla="*/ 386255 w 5368159"/>
              <a:gd name="connsiteY28" fmla="*/ 867103 h 926224"/>
              <a:gd name="connsiteX29" fmla="*/ 386255 w 5368159"/>
              <a:gd name="connsiteY29" fmla="*/ 867103 h 926224"/>
              <a:gd name="connsiteX30" fmla="*/ 303486 w 5368159"/>
              <a:gd name="connsiteY30" fmla="*/ 867103 h 926224"/>
              <a:gd name="connsiteX31" fmla="*/ 303486 w 5368159"/>
              <a:gd name="connsiteY31" fmla="*/ 926224 h 926224"/>
              <a:gd name="connsiteX32" fmla="*/ 0 w 5368159"/>
              <a:gd name="connsiteY32" fmla="*/ 926224 h 926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368159" h="926224">
                <a:moveTo>
                  <a:pt x="5368159" y="0"/>
                </a:moveTo>
                <a:lnTo>
                  <a:pt x="4635062" y="0"/>
                </a:lnTo>
                <a:lnTo>
                  <a:pt x="4635062" y="224658"/>
                </a:lnTo>
                <a:lnTo>
                  <a:pt x="4240924" y="224658"/>
                </a:lnTo>
                <a:lnTo>
                  <a:pt x="4240924" y="354724"/>
                </a:lnTo>
                <a:lnTo>
                  <a:pt x="3933497" y="354724"/>
                </a:lnTo>
                <a:lnTo>
                  <a:pt x="3933497" y="472965"/>
                </a:lnTo>
                <a:lnTo>
                  <a:pt x="1773621" y="472965"/>
                </a:lnTo>
                <a:lnTo>
                  <a:pt x="1773621" y="512379"/>
                </a:lnTo>
                <a:lnTo>
                  <a:pt x="1466193" y="512379"/>
                </a:lnTo>
                <a:lnTo>
                  <a:pt x="1466193" y="579383"/>
                </a:lnTo>
                <a:lnTo>
                  <a:pt x="1233652" y="579383"/>
                </a:lnTo>
                <a:lnTo>
                  <a:pt x="1233652" y="622738"/>
                </a:lnTo>
                <a:lnTo>
                  <a:pt x="1075997" y="622738"/>
                </a:lnTo>
                <a:lnTo>
                  <a:pt x="1075997" y="654269"/>
                </a:lnTo>
                <a:lnTo>
                  <a:pt x="894693" y="654269"/>
                </a:lnTo>
                <a:lnTo>
                  <a:pt x="890752" y="685800"/>
                </a:lnTo>
                <a:lnTo>
                  <a:pt x="835573" y="681858"/>
                </a:lnTo>
                <a:cubicBezTo>
                  <a:pt x="835573" y="693682"/>
                  <a:pt x="835572" y="701566"/>
                  <a:pt x="835572" y="713390"/>
                </a:cubicBezTo>
                <a:lnTo>
                  <a:pt x="721272" y="713390"/>
                </a:lnTo>
                <a:lnTo>
                  <a:pt x="721272" y="713390"/>
                </a:lnTo>
                <a:lnTo>
                  <a:pt x="721272" y="748862"/>
                </a:lnTo>
                <a:lnTo>
                  <a:pt x="646386" y="748862"/>
                </a:lnTo>
                <a:lnTo>
                  <a:pt x="646386" y="788276"/>
                </a:lnTo>
                <a:lnTo>
                  <a:pt x="567559" y="788276"/>
                </a:lnTo>
                <a:lnTo>
                  <a:pt x="567559" y="847396"/>
                </a:lnTo>
                <a:lnTo>
                  <a:pt x="512379" y="847396"/>
                </a:lnTo>
                <a:lnTo>
                  <a:pt x="512379" y="867103"/>
                </a:lnTo>
                <a:lnTo>
                  <a:pt x="386255" y="867103"/>
                </a:lnTo>
                <a:lnTo>
                  <a:pt x="386255" y="867103"/>
                </a:lnTo>
                <a:lnTo>
                  <a:pt x="303486" y="867103"/>
                </a:lnTo>
                <a:lnTo>
                  <a:pt x="303486" y="926224"/>
                </a:lnTo>
                <a:lnTo>
                  <a:pt x="0" y="926224"/>
                </a:lnTo>
              </a:path>
            </a:pathLst>
          </a:custGeom>
          <a:noFill/>
          <a:ln w="28575">
            <a:solidFill>
              <a:schemeClr val="accent3"/>
            </a:solidFill>
            <a:miter lim="800000"/>
            <a:headEnd/>
            <a:tailEnd/>
          </a:ln>
        </p:spPr>
        <p:txBody>
          <a:bodyPr rtlCol="0" anchor="ctr"/>
          <a:lstStyle/>
          <a:p>
            <a:pPr algn="ctr"/>
            <a:endParaRPr lang="en-US" dirty="0"/>
          </a:p>
        </p:txBody>
      </p:sp>
      <p:sp>
        <p:nvSpPr>
          <p:cNvPr id="80" name="Freeform 79">
            <a:extLst>
              <a:ext uri="{FF2B5EF4-FFF2-40B4-BE49-F238E27FC236}">
                <a16:creationId xmlns:a16="http://schemas.microsoft.com/office/drawing/2014/main" id="{A2863C13-0ECA-B74B-A9A3-3984C0E0253B}"/>
              </a:ext>
            </a:extLst>
          </p:cNvPr>
          <p:cNvSpPr/>
          <p:nvPr/>
        </p:nvSpPr>
        <p:spPr bwMode="auto">
          <a:xfrm>
            <a:off x="6120962" y="4637660"/>
            <a:ext cx="5474576" cy="206122"/>
          </a:xfrm>
          <a:custGeom>
            <a:avLst/>
            <a:gdLst>
              <a:gd name="connsiteX0" fmla="*/ 5474576 w 5474576"/>
              <a:gd name="connsiteY0" fmla="*/ 0 h 228600"/>
              <a:gd name="connsiteX1" fmla="*/ 4721772 w 5474576"/>
              <a:gd name="connsiteY1" fmla="*/ 0 h 228600"/>
              <a:gd name="connsiteX2" fmla="*/ 4721772 w 5474576"/>
              <a:gd name="connsiteY2" fmla="*/ 153714 h 228600"/>
              <a:gd name="connsiteX3" fmla="*/ 1978572 w 5474576"/>
              <a:gd name="connsiteY3" fmla="*/ 153714 h 228600"/>
              <a:gd name="connsiteX4" fmla="*/ 1978572 w 5474576"/>
              <a:gd name="connsiteY4" fmla="*/ 189186 h 228600"/>
              <a:gd name="connsiteX5" fmla="*/ 725214 w 5474576"/>
              <a:gd name="connsiteY5" fmla="*/ 189186 h 228600"/>
              <a:gd name="connsiteX6" fmla="*/ 725214 w 5474576"/>
              <a:gd name="connsiteY6" fmla="*/ 189186 h 228600"/>
              <a:gd name="connsiteX7" fmla="*/ 725214 w 5474576"/>
              <a:gd name="connsiteY7" fmla="*/ 228600 h 228600"/>
              <a:gd name="connsiteX8" fmla="*/ 0 w 5474576"/>
              <a:gd name="connsiteY8" fmla="*/ 228600 h 22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4576" h="228600">
                <a:moveTo>
                  <a:pt x="5474576" y="0"/>
                </a:moveTo>
                <a:lnTo>
                  <a:pt x="4721772" y="0"/>
                </a:lnTo>
                <a:lnTo>
                  <a:pt x="4721772" y="153714"/>
                </a:lnTo>
                <a:lnTo>
                  <a:pt x="1978572" y="153714"/>
                </a:lnTo>
                <a:lnTo>
                  <a:pt x="1978572" y="189186"/>
                </a:lnTo>
                <a:lnTo>
                  <a:pt x="725214" y="189186"/>
                </a:lnTo>
                <a:lnTo>
                  <a:pt x="725214" y="189186"/>
                </a:lnTo>
                <a:lnTo>
                  <a:pt x="725214" y="228600"/>
                </a:lnTo>
                <a:lnTo>
                  <a:pt x="0" y="228600"/>
                </a:lnTo>
              </a:path>
            </a:pathLst>
          </a:custGeom>
          <a:noFill/>
          <a:ln w="28575">
            <a:solidFill>
              <a:schemeClr val="accent1"/>
            </a:solidFill>
            <a:miter lim="800000"/>
            <a:headEnd/>
            <a:tailEnd/>
          </a:ln>
        </p:spPr>
        <p:txBody>
          <a:bodyPr rtlCol="0" anchor="ctr"/>
          <a:lstStyle/>
          <a:p>
            <a:pPr algn="ctr"/>
            <a:endParaRPr lang="en-US" dirty="0"/>
          </a:p>
        </p:txBody>
      </p:sp>
      <p:grpSp>
        <p:nvGrpSpPr>
          <p:cNvPr id="130" name="Group 129">
            <a:extLst>
              <a:ext uri="{FF2B5EF4-FFF2-40B4-BE49-F238E27FC236}">
                <a16:creationId xmlns:a16="http://schemas.microsoft.com/office/drawing/2014/main" id="{3F0C4C96-DCE9-7646-9581-8C66CABF960E}"/>
              </a:ext>
            </a:extLst>
          </p:cNvPr>
          <p:cNvGrpSpPr/>
          <p:nvPr/>
        </p:nvGrpSpPr>
        <p:grpSpPr>
          <a:xfrm>
            <a:off x="6258910" y="3141278"/>
            <a:ext cx="5336628" cy="1552905"/>
            <a:chOff x="6258910" y="3141278"/>
            <a:chExt cx="5336628" cy="1552905"/>
          </a:xfrm>
        </p:grpSpPr>
        <p:cxnSp>
          <p:nvCxnSpPr>
            <p:cNvPr id="86" name="Straight Connector 85">
              <a:extLst>
                <a:ext uri="{FF2B5EF4-FFF2-40B4-BE49-F238E27FC236}">
                  <a16:creationId xmlns:a16="http://schemas.microsoft.com/office/drawing/2014/main" id="{E196EA33-451D-0246-A059-43B673453AEE}"/>
                </a:ext>
              </a:extLst>
            </p:cNvPr>
            <p:cNvCxnSpPr>
              <a:cxnSpLocks/>
            </p:cNvCxnSpPr>
            <p:nvPr/>
          </p:nvCxnSpPr>
          <p:spPr bwMode="auto">
            <a:xfrm flipV="1">
              <a:off x="6258910" y="462323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1AD85F9-697C-B345-8930-326D5306A066}"/>
                </a:ext>
              </a:extLst>
            </p:cNvPr>
            <p:cNvCxnSpPr>
              <a:cxnSpLocks/>
            </p:cNvCxnSpPr>
            <p:nvPr/>
          </p:nvCxnSpPr>
          <p:spPr bwMode="auto">
            <a:xfrm flipV="1">
              <a:off x="6435173" y="4454070"/>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471B1D6-D10E-6A4D-95DC-401F0325A0B1}"/>
                </a:ext>
              </a:extLst>
            </p:cNvPr>
            <p:cNvCxnSpPr>
              <a:cxnSpLocks/>
            </p:cNvCxnSpPr>
            <p:nvPr/>
          </p:nvCxnSpPr>
          <p:spPr bwMode="auto">
            <a:xfrm flipV="1">
              <a:off x="6587573" y="445406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3C9E650-43F0-FB4C-A11C-F82CB46FF131}"/>
                </a:ext>
              </a:extLst>
            </p:cNvPr>
            <p:cNvCxnSpPr>
              <a:cxnSpLocks/>
            </p:cNvCxnSpPr>
            <p:nvPr/>
          </p:nvCxnSpPr>
          <p:spPr bwMode="auto">
            <a:xfrm flipV="1">
              <a:off x="6690048" y="4121524"/>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689C9F6-70CD-4248-A0B8-F94E61ABFFF5}"/>
                </a:ext>
              </a:extLst>
            </p:cNvPr>
            <p:cNvCxnSpPr>
              <a:cxnSpLocks/>
            </p:cNvCxnSpPr>
            <p:nvPr/>
          </p:nvCxnSpPr>
          <p:spPr bwMode="auto">
            <a:xfrm flipV="1">
              <a:off x="6756610" y="376907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7C2B419-411A-4B45-9AF6-5092FA4677B6}"/>
                </a:ext>
              </a:extLst>
            </p:cNvPr>
            <p:cNvCxnSpPr>
              <a:cxnSpLocks/>
            </p:cNvCxnSpPr>
            <p:nvPr/>
          </p:nvCxnSpPr>
          <p:spPr bwMode="auto">
            <a:xfrm flipV="1">
              <a:off x="7024115" y="3773173"/>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6E731CA-8772-E440-8147-78E2D604425E}"/>
                </a:ext>
              </a:extLst>
            </p:cNvPr>
            <p:cNvCxnSpPr>
              <a:cxnSpLocks/>
            </p:cNvCxnSpPr>
            <p:nvPr/>
          </p:nvCxnSpPr>
          <p:spPr bwMode="auto">
            <a:xfrm flipV="1">
              <a:off x="6800408" y="377185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1FD3B55-6D05-E048-9FEF-503421C219AE}"/>
                </a:ext>
              </a:extLst>
            </p:cNvPr>
            <p:cNvCxnSpPr>
              <a:cxnSpLocks/>
            </p:cNvCxnSpPr>
            <p:nvPr/>
          </p:nvCxnSpPr>
          <p:spPr bwMode="auto">
            <a:xfrm flipV="1">
              <a:off x="6834568" y="377301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0A9A122-DF0F-2E4E-B880-BDE442FB2C60}"/>
                </a:ext>
              </a:extLst>
            </p:cNvPr>
            <p:cNvCxnSpPr>
              <a:cxnSpLocks/>
            </p:cNvCxnSpPr>
            <p:nvPr/>
          </p:nvCxnSpPr>
          <p:spPr bwMode="auto">
            <a:xfrm flipV="1">
              <a:off x="6906775" y="376907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22A2723F-FD35-D743-AD0A-6ED9F1E67321}"/>
                </a:ext>
              </a:extLst>
            </p:cNvPr>
            <p:cNvCxnSpPr>
              <a:cxnSpLocks/>
            </p:cNvCxnSpPr>
            <p:nvPr/>
          </p:nvCxnSpPr>
          <p:spPr bwMode="auto">
            <a:xfrm flipV="1">
              <a:off x="7232594" y="336593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BAC08FE-6723-894B-A64D-8F261F3C76DA}"/>
                </a:ext>
              </a:extLst>
            </p:cNvPr>
            <p:cNvCxnSpPr>
              <a:cxnSpLocks/>
            </p:cNvCxnSpPr>
            <p:nvPr/>
          </p:nvCxnSpPr>
          <p:spPr bwMode="auto">
            <a:xfrm flipV="1">
              <a:off x="7507178" y="3368832"/>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0D608D0-2206-DD49-941E-FBA86E0E62ED}"/>
                </a:ext>
              </a:extLst>
            </p:cNvPr>
            <p:cNvCxnSpPr>
              <a:cxnSpLocks/>
            </p:cNvCxnSpPr>
            <p:nvPr/>
          </p:nvCxnSpPr>
          <p:spPr bwMode="auto">
            <a:xfrm flipV="1">
              <a:off x="7801409" y="336593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D0BE346-FEC4-D14C-8CAC-DFA61BECB5CA}"/>
                </a:ext>
              </a:extLst>
            </p:cNvPr>
            <p:cNvCxnSpPr>
              <a:cxnSpLocks/>
            </p:cNvCxnSpPr>
            <p:nvPr/>
          </p:nvCxnSpPr>
          <p:spPr bwMode="auto">
            <a:xfrm flipV="1">
              <a:off x="7748913" y="336593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8288062-92B0-2D4C-9ADC-1F923788C0C8}"/>
                </a:ext>
              </a:extLst>
            </p:cNvPr>
            <p:cNvCxnSpPr>
              <a:cxnSpLocks/>
            </p:cNvCxnSpPr>
            <p:nvPr/>
          </p:nvCxnSpPr>
          <p:spPr bwMode="auto">
            <a:xfrm flipV="1">
              <a:off x="7842194" y="337408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6E356CC-1D93-A548-B178-40AEF319D253}"/>
                </a:ext>
              </a:extLst>
            </p:cNvPr>
            <p:cNvCxnSpPr>
              <a:cxnSpLocks/>
            </p:cNvCxnSpPr>
            <p:nvPr/>
          </p:nvCxnSpPr>
          <p:spPr bwMode="auto">
            <a:xfrm flipV="1">
              <a:off x="7344268" y="3358055"/>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5CCA1CB-DE6B-464F-845B-3961B9967A67}"/>
                </a:ext>
              </a:extLst>
            </p:cNvPr>
            <p:cNvCxnSpPr>
              <a:cxnSpLocks/>
            </p:cNvCxnSpPr>
            <p:nvPr/>
          </p:nvCxnSpPr>
          <p:spPr bwMode="auto">
            <a:xfrm flipV="1">
              <a:off x="8122471" y="314127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7847FA44-88F4-3043-ABFA-33906720D221}"/>
                </a:ext>
              </a:extLst>
            </p:cNvPr>
            <p:cNvCxnSpPr>
              <a:cxnSpLocks/>
            </p:cNvCxnSpPr>
            <p:nvPr/>
          </p:nvCxnSpPr>
          <p:spPr bwMode="auto">
            <a:xfrm flipV="1">
              <a:off x="8248159" y="314127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023D5761-CFC2-994C-9531-300BBA933742}"/>
                </a:ext>
              </a:extLst>
            </p:cNvPr>
            <p:cNvCxnSpPr>
              <a:cxnSpLocks/>
            </p:cNvCxnSpPr>
            <p:nvPr/>
          </p:nvCxnSpPr>
          <p:spPr bwMode="auto">
            <a:xfrm flipV="1">
              <a:off x="8431285" y="3147640"/>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E15886D-FE0E-8A46-8B80-C9DB622499E1}"/>
                </a:ext>
              </a:extLst>
            </p:cNvPr>
            <p:cNvCxnSpPr>
              <a:cxnSpLocks/>
            </p:cNvCxnSpPr>
            <p:nvPr/>
          </p:nvCxnSpPr>
          <p:spPr bwMode="auto">
            <a:xfrm flipV="1">
              <a:off x="8687469" y="3142384"/>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89AF5CA-C765-8F47-808D-C443123A4484}"/>
                </a:ext>
              </a:extLst>
            </p:cNvPr>
            <p:cNvCxnSpPr>
              <a:cxnSpLocks/>
            </p:cNvCxnSpPr>
            <p:nvPr/>
          </p:nvCxnSpPr>
          <p:spPr bwMode="auto">
            <a:xfrm flipV="1">
              <a:off x="8740634" y="314521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81FC9BE-0EBC-044B-96FB-DB266BD2582E}"/>
                </a:ext>
              </a:extLst>
            </p:cNvPr>
            <p:cNvCxnSpPr>
              <a:cxnSpLocks/>
            </p:cNvCxnSpPr>
            <p:nvPr/>
          </p:nvCxnSpPr>
          <p:spPr bwMode="auto">
            <a:xfrm flipV="1">
              <a:off x="8787318" y="314369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E4F8C46-CD08-6347-9C4E-D6AAC8A93D52}"/>
                </a:ext>
              </a:extLst>
            </p:cNvPr>
            <p:cNvCxnSpPr>
              <a:cxnSpLocks/>
            </p:cNvCxnSpPr>
            <p:nvPr/>
          </p:nvCxnSpPr>
          <p:spPr bwMode="auto">
            <a:xfrm flipV="1">
              <a:off x="8923282" y="314369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664532E-5670-A242-8EAA-C8CFEAD298BB}"/>
                </a:ext>
              </a:extLst>
            </p:cNvPr>
            <p:cNvCxnSpPr>
              <a:cxnSpLocks/>
            </p:cNvCxnSpPr>
            <p:nvPr/>
          </p:nvCxnSpPr>
          <p:spPr bwMode="auto">
            <a:xfrm flipV="1">
              <a:off x="8967734" y="314127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692A93D-DB68-024B-ACA0-11CDC107EC26}"/>
                </a:ext>
              </a:extLst>
            </p:cNvPr>
            <p:cNvCxnSpPr>
              <a:cxnSpLocks/>
            </p:cNvCxnSpPr>
            <p:nvPr/>
          </p:nvCxnSpPr>
          <p:spPr bwMode="auto">
            <a:xfrm flipV="1">
              <a:off x="9097531" y="3147639"/>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9C7EC3A-5ED3-D84A-AB65-A7527417A5BE}"/>
                </a:ext>
              </a:extLst>
            </p:cNvPr>
            <p:cNvCxnSpPr>
              <a:cxnSpLocks/>
            </p:cNvCxnSpPr>
            <p:nvPr/>
          </p:nvCxnSpPr>
          <p:spPr bwMode="auto">
            <a:xfrm flipV="1">
              <a:off x="9206576" y="314763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9206649-579D-634F-BC40-FE3268B1A47A}"/>
                </a:ext>
              </a:extLst>
            </p:cNvPr>
            <p:cNvCxnSpPr>
              <a:cxnSpLocks/>
            </p:cNvCxnSpPr>
            <p:nvPr/>
          </p:nvCxnSpPr>
          <p:spPr bwMode="auto">
            <a:xfrm flipV="1">
              <a:off x="9280148" y="3148951"/>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5AF21B3-32EB-F44C-BB82-5043211B91C1}"/>
                </a:ext>
              </a:extLst>
            </p:cNvPr>
            <p:cNvCxnSpPr>
              <a:cxnSpLocks/>
            </p:cNvCxnSpPr>
            <p:nvPr/>
          </p:nvCxnSpPr>
          <p:spPr bwMode="auto">
            <a:xfrm flipV="1">
              <a:off x="9318249" y="314763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EECF8996-ADF2-6D42-9642-486D3B6252EF}"/>
                </a:ext>
              </a:extLst>
            </p:cNvPr>
            <p:cNvCxnSpPr>
              <a:cxnSpLocks/>
            </p:cNvCxnSpPr>
            <p:nvPr/>
          </p:nvCxnSpPr>
          <p:spPr bwMode="auto">
            <a:xfrm flipV="1">
              <a:off x="9498238" y="3147637"/>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61E2545-639B-D14E-857D-4E00DD7200C6}"/>
                </a:ext>
              </a:extLst>
            </p:cNvPr>
            <p:cNvCxnSpPr>
              <a:cxnSpLocks/>
            </p:cNvCxnSpPr>
            <p:nvPr/>
          </p:nvCxnSpPr>
          <p:spPr bwMode="auto">
            <a:xfrm flipV="1">
              <a:off x="9902886" y="3147636"/>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88DD8CD-CAA4-4648-8AB4-FA079440FD3D}"/>
                </a:ext>
              </a:extLst>
            </p:cNvPr>
            <p:cNvCxnSpPr>
              <a:cxnSpLocks/>
            </p:cNvCxnSpPr>
            <p:nvPr/>
          </p:nvCxnSpPr>
          <p:spPr bwMode="auto">
            <a:xfrm flipV="1">
              <a:off x="9972517" y="3147636"/>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3BE123F-945E-3849-BB9F-013E61D91F6B}"/>
                </a:ext>
              </a:extLst>
            </p:cNvPr>
            <p:cNvCxnSpPr>
              <a:cxnSpLocks/>
            </p:cNvCxnSpPr>
            <p:nvPr/>
          </p:nvCxnSpPr>
          <p:spPr bwMode="auto">
            <a:xfrm flipV="1">
              <a:off x="10211627" y="3147635"/>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9180CC2-4EB3-8D4D-AC2F-55D412806B76}"/>
                </a:ext>
              </a:extLst>
            </p:cNvPr>
            <p:cNvCxnSpPr>
              <a:cxnSpLocks/>
            </p:cNvCxnSpPr>
            <p:nvPr/>
          </p:nvCxnSpPr>
          <p:spPr bwMode="auto">
            <a:xfrm flipV="1">
              <a:off x="10269434" y="314521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A617EFD-49C0-BC40-90D3-4C98439CEE8D}"/>
                </a:ext>
              </a:extLst>
            </p:cNvPr>
            <p:cNvCxnSpPr>
              <a:cxnSpLocks/>
            </p:cNvCxnSpPr>
            <p:nvPr/>
          </p:nvCxnSpPr>
          <p:spPr bwMode="auto">
            <a:xfrm flipV="1">
              <a:off x="10492779" y="3147635"/>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119B24A-AE9B-864A-8E34-B5D69E2CE829}"/>
                </a:ext>
              </a:extLst>
            </p:cNvPr>
            <p:cNvCxnSpPr>
              <a:cxnSpLocks/>
            </p:cNvCxnSpPr>
            <p:nvPr/>
          </p:nvCxnSpPr>
          <p:spPr bwMode="auto">
            <a:xfrm flipV="1">
              <a:off x="10707949" y="3147634"/>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EB77026-C2C3-A647-AC68-4FC2F6B24086}"/>
                </a:ext>
              </a:extLst>
            </p:cNvPr>
            <p:cNvCxnSpPr>
              <a:cxnSpLocks/>
            </p:cNvCxnSpPr>
            <p:nvPr/>
          </p:nvCxnSpPr>
          <p:spPr bwMode="auto">
            <a:xfrm flipV="1">
              <a:off x="10758166" y="3145218"/>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369E080-3AA0-844D-A424-6AD5139DDE16}"/>
                </a:ext>
              </a:extLst>
            </p:cNvPr>
            <p:cNvCxnSpPr>
              <a:cxnSpLocks/>
            </p:cNvCxnSpPr>
            <p:nvPr/>
          </p:nvCxnSpPr>
          <p:spPr bwMode="auto">
            <a:xfrm flipV="1">
              <a:off x="10953604" y="3147634"/>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2CD52A6-A632-D845-B480-FB185D6DECE1}"/>
                </a:ext>
              </a:extLst>
            </p:cNvPr>
            <p:cNvCxnSpPr>
              <a:cxnSpLocks/>
            </p:cNvCxnSpPr>
            <p:nvPr/>
          </p:nvCxnSpPr>
          <p:spPr bwMode="auto">
            <a:xfrm flipV="1">
              <a:off x="11129969" y="3147633"/>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5CCDD3E-6587-1C4F-A719-9B242802389F}"/>
                </a:ext>
              </a:extLst>
            </p:cNvPr>
            <p:cNvCxnSpPr>
              <a:cxnSpLocks/>
            </p:cNvCxnSpPr>
            <p:nvPr/>
          </p:nvCxnSpPr>
          <p:spPr bwMode="auto">
            <a:xfrm flipV="1">
              <a:off x="10805463" y="3143690"/>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6470EB5F-0069-BF4E-A0DE-80F90574B119}"/>
                </a:ext>
              </a:extLst>
            </p:cNvPr>
            <p:cNvCxnSpPr>
              <a:cxnSpLocks/>
            </p:cNvCxnSpPr>
            <p:nvPr/>
          </p:nvCxnSpPr>
          <p:spPr bwMode="auto">
            <a:xfrm flipV="1">
              <a:off x="11595538" y="3143902"/>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1D1FA89-5C8D-4A47-87E9-104A17C8ED80}"/>
                </a:ext>
              </a:extLst>
            </p:cNvPr>
            <p:cNvCxnSpPr>
              <a:cxnSpLocks/>
            </p:cNvCxnSpPr>
            <p:nvPr/>
          </p:nvCxnSpPr>
          <p:spPr bwMode="auto">
            <a:xfrm flipV="1">
              <a:off x="11339903" y="3147632"/>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652345A-A09F-7045-8596-79D71C021954}"/>
                </a:ext>
              </a:extLst>
            </p:cNvPr>
            <p:cNvCxnSpPr>
              <a:cxnSpLocks/>
            </p:cNvCxnSpPr>
            <p:nvPr/>
          </p:nvCxnSpPr>
          <p:spPr bwMode="auto">
            <a:xfrm flipV="1">
              <a:off x="11386556" y="3143485"/>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34EFB40-31F4-0F41-9762-A74545D11886}"/>
                </a:ext>
              </a:extLst>
            </p:cNvPr>
            <p:cNvCxnSpPr>
              <a:cxnSpLocks/>
            </p:cNvCxnSpPr>
            <p:nvPr/>
          </p:nvCxnSpPr>
          <p:spPr bwMode="auto">
            <a:xfrm flipV="1">
              <a:off x="11449522" y="3146103"/>
              <a:ext cx="0" cy="70945"/>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EBAB4CF6-8446-CB43-B63F-2CC27723AA06}"/>
                </a:ext>
              </a:extLst>
            </p:cNvPr>
            <p:cNvCxnSpPr>
              <a:cxnSpLocks/>
            </p:cNvCxnSpPr>
            <p:nvPr/>
          </p:nvCxnSpPr>
          <p:spPr bwMode="auto">
            <a:xfrm flipV="1">
              <a:off x="11484996" y="3143259"/>
              <a:ext cx="0" cy="70945"/>
            </a:xfrm>
            <a:prstGeom prst="line">
              <a:avLst/>
            </a:prstGeom>
            <a:noFill/>
            <a:ln w="28575" cap="flat" cmpd="sng" algn="ctr">
              <a:solidFill>
                <a:schemeClr val="accent6"/>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F10BE6AE-A269-AE42-8453-B724D8B29885}"/>
              </a:ext>
            </a:extLst>
          </p:cNvPr>
          <p:cNvGrpSpPr/>
          <p:nvPr/>
        </p:nvGrpSpPr>
        <p:grpSpPr>
          <a:xfrm>
            <a:off x="6458570" y="3823138"/>
            <a:ext cx="5136968" cy="997169"/>
            <a:chOff x="6458570" y="3823138"/>
            <a:chExt cx="5136968" cy="997169"/>
          </a:xfrm>
        </p:grpSpPr>
        <p:cxnSp>
          <p:nvCxnSpPr>
            <p:cNvPr id="131" name="Straight Connector 130">
              <a:extLst>
                <a:ext uri="{FF2B5EF4-FFF2-40B4-BE49-F238E27FC236}">
                  <a16:creationId xmlns:a16="http://schemas.microsoft.com/office/drawing/2014/main" id="{6304CA90-84A1-5D45-8F3D-ED75914342D6}"/>
                </a:ext>
              </a:extLst>
            </p:cNvPr>
            <p:cNvCxnSpPr>
              <a:cxnSpLocks/>
            </p:cNvCxnSpPr>
            <p:nvPr/>
          </p:nvCxnSpPr>
          <p:spPr bwMode="auto">
            <a:xfrm flipV="1">
              <a:off x="6458570" y="474936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47FE6BF-F8F8-3248-BA93-5D33EFBD85BE}"/>
                </a:ext>
              </a:extLst>
            </p:cNvPr>
            <p:cNvCxnSpPr>
              <a:cxnSpLocks/>
            </p:cNvCxnSpPr>
            <p:nvPr/>
          </p:nvCxnSpPr>
          <p:spPr bwMode="auto">
            <a:xfrm flipV="1">
              <a:off x="6655280" y="4694183"/>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BB314405-9D78-E040-BA85-2F9D207345BE}"/>
                </a:ext>
              </a:extLst>
            </p:cNvPr>
            <p:cNvCxnSpPr>
              <a:cxnSpLocks/>
            </p:cNvCxnSpPr>
            <p:nvPr/>
          </p:nvCxnSpPr>
          <p:spPr bwMode="auto">
            <a:xfrm flipV="1">
              <a:off x="6690081" y="468990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436B075-26CB-CB4A-B7FD-4D259727D225}"/>
                </a:ext>
              </a:extLst>
            </p:cNvPr>
            <p:cNvCxnSpPr>
              <a:cxnSpLocks/>
            </p:cNvCxnSpPr>
            <p:nvPr/>
          </p:nvCxnSpPr>
          <p:spPr bwMode="auto">
            <a:xfrm flipV="1">
              <a:off x="6747915" y="4687233"/>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C3E5045-7E23-0B4E-9614-CD0A13E7353C}"/>
                </a:ext>
              </a:extLst>
            </p:cNvPr>
            <p:cNvCxnSpPr>
              <a:cxnSpLocks/>
            </p:cNvCxnSpPr>
            <p:nvPr/>
          </p:nvCxnSpPr>
          <p:spPr bwMode="auto">
            <a:xfrm flipV="1">
              <a:off x="6775601" y="4666593"/>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06F72007-A5B5-DE44-A00F-5D200EA7AFB7}"/>
                </a:ext>
              </a:extLst>
            </p:cNvPr>
            <p:cNvCxnSpPr>
              <a:cxnSpLocks/>
            </p:cNvCxnSpPr>
            <p:nvPr/>
          </p:nvCxnSpPr>
          <p:spPr bwMode="auto">
            <a:xfrm flipV="1">
              <a:off x="6804436" y="461628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6CCFA2E-2B21-3045-A5E6-A690B15FD839}"/>
                </a:ext>
              </a:extLst>
            </p:cNvPr>
            <p:cNvCxnSpPr>
              <a:cxnSpLocks/>
            </p:cNvCxnSpPr>
            <p:nvPr/>
          </p:nvCxnSpPr>
          <p:spPr bwMode="auto">
            <a:xfrm flipV="1">
              <a:off x="6846606" y="460788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953B5D2-C635-0D41-A549-DF175F50C28B}"/>
                </a:ext>
              </a:extLst>
            </p:cNvPr>
            <p:cNvCxnSpPr>
              <a:cxnSpLocks/>
            </p:cNvCxnSpPr>
            <p:nvPr/>
          </p:nvCxnSpPr>
          <p:spPr bwMode="auto">
            <a:xfrm flipV="1">
              <a:off x="6892956" y="457240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BD8A10F5-05DF-314A-AD4D-322AD30DD91E}"/>
                </a:ext>
              </a:extLst>
            </p:cNvPr>
            <p:cNvCxnSpPr>
              <a:cxnSpLocks/>
            </p:cNvCxnSpPr>
            <p:nvPr/>
          </p:nvCxnSpPr>
          <p:spPr bwMode="auto">
            <a:xfrm flipV="1">
              <a:off x="6878205" y="457429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6A3ECB2-C7F9-9D4A-BB40-BCA88C765C73}"/>
                </a:ext>
              </a:extLst>
            </p:cNvPr>
            <p:cNvCxnSpPr>
              <a:cxnSpLocks/>
            </p:cNvCxnSpPr>
            <p:nvPr/>
          </p:nvCxnSpPr>
          <p:spPr bwMode="auto">
            <a:xfrm flipV="1">
              <a:off x="6981128" y="453779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079C4B3-6EDD-C446-B0D6-1B9EA2434CF7}"/>
                </a:ext>
              </a:extLst>
            </p:cNvPr>
            <p:cNvCxnSpPr>
              <a:cxnSpLocks/>
            </p:cNvCxnSpPr>
            <p:nvPr/>
          </p:nvCxnSpPr>
          <p:spPr bwMode="auto">
            <a:xfrm flipV="1">
              <a:off x="7029330" y="453693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669A450-38E4-B348-ADB3-7A1DC1E50907}"/>
                </a:ext>
              </a:extLst>
            </p:cNvPr>
            <p:cNvCxnSpPr>
              <a:cxnSpLocks/>
            </p:cNvCxnSpPr>
            <p:nvPr/>
          </p:nvCxnSpPr>
          <p:spPr bwMode="auto">
            <a:xfrm flipV="1">
              <a:off x="7322046" y="444574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937B64E5-FB3B-B94C-BF6A-29DF07D85A65}"/>
                </a:ext>
              </a:extLst>
            </p:cNvPr>
            <p:cNvCxnSpPr>
              <a:cxnSpLocks/>
            </p:cNvCxnSpPr>
            <p:nvPr/>
          </p:nvCxnSpPr>
          <p:spPr bwMode="auto">
            <a:xfrm flipV="1">
              <a:off x="7421368" y="444078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3B9B809-823D-9F4D-BD53-056BD81537B5}"/>
                </a:ext>
              </a:extLst>
            </p:cNvPr>
            <p:cNvCxnSpPr>
              <a:cxnSpLocks/>
            </p:cNvCxnSpPr>
            <p:nvPr/>
          </p:nvCxnSpPr>
          <p:spPr bwMode="auto">
            <a:xfrm flipV="1">
              <a:off x="7371149" y="444320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F16D94C-EA21-D943-A5DB-28CA6B6BE9A3}"/>
                </a:ext>
              </a:extLst>
            </p:cNvPr>
            <p:cNvCxnSpPr>
              <a:cxnSpLocks/>
            </p:cNvCxnSpPr>
            <p:nvPr/>
          </p:nvCxnSpPr>
          <p:spPr bwMode="auto">
            <a:xfrm flipV="1">
              <a:off x="7604113" y="440396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3895E6C-8755-D747-9BCA-DBC6EEE45B85}"/>
                </a:ext>
              </a:extLst>
            </p:cNvPr>
            <p:cNvCxnSpPr>
              <a:cxnSpLocks/>
            </p:cNvCxnSpPr>
            <p:nvPr/>
          </p:nvCxnSpPr>
          <p:spPr bwMode="auto">
            <a:xfrm flipV="1">
              <a:off x="7481221" y="440449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83E3E95-A141-BD44-9AD2-A0278CB501A8}"/>
                </a:ext>
              </a:extLst>
            </p:cNvPr>
            <p:cNvCxnSpPr>
              <a:cxnSpLocks/>
            </p:cNvCxnSpPr>
            <p:nvPr/>
          </p:nvCxnSpPr>
          <p:spPr bwMode="auto">
            <a:xfrm flipV="1">
              <a:off x="7515234" y="440396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48625E8-C69F-BA4D-B818-C7DF57674813}"/>
                </a:ext>
              </a:extLst>
            </p:cNvPr>
            <p:cNvCxnSpPr>
              <a:cxnSpLocks/>
            </p:cNvCxnSpPr>
            <p:nvPr/>
          </p:nvCxnSpPr>
          <p:spPr bwMode="auto">
            <a:xfrm flipV="1">
              <a:off x="7558873" y="440365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C2DA317-F81A-364A-9B84-6DDCAD002E38}"/>
                </a:ext>
              </a:extLst>
            </p:cNvPr>
            <p:cNvCxnSpPr>
              <a:cxnSpLocks/>
            </p:cNvCxnSpPr>
            <p:nvPr/>
          </p:nvCxnSpPr>
          <p:spPr bwMode="auto">
            <a:xfrm flipV="1">
              <a:off x="7133845" y="447459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97C02FC-CDA8-2245-936A-E54312925786}"/>
                </a:ext>
              </a:extLst>
            </p:cNvPr>
            <p:cNvCxnSpPr>
              <a:cxnSpLocks/>
            </p:cNvCxnSpPr>
            <p:nvPr/>
          </p:nvCxnSpPr>
          <p:spPr bwMode="auto">
            <a:xfrm flipV="1">
              <a:off x="7254910" y="448121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D851983-6A15-AC49-9520-A8215E4C36C0}"/>
                </a:ext>
              </a:extLst>
            </p:cNvPr>
            <p:cNvCxnSpPr>
              <a:cxnSpLocks/>
            </p:cNvCxnSpPr>
            <p:nvPr/>
          </p:nvCxnSpPr>
          <p:spPr bwMode="auto">
            <a:xfrm flipV="1">
              <a:off x="7163332" y="447577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719C9AB-0C04-C848-A255-B3737B950E8D}"/>
                </a:ext>
              </a:extLst>
            </p:cNvPr>
            <p:cNvCxnSpPr>
              <a:cxnSpLocks/>
            </p:cNvCxnSpPr>
            <p:nvPr/>
          </p:nvCxnSpPr>
          <p:spPr bwMode="auto">
            <a:xfrm flipV="1">
              <a:off x="7200310" y="448121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299C7D9-FDB9-E44A-8FD7-F49602870D6D}"/>
                </a:ext>
              </a:extLst>
            </p:cNvPr>
            <p:cNvCxnSpPr>
              <a:cxnSpLocks/>
            </p:cNvCxnSpPr>
            <p:nvPr/>
          </p:nvCxnSpPr>
          <p:spPr bwMode="auto">
            <a:xfrm flipV="1">
              <a:off x="7079955" y="451007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6B283DF-27BD-5946-BEB7-EE40650B09CA}"/>
                </a:ext>
              </a:extLst>
            </p:cNvPr>
            <p:cNvCxnSpPr>
              <a:cxnSpLocks/>
            </p:cNvCxnSpPr>
            <p:nvPr/>
          </p:nvCxnSpPr>
          <p:spPr bwMode="auto">
            <a:xfrm flipV="1">
              <a:off x="7106675" y="451007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A97A0E5-7297-7C46-B130-4B0C763FE82B}"/>
                </a:ext>
              </a:extLst>
            </p:cNvPr>
            <p:cNvCxnSpPr>
              <a:cxnSpLocks/>
            </p:cNvCxnSpPr>
            <p:nvPr/>
          </p:nvCxnSpPr>
          <p:spPr bwMode="auto">
            <a:xfrm flipV="1">
              <a:off x="7702591" y="4336976"/>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258D6F82-AACC-E448-A6B7-51442940D391}"/>
                </a:ext>
              </a:extLst>
            </p:cNvPr>
            <p:cNvCxnSpPr>
              <a:cxnSpLocks/>
            </p:cNvCxnSpPr>
            <p:nvPr/>
          </p:nvCxnSpPr>
          <p:spPr bwMode="auto">
            <a:xfrm flipV="1">
              <a:off x="7734545" y="4336975"/>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D273B649-8385-3245-863E-C9CA2DDBF6D4}"/>
                </a:ext>
              </a:extLst>
            </p:cNvPr>
            <p:cNvCxnSpPr>
              <a:cxnSpLocks/>
            </p:cNvCxnSpPr>
            <p:nvPr/>
          </p:nvCxnSpPr>
          <p:spPr bwMode="auto">
            <a:xfrm flipV="1">
              <a:off x="7914328" y="433697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A7AD493-BD56-E049-852D-1EC83A9C9115}"/>
                </a:ext>
              </a:extLst>
            </p:cNvPr>
            <p:cNvCxnSpPr>
              <a:cxnSpLocks/>
            </p:cNvCxnSpPr>
            <p:nvPr/>
          </p:nvCxnSpPr>
          <p:spPr bwMode="auto">
            <a:xfrm flipV="1">
              <a:off x="7803606" y="433697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FDBC6493-E1B1-0645-89D1-402AD4B12A82}"/>
                </a:ext>
              </a:extLst>
            </p:cNvPr>
            <p:cNvCxnSpPr>
              <a:cxnSpLocks/>
            </p:cNvCxnSpPr>
            <p:nvPr/>
          </p:nvCxnSpPr>
          <p:spPr bwMode="auto">
            <a:xfrm flipV="1">
              <a:off x="7774621" y="4336974"/>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74075F3-BBEA-A243-821A-206AC1F33F89}"/>
                </a:ext>
              </a:extLst>
            </p:cNvPr>
            <p:cNvCxnSpPr>
              <a:cxnSpLocks/>
            </p:cNvCxnSpPr>
            <p:nvPr/>
          </p:nvCxnSpPr>
          <p:spPr bwMode="auto">
            <a:xfrm flipV="1">
              <a:off x="8037188"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DA3354A-C107-124C-B4CB-35D8E80B3B38}"/>
                </a:ext>
              </a:extLst>
            </p:cNvPr>
            <p:cNvCxnSpPr>
              <a:cxnSpLocks/>
            </p:cNvCxnSpPr>
            <p:nvPr/>
          </p:nvCxnSpPr>
          <p:spPr bwMode="auto">
            <a:xfrm flipV="1">
              <a:off x="8149306" y="429928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FC95EE4-C183-BB4C-8B3F-0F6B89B0FECB}"/>
                </a:ext>
              </a:extLst>
            </p:cNvPr>
            <p:cNvCxnSpPr>
              <a:cxnSpLocks/>
            </p:cNvCxnSpPr>
            <p:nvPr/>
          </p:nvCxnSpPr>
          <p:spPr bwMode="auto">
            <a:xfrm flipV="1">
              <a:off x="8092240" y="4295973"/>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43CC4DE4-6C5F-254A-9652-86233B1AC75E}"/>
                </a:ext>
              </a:extLst>
            </p:cNvPr>
            <p:cNvCxnSpPr>
              <a:cxnSpLocks/>
            </p:cNvCxnSpPr>
            <p:nvPr/>
          </p:nvCxnSpPr>
          <p:spPr bwMode="auto">
            <a:xfrm flipV="1">
              <a:off x="8322594"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8C86BC6-E6AC-444A-AAD7-92AA5E15CCD1}"/>
                </a:ext>
              </a:extLst>
            </p:cNvPr>
            <p:cNvCxnSpPr>
              <a:cxnSpLocks/>
            </p:cNvCxnSpPr>
            <p:nvPr/>
          </p:nvCxnSpPr>
          <p:spPr bwMode="auto">
            <a:xfrm flipV="1">
              <a:off x="8376710"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D2FE54E-6105-5C44-9DB8-994F54AAF5FD}"/>
                </a:ext>
              </a:extLst>
            </p:cNvPr>
            <p:cNvCxnSpPr>
              <a:cxnSpLocks/>
            </p:cNvCxnSpPr>
            <p:nvPr/>
          </p:nvCxnSpPr>
          <p:spPr bwMode="auto">
            <a:xfrm flipV="1">
              <a:off x="8431285" y="429241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AA7D45E-26C2-AF47-8AE1-C30B35BDA0F4}"/>
                </a:ext>
              </a:extLst>
            </p:cNvPr>
            <p:cNvCxnSpPr>
              <a:cxnSpLocks/>
            </p:cNvCxnSpPr>
            <p:nvPr/>
          </p:nvCxnSpPr>
          <p:spPr bwMode="auto">
            <a:xfrm flipV="1">
              <a:off x="8595770"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22D446B-93BE-D541-ACBB-E89A3849AB90}"/>
                </a:ext>
              </a:extLst>
            </p:cNvPr>
            <p:cNvCxnSpPr>
              <a:cxnSpLocks/>
            </p:cNvCxnSpPr>
            <p:nvPr/>
          </p:nvCxnSpPr>
          <p:spPr bwMode="auto">
            <a:xfrm flipV="1">
              <a:off x="8534630" y="4287456"/>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E830302C-2649-4B4C-90F0-9C3B1E6A8830}"/>
                </a:ext>
              </a:extLst>
            </p:cNvPr>
            <p:cNvCxnSpPr>
              <a:cxnSpLocks/>
            </p:cNvCxnSpPr>
            <p:nvPr/>
          </p:nvCxnSpPr>
          <p:spPr bwMode="auto">
            <a:xfrm flipV="1">
              <a:off x="8464341" y="429484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0C04291-5199-8A4A-B8E0-24BEEE08E99C}"/>
                </a:ext>
              </a:extLst>
            </p:cNvPr>
            <p:cNvCxnSpPr>
              <a:cxnSpLocks/>
            </p:cNvCxnSpPr>
            <p:nvPr/>
          </p:nvCxnSpPr>
          <p:spPr bwMode="auto">
            <a:xfrm flipV="1">
              <a:off x="8502840" y="428838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859699DC-AA71-4941-9264-525982158B65}"/>
                </a:ext>
              </a:extLst>
            </p:cNvPr>
            <p:cNvCxnSpPr>
              <a:cxnSpLocks/>
            </p:cNvCxnSpPr>
            <p:nvPr/>
          </p:nvCxnSpPr>
          <p:spPr bwMode="auto">
            <a:xfrm flipV="1">
              <a:off x="8640239" y="428864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18F429C-AC8F-4540-B1CE-F6C7D8A8A141}"/>
                </a:ext>
              </a:extLst>
            </p:cNvPr>
            <p:cNvCxnSpPr>
              <a:cxnSpLocks/>
            </p:cNvCxnSpPr>
            <p:nvPr/>
          </p:nvCxnSpPr>
          <p:spPr bwMode="auto">
            <a:xfrm flipV="1">
              <a:off x="8712182"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D580A2D-47F2-6C4E-A419-E9416EEF2385}"/>
                </a:ext>
              </a:extLst>
            </p:cNvPr>
            <p:cNvCxnSpPr>
              <a:cxnSpLocks/>
            </p:cNvCxnSpPr>
            <p:nvPr/>
          </p:nvCxnSpPr>
          <p:spPr bwMode="auto">
            <a:xfrm flipV="1">
              <a:off x="9504959" y="42913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4CAA7FC-2FB8-6040-93C8-9BF5F8629622}"/>
                </a:ext>
              </a:extLst>
            </p:cNvPr>
            <p:cNvCxnSpPr>
              <a:cxnSpLocks/>
            </p:cNvCxnSpPr>
            <p:nvPr/>
          </p:nvCxnSpPr>
          <p:spPr bwMode="auto">
            <a:xfrm flipV="1">
              <a:off x="8674478" y="429066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9BA5AA94-9585-3D42-88A9-386020663F56}"/>
                </a:ext>
              </a:extLst>
            </p:cNvPr>
            <p:cNvCxnSpPr>
              <a:cxnSpLocks/>
            </p:cNvCxnSpPr>
            <p:nvPr/>
          </p:nvCxnSpPr>
          <p:spPr bwMode="auto">
            <a:xfrm flipV="1">
              <a:off x="9556654" y="429484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E8234C8-B52C-CD47-B74C-F5E6350BAFEC}"/>
                </a:ext>
              </a:extLst>
            </p:cNvPr>
            <p:cNvCxnSpPr>
              <a:cxnSpLocks/>
            </p:cNvCxnSpPr>
            <p:nvPr/>
          </p:nvCxnSpPr>
          <p:spPr bwMode="auto">
            <a:xfrm flipV="1">
              <a:off x="9593446" y="429402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FDF1E38-D43F-FF4D-B90D-6FADF97BC376}"/>
                </a:ext>
              </a:extLst>
            </p:cNvPr>
            <p:cNvCxnSpPr>
              <a:cxnSpLocks/>
            </p:cNvCxnSpPr>
            <p:nvPr/>
          </p:nvCxnSpPr>
          <p:spPr bwMode="auto">
            <a:xfrm flipV="1">
              <a:off x="9648518" y="429328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3DA4367E-1CA8-C646-9141-0443791C25BE}"/>
                </a:ext>
              </a:extLst>
            </p:cNvPr>
            <p:cNvCxnSpPr>
              <a:cxnSpLocks/>
            </p:cNvCxnSpPr>
            <p:nvPr/>
          </p:nvCxnSpPr>
          <p:spPr bwMode="auto">
            <a:xfrm flipV="1">
              <a:off x="9709698" y="429483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19E394C-AD1B-8443-BBA9-D49710B983B0}"/>
                </a:ext>
              </a:extLst>
            </p:cNvPr>
            <p:cNvCxnSpPr>
              <a:cxnSpLocks/>
            </p:cNvCxnSpPr>
            <p:nvPr/>
          </p:nvCxnSpPr>
          <p:spPr bwMode="auto">
            <a:xfrm flipV="1">
              <a:off x="9679100" y="4297315"/>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E89A88E-96A2-D149-B5AA-E8B293C799DA}"/>
                </a:ext>
              </a:extLst>
            </p:cNvPr>
            <p:cNvCxnSpPr>
              <a:cxnSpLocks/>
            </p:cNvCxnSpPr>
            <p:nvPr/>
          </p:nvCxnSpPr>
          <p:spPr bwMode="auto">
            <a:xfrm flipV="1">
              <a:off x="9755895" y="42948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E42F851E-AFA1-AA48-B8C6-490F6FA70F9A}"/>
                </a:ext>
              </a:extLst>
            </p:cNvPr>
            <p:cNvCxnSpPr>
              <a:cxnSpLocks/>
            </p:cNvCxnSpPr>
            <p:nvPr/>
          </p:nvCxnSpPr>
          <p:spPr bwMode="auto">
            <a:xfrm flipV="1">
              <a:off x="9912324" y="430150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EC85667-B2B6-DD41-A289-D00BFD98E855}"/>
                </a:ext>
              </a:extLst>
            </p:cNvPr>
            <p:cNvCxnSpPr>
              <a:cxnSpLocks/>
            </p:cNvCxnSpPr>
            <p:nvPr/>
          </p:nvCxnSpPr>
          <p:spPr bwMode="auto">
            <a:xfrm flipV="1">
              <a:off x="9785808" y="429240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F1812FD-84B4-0644-89D6-D4854F726D1A}"/>
                </a:ext>
              </a:extLst>
            </p:cNvPr>
            <p:cNvCxnSpPr>
              <a:cxnSpLocks/>
            </p:cNvCxnSpPr>
            <p:nvPr/>
          </p:nvCxnSpPr>
          <p:spPr bwMode="auto">
            <a:xfrm flipV="1">
              <a:off x="9975432" y="430150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2CB1F86A-7920-7A41-BDAF-6168A79DE9A7}"/>
                </a:ext>
              </a:extLst>
            </p:cNvPr>
            <p:cNvCxnSpPr>
              <a:cxnSpLocks/>
            </p:cNvCxnSpPr>
            <p:nvPr/>
          </p:nvCxnSpPr>
          <p:spPr bwMode="auto">
            <a:xfrm flipV="1">
              <a:off x="9833475" y="429483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74CCED5-37A9-CC40-961D-41E25FD00623}"/>
                </a:ext>
              </a:extLst>
            </p:cNvPr>
            <p:cNvCxnSpPr>
              <a:cxnSpLocks/>
            </p:cNvCxnSpPr>
            <p:nvPr/>
          </p:nvCxnSpPr>
          <p:spPr bwMode="auto">
            <a:xfrm flipV="1">
              <a:off x="9873085" y="4294836"/>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7CE945EC-ABE0-0A41-AC46-F50312E73385}"/>
                </a:ext>
              </a:extLst>
            </p:cNvPr>
            <p:cNvCxnSpPr>
              <a:cxnSpLocks/>
            </p:cNvCxnSpPr>
            <p:nvPr/>
          </p:nvCxnSpPr>
          <p:spPr bwMode="auto">
            <a:xfrm flipV="1">
              <a:off x="10119776" y="430150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F80D044-7C05-8049-8567-58A834D2A812}"/>
                </a:ext>
              </a:extLst>
            </p:cNvPr>
            <p:cNvCxnSpPr>
              <a:cxnSpLocks/>
            </p:cNvCxnSpPr>
            <p:nvPr/>
          </p:nvCxnSpPr>
          <p:spPr bwMode="auto">
            <a:xfrm flipV="1">
              <a:off x="10024008" y="429747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9E993343-FB9C-4B45-824A-31884912DB5F}"/>
                </a:ext>
              </a:extLst>
            </p:cNvPr>
            <p:cNvCxnSpPr>
              <a:cxnSpLocks/>
            </p:cNvCxnSpPr>
            <p:nvPr/>
          </p:nvCxnSpPr>
          <p:spPr bwMode="auto">
            <a:xfrm flipV="1">
              <a:off x="10051215" y="430149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C1A9CAB-B317-C14F-97BE-BAD5ED35D3F0}"/>
                </a:ext>
              </a:extLst>
            </p:cNvPr>
            <p:cNvCxnSpPr>
              <a:cxnSpLocks/>
            </p:cNvCxnSpPr>
            <p:nvPr/>
          </p:nvCxnSpPr>
          <p:spPr bwMode="auto">
            <a:xfrm flipV="1">
              <a:off x="10099835" y="430149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4489844-0969-054A-94E2-6625FFE446E0}"/>
                </a:ext>
              </a:extLst>
            </p:cNvPr>
            <p:cNvCxnSpPr>
              <a:cxnSpLocks/>
            </p:cNvCxnSpPr>
            <p:nvPr/>
          </p:nvCxnSpPr>
          <p:spPr bwMode="auto">
            <a:xfrm flipV="1">
              <a:off x="10158633" y="4301497"/>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6F432E63-3EB7-8A41-81CF-8175ACCEDED7}"/>
                </a:ext>
              </a:extLst>
            </p:cNvPr>
            <p:cNvCxnSpPr>
              <a:cxnSpLocks/>
            </p:cNvCxnSpPr>
            <p:nvPr/>
          </p:nvCxnSpPr>
          <p:spPr bwMode="auto">
            <a:xfrm flipV="1">
              <a:off x="10178104" y="4171923"/>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A9F61F7-A415-714D-B1E3-A44DE7064E3A}"/>
                </a:ext>
              </a:extLst>
            </p:cNvPr>
            <p:cNvCxnSpPr>
              <a:cxnSpLocks/>
            </p:cNvCxnSpPr>
            <p:nvPr/>
          </p:nvCxnSpPr>
          <p:spPr bwMode="auto">
            <a:xfrm flipV="1">
              <a:off x="10208514" y="417192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0D3E76F2-5C02-5D45-A3EA-4C0BA441C89F}"/>
                </a:ext>
              </a:extLst>
            </p:cNvPr>
            <p:cNvCxnSpPr>
              <a:cxnSpLocks/>
            </p:cNvCxnSpPr>
            <p:nvPr/>
          </p:nvCxnSpPr>
          <p:spPr bwMode="auto">
            <a:xfrm flipV="1">
              <a:off x="10260209" y="4171922"/>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18C3D35-71C5-5D42-953F-C547B2C26DA2}"/>
                </a:ext>
              </a:extLst>
            </p:cNvPr>
            <p:cNvCxnSpPr>
              <a:cxnSpLocks/>
            </p:cNvCxnSpPr>
            <p:nvPr/>
          </p:nvCxnSpPr>
          <p:spPr bwMode="auto">
            <a:xfrm flipV="1">
              <a:off x="10418200" y="417192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C46442C-95D8-7A45-9386-B8043A3421A7}"/>
                </a:ext>
              </a:extLst>
            </p:cNvPr>
            <p:cNvCxnSpPr>
              <a:cxnSpLocks/>
            </p:cNvCxnSpPr>
            <p:nvPr/>
          </p:nvCxnSpPr>
          <p:spPr bwMode="auto">
            <a:xfrm flipV="1">
              <a:off x="10457811" y="4171920"/>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A093D9B-898E-9B4B-BFFA-F5A2280DB67F}"/>
                </a:ext>
              </a:extLst>
            </p:cNvPr>
            <p:cNvCxnSpPr>
              <a:cxnSpLocks/>
            </p:cNvCxnSpPr>
            <p:nvPr/>
          </p:nvCxnSpPr>
          <p:spPr bwMode="auto">
            <a:xfrm flipV="1">
              <a:off x="10493393" y="405057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FD42EA64-9108-4947-88A7-F045A010F908}"/>
                </a:ext>
              </a:extLst>
            </p:cNvPr>
            <p:cNvCxnSpPr>
              <a:cxnSpLocks/>
            </p:cNvCxnSpPr>
            <p:nvPr/>
          </p:nvCxnSpPr>
          <p:spPr bwMode="auto">
            <a:xfrm flipV="1">
              <a:off x="10557173" y="405057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1A15741-2658-6446-8ED3-A1E1FDEC98C2}"/>
                </a:ext>
              </a:extLst>
            </p:cNvPr>
            <p:cNvCxnSpPr>
              <a:cxnSpLocks/>
            </p:cNvCxnSpPr>
            <p:nvPr/>
          </p:nvCxnSpPr>
          <p:spPr bwMode="auto">
            <a:xfrm flipV="1">
              <a:off x="10669291" y="404655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962B3A1-6C40-5A4C-B1F4-1E829A7388F8}"/>
                </a:ext>
              </a:extLst>
            </p:cNvPr>
            <p:cNvCxnSpPr>
              <a:cxnSpLocks/>
            </p:cNvCxnSpPr>
            <p:nvPr/>
          </p:nvCxnSpPr>
          <p:spPr bwMode="auto">
            <a:xfrm flipV="1">
              <a:off x="10632366" y="405057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CE99E84-E028-E640-A7A4-CC3E9CF2B275}"/>
                </a:ext>
              </a:extLst>
            </p:cNvPr>
            <p:cNvCxnSpPr>
              <a:cxnSpLocks/>
            </p:cNvCxnSpPr>
            <p:nvPr/>
          </p:nvCxnSpPr>
          <p:spPr bwMode="auto">
            <a:xfrm flipV="1">
              <a:off x="10732135" y="405057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C52CFC0-E849-474D-8025-B4A8E090ABD0}"/>
                </a:ext>
              </a:extLst>
            </p:cNvPr>
            <p:cNvCxnSpPr>
              <a:cxnSpLocks/>
            </p:cNvCxnSpPr>
            <p:nvPr/>
          </p:nvCxnSpPr>
          <p:spPr bwMode="auto">
            <a:xfrm flipV="1">
              <a:off x="10848281" y="404655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35D52DE6-22E9-0F42-A23D-2F4507932BBF}"/>
                </a:ext>
              </a:extLst>
            </p:cNvPr>
            <p:cNvCxnSpPr>
              <a:cxnSpLocks/>
            </p:cNvCxnSpPr>
            <p:nvPr/>
          </p:nvCxnSpPr>
          <p:spPr bwMode="auto">
            <a:xfrm flipV="1">
              <a:off x="10787188" y="4050579"/>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5AA7D4EA-75E4-2945-B0FE-F94B6584C89A}"/>
                </a:ext>
              </a:extLst>
            </p:cNvPr>
            <p:cNvCxnSpPr>
              <a:cxnSpLocks/>
            </p:cNvCxnSpPr>
            <p:nvPr/>
          </p:nvCxnSpPr>
          <p:spPr bwMode="auto">
            <a:xfrm flipV="1">
              <a:off x="10810687" y="4046551"/>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022C425-8EBB-9249-925C-50D164701F76}"/>
                </a:ext>
              </a:extLst>
            </p:cNvPr>
            <p:cNvCxnSpPr>
              <a:cxnSpLocks/>
            </p:cNvCxnSpPr>
            <p:nvPr/>
          </p:nvCxnSpPr>
          <p:spPr bwMode="auto">
            <a:xfrm flipV="1">
              <a:off x="10922805"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576515A1-F68E-144F-B271-A1DB5D6A628F}"/>
                </a:ext>
              </a:extLst>
            </p:cNvPr>
            <p:cNvCxnSpPr>
              <a:cxnSpLocks/>
            </p:cNvCxnSpPr>
            <p:nvPr/>
          </p:nvCxnSpPr>
          <p:spPr bwMode="auto">
            <a:xfrm flipV="1">
              <a:off x="11043741"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DE8578F4-DA30-144E-B381-9B47725FD0E3}"/>
                </a:ext>
              </a:extLst>
            </p:cNvPr>
            <p:cNvCxnSpPr>
              <a:cxnSpLocks/>
            </p:cNvCxnSpPr>
            <p:nvPr/>
          </p:nvCxnSpPr>
          <p:spPr bwMode="auto">
            <a:xfrm flipV="1">
              <a:off x="11088863"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8E481B19-6C39-C745-8521-D13593B37B8F}"/>
                </a:ext>
              </a:extLst>
            </p:cNvPr>
            <p:cNvCxnSpPr>
              <a:cxnSpLocks/>
            </p:cNvCxnSpPr>
            <p:nvPr/>
          </p:nvCxnSpPr>
          <p:spPr bwMode="auto">
            <a:xfrm flipV="1">
              <a:off x="11139075"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6CA808A5-31CA-F849-8D72-43D6BEEF6B5B}"/>
                </a:ext>
              </a:extLst>
            </p:cNvPr>
            <p:cNvCxnSpPr>
              <a:cxnSpLocks/>
            </p:cNvCxnSpPr>
            <p:nvPr/>
          </p:nvCxnSpPr>
          <p:spPr bwMode="auto">
            <a:xfrm flipV="1">
              <a:off x="11231052"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9451212-B6CB-BA48-AE04-4430116706AE}"/>
                </a:ext>
              </a:extLst>
            </p:cNvPr>
            <p:cNvCxnSpPr>
              <a:cxnSpLocks/>
            </p:cNvCxnSpPr>
            <p:nvPr/>
          </p:nvCxnSpPr>
          <p:spPr bwMode="auto">
            <a:xfrm flipV="1">
              <a:off x="11282748"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EFD8317-8EFC-4C40-B7AE-E1168A94F923}"/>
                </a:ext>
              </a:extLst>
            </p:cNvPr>
            <p:cNvCxnSpPr>
              <a:cxnSpLocks/>
            </p:cNvCxnSpPr>
            <p:nvPr/>
          </p:nvCxnSpPr>
          <p:spPr bwMode="auto">
            <a:xfrm flipV="1">
              <a:off x="11481309"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3997D6A-BE6A-3746-BC63-0199BF3A447E}"/>
                </a:ext>
              </a:extLst>
            </p:cNvPr>
            <p:cNvCxnSpPr>
              <a:cxnSpLocks/>
            </p:cNvCxnSpPr>
            <p:nvPr/>
          </p:nvCxnSpPr>
          <p:spPr bwMode="auto">
            <a:xfrm flipV="1">
              <a:off x="11595538"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4D90775D-1AEA-EE49-B48F-DA560C779F24}"/>
                </a:ext>
              </a:extLst>
            </p:cNvPr>
            <p:cNvCxnSpPr>
              <a:cxnSpLocks/>
            </p:cNvCxnSpPr>
            <p:nvPr/>
          </p:nvCxnSpPr>
          <p:spPr bwMode="auto">
            <a:xfrm flipV="1">
              <a:off x="10996392" y="3823138"/>
              <a:ext cx="0" cy="70945"/>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F8EB287-67FF-2446-9E4D-4FE3EED535FC}"/>
                </a:ext>
              </a:extLst>
            </p:cNvPr>
            <p:cNvCxnSpPr>
              <a:cxnSpLocks/>
            </p:cNvCxnSpPr>
            <p:nvPr/>
          </p:nvCxnSpPr>
          <p:spPr bwMode="auto">
            <a:xfrm flipV="1">
              <a:off x="11193774" y="3823138"/>
              <a:ext cx="0" cy="70945"/>
            </a:xfrm>
            <a:prstGeom prst="line">
              <a:avLst/>
            </a:prstGeom>
            <a:noFill/>
            <a:ln w="28575" cap="flat" cmpd="sng" algn="ctr">
              <a:solidFill>
                <a:schemeClr val="accent3"/>
              </a:solidFill>
              <a:prstDash val="solid"/>
              <a:round/>
              <a:headEnd type="none" w="med" len="med"/>
              <a:tailEnd type="none" w="med" len="med"/>
            </a:ln>
            <a:effectLst/>
          </p:spPr>
        </p:cxnSp>
        <p:sp>
          <p:nvSpPr>
            <p:cNvPr id="215" name="Rectangle 214">
              <a:extLst>
                <a:ext uri="{FF2B5EF4-FFF2-40B4-BE49-F238E27FC236}">
                  <a16:creationId xmlns:a16="http://schemas.microsoft.com/office/drawing/2014/main" id="{ABE93713-56DA-934F-8D5F-0F514F5AB6A5}"/>
                </a:ext>
              </a:extLst>
            </p:cNvPr>
            <p:cNvSpPr/>
            <p:nvPr/>
          </p:nvSpPr>
          <p:spPr bwMode="auto">
            <a:xfrm>
              <a:off x="8757304" y="4297469"/>
              <a:ext cx="277934" cy="55698"/>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C8400034-7BFF-9646-835A-815825159043}"/>
                </a:ext>
              </a:extLst>
            </p:cNvPr>
            <p:cNvSpPr/>
            <p:nvPr/>
          </p:nvSpPr>
          <p:spPr bwMode="auto">
            <a:xfrm>
              <a:off x="9047283" y="4301496"/>
              <a:ext cx="424497" cy="634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EFBFCCFA-FC5F-A549-B992-6D6796731242}"/>
                </a:ext>
              </a:extLst>
            </p:cNvPr>
            <p:cNvSpPr/>
            <p:nvPr/>
          </p:nvSpPr>
          <p:spPr bwMode="auto">
            <a:xfrm>
              <a:off x="11364686" y="3826007"/>
              <a:ext cx="94586" cy="634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8E6302E2-3FA8-CE41-81FE-E0BEC352BCAA}"/>
                </a:ext>
              </a:extLst>
            </p:cNvPr>
            <p:cNvSpPr/>
            <p:nvPr/>
          </p:nvSpPr>
          <p:spPr bwMode="auto">
            <a:xfrm>
              <a:off x="11512809" y="3826007"/>
              <a:ext cx="45719" cy="63475"/>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0" name="TextBox 219">
            <a:extLst>
              <a:ext uri="{FF2B5EF4-FFF2-40B4-BE49-F238E27FC236}">
                <a16:creationId xmlns:a16="http://schemas.microsoft.com/office/drawing/2014/main" id="{08710D8B-D196-BA46-B09D-C523388C32B8}"/>
              </a:ext>
            </a:extLst>
          </p:cNvPr>
          <p:cNvSpPr txBox="1"/>
          <p:nvPr/>
        </p:nvSpPr>
        <p:spPr bwMode="auto">
          <a:xfrm>
            <a:off x="8712182" y="4391521"/>
            <a:ext cx="908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0.5%</a:t>
            </a:r>
          </a:p>
        </p:txBody>
      </p:sp>
      <p:grpSp>
        <p:nvGrpSpPr>
          <p:cNvPr id="300" name="Group 299">
            <a:extLst>
              <a:ext uri="{FF2B5EF4-FFF2-40B4-BE49-F238E27FC236}">
                <a16:creationId xmlns:a16="http://schemas.microsoft.com/office/drawing/2014/main" id="{C88D8073-9AD4-9442-9A45-E8A26AA6CF68}"/>
              </a:ext>
            </a:extLst>
          </p:cNvPr>
          <p:cNvGrpSpPr/>
          <p:nvPr/>
        </p:nvGrpSpPr>
        <p:grpSpPr>
          <a:xfrm>
            <a:off x="6562882" y="4552293"/>
            <a:ext cx="5020572" cy="304383"/>
            <a:chOff x="6562882" y="4552293"/>
            <a:chExt cx="5020572" cy="304383"/>
          </a:xfrm>
        </p:grpSpPr>
        <p:cxnSp>
          <p:nvCxnSpPr>
            <p:cNvPr id="222" name="Straight Connector 221">
              <a:extLst>
                <a:ext uri="{FF2B5EF4-FFF2-40B4-BE49-F238E27FC236}">
                  <a16:creationId xmlns:a16="http://schemas.microsoft.com/office/drawing/2014/main" id="{2EEB2C2C-E0B1-5745-AFCF-584BB7E02A22}"/>
                </a:ext>
              </a:extLst>
            </p:cNvPr>
            <p:cNvCxnSpPr>
              <a:cxnSpLocks/>
            </p:cNvCxnSpPr>
            <p:nvPr/>
          </p:nvCxnSpPr>
          <p:spPr bwMode="auto">
            <a:xfrm flipV="1">
              <a:off x="6562882" y="4776865"/>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29FBC6B0-F2E3-0748-8FBB-E3B7CE31B4D8}"/>
                </a:ext>
              </a:extLst>
            </p:cNvPr>
            <p:cNvCxnSpPr>
              <a:cxnSpLocks/>
            </p:cNvCxnSpPr>
            <p:nvPr/>
          </p:nvCxnSpPr>
          <p:spPr bwMode="auto">
            <a:xfrm flipV="1">
              <a:off x="6606521" y="478483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A36A3FE1-AF78-BF4A-949E-994CBD3D7625}"/>
                </a:ext>
              </a:extLst>
            </p:cNvPr>
            <p:cNvCxnSpPr>
              <a:cxnSpLocks/>
            </p:cNvCxnSpPr>
            <p:nvPr/>
          </p:nvCxnSpPr>
          <p:spPr bwMode="auto">
            <a:xfrm flipV="1">
              <a:off x="6658216" y="478483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C62EB49-1473-D149-B513-C62D92C987D6}"/>
                </a:ext>
              </a:extLst>
            </p:cNvPr>
            <p:cNvCxnSpPr>
              <a:cxnSpLocks/>
            </p:cNvCxnSpPr>
            <p:nvPr/>
          </p:nvCxnSpPr>
          <p:spPr bwMode="auto">
            <a:xfrm flipV="1">
              <a:off x="6705883" y="478483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52164492-FAD2-6443-83ED-034158273414}"/>
                </a:ext>
              </a:extLst>
            </p:cNvPr>
            <p:cNvCxnSpPr>
              <a:cxnSpLocks/>
            </p:cNvCxnSpPr>
            <p:nvPr/>
          </p:nvCxnSpPr>
          <p:spPr bwMode="auto">
            <a:xfrm flipV="1">
              <a:off x="6789982" y="478483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E5FBD556-AF0F-EB4F-A17E-94A0F90F10FC}"/>
                </a:ext>
              </a:extLst>
            </p:cNvPr>
            <p:cNvCxnSpPr>
              <a:cxnSpLocks/>
            </p:cNvCxnSpPr>
            <p:nvPr/>
          </p:nvCxnSpPr>
          <p:spPr bwMode="auto">
            <a:xfrm flipV="1">
              <a:off x="6740794" y="478573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6C334F73-AA47-0F49-A839-D3C415727A15}"/>
                </a:ext>
              </a:extLst>
            </p:cNvPr>
            <p:cNvCxnSpPr>
              <a:cxnSpLocks/>
            </p:cNvCxnSpPr>
            <p:nvPr/>
          </p:nvCxnSpPr>
          <p:spPr bwMode="auto">
            <a:xfrm flipV="1">
              <a:off x="6841677" y="474724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4183017-45F7-C449-AEAB-040F437D3AFD}"/>
                </a:ext>
              </a:extLst>
            </p:cNvPr>
            <p:cNvCxnSpPr>
              <a:cxnSpLocks/>
            </p:cNvCxnSpPr>
            <p:nvPr/>
          </p:nvCxnSpPr>
          <p:spPr bwMode="auto">
            <a:xfrm flipV="1">
              <a:off x="6867887" y="474724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21B742DD-A0A5-1547-B8B7-E478CD5A9F68}"/>
                </a:ext>
              </a:extLst>
            </p:cNvPr>
            <p:cNvCxnSpPr>
              <a:cxnSpLocks/>
            </p:cNvCxnSpPr>
            <p:nvPr/>
          </p:nvCxnSpPr>
          <p:spPr bwMode="auto">
            <a:xfrm flipV="1">
              <a:off x="6939993" y="474936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5C5A987-A5B5-054D-9013-4835B9B86461}"/>
                </a:ext>
              </a:extLst>
            </p:cNvPr>
            <p:cNvCxnSpPr>
              <a:cxnSpLocks/>
            </p:cNvCxnSpPr>
            <p:nvPr/>
          </p:nvCxnSpPr>
          <p:spPr bwMode="auto">
            <a:xfrm flipV="1">
              <a:off x="6983630" y="474936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F02A8F5-B1CB-754A-B9E6-232EAC7600E7}"/>
                </a:ext>
              </a:extLst>
            </p:cNvPr>
            <p:cNvCxnSpPr>
              <a:cxnSpLocks/>
            </p:cNvCxnSpPr>
            <p:nvPr/>
          </p:nvCxnSpPr>
          <p:spPr bwMode="auto">
            <a:xfrm flipV="1">
              <a:off x="7061986" y="474936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A7C3723-3E2D-5D48-93BE-17C562CE79EC}"/>
                </a:ext>
              </a:extLst>
            </p:cNvPr>
            <p:cNvCxnSpPr>
              <a:cxnSpLocks/>
            </p:cNvCxnSpPr>
            <p:nvPr/>
          </p:nvCxnSpPr>
          <p:spPr bwMode="auto">
            <a:xfrm flipV="1">
              <a:off x="7176844" y="474400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7CD023BF-5A43-F042-BA3A-8E45469ACA4B}"/>
                </a:ext>
              </a:extLst>
            </p:cNvPr>
            <p:cNvCxnSpPr>
              <a:cxnSpLocks/>
            </p:cNvCxnSpPr>
            <p:nvPr/>
          </p:nvCxnSpPr>
          <p:spPr bwMode="auto">
            <a:xfrm flipV="1">
              <a:off x="7105894" y="4751560"/>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4544CED6-5433-0149-BD44-C08256846524}"/>
                </a:ext>
              </a:extLst>
            </p:cNvPr>
            <p:cNvCxnSpPr>
              <a:cxnSpLocks/>
            </p:cNvCxnSpPr>
            <p:nvPr/>
          </p:nvCxnSpPr>
          <p:spPr bwMode="auto">
            <a:xfrm flipV="1">
              <a:off x="7262455" y="474217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32C7F2C-3E19-0A46-83CF-95B8486444AD}"/>
                </a:ext>
              </a:extLst>
            </p:cNvPr>
            <p:cNvCxnSpPr>
              <a:cxnSpLocks/>
            </p:cNvCxnSpPr>
            <p:nvPr/>
          </p:nvCxnSpPr>
          <p:spPr bwMode="auto">
            <a:xfrm flipV="1">
              <a:off x="7346243" y="474217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EE564333-A5F7-D84E-A45D-6D87E26B5F87}"/>
                </a:ext>
              </a:extLst>
            </p:cNvPr>
            <p:cNvCxnSpPr>
              <a:cxnSpLocks/>
            </p:cNvCxnSpPr>
            <p:nvPr/>
          </p:nvCxnSpPr>
          <p:spPr bwMode="auto">
            <a:xfrm flipV="1">
              <a:off x="7559066" y="474504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1258EF6-D31E-0A4C-AC26-8AA46E9CEC46}"/>
                </a:ext>
              </a:extLst>
            </p:cNvPr>
            <p:cNvCxnSpPr>
              <a:cxnSpLocks/>
            </p:cNvCxnSpPr>
            <p:nvPr/>
          </p:nvCxnSpPr>
          <p:spPr bwMode="auto">
            <a:xfrm flipV="1">
              <a:off x="7388027" y="474217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97AC118D-4B36-DC41-AFB2-BC3345D12C51}"/>
                </a:ext>
              </a:extLst>
            </p:cNvPr>
            <p:cNvCxnSpPr>
              <a:cxnSpLocks/>
            </p:cNvCxnSpPr>
            <p:nvPr/>
          </p:nvCxnSpPr>
          <p:spPr bwMode="auto">
            <a:xfrm flipV="1">
              <a:off x="7425111" y="474217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7A6AC042-7711-654A-918E-2AC3D94B2C33}"/>
                </a:ext>
              </a:extLst>
            </p:cNvPr>
            <p:cNvCxnSpPr>
              <a:cxnSpLocks/>
            </p:cNvCxnSpPr>
            <p:nvPr/>
          </p:nvCxnSpPr>
          <p:spPr bwMode="auto">
            <a:xfrm flipV="1">
              <a:off x="7460693" y="47413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282685E-F92A-1A4B-8291-1D14DB026025}"/>
                </a:ext>
              </a:extLst>
            </p:cNvPr>
            <p:cNvCxnSpPr>
              <a:cxnSpLocks/>
            </p:cNvCxnSpPr>
            <p:nvPr/>
          </p:nvCxnSpPr>
          <p:spPr bwMode="auto">
            <a:xfrm flipV="1">
              <a:off x="7492248" y="47413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D2438CE6-ECE0-FD4A-BB71-E423ACB67F48}"/>
                </a:ext>
              </a:extLst>
            </p:cNvPr>
            <p:cNvCxnSpPr>
              <a:cxnSpLocks/>
            </p:cNvCxnSpPr>
            <p:nvPr/>
          </p:nvCxnSpPr>
          <p:spPr bwMode="auto">
            <a:xfrm flipV="1">
              <a:off x="7677976" y="4741305"/>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8448CD85-AD91-B648-A35E-26567765FD97}"/>
                </a:ext>
              </a:extLst>
            </p:cNvPr>
            <p:cNvCxnSpPr>
              <a:cxnSpLocks/>
            </p:cNvCxnSpPr>
            <p:nvPr/>
          </p:nvCxnSpPr>
          <p:spPr bwMode="auto">
            <a:xfrm flipV="1">
              <a:off x="7734545" y="473938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E5612FB8-4ACE-BD4E-9D58-7A6600C1026D}"/>
                </a:ext>
              </a:extLst>
            </p:cNvPr>
            <p:cNvCxnSpPr>
              <a:cxnSpLocks/>
            </p:cNvCxnSpPr>
            <p:nvPr/>
          </p:nvCxnSpPr>
          <p:spPr bwMode="auto">
            <a:xfrm flipV="1">
              <a:off x="7768980" y="4738718"/>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9987405C-63DF-2140-A5AF-22FEF86F7DD2}"/>
                </a:ext>
              </a:extLst>
            </p:cNvPr>
            <p:cNvCxnSpPr>
              <a:cxnSpLocks/>
            </p:cNvCxnSpPr>
            <p:nvPr/>
          </p:nvCxnSpPr>
          <p:spPr bwMode="auto">
            <a:xfrm flipV="1">
              <a:off x="7813406" y="474533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1253E1A-11B0-814E-B614-FB93FF48F861}"/>
                </a:ext>
              </a:extLst>
            </p:cNvPr>
            <p:cNvCxnSpPr>
              <a:cxnSpLocks/>
            </p:cNvCxnSpPr>
            <p:nvPr/>
          </p:nvCxnSpPr>
          <p:spPr bwMode="auto">
            <a:xfrm flipV="1">
              <a:off x="7965019" y="47413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126A38F-1246-914E-B488-572A6886673C}"/>
                </a:ext>
              </a:extLst>
            </p:cNvPr>
            <p:cNvCxnSpPr>
              <a:cxnSpLocks/>
            </p:cNvCxnSpPr>
            <p:nvPr/>
          </p:nvCxnSpPr>
          <p:spPr bwMode="auto">
            <a:xfrm flipV="1">
              <a:off x="8008657" y="474426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AC2DDFE-8738-6D40-AB05-7BF143E4ABC7}"/>
                </a:ext>
              </a:extLst>
            </p:cNvPr>
            <p:cNvCxnSpPr>
              <a:cxnSpLocks/>
            </p:cNvCxnSpPr>
            <p:nvPr/>
          </p:nvCxnSpPr>
          <p:spPr bwMode="auto">
            <a:xfrm flipV="1">
              <a:off x="8060810" y="4743591"/>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8AFF5BE3-0CDA-B64A-9950-8B755F88CB08}"/>
                </a:ext>
              </a:extLst>
            </p:cNvPr>
            <p:cNvCxnSpPr>
              <a:cxnSpLocks/>
            </p:cNvCxnSpPr>
            <p:nvPr/>
          </p:nvCxnSpPr>
          <p:spPr bwMode="auto">
            <a:xfrm flipV="1">
              <a:off x="8096849" y="4705920"/>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FB3281F8-9A1B-954D-929F-3F26A15BA0D2}"/>
                </a:ext>
              </a:extLst>
            </p:cNvPr>
            <p:cNvCxnSpPr>
              <a:cxnSpLocks/>
            </p:cNvCxnSpPr>
            <p:nvPr/>
          </p:nvCxnSpPr>
          <p:spPr bwMode="auto">
            <a:xfrm flipV="1">
              <a:off x="8130449" y="47018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F3D87047-EB4C-314B-9EC0-21B91073E31E}"/>
                </a:ext>
              </a:extLst>
            </p:cNvPr>
            <p:cNvCxnSpPr>
              <a:cxnSpLocks/>
            </p:cNvCxnSpPr>
            <p:nvPr/>
          </p:nvCxnSpPr>
          <p:spPr bwMode="auto">
            <a:xfrm flipV="1">
              <a:off x="8206312" y="470536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A876FFF-7616-8840-A426-C48715CB20D7}"/>
                </a:ext>
              </a:extLst>
            </p:cNvPr>
            <p:cNvCxnSpPr>
              <a:cxnSpLocks/>
            </p:cNvCxnSpPr>
            <p:nvPr/>
          </p:nvCxnSpPr>
          <p:spPr bwMode="auto">
            <a:xfrm flipV="1">
              <a:off x="838900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F76AA1B-817C-354D-ABD6-B66C78A43EB4}"/>
                </a:ext>
              </a:extLst>
            </p:cNvPr>
            <p:cNvCxnSpPr>
              <a:cxnSpLocks/>
            </p:cNvCxnSpPr>
            <p:nvPr/>
          </p:nvCxnSpPr>
          <p:spPr bwMode="auto">
            <a:xfrm flipV="1">
              <a:off x="8170811"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7A86753-0A0A-914D-86F6-FBCF8882D3D1}"/>
                </a:ext>
              </a:extLst>
            </p:cNvPr>
            <p:cNvCxnSpPr>
              <a:cxnSpLocks/>
            </p:cNvCxnSpPr>
            <p:nvPr/>
          </p:nvCxnSpPr>
          <p:spPr bwMode="auto">
            <a:xfrm flipV="1">
              <a:off x="843128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2D05BE6-3F5B-034E-B05F-015E7469E792}"/>
                </a:ext>
              </a:extLst>
            </p:cNvPr>
            <p:cNvCxnSpPr>
              <a:cxnSpLocks/>
            </p:cNvCxnSpPr>
            <p:nvPr/>
          </p:nvCxnSpPr>
          <p:spPr bwMode="auto">
            <a:xfrm flipV="1">
              <a:off x="8462052"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EE1DE452-A5A4-B641-9070-0822FD242939}"/>
                </a:ext>
              </a:extLst>
            </p:cNvPr>
            <p:cNvCxnSpPr>
              <a:cxnSpLocks/>
            </p:cNvCxnSpPr>
            <p:nvPr/>
          </p:nvCxnSpPr>
          <p:spPr bwMode="auto">
            <a:xfrm flipV="1">
              <a:off x="954496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CAA52EE-F3CA-4945-B5C4-4267663A78BD}"/>
                </a:ext>
              </a:extLst>
            </p:cNvPr>
            <p:cNvCxnSpPr>
              <a:cxnSpLocks/>
            </p:cNvCxnSpPr>
            <p:nvPr/>
          </p:nvCxnSpPr>
          <p:spPr bwMode="auto">
            <a:xfrm flipV="1">
              <a:off x="9612480" y="4705456"/>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74ADBEB7-EE12-754B-A30E-FD7F6AA5E927}"/>
                </a:ext>
              </a:extLst>
            </p:cNvPr>
            <p:cNvCxnSpPr>
              <a:cxnSpLocks/>
            </p:cNvCxnSpPr>
            <p:nvPr/>
          </p:nvCxnSpPr>
          <p:spPr bwMode="auto">
            <a:xfrm flipV="1">
              <a:off x="964488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39FBBB8-E860-EA4B-B394-A657D77809AA}"/>
                </a:ext>
              </a:extLst>
            </p:cNvPr>
            <p:cNvCxnSpPr>
              <a:cxnSpLocks/>
            </p:cNvCxnSpPr>
            <p:nvPr/>
          </p:nvCxnSpPr>
          <p:spPr bwMode="auto">
            <a:xfrm flipV="1">
              <a:off x="9747839" y="470805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669CBF3-8783-3244-87FB-147D811B24B0}"/>
                </a:ext>
              </a:extLst>
            </p:cNvPr>
            <p:cNvCxnSpPr>
              <a:cxnSpLocks/>
            </p:cNvCxnSpPr>
            <p:nvPr/>
          </p:nvCxnSpPr>
          <p:spPr bwMode="auto">
            <a:xfrm flipV="1">
              <a:off x="9819676"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A571147-B0C9-634C-B75D-B003B6D7C325}"/>
                </a:ext>
              </a:extLst>
            </p:cNvPr>
            <p:cNvCxnSpPr>
              <a:cxnSpLocks/>
            </p:cNvCxnSpPr>
            <p:nvPr/>
          </p:nvCxnSpPr>
          <p:spPr bwMode="auto">
            <a:xfrm flipV="1">
              <a:off x="9907624" y="4702890"/>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65208A9-0887-7B47-BE7C-6B4386A89ABB}"/>
                </a:ext>
              </a:extLst>
            </p:cNvPr>
            <p:cNvCxnSpPr>
              <a:cxnSpLocks/>
            </p:cNvCxnSpPr>
            <p:nvPr/>
          </p:nvCxnSpPr>
          <p:spPr bwMode="auto">
            <a:xfrm flipV="1">
              <a:off x="9943207" y="4702426"/>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32A0E51-DB01-644E-B5A4-325A2AA22404}"/>
                </a:ext>
              </a:extLst>
            </p:cNvPr>
            <p:cNvCxnSpPr>
              <a:cxnSpLocks/>
            </p:cNvCxnSpPr>
            <p:nvPr/>
          </p:nvCxnSpPr>
          <p:spPr bwMode="auto">
            <a:xfrm flipV="1">
              <a:off x="9702272" y="4705919"/>
              <a:ext cx="0" cy="70945"/>
            </a:xfrm>
            <a:prstGeom prst="line">
              <a:avLst/>
            </a:prstGeom>
            <a:noFill/>
            <a:ln w="5715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12A23AC6-AF70-D14B-AC40-451F9570D10F}"/>
                </a:ext>
              </a:extLst>
            </p:cNvPr>
            <p:cNvCxnSpPr>
              <a:cxnSpLocks/>
            </p:cNvCxnSpPr>
            <p:nvPr/>
          </p:nvCxnSpPr>
          <p:spPr bwMode="auto">
            <a:xfrm flipV="1">
              <a:off x="9862728" y="4705919"/>
              <a:ext cx="0" cy="70945"/>
            </a:xfrm>
            <a:prstGeom prst="line">
              <a:avLst/>
            </a:prstGeom>
            <a:noFill/>
            <a:ln w="57150"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099F5D6-6C1C-8841-92B9-49E44B9FC647}"/>
                </a:ext>
              </a:extLst>
            </p:cNvPr>
            <p:cNvCxnSpPr>
              <a:cxnSpLocks/>
            </p:cNvCxnSpPr>
            <p:nvPr/>
          </p:nvCxnSpPr>
          <p:spPr bwMode="auto">
            <a:xfrm flipV="1">
              <a:off x="10212509" y="4705919"/>
              <a:ext cx="0" cy="70945"/>
            </a:xfrm>
            <a:prstGeom prst="line">
              <a:avLst/>
            </a:prstGeom>
            <a:noFill/>
            <a:ln w="5715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4DA737EC-2672-4A45-8F78-C94E8C5BE475}"/>
                </a:ext>
              </a:extLst>
            </p:cNvPr>
            <p:cNvCxnSpPr>
              <a:cxnSpLocks/>
            </p:cNvCxnSpPr>
            <p:nvPr/>
          </p:nvCxnSpPr>
          <p:spPr bwMode="auto">
            <a:xfrm flipV="1">
              <a:off x="10151414" y="4709275"/>
              <a:ext cx="0" cy="70945"/>
            </a:xfrm>
            <a:prstGeom prst="line">
              <a:avLst/>
            </a:prstGeom>
            <a:noFill/>
            <a:ln w="5715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A34D22FF-4636-3048-A025-AC42192C9BCE}"/>
                </a:ext>
              </a:extLst>
            </p:cNvPr>
            <p:cNvCxnSpPr>
              <a:cxnSpLocks/>
            </p:cNvCxnSpPr>
            <p:nvPr/>
          </p:nvCxnSpPr>
          <p:spPr bwMode="auto">
            <a:xfrm flipV="1">
              <a:off x="1010433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44E495A-295F-F743-ACA5-6351CE591130}"/>
                </a:ext>
              </a:extLst>
            </p:cNvPr>
            <p:cNvCxnSpPr>
              <a:cxnSpLocks/>
            </p:cNvCxnSpPr>
            <p:nvPr/>
          </p:nvCxnSpPr>
          <p:spPr bwMode="auto">
            <a:xfrm flipV="1">
              <a:off x="10383765" y="47059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CA28E87-7B38-4346-A383-7A637286721B}"/>
                </a:ext>
              </a:extLst>
            </p:cNvPr>
            <p:cNvCxnSpPr>
              <a:cxnSpLocks/>
            </p:cNvCxnSpPr>
            <p:nvPr/>
          </p:nvCxnSpPr>
          <p:spPr bwMode="auto">
            <a:xfrm flipV="1">
              <a:off x="10828068" y="470410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316E7BB7-69BA-864B-B323-6099130BB90D}"/>
                </a:ext>
              </a:extLst>
            </p:cNvPr>
            <p:cNvCxnSpPr>
              <a:cxnSpLocks/>
            </p:cNvCxnSpPr>
            <p:nvPr/>
          </p:nvCxnSpPr>
          <p:spPr bwMode="auto">
            <a:xfrm flipV="1">
              <a:off x="10419685" y="47018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2F7EA2B-504B-BE4F-8108-9CEB4D1D2466}"/>
                </a:ext>
              </a:extLst>
            </p:cNvPr>
            <p:cNvCxnSpPr>
              <a:cxnSpLocks/>
            </p:cNvCxnSpPr>
            <p:nvPr/>
          </p:nvCxnSpPr>
          <p:spPr bwMode="auto">
            <a:xfrm flipV="1">
              <a:off x="10452298" y="4701892"/>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4C21F187-89E8-414E-BF9B-C4C12CE08684}"/>
                </a:ext>
              </a:extLst>
            </p:cNvPr>
            <p:cNvCxnSpPr>
              <a:cxnSpLocks/>
            </p:cNvCxnSpPr>
            <p:nvPr/>
          </p:nvCxnSpPr>
          <p:spPr bwMode="auto">
            <a:xfrm flipV="1">
              <a:off x="10543216" y="47012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BF55B8E-3178-3547-B6D7-7BA9384D968A}"/>
                </a:ext>
              </a:extLst>
            </p:cNvPr>
            <p:cNvCxnSpPr>
              <a:cxnSpLocks/>
            </p:cNvCxnSpPr>
            <p:nvPr/>
          </p:nvCxnSpPr>
          <p:spPr bwMode="auto">
            <a:xfrm flipV="1">
              <a:off x="10490178" y="4701219"/>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35F3C15-C132-244A-9068-E4EF84EC57F2}"/>
                </a:ext>
              </a:extLst>
            </p:cNvPr>
            <p:cNvCxnSpPr>
              <a:cxnSpLocks/>
            </p:cNvCxnSpPr>
            <p:nvPr/>
          </p:nvCxnSpPr>
          <p:spPr bwMode="auto">
            <a:xfrm flipV="1">
              <a:off x="10772151" y="4704784"/>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9F18E23-07AD-1847-A8AF-1E4E623D240C}"/>
                </a:ext>
              </a:extLst>
            </p:cNvPr>
            <p:cNvCxnSpPr>
              <a:cxnSpLocks/>
            </p:cNvCxnSpPr>
            <p:nvPr/>
          </p:nvCxnSpPr>
          <p:spPr bwMode="auto">
            <a:xfrm flipV="1">
              <a:off x="10578127" y="4704025"/>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56F5EE2-A7E6-9240-A89F-E2FD58C0F34D}"/>
                </a:ext>
              </a:extLst>
            </p:cNvPr>
            <p:cNvCxnSpPr>
              <a:cxnSpLocks/>
            </p:cNvCxnSpPr>
            <p:nvPr/>
          </p:nvCxnSpPr>
          <p:spPr bwMode="auto">
            <a:xfrm flipV="1">
              <a:off x="10617738" y="470805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0B37403-0842-484B-972C-8910D2ED106C}"/>
                </a:ext>
              </a:extLst>
            </p:cNvPr>
            <p:cNvCxnSpPr>
              <a:cxnSpLocks/>
            </p:cNvCxnSpPr>
            <p:nvPr/>
          </p:nvCxnSpPr>
          <p:spPr bwMode="auto">
            <a:xfrm flipV="1">
              <a:off x="10661377" y="470805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6AF1E0A-CFE2-1A4E-8CC7-06EB78C2A224}"/>
                </a:ext>
              </a:extLst>
            </p:cNvPr>
            <p:cNvCxnSpPr>
              <a:cxnSpLocks/>
            </p:cNvCxnSpPr>
            <p:nvPr/>
          </p:nvCxnSpPr>
          <p:spPr bwMode="auto">
            <a:xfrm flipV="1">
              <a:off x="10699893" y="470805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4CCB7840-0EAC-5B48-BFAD-1341CEAB6B99}"/>
                </a:ext>
              </a:extLst>
            </p:cNvPr>
            <p:cNvCxnSpPr>
              <a:cxnSpLocks/>
            </p:cNvCxnSpPr>
            <p:nvPr/>
          </p:nvCxnSpPr>
          <p:spPr bwMode="auto">
            <a:xfrm flipV="1">
              <a:off x="10737578" y="4704025"/>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371BD3C8-A79C-544C-99F4-1228A9DE9D1F}"/>
                </a:ext>
              </a:extLst>
            </p:cNvPr>
            <p:cNvCxnSpPr>
              <a:cxnSpLocks/>
            </p:cNvCxnSpPr>
            <p:nvPr/>
          </p:nvCxnSpPr>
          <p:spPr bwMode="auto">
            <a:xfrm flipV="1">
              <a:off x="10861781"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ECB81BE6-B194-F446-A876-D8B7ACDDE7B6}"/>
                </a:ext>
              </a:extLst>
            </p:cNvPr>
            <p:cNvCxnSpPr>
              <a:cxnSpLocks/>
            </p:cNvCxnSpPr>
            <p:nvPr/>
          </p:nvCxnSpPr>
          <p:spPr bwMode="auto">
            <a:xfrm flipV="1">
              <a:off x="10897363"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1BF1BD89-9B37-D545-9B86-EB358FAED346}"/>
                </a:ext>
              </a:extLst>
            </p:cNvPr>
            <p:cNvCxnSpPr>
              <a:cxnSpLocks/>
            </p:cNvCxnSpPr>
            <p:nvPr/>
          </p:nvCxnSpPr>
          <p:spPr bwMode="auto">
            <a:xfrm flipV="1">
              <a:off x="10961486"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7E56A4CF-7E21-8647-AC71-1B020EE9890F}"/>
                </a:ext>
              </a:extLst>
            </p:cNvPr>
            <p:cNvCxnSpPr>
              <a:cxnSpLocks/>
            </p:cNvCxnSpPr>
            <p:nvPr/>
          </p:nvCxnSpPr>
          <p:spPr bwMode="auto">
            <a:xfrm flipV="1">
              <a:off x="10993809"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A48F21E-1E9B-4348-B360-D6B7011A4D2E}"/>
                </a:ext>
              </a:extLst>
            </p:cNvPr>
            <p:cNvCxnSpPr>
              <a:cxnSpLocks/>
            </p:cNvCxnSpPr>
            <p:nvPr/>
          </p:nvCxnSpPr>
          <p:spPr bwMode="auto">
            <a:xfrm flipV="1">
              <a:off x="11045498"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8EA74F56-970F-D942-943E-668EB9B5C81B}"/>
                </a:ext>
              </a:extLst>
            </p:cNvPr>
            <p:cNvCxnSpPr>
              <a:cxnSpLocks/>
            </p:cNvCxnSpPr>
            <p:nvPr/>
          </p:nvCxnSpPr>
          <p:spPr bwMode="auto">
            <a:xfrm flipV="1">
              <a:off x="11088863"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A44B31B8-6519-8145-BFA3-49BEE7187174}"/>
                </a:ext>
              </a:extLst>
            </p:cNvPr>
            <p:cNvCxnSpPr>
              <a:cxnSpLocks/>
            </p:cNvCxnSpPr>
            <p:nvPr/>
          </p:nvCxnSpPr>
          <p:spPr bwMode="auto">
            <a:xfrm flipV="1">
              <a:off x="11253348"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2A989D43-585A-B649-9892-E9EDDFB031F4}"/>
                </a:ext>
              </a:extLst>
            </p:cNvPr>
            <p:cNvCxnSpPr>
              <a:cxnSpLocks/>
            </p:cNvCxnSpPr>
            <p:nvPr/>
          </p:nvCxnSpPr>
          <p:spPr bwMode="auto">
            <a:xfrm flipV="1">
              <a:off x="11288930"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7358663-D26E-824D-98A0-8A8F0F4BC704}"/>
                </a:ext>
              </a:extLst>
            </p:cNvPr>
            <p:cNvCxnSpPr>
              <a:cxnSpLocks/>
            </p:cNvCxnSpPr>
            <p:nvPr/>
          </p:nvCxnSpPr>
          <p:spPr bwMode="auto">
            <a:xfrm flipV="1">
              <a:off x="11349833"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A32B1445-E6D2-8B4B-B567-387A9BF9B916}"/>
                </a:ext>
              </a:extLst>
            </p:cNvPr>
            <p:cNvCxnSpPr>
              <a:cxnSpLocks/>
            </p:cNvCxnSpPr>
            <p:nvPr/>
          </p:nvCxnSpPr>
          <p:spPr bwMode="auto">
            <a:xfrm flipV="1">
              <a:off x="11583454"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E0BE981-9588-C645-8AD8-3A694D8A20F0}"/>
                </a:ext>
              </a:extLst>
            </p:cNvPr>
            <p:cNvCxnSpPr>
              <a:cxnSpLocks/>
            </p:cNvCxnSpPr>
            <p:nvPr/>
          </p:nvCxnSpPr>
          <p:spPr bwMode="auto">
            <a:xfrm flipV="1">
              <a:off x="11416970"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C7718758-0A06-FC44-A1DA-8D91663EA12D}"/>
                </a:ext>
              </a:extLst>
            </p:cNvPr>
            <p:cNvCxnSpPr>
              <a:cxnSpLocks/>
            </p:cNvCxnSpPr>
            <p:nvPr/>
          </p:nvCxnSpPr>
          <p:spPr bwMode="auto">
            <a:xfrm flipV="1">
              <a:off x="11482203"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E2E2EFF-A278-C54C-98E9-37908F5548FE}"/>
                </a:ext>
              </a:extLst>
            </p:cNvPr>
            <p:cNvCxnSpPr>
              <a:cxnSpLocks/>
            </p:cNvCxnSpPr>
            <p:nvPr/>
          </p:nvCxnSpPr>
          <p:spPr bwMode="auto">
            <a:xfrm flipV="1">
              <a:off x="11506200"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06362C0B-F784-974F-B8B2-62A46095C843}"/>
                </a:ext>
              </a:extLst>
            </p:cNvPr>
            <p:cNvCxnSpPr>
              <a:cxnSpLocks/>
            </p:cNvCxnSpPr>
            <p:nvPr/>
          </p:nvCxnSpPr>
          <p:spPr bwMode="auto">
            <a:xfrm flipV="1">
              <a:off x="11549340"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6A3C08AC-A5C3-5E4A-B942-0916D70719AA}"/>
                </a:ext>
              </a:extLst>
            </p:cNvPr>
            <p:cNvCxnSpPr>
              <a:cxnSpLocks/>
            </p:cNvCxnSpPr>
            <p:nvPr/>
          </p:nvCxnSpPr>
          <p:spPr bwMode="auto">
            <a:xfrm flipV="1">
              <a:off x="11439908"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F965C013-436E-A844-8387-79170DE4A680}"/>
                </a:ext>
              </a:extLst>
            </p:cNvPr>
            <p:cNvCxnSpPr>
              <a:cxnSpLocks/>
            </p:cNvCxnSpPr>
            <p:nvPr/>
          </p:nvCxnSpPr>
          <p:spPr bwMode="auto">
            <a:xfrm flipV="1">
              <a:off x="11129065"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99B48521-9317-594D-9503-0C84C1F7DF2A}"/>
                </a:ext>
              </a:extLst>
            </p:cNvPr>
            <p:cNvCxnSpPr>
              <a:cxnSpLocks/>
            </p:cNvCxnSpPr>
            <p:nvPr/>
          </p:nvCxnSpPr>
          <p:spPr bwMode="auto">
            <a:xfrm flipV="1">
              <a:off x="11204929" y="4552293"/>
              <a:ext cx="0" cy="70945"/>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A49E4D69-AFDF-4B4E-8DEC-3223E5FEF404}"/>
                </a:ext>
              </a:extLst>
            </p:cNvPr>
            <p:cNvCxnSpPr>
              <a:cxnSpLocks/>
            </p:cNvCxnSpPr>
            <p:nvPr/>
          </p:nvCxnSpPr>
          <p:spPr bwMode="auto">
            <a:xfrm flipV="1">
              <a:off x="11168004" y="4552293"/>
              <a:ext cx="0" cy="70945"/>
            </a:xfrm>
            <a:prstGeom prst="line">
              <a:avLst/>
            </a:prstGeom>
            <a:noFill/>
            <a:ln w="28575" cap="flat" cmpd="sng" algn="ctr">
              <a:solidFill>
                <a:schemeClr val="accent1"/>
              </a:solidFill>
              <a:prstDash val="solid"/>
              <a:round/>
              <a:headEnd type="none" w="med" len="med"/>
              <a:tailEnd type="none" w="med" len="med"/>
            </a:ln>
            <a:effectLst/>
          </p:spPr>
        </p:cxnSp>
        <p:sp>
          <p:nvSpPr>
            <p:cNvPr id="298" name="Rectangle 297">
              <a:extLst>
                <a:ext uri="{FF2B5EF4-FFF2-40B4-BE49-F238E27FC236}">
                  <a16:creationId xmlns:a16="http://schemas.microsoft.com/office/drawing/2014/main" id="{2FF5BA7A-820B-CC40-839A-9B4D4A6AC295}"/>
                </a:ext>
              </a:extLst>
            </p:cNvPr>
            <p:cNvSpPr/>
            <p:nvPr/>
          </p:nvSpPr>
          <p:spPr bwMode="auto">
            <a:xfrm>
              <a:off x="8483269" y="4707878"/>
              <a:ext cx="1003383" cy="6709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Rectangle 298">
              <a:extLst>
                <a:ext uri="{FF2B5EF4-FFF2-40B4-BE49-F238E27FC236}">
                  <a16:creationId xmlns:a16="http://schemas.microsoft.com/office/drawing/2014/main" id="{E1865A3A-8ACC-6D40-AFFB-4318110CF465}"/>
                </a:ext>
              </a:extLst>
            </p:cNvPr>
            <p:cNvSpPr/>
            <p:nvPr/>
          </p:nvSpPr>
          <p:spPr bwMode="auto">
            <a:xfrm>
              <a:off x="9963541" y="4707342"/>
              <a:ext cx="118299" cy="64822"/>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3" name="Straight Connector 12">
            <a:extLst>
              <a:ext uri="{FF2B5EF4-FFF2-40B4-BE49-F238E27FC236}">
                <a16:creationId xmlns:a16="http://schemas.microsoft.com/office/drawing/2014/main" id="{12BE0817-9C5F-1A41-BE94-8A164C078EC0}"/>
              </a:ext>
            </a:extLst>
          </p:cNvPr>
          <p:cNvCxnSpPr>
            <a:cxnSpLocks/>
          </p:cNvCxnSpPr>
          <p:nvPr/>
        </p:nvCxnSpPr>
        <p:spPr bwMode="auto">
          <a:xfrm>
            <a:off x="6100763" y="4843305"/>
            <a:ext cx="5273971"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13CB65A-B796-0444-B56D-CDD5FCFF53D4}"/>
              </a:ext>
            </a:extLst>
          </p:cNvPr>
          <p:cNvCxnSpPr/>
          <p:nvPr/>
        </p:nvCxnSpPr>
        <p:spPr bwMode="auto">
          <a:xfrm flipV="1">
            <a:off x="6767545" y="1637883"/>
            <a:ext cx="0" cy="3205422"/>
          </a:xfrm>
          <a:prstGeom prst="line">
            <a:avLst/>
          </a:prstGeom>
          <a:noFill/>
          <a:ln w="28575" cap="flat" cmpd="sng" algn="ctr">
            <a:solidFill>
              <a:schemeClr val="bg1"/>
            </a:solidFill>
            <a:prstDash val="sysDot"/>
            <a:round/>
            <a:headEnd type="none" w="med" len="med"/>
            <a:tailEnd type="none" w="med" len="med"/>
          </a:ln>
          <a:effectLst/>
        </p:spPr>
      </p:cxnSp>
      <p:sp>
        <p:nvSpPr>
          <p:cNvPr id="39" name="Freeform 38">
            <a:extLst>
              <a:ext uri="{FF2B5EF4-FFF2-40B4-BE49-F238E27FC236}">
                <a16:creationId xmlns:a16="http://schemas.microsoft.com/office/drawing/2014/main" id="{4D60E93A-EC86-064A-90B3-F09B58BC2EE6}"/>
              </a:ext>
            </a:extLst>
          </p:cNvPr>
          <p:cNvSpPr/>
          <p:nvPr/>
        </p:nvSpPr>
        <p:spPr bwMode="auto">
          <a:xfrm>
            <a:off x="6119446" y="3202821"/>
            <a:ext cx="2622620" cy="1640484"/>
          </a:xfrm>
          <a:custGeom>
            <a:avLst/>
            <a:gdLst>
              <a:gd name="connsiteX0" fmla="*/ 0 w 2622620"/>
              <a:gd name="connsiteY0" fmla="*/ 0 h 1617784"/>
              <a:gd name="connsiteX1" fmla="*/ 2622620 w 2622620"/>
              <a:gd name="connsiteY1" fmla="*/ 0 h 1617784"/>
              <a:gd name="connsiteX2" fmla="*/ 2622620 w 2622620"/>
              <a:gd name="connsiteY2" fmla="*/ 1617784 h 1617784"/>
            </a:gdLst>
            <a:ahLst/>
            <a:cxnLst>
              <a:cxn ang="0">
                <a:pos x="connsiteX0" y="connsiteY0"/>
              </a:cxn>
              <a:cxn ang="0">
                <a:pos x="connsiteX1" y="connsiteY1"/>
              </a:cxn>
              <a:cxn ang="0">
                <a:pos x="connsiteX2" y="connsiteY2"/>
              </a:cxn>
            </a:cxnLst>
            <a:rect l="l" t="t" r="r" b="b"/>
            <a:pathLst>
              <a:path w="2622620" h="1617784">
                <a:moveTo>
                  <a:pt x="0" y="0"/>
                </a:moveTo>
                <a:lnTo>
                  <a:pt x="2622620" y="0"/>
                </a:lnTo>
                <a:lnTo>
                  <a:pt x="2622620" y="1617784"/>
                </a:lnTo>
              </a:path>
            </a:pathLst>
          </a:custGeom>
          <a:noFill/>
          <a:ln w="28575">
            <a:solidFill>
              <a:schemeClr val="bg1"/>
            </a:solidFill>
            <a:prstDash val="sysDot"/>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7270645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dirty="0"/>
              <a:t>Multicenter Retrospective Analysis of </a:t>
            </a:r>
            <a:br>
              <a:rPr lang="en-US" dirty="0"/>
            </a:br>
            <a:r>
              <a:rPr lang="en-US" dirty="0"/>
              <a:t>High-Dose MTX for CNS prophylaxis </a:t>
            </a:r>
          </a:p>
        </p:txBody>
      </p:sp>
      <p:sp>
        <p:nvSpPr>
          <p:cNvPr id="9" name="Content Placeholder 8">
            <a:extLst>
              <a:ext uri="{FF2B5EF4-FFF2-40B4-BE49-F238E27FC236}">
                <a16:creationId xmlns:a16="http://schemas.microsoft.com/office/drawing/2014/main" id="{CA1F69D7-F060-4ABA-BE20-99D16FD9AF28}"/>
              </a:ext>
            </a:extLst>
          </p:cNvPr>
          <p:cNvSpPr>
            <a:spLocks noGrp="1"/>
          </p:cNvSpPr>
          <p:nvPr>
            <p:ph sz="half" idx="2"/>
          </p:nvPr>
        </p:nvSpPr>
        <p:spPr>
          <a:xfrm>
            <a:off x="6252634" y="1510730"/>
            <a:ext cx="5229570" cy="3637669"/>
          </a:xfrm>
        </p:spPr>
        <p:txBody>
          <a:bodyPr/>
          <a:lstStyle/>
          <a:p>
            <a:pPr>
              <a:spcAft>
                <a:spcPts val="0"/>
              </a:spcAft>
            </a:pPr>
            <a:r>
              <a:rPr lang="en-GB" sz="2000" dirty="0">
                <a:solidFill>
                  <a:prstClr val="black"/>
                </a:solidFill>
              </a:rPr>
              <a:t>HD-MTX was not associated with reduction in CNS relapse in all patients or subsets</a:t>
            </a:r>
          </a:p>
          <a:p>
            <a:pPr lvl="1">
              <a:spcAft>
                <a:spcPts val="0"/>
              </a:spcAft>
            </a:pPr>
            <a:r>
              <a:rPr lang="en-GB" sz="1800" dirty="0"/>
              <a:t>HD-MTX dose (≥3 g/m</a:t>
            </a:r>
            <a:r>
              <a:rPr lang="en-GB" sz="1800" baseline="30000" dirty="0"/>
              <a:t>2</a:t>
            </a:r>
            <a:r>
              <a:rPr lang="en-GB" sz="1800" dirty="0"/>
              <a:t> vs &lt;3 g/m</a:t>
            </a:r>
            <a:r>
              <a:rPr lang="en-GB" sz="1800" baseline="30000" dirty="0"/>
              <a:t>2</a:t>
            </a:r>
            <a:r>
              <a:rPr lang="en-GB" sz="1800" dirty="0"/>
              <a:t>) or schedule</a:t>
            </a:r>
          </a:p>
          <a:p>
            <a:pPr lvl="1">
              <a:spcAft>
                <a:spcPts val="0"/>
              </a:spcAft>
            </a:pPr>
            <a:r>
              <a:rPr lang="en-GB" sz="1800" dirty="0"/>
              <a:t>Number of extranodal sites </a:t>
            </a:r>
          </a:p>
          <a:p>
            <a:pPr lvl="1">
              <a:spcAft>
                <a:spcPts val="0"/>
              </a:spcAft>
            </a:pPr>
            <a:r>
              <a:rPr lang="en-GB" sz="1800" dirty="0"/>
              <a:t>Specific extranodal site involvement</a:t>
            </a:r>
          </a:p>
          <a:p>
            <a:pPr lvl="1">
              <a:spcAft>
                <a:spcPts val="0"/>
              </a:spcAft>
            </a:pPr>
            <a:r>
              <a:rPr lang="en-GB" sz="1800" dirty="0"/>
              <a:t>CNS-IPI score </a:t>
            </a:r>
          </a:p>
          <a:p>
            <a:pPr lvl="1">
              <a:spcAft>
                <a:spcPts val="0"/>
              </a:spcAft>
            </a:pPr>
            <a:r>
              <a:rPr lang="en-GB" sz="1800" dirty="0"/>
              <a:t>Histological diagnosis, presence of isolated CNS relapse vs systemic/synchronous CNS relapse</a:t>
            </a:r>
          </a:p>
          <a:p>
            <a:pPr lvl="1">
              <a:spcAft>
                <a:spcPts val="0"/>
              </a:spcAft>
            </a:pPr>
            <a:r>
              <a:rPr lang="en-GB" sz="1800" dirty="0"/>
              <a:t>Concurrent use of intrathecal therapy</a:t>
            </a:r>
          </a:p>
          <a:p>
            <a:pPr marL="0" indent="0">
              <a:spcAft>
                <a:spcPts val="0"/>
              </a:spcAft>
              <a:buNone/>
            </a:pPr>
            <a:endParaRPr lang="en-GB" sz="2000" dirty="0"/>
          </a:p>
          <a:p>
            <a:endParaRPr lang="en-US" dirty="0"/>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12751" y="6411775"/>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Lewis. ASH 2021. Abstr 181.</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8CF1D1A1-001D-41EC-8E81-83431A1ACF3F}"/>
              </a:ext>
            </a:extLst>
          </p:cNvPr>
          <p:cNvSpPr txBox="1"/>
          <p:nvPr/>
        </p:nvSpPr>
        <p:spPr>
          <a:xfrm>
            <a:off x="1656571" y="1613099"/>
            <a:ext cx="1172756" cy="338554"/>
          </a:xfrm>
          <a:prstGeom prst="rect">
            <a:avLst/>
          </a:prstGeom>
          <a:noFill/>
          <a:ln w="12700">
            <a:solidFill>
              <a:schemeClr val="bg1"/>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N = 2300</a:t>
            </a:r>
          </a:p>
        </p:txBody>
      </p:sp>
      <p:sp>
        <p:nvSpPr>
          <p:cNvPr id="11" name="TextBox 10">
            <a:extLst>
              <a:ext uri="{FF2B5EF4-FFF2-40B4-BE49-F238E27FC236}">
                <a16:creationId xmlns:a16="http://schemas.microsoft.com/office/drawing/2014/main" id="{4BD1DA6E-7A5D-4BAA-A95B-51A46FD7AE57}"/>
              </a:ext>
            </a:extLst>
          </p:cNvPr>
          <p:cNvSpPr txBox="1"/>
          <p:nvPr/>
        </p:nvSpPr>
        <p:spPr>
          <a:xfrm>
            <a:off x="498094" y="3702764"/>
            <a:ext cx="1811383" cy="584775"/>
          </a:xfrm>
          <a:prstGeom prst="rect">
            <a:avLst/>
          </a:prstGeom>
          <a:solidFill>
            <a:schemeClr val="accent3"/>
          </a:solidFill>
          <a:ln w="12700">
            <a:solidFill>
              <a:schemeClr val="accent3"/>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i="0" u="none" strike="noStrike" kern="1200" cap="none" spc="0" normalizeH="0" baseline="0" noProof="0" dirty="0">
                <a:ln>
                  <a:noFill/>
                </a:ln>
                <a:effectLst/>
                <a:uLnTx/>
                <a:uFillTx/>
                <a:latin typeface="Calibri" panose="020F0502020204030204" pitchFamily="34" charset="0"/>
                <a:ea typeface="Geneva" charset="0"/>
                <a:cs typeface="Calibri" panose="020F0502020204030204" pitchFamily="34" charset="0"/>
              </a:rPr>
              <a:t>No HD-MTX</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effectLst/>
                <a:uLnTx/>
                <a:uFillTx/>
                <a:latin typeface="Calibri" panose="020F0502020204030204" pitchFamily="34" charset="0"/>
                <a:ea typeface="Geneva" charset="0"/>
                <a:cs typeface="Calibri" panose="020F0502020204030204" pitchFamily="34" charset="0"/>
              </a:rPr>
              <a:t>n = 1875</a:t>
            </a:r>
          </a:p>
        </p:txBody>
      </p:sp>
      <p:sp>
        <p:nvSpPr>
          <p:cNvPr id="12" name="TextBox 11">
            <a:extLst>
              <a:ext uri="{FF2B5EF4-FFF2-40B4-BE49-F238E27FC236}">
                <a16:creationId xmlns:a16="http://schemas.microsoft.com/office/drawing/2014/main" id="{12E409F7-3E7C-4DB9-9B45-40F971DD5F27}"/>
              </a:ext>
            </a:extLst>
          </p:cNvPr>
          <p:cNvSpPr txBox="1"/>
          <p:nvPr/>
        </p:nvSpPr>
        <p:spPr>
          <a:xfrm>
            <a:off x="2974323" y="3708300"/>
            <a:ext cx="1811383" cy="584775"/>
          </a:xfrm>
          <a:prstGeom prst="rect">
            <a:avLst/>
          </a:prstGeom>
          <a:solidFill>
            <a:schemeClr val="accent1"/>
          </a:solidFill>
          <a:ln w="12700">
            <a:solidFill>
              <a:schemeClr val="accent1"/>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i="0" u="none" strike="noStrike" kern="1200" cap="none" spc="0" normalizeH="0" baseline="0" noProof="0" dirty="0">
                <a:ln>
                  <a:noFill/>
                </a:ln>
                <a:effectLst/>
                <a:uLnTx/>
                <a:uFillTx/>
                <a:latin typeface="Calibri" panose="020F0502020204030204" pitchFamily="34" charset="0"/>
                <a:ea typeface="Geneva" charset="0"/>
                <a:cs typeface="Calibri" panose="020F0502020204030204" pitchFamily="34" charset="0"/>
              </a:rPr>
              <a:t>HD-MTX</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effectLst/>
                <a:uLnTx/>
                <a:uFillTx/>
                <a:latin typeface="Calibri" panose="020F0502020204030204" pitchFamily="34" charset="0"/>
                <a:ea typeface="Geneva" charset="0"/>
                <a:cs typeface="Calibri" panose="020F0502020204030204" pitchFamily="34" charset="0"/>
              </a:rPr>
              <a:t>n = 392</a:t>
            </a:r>
          </a:p>
        </p:txBody>
      </p:sp>
      <p:sp>
        <p:nvSpPr>
          <p:cNvPr id="13" name="TextBox 12">
            <a:extLst>
              <a:ext uri="{FF2B5EF4-FFF2-40B4-BE49-F238E27FC236}">
                <a16:creationId xmlns:a16="http://schemas.microsoft.com/office/drawing/2014/main" id="{D1A50242-6837-4A7D-A905-8D0B925B5571}"/>
              </a:ext>
            </a:extLst>
          </p:cNvPr>
          <p:cNvSpPr txBox="1"/>
          <p:nvPr/>
        </p:nvSpPr>
        <p:spPr>
          <a:xfrm>
            <a:off x="497929" y="4551680"/>
            <a:ext cx="1811383" cy="738664"/>
          </a:xfrm>
          <a:prstGeom prst="rect">
            <a:avLst/>
          </a:prstGeom>
          <a:noFill/>
          <a:ln w="12700">
            <a:solidFill>
              <a:schemeClr val="accent3"/>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CNS relapse</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N = 168</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A10E2F"/>
                </a:solidFill>
                <a:effectLst/>
                <a:uLnTx/>
                <a:uFillTx/>
                <a:latin typeface="Calibri" panose="020F0502020204030204" pitchFamily="34" charset="0"/>
                <a:ea typeface="Geneva" charset="0"/>
                <a:cs typeface="Calibri" panose="020F0502020204030204" pitchFamily="34" charset="0"/>
              </a:rPr>
              <a:t>9.0%</a:t>
            </a:r>
          </a:p>
        </p:txBody>
      </p:sp>
      <p:sp>
        <p:nvSpPr>
          <p:cNvPr id="14" name="TextBox 13">
            <a:extLst>
              <a:ext uri="{FF2B5EF4-FFF2-40B4-BE49-F238E27FC236}">
                <a16:creationId xmlns:a16="http://schemas.microsoft.com/office/drawing/2014/main" id="{DF079E16-D3C0-404E-BD1C-5A8AF60DA23B}"/>
              </a:ext>
            </a:extLst>
          </p:cNvPr>
          <p:cNvSpPr txBox="1"/>
          <p:nvPr/>
        </p:nvSpPr>
        <p:spPr>
          <a:xfrm>
            <a:off x="2987293" y="4548656"/>
            <a:ext cx="1811383" cy="738664"/>
          </a:xfrm>
          <a:prstGeom prst="rect">
            <a:avLst/>
          </a:prstGeom>
          <a:noFill/>
          <a:ln w="12700">
            <a:solidFill>
              <a:schemeClr val="accent1"/>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CNS relapse</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N = 31</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A10E2F"/>
                </a:solidFill>
                <a:effectLst/>
                <a:uLnTx/>
                <a:uFillTx/>
                <a:latin typeface="Calibri" panose="020F0502020204030204" pitchFamily="34" charset="0"/>
                <a:ea typeface="Geneva" charset="0"/>
                <a:cs typeface="Calibri" panose="020F0502020204030204" pitchFamily="34" charset="0"/>
              </a:rPr>
              <a:t>7.9%</a:t>
            </a:r>
          </a:p>
        </p:txBody>
      </p:sp>
      <p:cxnSp>
        <p:nvCxnSpPr>
          <p:cNvPr id="15" name="Straight Arrow Connector 14">
            <a:extLst>
              <a:ext uri="{FF2B5EF4-FFF2-40B4-BE49-F238E27FC236}">
                <a16:creationId xmlns:a16="http://schemas.microsoft.com/office/drawing/2014/main" id="{BA99310D-B753-4EAF-AECB-E36E23BB858A}"/>
              </a:ext>
            </a:extLst>
          </p:cNvPr>
          <p:cNvCxnSpPr>
            <a:cxnSpLocks/>
          </p:cNvCxnSpPr>
          <p:nvPr/>
        </p:nvCxnSpPr>
        <p:spPr>
          <a:xfrm flipH="1">
            <a:off x="809757" y="3345179"/>
            <a:ext cx="1451428" cy="312115"/>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CA538328-E7C0-4BEF-80F5-B0E81822441F}"/>
              </a:ext>
            </a:extLst>
          </p:cNvPr>
          <p:cNvCxnSpPr>
            <a:cxnSpLocks/>
          </p:cNvCxnSpPr>
          <p:nvPr/>
        </p:nvCxnSpPr>
        <p:spPr>
          <a:xfrm>
            <a:off x="2242949" y="3348527"/>
            <a:ext cx="1402079" cy="328863"/>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7DFC7289-FDD4-4AEE-A9E6-29AF21A0ABDF}"/>
              </a:ext>
            </a:extLst>
          </p:cNvPr>
          <p:cNvCxnSpPr>
            <a:cxnSpLocks/>
          </p:cNvCxnSpPr>
          <p:nvPr/>
        </p:nvCxnSpPr>
        <p:spPr>
          <a:xfrm>
            <a:off x="1312345" y="4287539"/>
            <a:ext cx="0" cy="264141"/>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F85B091E-FD62-4F94-925E-7015EE1310BA}"/>
              </a:ext>
            </a:extLst>
          </p:cNvPr>
          <p:cNvSpPr txBox="1"/>
          <p:nvPr/>
        </p:nvSpPr>
        <p:spPr>
          <a:xfrm>
            <a:off x="2829327" y="1558068"/>
            <a:ext cx="3551771" cy="307777"/>
          </a:xfrm>
          <a:prstGeom prst="rect">
            <a:avLst/>
          </a:prstGeom>
          <a:noFill/>
        </p:spPr>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Median follow-up (range): 5.8 yr (0.0-19.1)</a:t>
            </a:r>
          </a:p>
        </p:txBody>
      </p:sp>
      <p:cxnSp>
        <p:nvCxnSpPr>
          <p:cNvPr id="20" name="Straight Arrow Connector 19">
            <a:extLst>
              <a:ext uri="{FF2B5EF4-FFF2-40B4-BE49-F238E27FC236}">
                <a16:creationId xmlns:a16="http://schemas.microsoft.com/office/drawing/2014/main" id="{677D0CAA-0D7D-478D-9286-99A8CBBC2D79}"/>
              </a:ext>
            </a:extLst>
          </p:cNvPr>
          <p:cNvCxnSpPr>
            <a:cxnSpLocks/>
          </p:cNvCxnSpPr>
          <p:nvPr/>
        </p:nvCxnSpPr>
        <p:spPr>
          <a:xfrm>
            <a:off x="2261783" y="2098962"/>
            <a:ext cx="1857827" cy="11611"/>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B25C4AFC-3455-461C-95D3-30EBDE44CCD8}"/>
              </a:ext>
            </a:extLst>
          </p:cNvPr>
          <p:cNvSpPr txBox="1"/>
          <p:nvPr/>
        </p:nvSpPr>
        <p:spPr>
          <a:xfrm>
            <a:off x="4152887" y="1865845"/>
            <a:ext cx="1265639" cy="584775"/>
          </a:xfrm>
          <a:prstGeom prst="rect">
            <a:avLst/>
          </a:prstGeom>
          <a:noFill/>
          <a:ln w="12700">
            <a:solidFill>
              <a:schemeClr val="bg1"/>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Missing data</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n = 33</a:t>
            </a:r>
          </a:p>
        </p:txBody>
      </p:sp>
      <p:sp>
        <p:nvSpPr>
          <p:cNvPr id="22" name="TextBox 21">
            <a:extLst>
              <a:ext uri="{FF2B5EF4-FFF2-40B4-BE49-F238E27FC236}">
                <a16:creationId xmlns:a16="http://schemas.microsoft.com/office/drawing/2014/main" id="{7DC0564B-D02B-4AC1-82D8-B11AFD86A927}"/>
              </a:ext>
            </a:extLst>
          </p:cNvPr>
          <p:cNvSpPr txBox="1"/>
          <p:nvPr/>
        </p:nvSpPr>
        <p:spPr>
          <a:xfrm>
            <a:off x="1102948" y="2378694"/>
            <a:ext cx="2316475" cy="954107"/>
          </a:xfrm>
          <a:prstGeom prst="rect">
            <a:avLst/>
          </a:prstGeom>
          <a:noFill/>
          <a:ln w="12700">
            <a:solidFill>
              <a:schemeClr val="bg1"/>
            </a:solid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All patients</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n = 2267</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A10E2F"/>
                </a:solidFill>
                <a:effectLst/>
                <a:uLnTx/>
                <a:uFillTx/>
                <a:latin typeface="Calibri" panose="020F0502020204030204" pitchFamily="34" charset="0"/>
                <a:ea typeface="Geneva" charset="0"/>
                <a:cs typeface="Calibri" panose="020F0502020204030204" pitchFamily="34" charset="0"/>
              </a:rPr>
              <a:t>CNS-IPI 4-6: 91.2%</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GB" sz="1400" b="0" i="0" u="none" strike="noStrike" kern="1200" cap="none" spc="0" normalizeH="0" baseline="0" noProof="0" dirty="0">
                <a:ln>
                  <a:noFill/>
                </a:ln>
                <a:solidFill>
                  <a:srgbClr val="A10E2F"/>
                </a:solidFill>
                <a:effectLst/>
                <a:uLnTx/>
                <a:uFillTx/>
                <a:latin typeface="Calibri" panose="020F0502020204030204" pitchFamily="34" charset="0"/>
                <a:ea typeface="Geneva" charset="0"/>
                <a:cs typeface="Calibri" panose="020F0502020204030204" pitchFamily="34" charset="0"/>
              </a:rPr>
              <a:t>R-CHOP</a:t>
            </a:r>
            <a:r>
              <a:rPr kumimoji="0" lang="en-GB" sz="1400" b="0" i="0" u="none" strike="noStrike" kern="1200" cap="none" spc="0" normalizeH="0" baseline="0" noProof="0" dirty="0">
                <a:ln>
                  <a:noFill/>
                </a:ln>
                <a:solidFill>
                  <a:srgbClr val="A10E2F"/>
                </a:solidFill>
                <a:effectLst/>
                <a:uLnTx/>
                <a:uFillTx/>
                <a:ea typeface="Geneva" charset="0"/>
              </a:rPr>
              <a:t>–</a:t>
            </a:r>
            <a:r>
              <a:rPr kumimoji="0" lang="en-GB" sz="1400" b="0" i="0" u="none" strike="noStrike" kern="1200" cap="none" spc="0" normalizeH="0" baseline="0" noProof="0" dirty="0">
                <a:ln>
                  <a:noFill/>
                </a:ln>
                <a:solidFill>
                  <a:srgbClr val="A10E2F"/>
                </a:solidFill>
                <a:effectLst/>
                <a:uLnTx/>
                <a:uFillTx/>
                <a:latin typeface="Calibri" panose="020F0502020204030204" pitchFamily="34" charset="0"/>
                <a:ea typeface="Geneva" charset="0"/>
                <a:cs typeface="Calibri" panose="020F0502020204030204" pitchFamily="34" charset="0"/>
              </a:rPr>
              <a:t>like: 93.7%</a:t>
            </a:r>
          </a:p>
        </p:txBody>
      </p:sp>
      <p:cxnSp>
        <p:nvCxnSpPr>
          <p:cNvPr id="23" name="Straight Arrow Connector 22">
            <a:extLst>
              <a:ext uri="{FF2B5EF4-FFF2-40B4-BE49-F238E27FC236}">
                <a16:creationId xmlns:a16="http://schemas.microsoft.com/office/drawing/2014/main" id="{177C3B6C-7532-46F6-8A8F-9EABC08651F8}"/>
              </a:ext>
            </a:extLst>
          </p:cNvPr>
          <p:cNvCxnSpPr>
            <a:cxnSpLocks/>
          </p:cNvCxnSpPr>
          <p:nvPr/>
        </p:nvCxnSpPr>
        <p:spPr>
          <a:xfrm>
            <a:off x="2211087" y="1959425"/>
            <a:ext cx="0" cy="398421"/>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
        <p:nvSpPr>
          <p:cNvPr id="3" name="Rectangle 2">
            <a:extLst>
              <a:ext uri="{FF2B5EF4-FFF2-40B4-BE49-F238E27FC236}">
                <a16:creationId xmlns:a16="http://schemas.microsoft.com/office/drawing/2014/main" id="{403BB55E-3F1F-4372-8744-EA1E64C99FE0}"/>
              </a:ext>
            </a:extLst>
          </p:cNvPr>
          <p:cNvSpPr/>
          <p:nvPr/>
        </p:nvSpPr>
        <p:spPr bwMode="auto">
          <a:xfrm>
            <a:off x="752623" y="5417022"/>
            <a:ext cx="10586716" cy="755428"/>
          </a:xfrm>
          <a:prstGeom prst="rect">
            <a:avLst/>
          </a:prstGeom>
          <a:solidFill>
            <a:schemeClr val="accent4"/>
          </a:solidFill>
          <a:ln w="0">
            <a:solidFill>
              <a:schemeClr val="bg1"/>
            </a:solidFill>
            <a:miter lim="800000"/>
            <a:headEnd/>
            <a:tailEnd/>
          </a:ln>
        </p:spPr>
        <p:txBody>
          <a:bodyPr rtlCol="0" anchor="b"/>
          <a:lstStyle/>
          <a:p>
            <a:pPr algn="ctr">
              <a:spcBef>
                <a:spcPts val="600"/>
              </a:spcBef>
              <a:spcAft>
                <a:spcPts val="0"/>
              </a:spcAft>
            </a:pPr>
            <a:r>
              <a:rPr lang="en-GB" sz="2000" dirty="0">
                <a:latin typeface="Calibri" panose="020F0502020204030204" pitchFamily="34" charset="0"/>
                <a:cs typeface="Calibri" panose="020F0502020204030204" pitchFamily="34" charset="0"/>
              </a:rPr>
              <a:t>In the absence of definitive data, the decision to offer prophylaxis to</a:t>
            </a:r>
            <a:br>
              <a:rPr lang="en-GB" sz="2000" dirty="0">
                <a:latin typeface="Calibri" panose="020F0502020204030204" pitchFamily="34" charset="0"/>
                <a:cs typeface="Calibri" panose="020F0502020204030204" pitchFamily="34" charset="0"/>
              </a:rPr>
            </a:br>
            <a:r>
              <a:rPr lang="en-GB" sz="2000" dirty="0">
                <a:latin typeface="Calibri" panose="020F0502020204030204" pitchFamily="34" charset="0"/>
                <a:cs typeface="Calibri" panose="020F0502020204030204" pitchFamily="34" charset="0"/>
              </a:rPr>
              <a:t> high-risk patients should be personalized to the patient.</a:t>
            </a:r>
          </a:p>
        </p:txBody>
      </p:sp>
      <p:cxnSp>
        <p:nvCxnSpPr>
          <p:cNvPr id="25" name="Straight Arrow Connector 24">
            <a:extLst>
              <a:ext uri="{FF2B5EF4-FFF2-40B4-BE49-F238E27FC236}">
                <a16:creationId xmlns:a16="http://schemas.microsoft.com/office/drawing/2014/main" id="{67FAE555-26F1-400A-A610-C3E9E2769B28}"/>
              </a:ext>
            </a:extLst>
          </p:cNvPr>
          <p:cNvCxnSpPr>
            <a:cxnSpLocks/>
          </p:cNvCxnSpPr>
          <p:nvPr/>
        </p:nvCxnSpPr>
        <p:spPr>
          <a:xfrm>
            <a:off x="3892985" y="4287539"/>
            <a:ext cx="0" cy="264141"/>
          </a:xfrm>
          <a:prstGeom prst="straightConnector1">
            <a:avLst/>
          </a:prstGeom>
          <a:ln w="28575">
            <a:solidFill>
              <a:schemeClr val="bg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23752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C050E-34CD-2948-B517-57C2E7EA7158}"/>
              </a:ext>
            </a:extLst>
          </p:cNvPr>
          <p:cNvSpPr>
            <a:spLocks noGrp="1"/>
          </p:cNvSpPr>
          <p:nvPr>
            <p:ph type="title"/>
          </p:nvPr>
        </p:nvSpPr>
        <p:spPr/>
        <p:txBody>
          <a:bodyPr/>
          <a:lstStyle/>
          <a:p>
            <a:br>
              <a:rPr lang="en-US" dirty="0"/>
            </a:br>
            <a:r>
              <a:rPr lang="en-US" dirty="0"/>
              <a:t>Future Directions and</a:t>
            </a:r>
            <a:br>
              <a:rPr lang="en-US" dirty="0"/>
            </a:br>
            <a:r>
              <a:rPr lang="en-US" dirty="0"/>
              <a:t>Ongoing Trials in Frontline DLBCL</a:t>
            </a:r>
          </a:p>
        </p:txBody>
      </p:sp>
    </p:spTree>
    <p:extLst>
      <p:ext uri="{BB962C8B-B14F-4D97-AF65-F5344CB8AC3E}">
        <p14:creationId xmlns:p14="http://schemas.microsoft.com/office/powerpoint/2010/main" val="10260285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F73A1-A661-DC45-9748-D46276D054C3}"/>
              </a:ext>
            </a:extLst>
          </p:cNvPr>
          <p:cNvSpPr>
            <a:spLocks noGrp="1"/>
          </p:cNvSpPr>
          <p:nvPr>
            <p:ph type="title"/>
          </p:nvPr>
        </p:nvSpPr>
        <p:spPr/>
        <p:txBody>
          <a:bodyPr/>
          <a:lstStyle/>
          <a:p>
            <a:r>
              <a:rPr lang="en-US" dirty="0"/>
              <a:t>Select Key Strategies Under Investigation</a:t>
            </a:r>
            <a:br>
              <a:rPr lang="en-US" dirty="0"/>
            </a:br>
            <a:r>
              <a:rPr lang="en-US" dirty="0"/>
              <a:t>in Frontline DLBCL</a:t>
            </a:r>
          </a:p>
        </p:txBody>
      </p:sp>
      <p:grpSp>
        <p:nvGrpSpPr>
          <p:cNvPr id="4" name="Group 3">
            <a:extLst>
              <a:ext uri="{FF2B5EF4-FFF2-40B4-BE49-F238E27FC236}">
                <a16:creationId xmlns:a16="http://schemas.microsoft.com/office/drawing/2014/main" id="{6E642647-936E-43D3-9AB3-2388E5A4A8CF}"/>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BAA4E3B-CB72-4E08-84E6-F4C89774A4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3B1405B6-88B9-4203-B37E-717CCE66556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49FDEDA1-FB3A-47E3-B3CD-DEF6D03DEA1D}"/>
              </a:ext>
            </a:extLst>
          </p:cNvPr>
          <p:cNvSpPr txBox="1">
            <a:spLocks noChangeArrowheads="1"/>
          </p:cNvSpPr>
          <p:nvPr/>
        </p:nvSpPr>
        <p:spPr bwMode="auto">
          <a:xfrm>
            <a:off x="412751" y="6411775"/>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Clinicaltrials.gov.</a:t>
            </a:r>
            <a:endParaRPr lang="en-US" altLang="en-US" sz="1200" b="0" dirty="0">
              <a:solidFill>
                <a:schemeClr val="bg2"/>
              </a:solidFill>
              <a:latin typeface="Calibri" panose="020F0502020204030204" pitchFamily="34" charset="0"/>
            </a:endParaRPr>
          </a:p>
        </p:txBody>
      </p:sp>
      <p:graphicFrame>
        <p:nvGraphicFramePr>
          <p:cNvPr id="8" name="Table 8">
            <a:extLst>
              <a:ext uri="{FF2B5EF4-FFF2-40B4-BE49-F238E27FC236}">
                <a16:creationId xmlns:a16="http://schemas.microsoft.com/office/drawing/2014/main" id="{2E9B3EF4-4F96-44FC-8675-B2E83B6331EF}"/>
              </a:ext>
            </a:extLst>
          </p:cNvPr>
          <p:cNvGraphicFramePr>
            <a:graphicFrameLocks noGrp="1"/>
          </p:cNvGraphicFramePr>
          <p:nvPr>
            <p:extLst>
              <p:ext uri="{D42A27DB-BD31-4B8C-83A1-F6EECF244321}">
                <p14:modId xmlns:p14="http://schemas.microsoft.com/office/powerpoint/2010/main" val="3365208725"/>
              </p:ext>
            </p:extLst>
          </p:nvPr>
        </p:nvGraphicFramePr>
        <p:xfrm>
          <a:off x="719139" y="1603983"/>
          <a:ext cx="10787061" cy="4450080"/>
        </p:xfrm>
        <a:graphic>
          <a:graphicData uri="http://schemas.openxmlformats.org/drawingml/2006/table">
            <a:tbl>
              <a:tblPr firstRow="1" bandRow="1">
                <a:tableStyleId>{93296810-A885-4BE3-A3E7-6D5BEEA58F35}</a:tableStyleId>
              </a:tblPr>
              <a:tblGrid>
                <a:gridCol w="1484170">
                  <a:extLst>
                    <a:ext uri="{9D8B030D-6E8A-4147-A177-3AD203B41FA5}">
                      <a16:colId xmlns:a16="http://schemas.microsoft.com/office/drawing/2014/main" val="1873068935"/>
                    </a:ext>
                  </a:extLst>
                </a:gridCol>
                <a:gridCol w="1793558">
                  <a:extLst>
                    <a:ext uri="{9D8B030D-6E8A-4147-A177-3AD203B41FA5}">
                      <a16:colId xmlns:a16="http://schemas.microsoft.com/office/drawing/2014/main" val="3311342070"/>
                    </a:ext>
                  </a:extLst>
                </a:gridCol>
                <a:gridCol w="2201748">
                  <a:extLst>
                    <a:ext uri="{9D8B030D-6E8A-4147-A177-3AD203B41FA5}">
                      <a16:colId xmlns:a16="http://schemas.microsoft.com/office/drawing/2014/main" val="1925122863"/>
                    </a:ext>
                  </a:extLst>
                </a:gridCol>
                <a:gridCol w="1261675">
                  <a:extLst>
                    <a:ext uri="{9D8B030D-6E8A-4147-A177-3AD203B41FA5}">
                      <a16:colId xmlns:a16="http://schemas.microsoft.com/office/drawing/2014/main" val="3443524678"/>
                    </a:ext>
                  </a:extLst>
                </a:gridCol>
                <a:gridCol w="1286414">
                  <a:extLst>
                    <a:ext uri="{9D8B030D-6E8A-4147-A177-3AD203B41FA5}">
                      <a16:colId xmlns:a16="http://schemas.microsoft.com/office/drawing/2014/main" val="1447181916"/>
                    </a:ext>
                  </a:extLst>
                </a:gridCol>
                <a:gridCol w="2759496">
                  <a:extLst>
                    <a:ext uri="{9D8B030D-6E8A-4147-A177-3AD203B41FA5}">
                      <a16:colId xmlns:a16="http://schemas.microsoft.com/office/drawing/2014/main" val="2562296291"/>
                    </a:ext>
                  </a:extLst>
                </a:gridCol>
              </a:tblGrid>
              <a:tr h="175656">
                <a:tc>
                  <a:txBody>
                    <a:bodyPr/>
                    <a:lstStyle/>
                    <a:p>
                      <a:pPr algn="l"/>
                      <a:r>
                        <a:rPr lang="en-US" sz="1600" dirty="0">
                          <a:solidFill>
                            <a:schemeClr val="tx1"/>
                          </a:solidFill>
                          <a:latin typeface="Calibri" panose="020F0502020204030204" pitchFamily="34" charset="0"/>
                          <a:cs typeface="Calibri" panose="020F0502020204030204" pitchFamily="34" charset="0"/>
                        </a:rPr>
                        <a:t>Study</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Patient 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Treatment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Estimated 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Trial 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600" dirty="0">
                          <a:solidFill>
                            <a:schemeClr val="tx1"/>
                          </a:solidFill>
                          <a:latin typeface="Calibri" panose="020F0502020204030204" pitchFamily="34" charset="0"/>
                          <a:cs typeface="Calibri" panose="020F0502020204030204" pitchFamily="34" charset="0"/>
                        </a:rPr>
                        <a:t>Primary Endpoint(s)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890284656"/>
                  </a:ext>
                </a:extLst>
              </a:tr>
              <a:tr h="197218">
                <a:tc>
                  <a:txBody>
                    <a:bodyPr/>
                    <a:lstStyle/>
                    <a:p>
                      <a:r>
                        <a:rPr lang="en-US" sz="1600" dirty="0">
                          <a:solidFill>
                            <a:schemeClr val="bg1"/>
                          </a:solidFill>
                          <a:latin typeface="Calibri" panose="020F0502020204030204" pitchFamily="34" charset="0"/>
                          <a:cs typeface="Calibri" panose="020F0502020204030204" pitchFamily="34" charset="0"/>
                        </a:rPr>
                        <a:t>ESCALADE</a:t>
                      </a:r>
                    </a:p>
                    <a:p>
                      <a:r>
                        <a:rPr lang="en-US" sz="1600" dirty="0">
                          <a:solidFill>
                            <a:schemeClr val="bg1"/>
                          </a:solidFill>
                          <a:latin typeface="Calibri" panose="020F0502020204030204" pitchFamily="34" charset="0"/>
                          <a:cs typeface="Calibri" panose="020F0502020204030204" pitchFamily="34" charset="0"/>
                        </a:rPr>
                        <a:t>(NCT04529772)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Non-GCB DLBCL;</a:t>
                      </a:r>
                    </a:p>
                    <a:p>
                      <a:pPr algn="ctr"/>
                      <a:r>
                        <a:rPr lang="en-US" sz="1600" dirty="0">
                          <a:solidFill>
                            <a:schemeClr val="bg1"/>
                          </a:solidFill>
                          <a:latin typeface="Calibri" panose="020F0502020204030204" pitchFamily="34" charset="0"/>
                          <a:cs typeface="Calibri" panose="020F0502020204030204" pitchFamily="34" charset="0"/>
                        </a:rPr>
                        <a:t>18-70 yr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Acalabrutinib + R-CHOP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600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Recruiting</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PFS</a:t>
                      </a:r>
                    </a:p>
                    <a:p>
                      <a:pPr algn="ctr"/>
                      <a:r>
                        <a:rPr lang="en-US" sz="1600" dirty="0">
                          <a:solidFill>
                            <a:schemeClr val="bg1"/>
                          </a:solidFill>
                          <a:latin typeface="Calibri" panose="020F0502020204030204" pitchFamily="34" charset="0"/>
                          <a:cs typeface="Calibri" panose="020F0502020204030204" pitchFamily="34" charset="0"/>
                        </a:rPr>
                        <a:t>Per Lugano classification</a:t>
                      </a:r>
                    </a:p>
                    <a:p>
                      <a:pPr algn="ctr"/>
                      <a:r>
                        <a:rPr lang="en-US" sz="1600" dirty="0">
                          <a:solidFill>
                            <a:schemeClr val="bg1"/>
                          </a:solidFill>
                          <a:latin typeface="Calibri" panose="020F0502020204030204" pitchFamily="34" charset="0"/>
                          <a:cs typeface="Calibri" panose="020F0502020204030204" pitchFamily="34" charset="0"/>
                        </a:rPr>
                        <a:t>(up to 60 mo)</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6217015"/>
                  </a:ext>
                </a:extLst>
              </a:tr>
              <a:tr h="138783">
                <a:tc>
                  <a:txBody>
                    <a:bodyPr/>
                    <a:lstStyle/>
                    <a:p>
                      <a:r>
                        <a:rPr lang="en-US" sz="1600" dirty="0">
                          <a:solidFill>
                            <a:schemeClr val="bg1"/>
                          </a:solidFill>
                          <a:latin typeface="Calibri" panose="020F0502020204030204" pitchFamily="34" charset="0"/>
                          <a:cs typeface="Calibri" panose="020F0502020204030204" pitchFamily="34" charset="0"/>
                        </a:rPr>
                        <a:t>A051701</a:t>
                      </a:r>
                    </a:p>
                    <a:p>
                      <a:r>
                        <a:rPr lang="en-US" sz="1600" dirty="0">
                          <a:solidFill>
                            <a:schemeClr val="bg1"/>
                          </a:solidFill>
                          <a:latin typeface="Calibri" panose="020F0502020204030204" pitchFamily="34" charset="0"/>
                          <a:cs typeface="Calibri" panose="020F0502020204030204" pitchFamily="34" charset="0"/>
                        </a:rPr>
                        <a:t>(NCT03984448)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MYC/BCL2 DHL and DEL DLBCL; </a:t>
                      </a:r>
                      <a:r>
                        <a:rPr lang="en-US" sz="1600" kern="1200" dirty="0">
                          <a:solidFill>
                            <a:schemeClr val="bg1"/>
                          </a:solidFill>
                          <a:latin typeface="Calibri" panose="020F0502020204030204" pitchFamily="34" charset="0"/>
                          <a:ea typeface="+mn-ea"/>
                          <a:cs typeface="Calibri" panose="020F0502020204030204" pitchFamily="34" charset="0"/>
                        </a:rPr>
                        <a:t>≥18 yr</a:t>
                      </a: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Venetoclax to R-chemo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Active, not 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PFS </a:t>
                      </a:r>
                    </a:p>
                    <a:p>
                      <a:pPr algn="ctr"/>
                      <a:r>
                        <a:rPr lang="en-US" sz="1600" dirty="0">
                          <a:solidFill>
                            <a:schemeClr val="bg1"/>
                          </a:solidFill>
                          <a:latin typeface="Calibri" panose="020F0502020204030204" pitchFamily="34" charset="0"/>
                          <a:cs typeface="Calibri" panose="020F0502020204030204" pitchFamily="34" charset="0"/>
                        </a:rPr>
                        <a:t>(up to 120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97602171"/>
                  </a:ext>
                </a:extLst>
              </a:tr>
              <a:tr h="197218">
                <a:tc>
                  <a:txBody>
                    <a:bodyPr/>
                    <a:lstStyle/>
                    <a:p>
                      <a:r>
                        <a:rPr lang="en-US" sz="1600" dirty="0">
                          <a:solidFill>
                            <a:schemeClr val="bg1"/>
                          </a:solidFill>
                          <a:latin typeface="Calibri" panose="020F0502020204030204" pitchFamily="34" charset="0"/>
                          <a:cs typeface="Calibri" panose="020F0502020204030204" pitchFamily="34" charset="0"/>
                        </a:rPr>
                        <a:t>frontMIND</a:t>
                      </a:r>
                    </a:p>
                    <a:p>
                      <a:r>
                        <a:rPr lang="en-US" sz="1600" dirty="0">
                          <a:solidFill>
                            <a:schemeClr val="bg1"/>
                          </a:solidFill>
                          <a:latin typeface="Calibri" panose="020F0502020204030204" pitchFamily="34" charset="0"/>
                          <a:cs typeface="Calibri" panose="020F0502020204030204" pitchFamily="34" charset="0"/>
                        </a:rPr>
                        <a:t>(NCT04824092)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High-intermediate and high-risk DLBCL</a:t>
                      </a:r>
                    </a:p>
                    <a:p>
                      <a:pPr algn="ctr"/>
                      <a:r>
                        <a:rPr lang="en-US" sz="1600" dirty="0">
                          <a:solidFill>
                            <a:schemeClr val="bg1"/>
                          </a:solidFill>
                          <a:latin typeface="Calibri" panose="020F0502020204030204" pitchFamily="34" charset="0"/>
                          <a:cs typeface="Calibri" panose="020F0502020204030204" pitchFamily="34" charset="0"/>
                        </a:rPr>
                        <a:t>18-80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R-CHOP ± tafasitamab and lenalidomide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PFS</a:t>
                      </a:r>
                    </a:p>
                    <a:p>
                      <a:pPr algn="ctr"/>
                      <a:r>
                        <a:rPr lang="en-US" sz="1600" dirty="0">
                          <a:solidFill>
                            <a:schemeClr val="bg1"/>
                          </a:solidFill>
                          <a:latin typeface="Calibri" panose="020F0502020204030204" pitchFamily="34" charset="0"/>
                          <a:cs typeface="Calibri" panose="020F0502020204030204" pitchFamily="34" charset="0"/>
                        </a:rPr>
                        <a:t>by investigator </a:t>
                      </a:r>
                    </a:p>
                    <a:p>
                      <a:pPr algn="ctr"/>
                      <a:r>
                        <a:rPr lang="en-US" sz="1600" dirty="0">
                          <a:solidFill>
                            <a:schemeClr val="bg1"/>
                          </a:solidFill>
                          <a:latin typeface="Calibri" panose="020F0502020204030204" pitchFamily="34" charset="0"/>
                          <a:cs typeface="Calibri" panose="020F0502020204030204" pitchFamily="34" charset="0"/>
                        </a:rPr>
                        <a:t>(up to 43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30705231"/>
                  </a:ext>
                </a:extLst>
              </a:tr>
              <a:tr h="1972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GO40515</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(NCT03677141)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B-cell lymphoma; IPI 2-5; </a:t>
                      </a:r>
                      <a:r>
                        <a:rPr lang="en-US" sz="1600" kern="1200" dirty="0">
                          <a:solidFill>
                            <a:schemeClr val="bg1"/>
                          </a:solidFill>
                          <a:latin typeface="Calibri" panose="020F0502020204030204" pitchFamily="34" charset="0"/>
                          <a:ea typeface="+mn-ea"/>
                          <a:cs typeface="Calibri" panose="020F0502020204030204" pitchFamily="34" charset="0"/>
                        </a:rPr>
                        <a:t>≥18 yr</a:t>
                      </a:r>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Mosunetuzumab + CHOP or polatuzumab vedotin-CHP</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Active, not 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Safety; CR rate</a:t>
                      </a:r>
                    </a:p>
                    <a:p>
                      <a:pPr algn="ctr"/>
                      <a:r>
                        <a:rPr lang="en-US" sz="1600" dirty="0">
                          <a:solidFill>
                            <a:schemeClr val="bg1"/>
                          </a:solidFill>
                          <a:latin typeface="Calibri" panose="020F0502020204030204" pitchFamily="34" charset="0"/>
                          <a:cs typeface="Calibri" panose="020F0502020204030204" pitchFamily="34" charset="0"/>
                        </a:rPr>
                        <a:t>(by PET)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08157299"/>
                  </a:ext>
                </a:extLst>
              </a:tr>
              <a:tr h="1972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ZUMA-12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latin typeface="Calibri" panose="020F0502020204030204" pitchFamily="34" charset="0"/>
                          <a:cs typeface="Calibri" panose="020F0502020204030204" pitchFamily="34" charset="0"/>
                        </a:rPr>
                        <a:t>(NCT03761056)</a:t>
                      </a:r>
                    </a:p>
                    <a:p>
                      <a:endParaRPr lang="en-US" sz="160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kern="1200" dirty="0">
                          <a:solidFill>
                            <a:schemeClr val="bg1"/>
                          </a:solidFill>
                          <a:latin typeface="Calibri" panose="020F0502020204030204" pitchFamily="34" charset="0"/>
                          <a:ea typeface="+mn-ea"/>
                          <a:cs typeface="Calibri" panose="020F0502020204030204" pitchFamily="34" charset="0"/>
                        </a:rPr>
                        <a:t>High-risk/high-grade B-cell lymphoma; ≥18 yr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 Axicabtagene ciloleucel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Active, not 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1" dirty="0">
                          <a:solidFill>
                            <a:schemeClr val="bg1"/>
                          </a:solidFill>
                          <a:latin typeface="Calibri" panose="020F0502020204030204" pitchFamily="34" charset="0"/>
                          <a:cs typeface="Calibri" panose="020F0502020204030204" pitchFamily="34" charset="0"/>
                        </a:rPr>
                        <a:t>CR rate</a:t>
                      </a:r>
                    </a:p>
                    <a:p>
                      <a:pPr algn="ctr"/>
                      <a:r>
                        <a:rPr lang="en-US" sz="1600" b="0" dirty="0">
                          <a:solidFill>
                            <a:schemeClr val="bg1"/>
                          </a:solidFill>
                          <a:latin typeface="Calibri" panose="020F0502020204030204" pitchFamily="34" charset="0"/>
                          <a:cs typeface="Calibri" panose="020F0502020204030204" pitchFamily="34" charset="0"/>
                        </a:rPr>
                        <a:t>(up to 24 mo)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76313234"/>
                  </a:ext>
                </a:extLst>
              </a:tr>
            </a:tbl>
          </a:graphicData>
        </a:graphic>
      </p:graphicFrame>
    </p:spTree>
    <p:extLst>
      <p:ext uri="{BB962C8B-B14F-4D97-AF65-F5344CB8AC3E}">
        <p14:creationId xmlns:p14="http://schemas.microsoft.com/office/powerpoint/2010/main" val="3668078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3516-C274-4868-A1A0-512E83125C76}"/>
              </a:ext>
            </a:extLst>
          </p:cNvPr>
          <p:cNvSpPr>
            <a:spLocks noGrp="1"/>
          </p:cNvSpPr>
          <p:nvPr>
            <p:ph type="title"/>
          </p:nvPr>
        </p:nvSpPr>
        <p:spPr/>
        <p:txBody>
          <a:bodyPr/>
          <a:lstStyle/>
          <a:p>
            <a:r>
              <a:rPr lang="en-US" dirty="0"/>
              <a:t>Conclusions: Frontline Management of DLBCL </a:t>
            </a:r>
          </a:p>
        </p:txBody>
      </p:sp>
      <p:sp>
        <p:nvSpPr>
          <p:cNvPr id="3" name="Content Placeholder 2">
            <a:extLst>
              <a:ext uri="{FF2B5EF4-FFF2-40B4-BE49-F238E27FC236}">
                <a16:creationId xmlns:a16="http://schemas.microsoft.com/office/drawing/2014/main" id="{2B1C5A3A-08E3-4AFF-822C-3A6A8FAFEE10}"/>
              </a:ext>
            </a:extLst>
          </p:cNvPr>
          <p:cNvSpPr>
            <a:spLocks noGrp="1"/>
          </p:cNvSpPr>
          <p:nvPr>
            <p:ph idx="1"/>
          </p:nvPr>
        </p:nvSpPr>
        <p:spPr/>
        <p:txBody>
          <a:bodyPr>
            <a:normAutofit fontScale="25000" lnSpcReduction="20000"/>
          </a:bodyPr>
          <a:lstStyle/>
          <a:p>
            <a:pPr>
              <a:lnSpc>
                <a:spcPct val="110000"/>
              </a:lnSpc>
              <a:spcBef>
                <a:spcPts val="700"/>
              </a:spcBef>
              <a:spcAft>
                <a:spcPts val="400"/>
              </a:spcAft>
            </a:pPr>
            <a:r>
              <a:rPr lang="en-US" sz="8000" b="1" dirty="0">
                <a:latin typeface="Calibri" panose="020F0502020204030204" pitchFamily="34" charset="0"/>
                <a:cs typeface="Calibri" panose="020F0502020204030204" pitchFamily="34" charset="0"/>
              </a:rPr>
              <a:t>Early-stage disease</a:t>
            </a:r>
          </a:p>
          <a:p>
            <a:pPr lvl="1">
              <a:lnSpc>
                <a:spcPct val="110000"/>
              </a:lnSpc>
              <a:spcBef>
                <a:spcPts val="700"/>
              </a:spcBef>
              <a:spcAft>
                <a:spcPts val="400"/>
              </a:spcAft>
            </a:pPr>
            <a:r>
              <a:rPr lang="en-US" sz="7200" dirty="0">
                <a:latin typeface="Calibri" panose="020F0502020204030204" pitchFamily="34" charset="0"/>
                <a:cs typeface="Calibri" panose="020F0502020204030204" pitchFamily="34" charset="0"/>
              </a:rPr>
              <a:t>Recent trials (FLYER, LYSA/GOELAMS, SWOG S1001) have demonstrated that shorter courses of R-CHOP are often acceptable, and that radiation therapy can be avoided in PET-negative patients</a:t>
            </a:r>
          </a:p>
          <a:p>
            <a:pPr>
              <a:lnSpc>
                <a:spcPct val="110000"/>
              </a:lnSpc>
              <a:spcBef>
                <a:spcPts val="700"/>
              </a:spcBef>
              <a:spcAft>
                <a:spcPts val="400"/>
              </a:spcAft>
            </a:pPr>
            <a:r>
              <a:rPr lang="en-US" sz="8000" b="1" dirty="0">
                <a:latin typeface="Calibri" panose="020F0502020204030204" pitchFamily="34" charset="0"/>
                <a:cs typeface="Calibri" panose="020F0502020204030204" pitchFamily="34" charset="0"/>
              </a:rPr>
              <a:t>Advanced-stage disease</a:t>
            </a:r>
          </a:p>
          <a:p>
            <a:pPr lvl="1">
              <a:lnSpc>
                <a:spcPct val="110000"/>
              </a:lnSpc>
              <a:spcBef>
                <a:spcPts val="700"/>
              </a:spcBef>
              <a:spcAft>
                <a:spcPts val="400"/>
              </a:spcAft>
            </a:pPr>
            <a:r>
              <a:rPr lang="en-US" sz="7200" dirty="0">
                <a:latin typeface="Calibri" panose="020F0502020204030204" pitchFamily="34" charset="0"/>
                <a:cs typeface="Calibri" panose="020F0502020204030204" pitchFamily="34" charset="0"/>
              </a:rPr>
              <a:t>R-CHOP x 6 cycles or polatuzumab vedotin + R-CHP </a:t>
            </a:r>
            <a:r>
              <a:rPr lang="en-US" sz="7200" dirty="0">
                <a:cs typeface="Calibri" panose="020F0502020204030204" pitchFamily="34" charset="0"/>
              </a:rPr>
              <a:t>are both good options</a:t>
            </a:r>
            <a:endParaRPr lang="en-US" sz="7200" dirty="0">
              <a:latin typeface="Calibri" panose="020F0502020204030204" pitchFamily="34" charset="0"/>
              <a:cs typeface="Calibri" panose="020F0502020204030204" pitchFamily="34" charset="0"/>
            </a:endParaRPr>
          </a:p>
          <a:p>
            <a:pPr>
              <a:lnSpc>
                <a:spcPct val="110000"/>
              </a:lnSpc>
              <a:spcBef>
                <a:spcPts val="700"/>
              </a:spcBef>
              <a:spcAft>
                <a:spcPts val="400"/>
              </a:spcAft>
            </a:pPr>
            <a:r>
              <a:rPr lang="en-US" sz="8000" b="1" dirty="0">
                <a:latin typeface="Calibri" panose="020F0502020204030204" pitchFamily="34" charset="0"/>
                <a:cs typeface="Calibri" panose="020F0502020204030204" pitchFamily="34" charset="0"/>
              </a:rPr>
              <a:t>Primary mediastinal large B-cell lymphoma </a:t>
            </a:r>
          </a:p>
          <a:p>
            <a:pPr lvl="1">
              <a:lnSpc>
                <a:spcPct val="110000"/>
              </a:lnSpc>
              <a:spcBef>
                <a:spcPts val="700"/>
              </a:spcBef>
              <a:spcAft>
                <a:spcPts val="400"/>
              </a:spcAft>
            </a:pPr>
            <a:r>
              <a:rPr lang="en-US" sz="7200" dirty="0">
                <a:latin typeface="Calibri" panose="020F0502020204030204" pitchFamily="34" charset="0"/>
                <a:cs typeface="Calibri" panose="020F0502020204030204" pitchFamily="34" charset="0"/>
              </a:rPr>
              <a:t>Dose-adjusted EPOCH-R is NCCN-preferred regimen </a:t>
            </a:r>
          </a:p>
          <a:p>
            <a:pPr>
              <a:lnSpc>
                <a:spcPct val="110000"/>
              </a:lnSpc>
              <a:spcBef>
                <a:spcPts val="700"/>
              </a:spcBef>
              <a:spcAft>
                <a:spcPts val="400"/>
              </a:spcAft>
            </a:pPr>
            <a:r>
              <a:rPr lang="en-US" sz="8000" b="1" dirty="0">
                <a:latin typeface="Calibri" panose="020F0502020204030204" pitchFamily="34" charset="0"/>
                <a:cs typeface="Calibri" panose="020F0502020204030204" pitchFamily="34" charset="0"/>
              </a:rPr>
              <a:t>Double- or triple-hit lymphoma</a:t>
            </a:r>
          </a:p>
          <a:p>
            <a:pPr lvl="1">
              <a:lnSpc>
                <a:spcPct val="110000"/>
              </a:lnSpc>
              <a:spcBef>
                <a:spcPts val="700"/>
              </a:spcBef>
              <a:spcAft>
                <a:spcPts val="400"/>
              </a:spcAft>
            </a:pPr>
            <a:r>
              <a:rPr lang="en-US" sz="7200" dirty="0">
                <a:latin typeface="Calibri" panose="020F0502020204030204" pitchFamily="34" charset="0"/>
                <a:cs typeface="Calibri" panose="020F0502020204030204" pitchFamily="34" charset="0"/>
              </a:rPr>
              <a:t>Dose-adjusted EPOCH-R or other aggressive regimen recommended by most experts </a:t>
            </a:r>
          </a:p>
          <a:p>
            <a:pPr>
              <a:lnSpc>
                <a:spcPct val="110000"/>
              </a:lnSpc>
              <a:spcBef>
                <a:spcPts val="700"/>
              </a:spcBef>
              <a:spcAft>
                <a:spcPts val="400"/>
              </a:spcAft>
            </a:pPr>
            <a:r>
              <a:rPr lang="en-US" sz="8000" b="1" dirty="0">
                <a:latin typeface="Calibri" panose="020F0502020204030204" pitchFamily="34" charset="0"/>
                <a:cs typeface="Calibri" panose="020F0502020204030204" pitchFamily="34" charset="0"/>
              </a:rPr>
              <a:t>Older patients</a:t>
            </a:r>
          </a:p>
          <a:p>
            <a:pPr lvl="1">
              <a:lnSpc>
                <a:spcPct val="110000"/>
              </a:lnSpc>
              <a:spcBef>
                <a:spcPts val="700"/>
              </a:spcBef>
              <a:spcAft>
                <a:spcPts val="400"/>
              </a:spcAft>
            </a:pPr>
            <a:r>
              <a:rPr lang="en-US" sz="7200" dirty="0">
                <a:latin typeface="Calibri" panose="020F0502020204030204" pitchFamily="34" charset="0"/>
                <a:cs typeface="Calibri" panose="020F0502020204030204" pitchFamily="34" charset="0"/>
              </a:rPr>
              <a:t>R-miniCHOP remains preferred for patients older than 80 yr; </a:t>
            </a:r>
            <a:r>
              <a:rPr lang="en-US" sz="7200" dirty="0">
                <a:cs typeface="Calibri" panose="020F0502020204030204" pitchFamily="34" charset="0"/>
              </a:rPr>
              <a:t>a</a:t>
            </a:r>
            <a:r>
              <a:rPr lang="en-US" sz="7200" dirty="0">
                <a:latin typeface="Calibri" panose="020F0502020204030204" pitchFamily="34" charset="0"/>
                <a:cs typeface="Calibri" panose="020F0502020204030204" pitchFamily="34" charset="0"/>
              </a:rPr>
              <a:t>lternative regimens exist for patients with poor cardiac function and performance status overall</a:t>
            </a:r>
          </a:p>
          <a:p>
            <a:pPr>
              <a:lnSpc>
                <a:spcPct val="110000"/>
              </a:lnSpc>
              <a:spcBef>
                <a:spcPts val="700"/>
              </a:spcBef>
              <a:spcAft>
                <a:spcPts val="400"/>
              </a:spcAft>
            </a:pPr>
            <a:r>
              <a:rPr lang="en-US" sz="8000" dirty="0">
                <a:latin typeface="Calibri" panose="020F0502020204030204" pitchFamily="34" charset="0"/>
                <a:cs typeface="Calibri" panose="020F0502020204030204" pitchFamily="34" charset="0"/>
              </a:rPr>
              <a:t>Ongoing and future trials evaluating acalabrutinib (for ABC subtype), venetoclax </a:t>
            </a:r>
            <a:br>
              <a:rPr lang="en-US" sz="8000" dirty="0">
                <a:latin typeface="Calibri" panose="020F0502020204030204" pitchFamily="34" charset="0"/>
                <a:cs typeface="Calibri" panose="020F0502020204030204" pitchFamily="34" charset="0"/>
              </a:rPr>
            </a:br>
            <a:r>
              <a:rPr lang="en-US" sz="8000" dirty="0">
                <a:latin typeface="Calibri" panose="020F0502020204030204" pitchFamily="34" charset="0"/>
                <a:cs typeface="Calibri" panose="020F0502020204030204" pitchFamily="34" charset="0"/>
              </a:rPr>
              <a:t>(for </a:t>
            </a:r>
            <a:r>
              <a:rPr lang="en-US" sz="8000" i="1" dirty="0">
                <a:latin typeface="Calibri" panose="020F0502020204030204" pitchFamily="34" charset="0"/>
                <a:cs typeface="Calibri" panose="020F0502020204030204" pitchFamily="34" charset="0"/>
              </a:rPr>
              <a:t>BCL2 </a:t>
            </a:r>
            <a:r>
              <a:rPr lang="en-US" sz="8000" dirty="0">
                <a:latin typeface="Calibri" panose="020F0502020204030204" pitchFamily="34" charset="0"/>
                <a:cs typeface="Calibri" panose="020F0502020204030204" pitchFamily="34" charset="0"/>
              </a:rPr>
              <a:t>expressing), tafasitamab/lenalidomide, and bispecific antibodies</a:t>
            </a:r>
          </a:p>
          <a:p>
            <a:pPr>
              <a:spcBef>
                <a:spcPts val="700"/>
              </a:spcBef>
              <a:spcAft>
                <a:spcPts val="400"/>
              </a:spcAft>
            </a:pPr>
            <a:endParaRPr lang="en-US" sz="6400" dirty="0">
              <a:latin typeface="Calibri" panose="020F0502020204030204" pitchFamily="34" charset="0"/>
              <a:cs typeface="Calibri" panose="020F0502020204030204" pitchFamily="34" charset="0"/>
            </a:endParaRPr>
          </a:p>
          <a:p>
            <a:pPr lvl="1">
              <a:spcBef>
                <a:spcPts val="700"/>
              </a:spcBef>
              <a:spcAft>
                <a:spcPts val="400"/>
              </a:spcAft>
            </a:pPr>
            <a:endParaRPr lang="en-US" sz="5600" dirty="0">
              <a:latin typeface="Calibri" panose="020F0502020204030204" pitchFamily="34" charset="0"/>
              <a:cs typeface="Calibri" panose="020F0502020204030204" pitchFamily="34" charset="0"/>
            </a:endParaRPr>
          </a:p>
          <a:p>
            <a:pPr lvl="1">
              <a:spcBef>
                <a:spcPts val="700"/>
              </a:spcBef>
              <a:spcAft>
                <a:spcPts val="400"/>
              </a:spcAft>
            </a:pPr>
            <a:endParaRPr lang="en-US" dirty="0"/>
          </a:p>
        </p:txBody>
      </p:sp>
      <p:grpSp>
        <p:nvGrpSpPr>
          <p:cNvPr id="4" name="Group 3">
            <a:extLst>
              <a:ext uri="{FF2B5EF4-FFF2-40B4-BE49-F238E27FC236}">
                <a16:creationId xmlns:a16="http://schemas.microsoft.com/office/drawing/2014/main" id="{302F816C-7B80-4EEB-A7AE-2CD06836731C}"/>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747DD93B-D8FA-4406-A120-11A41BEB95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B9F1C7C7-57FF-488E-B77A-300981146BE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859534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DLBCL!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400" dirty="0">
                <a:solidFill>
                  <a:srgbClr val="E1471D"/>
                </a:solidFill>
              </a:rPr>
              <a:t>Expert commentary </a:t>
            </a:r>
            <a:r>
              <a:rPr lang="en-US" sz="2400" b="0" dirty="0"/>
              <a:t>on recent advances in frontline treatment for DLBCL</a:t>
            </a:r>
            <a:endParaRPr lang="en-US" sz="2400" b="0" i="1" dirty="0"/>
          </a:p>
          <a:p>
            <a:pPr>
              <a:buClr>
                <a:schemeClr val="tx2">
                  <a:lumMod val="20000"/>
                  <a:lumOff val="80000"/>
                </a:schemeClr>
              </a:buClr>
              <a:defRPr/>
            </a:pPr>
            <a:r>
              <a:rPr lang="en-US" sz="2400" dirty="0">
                <a:solidFill>
                  <a:srgbClr val="E1471D"/>
                </a:solidFill>
              </a:rPr>
              <a:t>On-demand webcast </a:t>
            </a:r>
            <a:r>
              <a:rPr lang="en-US" sz="2400" b="0" dirty="0"/>
              <a:t>from one of the live meetings </a:t>
            </a:r>
            <a:r>
              <a:rPr lang="en-US" sz="2400" b="0" i="1"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302BCB-F383-45F0-BF8E-62D981737C6E}"/>
              </a:ext>
            </a:extLst>
          </p:cNvPr>
          <p:cNvSpPr>
            <a:spLocks noGrp="1"/>
          </p:cNvSpPr>
          <p:nvPr>
            <p:ph type="title"/>
          </p:nvPr>
        </p:nvSpPr>
        <p:spPr/>
        <p:txBody>
          <a:bodyPr/>
          <a:lstStyle/>
          <a:p>
            <a:r>
              <a:rPr lang="en-US" b="1" i="0" dirty="0">
                <a:effectLst/>
                <a:latin typeface="ff-quadraat-web-pro"/>
              </a:rPr>
              <a:t>Supplementary Appendix</a:t>
            </a:r>
            <a:endParaRPr lang="en-US" dirty="0"/>
          </a:p>
        </p:txBody>
      </p:sp>
    </p:spTree>
    <p:extLst>
      <p:ext uri="{BB962C8B-B14F-4D97-AF65-F5344CB8AC3E}">
        <p14:creationId xmlns:p14="http://schemas.microsoft.com/office/powerpoint/2010/main" val="737538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Rectangle 97">
            <a:extLst>
              <a:ext uri="{FF2B5EF4-FFF2-40B4-BE49-F238E27FC236}">
                <a16:creationId xmlns:a16="http://schemas.microsoft.com/office/drawing/2014/main" id="{E8A02315-D4C1-423D-B424-0201B69CD548}"/>
              </a:ext>
            </a:extLst>
          </p:cNvPr>
          <p:cNvSpPr/>
          <p:nvPr/>
        </p:nvSpPr>
        <p:spPr bwMode="auto">
          <a:xfrm>
            <a:off x="4690534" y="1653822"/>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 name="Rectangle 99">
            <a:extLst>
              <a:ext uri="{FF2B5EF4-FFF2-40B4-BE49-F238E27FC236}">
                <a16:creationId xmlns:a16="http://schemas.microsoft.com/office/drawing/2014/main" id="{AD83EA3D-FE31-4C1D-8795-20313CEFCF27}"/>
              </a:ext>
            </a:extLst>
          </p:cNvPr>
          <p:cNvSpPr/>
          <p:nvPr/>
        </p:nvSpPr>
        <p:spPr bwMode="auto">
          <a:xfrm>
            <a:off x="4690534" y="1913467"/>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 name="Rectangle 100">
            <a:extLst>
              <a:ext uri="{FF2B5EF4-FFF2-40B4-BE49-F238E27FC236}">
                <a16:creationId xmlns:a16="http://schemas.microsoft.com/office/drawing/2014/main" id="{2AF5DE1F-05A8-48AC-AD13-7104E5A2F9D1}"/>
              </a:ext>
            </a:extLst>
          </p:cNvPr>
          <p:cNvSpPr/>
          <p:nvPr/>
        </p:nvSpPr>
        <p:spPr bwMode="auto">
          <a:xfrm>
            <a:off x="4690534" y="2178756"/>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 name="Rectangle 101">
            <a:extLst>
              <a:ext uri="{FF2B5EF4-FFF2-40B4-BE49-F238E27FC236}">
                <a16:creationId xmlns:a16="http://schemas.microsoft.com/office/drawing/2014/main" id="{735CFF53-7A06-4A4F-B213-05A97F3FA6B5}"/>
              </a:ext>
            </a:extLst>
          </p:cNvPr>
          <p:cNvSpPr/>
          <p:nvPr/>
        </p:nvSpPr>
        <p:spPr bwMode="auto">
          <a:xfrm>
            <a:off x="4690534" y="2438401"/>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 name="Rectangle 102">
            <a:extLst>
              <a:ext uri="{FF2B5EF4-FFF2-40B4-BE49-F238E27FC236}">
                <a16:creationId xmlns:a16="http://schemas.microsoft.com/office/drawing/2014/main" id="{FCA9D41E-5143-4698-87CB-9C52775426EF}"/>
              </a:ext>
            </a:extLst>
          </p:cNvPr>
          <p:cNvSpPr/>
          <p:nvPr/>
        </p:nvSpPr>
        <p:spPr bwMode="auto">
          <a:xfrm>
            <a:off x="4690534" y="2703690"/>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 name="Rectangle 103">
            <a:extLst>
              <a:ext uri="{FF2B5EF4-FFF2-40B4-BE49-F238E27FC236}">
                <a16:creationId xmlns:a16="http://schemas.microsoft.com/office/drawing/2014/main" id="{EA282475-5AD5-40BE-AF4A-716C49E72757}"/>
              </a:ext>
            </a:extLst>
          </p:cNvPr>
          <p:cNvSpPr/>
          <p:nvPr/>
        </p:nvSpPr>
        <p:spPr bwMode="auto">
          <a:xfrm>
            <a:off x="4690534" y="2968979"/>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 name="Rectangle 104">
            <a:extLst>
              <a:ext uri="{FF2B5EF4-FFF2-40B4-BE49-F238E27FC236}">
                <a16:creationId xmlns:a16="http://schemas.microsoft.com/office/drawing/2014/main" id="{149D7688-EF9D-437A-9901-00BD1D60B910}"/>
              </a:ext>
            </a:extLst>
          </p:cNvPr>
          <p:cNvSpPr/>
          <p:nvPr/>
        </p:nvSpPr>
        <p:spPr bwMode="auto">
          <a:xfrm>
            <a:off x="4690534" y="3222979"/>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 name="Rectangle 105">
            <a:extLst>
              <a:ext uri="{FF2B5EF4-FFF2-40B4-BE49-F238E27FC236}">
                <a16:creationId xmlns:a16="http://schemas.microsoft.com/office/drawing/2014/main" id="{92C79A00-A41C-4FD6-A8CF-8B4E0C63AF25}"/>
              </a:ext>
            </a:extLst>
          </p:cNvPr>
          <p:cNvSpPr/>
          <p:nvPr/>
        </p:nvSpPr>
        <p:spPr bwMode="auto">
          <a:xfrm>
            <a:off x="4690534" y="3485446"/>
            <a:ext cx="4368800" cy="222956"/>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 name="Title 1">
            <a:extLst>
              <a:ext uri="{FF2B5EF4-FFF2-40B4-BE49-F238E27FC236}">
                <a16:creationId xmlns:a16="http://schemas.microsoft.com/office/drawing/2014/main" id="{1644E19B-9E2D-4493-92D6-6F3A9E4D7D10}"/>
              </a:ext>
            </a:extLst>
          </p:cNvPr>
          <p:cNvSpPr>
            <a:spLocks noGrp="1"/>
          </p:cNvSpPr>
          <p:nvPr>
            <p:ph type="title"/>
          </p:nvPr>
        </p:nvSpPr>
        <p:spPr>
          <a:xfrm>
            <a:off x="609759" y="103656"/>
            <a:ext cx="11141055" cy="1103313"/>
          </a:xfrm>
        </p:spPr>
        <p:txBody>
          <a:bodyPr/>
          <a:lstStyle/>
          <a:p>
            <a:r>
              <a:rPr lang="en-US" dirty="0"/>
              <a:t>Integrated Genomic Analyses Identify Subgroups Within and Distinct From Cell of Origin</a:t>
            </a:r>
          </a:p>
        </p:txBody>
      </p:sp>
      <p:sp>
        <p:nvSpPr>
          <p:cNvPr id="5" name="Rectangle 4">
            <a:extLst>
              <a:ext uri="{FF2B5EF4-FFF2-40B4-BE49-F238E27FC236}">
                <a16:creationId xmlns:a16="http://schemas.microsoft.com/office/drawing/2014/main" id="{3E1816EE-6169-4095-B982-A7F9B0F2EB12}"/>
              </a:ext>
            </a:extLst>
          </p:cNvPr>
          <p:cNvSpPr/>
          <p:nvPr/>
        </p:nvSpPr>
        <p:spPr>
          <a:xfrm>
            <a:off x="105708" y="6580967"/>
            <a:ext cx="1091966" cy="178190"/>
          </a:xfrm>
          <a:prstGeom prst="rect">
            <a:avLst/>
          </a:prstGeom>
        </p:spPr>
        <p:txBody>
          <a:bodyPr wrap="none">
            <a:spAutoFit/>
          </a:bodyPr>
          <a:lstStyle/>
          <a:p>
            <a:pPr marL="0" marR="0" lvl="0" indent="0" algn="l" defTabSz="310690" rtl="0" eaLnBrk="0" fontAlgn="base" latinLnBrk="0" hangingPunct="0">
              <a:lnSpc>
                <a:spcPct val="93000"/>
              </a:lnSpc>
              <a:spcBef>
                <a:spcPct val="0"/>
              </a:spcBef>
              <a:spcAft>
                <a:spcPct val="0"/>
              </a:spcAft>
              <a:buClr>
                <a:srgbClr val="000000"/>
              </a:buClr>
              <a:buSzPct val="45000"/>
              <a:buFontTx/>
              <a:buNone/>
              <a:tabLst/>
              <a:defRPr/>
            </a:pPr>
            <a:r>
              <a:rPr kumimoji="0" lang="en-GB" sz="600" b="0" i="0" u="none" strike="noStrike" kern="1200" cap="none" spc="0" normalizeH="0" baseline="0" noProof="0" dirty="0">
                <a:ln>
                  <a:noFill/>
                </a:ln>
                <a:solidFill>
                  <a:srgbClr val="FFFFFF"/>
                </a:solidFill>
                <a:effectLst/>
                <a:uLnTx/>
                <a:uFillTx/>
                <a:latin typeface="Arial" charset="0"/>
                <a:ea typeface="ＭＳ Ｐゴシック" pitchFamily="34" charset="-128"/>
                <a:cs typeface="+mn-cs"/>
              </a:rPr>
              <a:t>Schmitz, et al. NEJM 2018</a:t>
            </a:r>
          </a:p>
        </p:txBody>
      </p:sp>
      <p:sp>
        <p:nvSpPr>
          <p:cNvPr id="4" name="TextBox 3">
            <a:extLst>
              <a:ext uri="{FF2B5EF4-FFF2-40B4-BE49-F238E27FC236}">
                <a16:creationId xmlns:a16="http://schemas.microsoft.com/office/drawing/2014/main" id="{FBDFB4B1-ACAB-614B-B1FF-56850B312307}"/>
              </a:ext>
            </a:extLst>
          </p:cNvPr>
          <p:cNvSpPr txBox="1"/>
          <p:nvPr/>
        </p:nvSpPr>
        <p:spPr>
          <a:xfrm>
            <a:off x="9049720" y="1684703"/>
            <a:ext cx="856280" cy="212365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rPr>
              <a:t>MCD</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2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rPr>
              <a:t>N1</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rPr>
              <a:t>BN2</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4" charset="-128"/>
                <a:cs typeface="Calibri" panose="020F0502020204030204" pitchFamily="34" charset="0"/>
              </a:rPr>
              <a:t>EZB</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1"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Calibri" panose="020F0502020204030204" pitchFamily="34" charset="0"/>
            </a:endParaRPr>
          </a:p>
        </p:txBody>
      </p:sp>
      <p:sp>
        <p:nvSpPr>
          <p:cNvPr id="27" name="Text Box 11">
            <a:extLst>
              <a:ext uri="{FF2B5EF4-FFF2-40B4-BE49-F238E27FC236}">
                <a16:creationId xmlns:a16="http://schemas.microsoft.com/office/drawing/2014/main" id="{DD27B0F5-05FD-4E97-A467-F20C5A6BAB48}"/>
              </a:ext>
            </a:extLst>
          </p:cNvPr>
          <p:cNvSpPr txBox="1">
            <a:spLocks noChangeArrowheads="1"/>
          </p:cNvSpPr>
          <p:nvPr/>
        </p:nvSpPr>
        <p:spPr bwMode="auto">
          <a:xfrm>
            <a:off x="414339" y="63963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Chapuy. Nat Med. 2018;24:679. Schmitz. NEJM. 2018;378:1396.</a:t>
            </a:r>
          </a:p>
        </p:txBody>
      </p:sp>
      <p:sp>
        <p:nvSpPr>
          <p:cNvPr id="37" name="TextBox 36">
            <a:extLst>
              <a:ext uri="{FF2B5EF4-FFF2-40B4-BE49-F238E27FC236}">
                <a16:creationId xmlns:a16="http://schemas.microsoft.com/office/drawing/2014/main" id="{3277E546-8773-459B-BCE0-C25200EB0830}"/>
              </a:ext>
            </a:extLst>
          </p:cNvPr>
          <p:cNvSpPr txBox="1"/>
          <p:nvPr/>
        </p:nvSpPr>
        <p:spPr bwMode="auto">
          <a:xfrm>
            <a:off x="1558315" y="3668702"/>
            <a:ext cx="1295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MCD (N = 71)</a:t>
            </a:r>
          </a:p>
        </p:txBody>
      </p:sp>
      <p:sp>
        <p:nvSpPr>
          <p:cNvPr id="38" name="TextBox 37">
            <a:extLst>
              <a:ext uri="{FF2B5EF4-FFF2-40B4-BE49-F238E27FC236}">
                <a16:creationId xmlns:a16="http://schemas.microsoft.com/office/drawing/2014/main" id="{436555E2-C5D0-4764-8F34-7D208A882238}"/>
              </a:ext>
            </a:extLst>
          </p:cNvPr>
          <p:cNvSpPr txBox="1"/>
          <p:nvPr/>
        </p:nvSpPr>
        <p:spPr bwMode="auto">
          <a:xfrm>
            <a:off x="3197839" y="3747922"/>
            <a:ext cx="11455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BN2 (N = 98)</a:t>
            </a:r>
          </a:p>
        </p:txBody>
      </p:sp>
      <p:grpSp>
        <p:nvGrpSpPr>
          <p:cNvPr id="60" name="Group 59">
            <a:extLst>
              <a:ext uri="{FF2B5EF4-FFF2-40B4-BE49-F238E27FC236}">
                <a16:creationId xmlns:a16="http://schemas.microsoft.com/office/drawing/2014/main" id="{4AC71F09-726A-4D12-A8BE-1ED30E25E8EE}"/>
              </a:ext>
            </a:extLst>
          </p:cNvPr>
          <p:cNvGrpSpPr/>
          <p:nvPr/>
        </p:nvGrpSpPr>
        <p:grpSpPr>
          <a:xfrm>
            <a:off x="1531752" y="3844059"/>
            <a:ext cx="1225315" cy="1318045"/>
            <a:chOff x="1531752" y="3844059"/>
            <a:chExt cx="1225315" cy="1318045"/>
          </a:xfrm>
        </p:grpSpPr>
        <p:sp>
          <p:nvSpPr>
            <p:cNvPr id="33" name="Partial Circle 32">
              <a:extLst>
                <a:ext uri="{FF2B5EF4-FFF2-40B4-BE49-F238E27FC236}">
                  <a16:creationId xmlns:a16="http://schemas.microsoft.com/office/drawing/2014/main" id="{00DF38DE-5981-4E4A-83DE-5B12293B70D0}"/>
                </a:ext>
              </a:extLst>
            </p:cNvPr>
            <p:cNvSpPr/>
            <p:nvPr/>
          </p:nvSpPr>
          <p:spPr bwMode="auto">
            <a:xfrm>
              <a:off x="1533082" y="4093605"/>
              <a:ext cx="1066800" cy="1066800"/>
            </a:xfrm>
            <a:prstGeom prst="pie">
              <a:avLst>
                <a:gd name="adj1" fmla="val 17542616"/>
                <a:gd name="adj2" fmla="val 16200000"/>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4" name="Partial Circle 33">
              <a:extLst>
                <a:ext uri="{FF2B5EF4-FFF2-40B4-BE49-F238E27FC236}">
                  <a16:creationId xmlns:a16="http://schemas.microsoft.com/office/drawing/2014/main" id="{F999A582-2E74-4A90-9A84-790E1120045E}"/>
                </a:ext>
              </a:extLst>
            </p:cNvPr>
            <p:cNvSpPr/>
            <p:nvPr/>
          </p:nvSpPr>
          <p:spPr bwMode="auto">
            <a:xfrm>
              <a:off x="1534231" y="4095304"/>
              <a:ext cx="1066800" cy="1066800"/>
            </a:xfrm>
            <a:prstGeom prst="pie">
              <a:avLst>
                <a:gd name="adj1" fmla="val 16788543"/>
                <a:gd name="adj2" fmla="val 17585768"/>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5" name="Partial Circle 34">
              <a:extLst>
                <a:ext uri="{FF2B5EF4-FFF2-40B4-BE49-F238E27FC236}">
                  <a16:creationId xmlns:a16="http://schemas.microsoft.com/office/drawing/2014/main" id="{BA4F0D72-1D0F-4D56-971C-2980377EE4D1}"/>
                </a:ext>
              </a:extLst>
            </p:cNvPr>
            <p:cNvSpPr/>
            <p:nvPr/>
          </p:nvSpPr>
          <p:spPr bwMode="auto">
            <a:xfrm>
              <a:off x="1531752" y="4095303"/>
              <a:ext cx="1066800" cy="1066800"/>
            </a:xfrm>
            <a:prstGeom prst="pie">
              <a:avLst>
                <a:gd name="adj1" fmla="val 16188904"/>
                <a:gd name="adj2" fmla="val 16849328"/>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6" name="TextBox 35">
              <a:extLst>
                <a:ext uri="{FF2B5EF4-FFF2-40B4-BE49-F238E27FC236}">
                  <a16:creationId xmlns:a16="http://schemas.microsoft.com/office/drawing/2014/main" id="{8E20E014-A1AE-43A1-A6BD-858E39492A1B}"/>
                </a:ext>
              </a:extLst>
            </p:cNvPr>
            <p:cNvSpPr txBox="1"/>
            <p:nvPr/>
          </p:nvSpPr>
          <p:spPr bwMode="auto">
            <a:xfrm>
              <a:off x="1828800" y="46482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96%</a:t>
              </a:r>
            </a:p>
          </p:txBody>
        </p:sp>
        <p:sp>
          <p:nvSpPr>
            <p:cNvPr id="39" name="TextBox 38">
              <a:extLst>
                <a:ext uri="{FF2B5EF4-FFF2-40B4-BE49-F238E27FC236}">
                  <a16:creationId xmlns:a16="http://schemas.microsoft.com/office/drawing/2014/main" id="{83E37357-D678-4A05-9811-2C63B3782DBA}"/>
                </a:ext>
              </a:extLst>
            </p:cNvPr>
            <p:cNvSpPr txBox="1"/>
            <p:nvPr/>
          </p:nvSpPr>
          <p:spPr bwMode="auto">
            <a:xfrm>
              <a:off x="1889069" y="3844059"/>
              <a:ext cx="4731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40" name="TextBox 39">
              <a:extLst>
                <a:ext uri="{FF2B5EF4-FFF2-40B4-BE49-F238E27FC236}">
                  <a16:creationId xmlns:a16="http://schemas.microsoft.com/office/drawing/2014/main" id="{491D2D50-BA28-4C96-AFE5-70A3D9FF2062}"/>
                </a:ext>
              </a:extLst>
            </p:cNvPr>
            <p:cNvSpPr txBox="1"/>
            <p:nvPr/>
          </p:nvSpPr>
          <p:spPr bwMode="auto">
            <a:xfrm>
              <a:off x="2147467" y="3902078"/>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grpSp>
      <p:grpSp>
        <p:nvGrpSpPr>
          <p:cNvPr id="61" name="Group 60">
            <a:extLst>
              <a:ext uri="{FF2B5EF4-FFF2-40B4-BE49-F238E27FC236}">
                <a16:creationId xmlns:a16="http://schemas.microsoft.com/office/drawing/2014/main" id="{9029FC15-64BA-4E78-9660-190081870C6B}"/>
              </a:ext>
            </a:extLst>
          </p:cNvPr>
          <p:cNvGrpSpPr/>
          <p:nvPr/>
        </p:nvGrpSpPr>
        <p:grpSpPr>
          <a:xfrm>
            <a:off x="3199388" y="3995940"/>
            <a:ext cx="1144012" cy="1068958"/>
            <a:chOff x="3199388" y="4092456"/>
            <a:chExt cx="1144012" cy="1068958"/>
          </a:xfrm>
        </p:grpSpPr>
        <p:sp>
          <p:nvSpPr>
            <p:cNvPr id="41" name="Partial Circle 40">
              <a:extLst>
                <a:ext uri="{FF2B5EF4-FFF2-40B4-BE49-F238E27FC236}">
                  <a16:creationId xmlns:a16="http://schemas.microsoft.com/office/drawing/2014/main" id="{6B384368-D7AE-435C-B660-0BA78C33DF91}"/>
                </a:ext>
              </a:extLst>
            </p:cNvPr>
            <p:cNvSpPr/>
            <p:nvPr/>
          </p:nvSpPr>
          <p:spPr bwMode="auto">
            <a:xfrm>
              <a:off x="3201407" y="4093605"/>
              <a:ext cx="1066800" cy="1066800"/>
            </a:xfrm>
            <a:prstGeom prst="pie">
              <a:avLst>
                <a:gd name="adj1" fmla="val 16220724"/>
                <a:gd name="adj2" fmla="val 2643131"/>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 name="Partial Circle 41">
              <a:extLst>
                <a:ext uri="{FF2B5EF4-FFF2-40B4-BE49-F238E27FC236}">
                  <a16:creationId xmlns:a16="http://schemas.microsoft.com/office/drawing/2014/main" id="{157D9015-A78F-44F6-8747-6142A66BB6C0}"/>
                </a:ext>
              </a:extLst>
            </p:cNvPr>
            <p:cNvSpPr/>
            <p:nvPr/>
          </p:nvSpPr>
          <p:spPr bwMode="auto">
            <a:xfrm>
              <a:off x="3199388" y="4094614"/>
              <a:ext cx="1066800" cy="1066800"/>
            </a:xfrm>
            <a:prstGeom prst="pie">
              <a:avLst>
                <a:gd name="adj1" fmla="val 2585612"/>
                <a:gd name="adj2" fmla="val 8432545"/>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 name="Partial Circle 42">
              <a:extLst>
                <a:ext uri="{FF2B5EF4-FFF2-40B4-BE49-F238E27FC236}">
                  <a16:creationId xmlns:a16="http://schemas.microsoft.com/office/drawing/2014/main" id="{2D40FB21-3620-45E7-BE9F-EA692041CB5C}"/>
                </a:ext>
              </a:extLst>
            </p:cNvPr>
            <p:cNvSpPr/>
            <p:nvPr/>
          </p:nvSpPr>
          <p:spPr bwMode="auto">
            <a:xfrm>
              <a:off x="3203425" y="4092456"/>
              <a:ext cx="1066800" cy="1066800"/>
            </a:xfrm>
            <a:prstGeom prst="pie">
              <a:avLst>
                <a:gd name="adj1" fmla="val 8411087"/>
                <a:gd name="adj2" fmla="val 16199610"/>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 name="TextBox 43">
              <a:extLst>
                <a:ext uri="{FF2B5EF4-FFF2-40B4-BE49-F238E27FC236}">
                  <a16:creationId xmlns:a16="http://schemas.microsoft.com/office/drawing/2014/main" id="{D634C730-1627-4918-9EB1-69A87CECDD4F}"/>
                </a:ext>
              </a:extLst>
            </p:cNvPr>
            <p:cNvSpPr txBox="1"/>
            <p:nvPr/>
          </p:nvSpPr>
          <p:spPr bwMode="auto">
            <a:xfrm>
              <a:off x="3733800" y="43434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41%</a:t>
              </a:r>
            </a:p>
          </p:txBody>
        </p:sp>
        <p:sp>
          <p:nvSpPr>
            <p:cNvPr id="45" name="TextBox 44">
              <a:extLst>
                <a:ext uri="{FF2B5EF4-FFF2-40B4-BE49-F238E27FC236}">
                  <a16:creationId xmlns:a16="http://schemas.microsoft.com/office/drawing/2014/main" id="{F0AC9031-A6D0-4701-9910-01D2608BDEF1}"/>
                </a:ext>
              </a:extLst>
            </p:cNvPr>
            <p:cNvSpPr txBox="1"/>
            <p:nvPr/>
          </p:nvSpPr>
          <p:spPr bwMode="auto">
            <a:xfrm>
              <a:off x="3505200" y="48006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19%</a:t>
              </a:r>
            </a:p>
          </p:txBody>
        </p:sp>
        <p:sp>
          <p:nvSpPr>
            <p:cNvPr id="46" name="TextBox 45">
              <a:extLst>
                <a:ext uri="{FF2B5EF4-FFF2-40B4-BE49-F238E27FC236}">
                  <a16:creationId xmlns:a16="http://schemas.microsoft.com/office/drawing/2014/main" id="{62A38DF2-F177-463A-A31C-90C50974F9EC}"/>
                </a:ext>
              </a:extLst>
            </p:cNvPr>
            <p:cNvSpPr txBox="1"/>
            <p:nvPr/>
          </p:nvSpPr>
          <p:spPr bwMode="auto">
            <a:xfrm>
              <a:off x="3214655" y="432015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40%</a:t>
              </a:r>
            </a:p>
          </p:txBody>
        </p:sp>
      </p:grpSp>
      <p:grpSp>
        <p:nvGrpSpPr>
          <p:cNvPr id="59" name="Group 58">
            <a:extLst>
              <a:ext uri="{FF2B5EF4-FFF2-40B4-BE49-F238E27FC236}">
                <a16:creationId xmlns:a16="http://schemas.microsoft.com/office/drawing/2014/main" id="{7425DA2D-A1B3-4A6E-8366-A0515602D763}"/>
              </a:ext>
            </a:extLst>
          </p:cNvPr>
          <p:cNvGrpSpPr/>
          <p:nvPr/>
        </p:nvGrpSpPr>
        <p:grpSpPr>
          <a:xfrm>
            <a:off x="1546997" y="5360783"/>
            <a:ext cx="1067140" cy="1084135"/>
            <a:chOff x="1546997" y="5304295"/>
            <a:chExt cx="1067140" cy="1084135"/>
          </a:xfrm>
        </p:grpSpPr>
        <p:sp>
          <p:nvSpPr>
            <p:cNvPr id="47" name="Partial Circle 46">
              <a:extLst>
                <a:ext uri="{FF2B5EF4-FFF2-40B4-BE49-F238E27FC236}">
                  <a16:creationId xmlns:a16="http://schemas.microsoft.com/office/drawing/2014/main" id="{2082E927-434F-4D63-BACD-E3C74ECBBCD2}"/>
                </a:ext>
              </a:extLst>
            </p:cNvPr>
            <p:cNvSpPr/>
            <p:nvPr/>
          </p:nvSpPr>
          <p:spPr bwMode="auto">
            <a:xfrm>
              <a:off x="1547337" y="5321630"/>
              <a:ext cx="1066800" cy="1066800"/>
            </a:xfrm>
            <a:prstGeom prst="pie">
              <a:avLst>
                <a:gd name="adj1" fmla="val 17840107"/>
                <a:gd name="adj2" fmla="val 16175954"/>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 name="Partial Circle 47">
              <a:extLst>
                <a:ext uri="{FF2B5EF4-FFF2-40B4-BE49-F238E27FC236}">
                  <a16:creationId xmlns:a16="http://schemas.microsoft.com/office/drawing/2014/main" id="{2305E251-45F2-4FAB-AB66-0F7F12AF26A5}"/>
                </a:ext>
              </a:extLst>
            </p:cNvPr>
            <p:cNvSpPr/>
            <p:nvPr/>
          </p:nvSpPr>
          <p:spPr bwMode="auto">
            <a:xfrm>
              <a:off x="1546997" y="5321093"/>
              <a:ext cx="1066800" cy="1066800"/>
            </a:xfrm>
            <a:prstGeom prst="pie">
              <a:avLst>
                <a:gd name="adj1" fmla="val 16149061"/>
                <a:gd name="adj2" fmla="val 17924055"/>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 name="TextBox 48">
              <a:extLst>
                <a:ext uri="{FF2B5EF4-FFF2-40B4-BE49-F238E27FC236}">
                  <a16:creationId xmlns:a16="http://schemas.microsoft.com/office/drawing/2014/main" id="{AE4BBDD3-0CD8-43E2-BC70-E6A7350C2A41}"/>
                </a:ext>
              </a:extLst>
            </p:cNvPr>
            <p:cNvSpPr txBox="1"/>
            <p:nvPr/>
          </p:nvSpPr>
          <p:spPr bwMode="auto">
            <a:xfrm>
              <a:off x="1828800" y="59436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95%</a:t>
              </a:r>
            </a:p>
          </p:txBody>
        </p:sp>
        <p:sp>
          <p:nvSpPr>
            <p:cNvPr id="50" name="TextBox 49">
              <a:extLst>
                <a:ext uri="{FF2B5EF4-FFF2-40B4-BE49-F238E27FC236}">
                  <a16:creationId xmlns:a16="http://schemas.microsoft.com/office/drawing/2014/main" id="{EAE62CD9-A8C2-4DC7-8DC4-3F1EF29EE777}"/>
                </a:ext>
              </a:extLst>
            </p:cNvPr>
            <p:cNvSpPr txBox="1"/>
            <p:nvPr/>
          </p:nvSpPr>
          <p:spPr bwMode="auto">
            <a:xfrm>
              <a:off x="1963118" y="5304295"/>
              <a:ext cx="475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5%</a:t>
              </a:r>
            </a:p>
          </p:txBody>
        </p:sp>
      </p:grpSp>
      <p:grpSp>
        <p:nvGrpSpPr>
          <p:cNvPr id="66" name="Group 65">
            <a:extLst>
              <a:ext uri="{FF2B5EF4-FFF2-40B4-BE49-F238E27FC236}">
                <a16:creationId xmlns:a16="http://schemas.microsoft.com/office/drawing/2014/main" id="{9D0C90B1-A8B2-4CC8-987E-C45270B25797}"/>
              </a:ext>
            </a:extLst>
          </p:cNvPr>
          <p:cNvGrpSpPr/>
          <p:nvPr/>
        </p:nvGrpSpPr>
        <p:grpSpPr>
          <a:xfrm>
            <a:off x="3215899" y="5149826"/>
            <a:ext cx="1068092" cy="1295611"/>
            <a:chOff x="3215899" y="5107026"/>
            <a:chExt cx="1068092" cy="1295611"/>
          </a:xfrm>
        </p:grpSpPr>
        <p:sp>
          <p:nvSpPr>
            <p:cNvPr id="53" name="Partial Circle 52">
              <a:extLst>
                <a:ext uri="{FF2B5EF4-FFF2-40B4-BE49-F238E27FC236}">
                  <a16:creationId xmlns:a16="http://schemas.microsoft.com/office/drawing/2014/main" id="{AE552AF9-4847-4D49-8A4C-E5ADF4961C36}"/>
                </a:ext>
              </a:extLst>
            </p:cNvPr>
            <p:cNvSpPr/>
            <p:nvPr/>
          </p:nvSpPr>
          <p:spPr bwMode="auto">
            <a:xfrm>
              <a:off x="3215899" y="5335837"/>
              <a:ext cx="1066800" cy="1066800"/>
            </a:xfrm>
            <a:prstGeom prst="pie">
              <a:avLst>
                <a:gd name="adj1" fmla="val 16187393"/>
                <a:gd name="adj2" fmla="val 17117250"/>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nvGrpSpPr>
            <p:cNvPr id="65" name="Group 64">
              <a:extLst>
                <a:ext uri="{FF2B5EF4-FFF2-40B4-BE49-F238E27FC236}">
                  <a16:creationId xmlns:a16="http://schemas.microsoft.com/office/drawing/2014/main" id="{FA9B1DFA-9AC9-4B6F-8D99-F2DD9568AD07}"/>
                </a:ext>
              </a:extLst>
            </p:cNvPr>
            <p:cNvGrpSpPr/>
            <p:nvPr/>
          </p:nvGrpSpPr>
          <p:grpSpPr>
            <a:xfrm>
              <a:off x="3217190" y="5107026"/>
              <a:ext cx="1066801" cy="1295611"/>
              <a:chOff x="3217190" y="5107026"/>
              <a:chExt cx="1066801" cy="1295611"/>
            </a:xfrm>
          </p:grpSpPr>
          <p:sp>
            <p:nvSpPr>
              <p:cNvPr id="52" name="Partial Circle 51">
                <a:extLst>
                  <a:ext uri="{FF2B5EF4-FFF2-40B4-BE49-F238E27FC236}">
                    <a16:creationId xmlns:a16="http://schemas.microsoft.com/office/drawing/2014/main" id="{FF293714-64F3-454F-891A-B30381181D37}"/>
                  </a:ext>
                </a:extLst>
              </p:cNvPr>
              <p:cNvSpPr/>
              <p:nvPr/>
            </p:nvSpPr>
            <p:spPr bwMode="auto">
              <a:xfrm>
                <a:off x="3217190" y="5335837"/>
                <a:ext cx="1066800" cy="1066800"/>
              </a:xfrm>
              <a:prstGeom prst="pie">
                <a:avLst>
                  <a:gd name="adj1" fmla="val 17045386"/>
                  <a:gd name="adj2" fmla="val 19368588"/>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grpSp>
            <p:nvGrpSpPr>
              <p:cNvPr id="64" name="Group 63">
                <a:extLst>
                  <a:ext uri="{FF2B5EF4-FFF2-40B4-BE49-F238E27FC236}">
                    <a16:creationId xmlns:a16="http://schemas.microsoft.com/office/drawing/2014/main" id="{A10C72E0-1753-421B-8FAB-2241C950C909}"/>
                  </a:ext>
                </a:extLst>
              </p:cNvPr>
              <p:cNvGrpSpPr/>
              <p:nvPr/>
            </p:nvGrpSpPr>
            <p:grpSpPr>
              <a:xfrm>
                <a:off x="3217191" y="5107026"/>
                <a:ext cx="1066800" cy="1295611"/>
                <a:chOff x="3217191" y="5107026"/>
                <a:chExt cx="1066800" cy="1295611"/>
              </a:xfrm>
            </p:grpSpPr>
            <p:sp>
              <p:nvSpPr>
                <p:cNvPr id="51" name="Partial Circle 50">
                  <a:extLst>
                    <a:ext uri="{FF2B5EF4-FFF2-40B4-BE49-F238E27FC236}">
                      <a16:creationId xmlns:a16="http://schemas.microsoft.com/office/drawing/2014/main" id="{BC05B1BA-28E2-4339-A62D-232243DA1FFE}"/>
                    </a:ext>
                  </a:extLst>
                </p:cNvPr>
                <p:cNvSpPr/>
                <p:nvPr/>
              </p:nvSpPr>
              <p:spPr bwMode="auto">
                <a:xfrm>
                  <a:off x="3217191" y="5335837"/>
                  <a:ext cx="1066800" cy="1066800"/>
                </a:xfrm>
                <a:prstGeom prst="pie">
                  <a:avLst>
                    <a:gd name="adj1" fmla="val 19352944"/>
                    <a:gd name="adj2" fmla="val 16199756"/>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 name="TextBox 54">
                  <a:extLst>
                    <a:ext uri="{FF2B5EF4-FFF2-40B4-BE49-F238E27FC236}">
                      <a16:creationId xmlns:a16="http://schemas.microsoft.com/office/drawing/2014/main" id="{62A554BE-EDBC-40C6-865C-A04BCAF57479}"/>
                    </a:ext>
                  </a:extLst>
                </p:cNvPr>
                <p:cNvSpPr txBox="1"/>
                <p:nvPr/>
              </p:nvSpPr>
              <p:spPr bwMode="auto">
                <a:xfrm>
                  <a:off x="3505200" y="5943600"/>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88%</a:t>
                  </a:r>
                </a:p>
              </p:txBody>
            </p:sp>
            <p:sp>
              <p:nvSpPr>
                <p:cNvPr id="56" name="TextBox 55">
                  <a:extLst>
                    <a:ext uri="{FF2B5EF4-FFF2-40B4-BE49-F238E27FC236}">
                      <a16:creationId xmlns:a16="http://schemas.microsoft.com/office/drawing/2014/main" id="{CE1635BD-54D5-48CD-93A5-7F32F85C9CBD}"/>
                    </a:ext>
                  </a:extLst>
                </p:cNvPr>
                <p:cNvSpPr txBox="1"/>
                <p:nvPr/>
              </p:nvSpPr>
              <p:spPr bwMode="auto">
                <a:xfrm>
                  <a:off x="3757047" y="5406326"/>
                  <a:ext cx="4339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rPr>
                    <a:t>9%</a:t>
                  </a:r>
                </a:p>
              </p:txBody>
            </p:sp>
            <p:sp>
              <p:nvSpPr>
                <p:cNvPr id="57" name="TextBox 56">
                  <a:extLst>
                    <a:ext uri="{FF2B5EF4-FFF2-40B4-BE49-F238E27FC236}">
                      <a16:creationId xmlns:a16="http://schemas.microsoft.com/office/drawing/2014/main" id="{4748E8A6-B9D3-4E88-B2DD-E2D49CFC479E}"/>
                    </a:ext>
                  </a:extLst>
                </p:cNvPr>
                <p:cNvSpPr txBox="1"/>
                <p:nvPr/>
              </p:nvSpPr>
              <p:spPr bwMode="auto">
                <a:xfrm>
                  <a:off x="3613348" y="5107026"/>
                  <a:ext cx="60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a:t>
                  </a:r>
                </a:p>
              </p:txBody>
            </p:sp>
          </p:grpSp>
        </p:grpSp>
      </p:grpSp>
      <p:sp>
        <p:nvSpPr>
          <p:cNvPr id="58" name="TextBox 57">
            <a:extLst>
              <a:ext uri="{FF2B5EF4-FFF2-40B4-BE49-F238E27FC236}">
                <a16:creationId xmlns:a16="http://schemas.microsoft.com/office/drawing/2014/main" id="{8C08CD93-A174-4E59-9F9E-CC2DEE33C204}"/>
              </a:ext>
            </a:extLst>
          </p:cNvPr>
          <p:cNvSpPr txBox="1"/>
          <p:nvPr/>
        </p:nvSpPr>
        <p:spPr bwMode="auto">
          <a:xfrm>
            <a:off x="1670516" y="5119738"/>
            <a:ext cx="1295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N1 (N = 19)</a:t>
            </a:r>
          </a:p>
        </p:txBody>
      </p:sp>
      <p:sp>
        <p:nvSpPr>
          <p:cNvPr id="62" name="TextBox 61">
            <a:extLst>
              <a:ext uri="{FF2B5EF4-FFF2-40B4-BE49-F238E27FC236}">
                <a16:creationId xmlns:a16="http://schemas.microsoft.com/office/drawing/2014/main" id="{873A70F9-1DE1-49B9-8684-6FBCC050910A}"/>
              </a:ext>
            </a:extLst>
          </p:cNvPr>
          <p:cNvSpPr txBox="1"/>
          <p:nvPr/>
        </p:nvSpPr>
        <p:spPr bwMode="auto">
          <a:xfrm>
            <a:off x="3355743" y="5013610"/>
            <a:ext cx="1295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EZB (N = 69)</a:t>
            </a:r>
          </a:p>
        </p:txBody>
      </p:sp>
      <p:sp>
        <p:nvSpPr>
          <p:cNvPr id="67" name="TextBox 66">
            <a:extLst>
              <a:ext uri="{FF2B5EF4-FFF2-40B4-BE49-F238E27FC236}">
                <a16:creationId xmlns:a16="http://schemas.microsoft.com/office/drawing/2014/main" id="{23A3A032-8D4D-4E9D-B429-18B79D819686}"/>
              </a:ext>
            </a:extLst>
          </p:cNvPr>
          <p:cNvSpPr txBox="1"/>
          <p:nvPr/>
        </p:nvSpPr>
        <p:spPr bwMode="auto">
          <a:xfrm>
            <a:off x="600930" y="4764369"/>
            <a:ext cx="10682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Unclassified</a:t>
            </a:r>
          </a:p>
        </p:txBody>
      </p:sp>
      <p:sp>
        <p:nvSpPr>
          <p:cNvPr id="68" name="Rectangle 67">
            <a:extLst>
              <a:ext uri="{FF2B5EF4-FFF2-40B4-BE49-F238E27FC236}">
                <a16:creationId xmlns:a16="http://schemas.microsoft.com/office/drawing/2014/main" id="{BE03CF46-64B1-4092-8846-0DF7DA70CF98}"/>
              </a:ext>
            </a:extLst>
          </p:cNvPr>
          <p:cNvSpPr/>
          <p:nvPr/>
        </p:nvSpPr>
        <p:spPr bwMode="auto">
          <a:xfrm>
            <a:off x="543560" y="4864401"/>
            <a:ext cx="110622" cy="11062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69" name="Rectangle 68">
            <a:extLst>
              <a:ext uri="{FF2B5EF4-FFF2-40B4-BE49-F238E27FC236}">
                <a16:creationId xmlns:a16="http://schemas.microsoft.com/office/drawing/2014/main" id="{6866EF46-E75D-4903-BD48-A785B62E0909}"/>
              </a:ext>
            </a:extLst>
          </p:cNvPr>
          <p:cNvSpPr/>
          <p:nvPr/>
        </p:nvSpPr>
        <p:spPr bwMode="auto">
          <a:xfrm>
            <a:off x="543560" y="5079761"/>
            <a:ext cx="110622" cy="11062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0" name="Rectangle 69">
            <a:extLst>
              <a:ext uri="{FF2B5EF4-FFF2-40B4-BE49-F238E27FC236}">
                <a16:creationId xmlns:a16="http://schemas.microsoft.com/office/drawing/2014/main" id="{2DF9DB1A-2823-493B-AA4F-45042953B021}"/>
              </a:ext>
            </a:extLst>
          </p:cNvPr>
          <p:cNvSpPr/>
          <p:nvPr/>
        </p:nvSpPr>
        <p:spPr bwMode="auto">
          <a:xfrm>
            <a:off x="543560" y="5293356"/>
            <a:ext cx="110622" cy="1106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1" name="TextBox 70">
            <a:extLst>
              <a:ext uri="{FF2B5EF4-FFF2-40B4-BE49-F238E27FC236}">
                <a16:creationId xmlns:a16="http://schemas.microsoft.com/office/drawing/2014/main" id="{65654C8C-00B9-48B3-8F93-1C29E0EC370D}"/>
              </a:ext>
            </a:extLst>
          </p:cNvPr>
          <p:cNvSpPr txBox="1"/>
          <p:nvPr/>
        </p:nvSpPr>
        <p:spPr bwMode="auto">
          <a:xfrm>
            <a:off x="1470516" y="1318693"/>
            <a:ext cx="13799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Genetic Feature</a:t>
            </a:r>
          </a:p>
        </p:txBody>
      </p:sp>
      <p:sp>
        <p:nvSpPr>
          <p:cNvPr id="72" name="TextBox 71">
            <a:extLst>
              <a:ext uri="{FF2B5EF4-FFF2-40B4-BE49-F238E27FC236}">
                <a16:creationId xmlns:a16="http://schemas.microsoft.com/office/drawing/2014/main" id="{9F64BB21-DE86-47EF-8CF7-4AD2BBC5CAA0}"/>
              </a:ext>
            </a:extLst>
          </p:cNvPr>
          <p:cNvSpPr txBox="1"/>
          <p:nvPr/>
        </p:nvSpPr>
        <p:spPr bwMode="auto">
          <a:xfrm>
            <a:off x="2756428" y="1170606"/>
            <a:ext cx="68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Log</a:t>
            </a:r>
            <a:r>
              <a:rPr kumimoji="0" lang="en-US" sz="1200" b="1" i="0" u="none" strike="noStrike" kern="1200" cap="none" spc="0" normalizeH="0" baseline="-25000" noProof="0" dirty="0">
                <a:ln>
                  <a:noFill/>
                </a:ln>
                <a:solidFill>
                  <a:srgbClr val="000000"/>
                </a:solidFill>
                <a:effectLst/>
                <a:uLnTx/>
                <a:uFillTx/>
                <a:latin typeface="Calibri" panose="020F0502020204030204" pitchFamily="34" charset="0"/>
                <a:ea typeface="ＭＳ Ｐゴシック" pitchFamily="34" charset="-128"/>
                <a:cs typeface="+mn-cs"/>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a:t>
            </a: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Value</a:t>
            </a:r>
          </a:p>
        </p:txBody>
      </p:sp>
      <p:sp>
        <p:nvSpPr>
          <p:cNvPr id="73" name="TextBox 72">
            <a:extLst>
              <a:ext uri="{FF2B5EF4-FFF2-40B4-BE49-F238E27FC236}">
                <a16:creationId xmlns:a16="http://schemas.microsoft.com/office/drawing/2014/main" id="{7FD7B9F5-5FEC-4DF2-9802-FEA1381C933C}"/>
              </a:ext>
            </a:extLst>
          </p:cNvPr>
          <p:cNvSpPr txBox="1"/>
          <p:nvPr/>
        </p:nvSpPr>
        <p:spPr bwMode="auto">
          <a:xfrm>
            <a:off x="3209601" y="1298276"/>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a:t>
            </a:r>
          </a:p>
        </p:txBody>
      </p:sp>
      <p:sp>
        <p:nvSpPr>
          <p:cNvPr id="74" name="TextBox 73">
            <a:extLst>
              <a:ext uri="{FF2B5EF4-FFF2-40B4-BE49-F238E27FC236}">
                <a16:creationId xmlns:a16="http://schemas.microsoft.com/office/drawing/2014/main" id="{5C8295CA-A95A-4509-B7E5-6CF21CDA2DD6}"/>
              </a:ext>
            </a:extLst>
          </p:cNvPr>
          <p:cNvSpPr txBox="1"/>
          <p:nvPr/>
        </p:nvSpPr>
        <p:spPr bwMode="auto">
          <a:xfrm>
            <a:off x="3526766" y="1124905"/>
            <a:ext cx="7703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Unclass-ified</a:t>
            </a:r>
          </a:p>
        </p:txBody>
      </p:sp>
      <p:sp>
        <p:nvSpPr>
          <p:cNvPr id="75" name="TextBox 74">
            <a:extLst>
              <a:ext uri="{FF2B5EF4-FFF2-40B4-BE49-F238E27FC236}">
                <a16:creationId xmlns:a16="http://schemas.microsoft.com/office/drawing/2014/main" id="{0765AEFC-7943-4757-AE5C-EB623D4CA3BD}"/>
              </a:ext>
            </a:extLst>
          </p:cNvPr>
          <p:cNvSpPr txBox="1"/>
          <p:nvPr/>
        </p:nvSpPr>
        <p:spPr bwMode="auto">
          <a:xfrm>
            <a:off x="4027098" y="1291375"/>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a:t>
            </a:r>
          </a:p>
        </p:txBody>
      </p:sp>
      <p:sp>
        <p:nvSpPr>
          <p:cNvPr id="76" name="TextBox 75">
            <a:extLst>
              <a:ext uri="{FF2B5EF4-FFF2-40B4-BE49-F238E27FC236}">
                <a16:creationId xmlns:a16="http://schemas.microsoft.com/office/drawing/2014/main" id="{BC7F8412-1801-428C-9828-621C5BAC8F30}"/>
              </a:ext>
            </a:extLst>
          </p:cNvPr>
          <p:cNvSpPr txBox="1"/>
          <p:nvPr/>
        </p:nvSpPr>
        <p:spPr bwMode="auto">
          <a:xfrm>
            <a:off x="3321457" y="1453840"/>
            <a:ext cx="1219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Prevalence (%)</a:t>
            </a:r>
          </a:p>
        </p:txBody>
      </p:sp>
      <p:sp>
        <p:nvSpPr>
          <p:cNvPr id="77" name="TextBox 76">
            <a:extLst>
              <a:ext uri="{FF2B5EF4-FFF2-40B4-BE49-F238E27FC236}">
                <a16:creationId xmlns:a16="http://schemas.microsoft.com/office/drawing/2014/main" id="{E1C7EA93-9B6D-40A8-B3BC-AB0248D52249}"/>
              </a:ext>
            </a:extLst>
          </p:cNvPr>
          <p:cNvSpPr txBox="1"/>
          <p:nvPr/>
        </p:nvSpPr>
        <p:spPr bwMode="auto">
          <a:xfrm>
            <a:off x="1463615" y="1622341"/>
            <a:ext cx="1379939" cy="35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CD79B+MYD88</a:t>
            </a:r>
            <a:r>
              <a:rPr kumimoji="0" lang="en-US" sz="1200" b="0" i="1"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L265P</a:t>
            </a:r>
          </a:p>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Double mutation</a:t>
            </a:r>
          </a:p>
        </p:txBody>
      </p:sp>
      <p:sp>
        <p:nvSpPr>
          <p:cNvPr id="78" name="TextBox 77">
            <a:extLst>
              <a:ext uri="{FF2B5EF4-FFF2-40B4-BE49-F238E27FC236}">
                <a16:creationId xmlns:a16="http://schemas.microsoft.com/office/drawing/2014/main" id="{D3A7BDD5-E032-41C0-87E3-A0DA8D3D17FE}"/>
              </a:ext>
            </a:extLst>
          </p:cNvPr>
          <p:cNvSpPr txBox="1"/>
          <p:nvPr/>
        </p:nvSpPr>
        <p:spPr bwMode="auto">
          <a:xfrm>
            <a:off x="1463615" y="1936343"/>
            <a:ext cx="1379939"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CD79B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a:t>
            </a:r>
          </a:p>
        </p:txBody>
      </p:sp>
      <p:sp>
        <p:nvSpPr>
          <p:cNvPr id="79" name="TextBox 78">
            <a:extLst>
              <a:ext uri="{FF2B5EF4-FFF2-40B4-BE49-F238E27FC236}">
                <a16:creationId xmlns:a16="http://schemas.microsoft.com/office/drawing/2014/main" id="{9BB5A40D-A513-452E-BBE5-740A991F1710}"/>
              </a:ext>
            </a:extLst>
          </p:cNvPr>
          <p:cNvSpPr txBox="1"/>
          <p:nvPr/>
        </p:nvSpPr>
        <p:spPr bwMode="auto">
          <a:xfrm>
            <a:off x="1463615" y="2197723"/>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MYD88</a:t>
            </a:r>
            <a:r>
              <a:rPr kumimoji="0" lang="en-US" sz="1200" b="0" i="1" u="none" strike="noStrike" kern="1200" cap="none" spc="0" normalizeH="0" baseline="30000" noProof="0" dirty="0">
                <a:ln>
                  <a:noFill/>
                </a:ln>
                <a:solidFill>
                  <a:srgbClr val="000000"/>
                </a:solidFill>
                <a:effectLst/>
                <a:uLnTx/>
                <a:uFillTx/>
                <a:latin typeface="Calibri" panose="020F0502020204030204" pitchFamily="34" charset="0"/>
                <a:ea typeface="ＭＳ Ｐゴシック" pitchFamily="34" charset="-128"/>
                <a:cs typeface="+mn-cs"/>
              </a:rPr>
              <a:t>L265P</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a:t>
            </a:r>
          </a:p>
        </p:txBody>
      </p:sp>
      <p:sp>
        <p:nvSpPr>
          <p:cNvPr id="80" name="TextBox 79">
            <a:extLst>
              <a:ext uri="{FF2B5EF4-FFF2-40B4-BE49-F238E27FC236}">
                <a16:creationId xmlns:a16="http://schemas.microsoft.com/office/drawing/2014/main" id="{A11D8730-5B0A-4225-9CEB-0878C8FFB8FD}"/>
              </a:ext>
            </a:extLst>
          </p:cNvPr>
          <p:cNvSpPr txBox="1"/>
          <p:nvPr/>
        </p:nvSpPr>
        <p:spPr bwMode="auto">
          <a:xfrm>
            <a:off x="1463615" y="2450765"/>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NOTCH1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a:t>
            </a:r>
          </a:p>
        </p:txBody>
      </p:sp>
      <p:sp>
        <p:nvSpPr>
          <p:cNvPr id="81" name="TextBox 80">
            <a:extLst>
              <a:ext uri="{FF2B5EF4-FFF2-40B4-BE49-F238E27FC236}">
                <a16:creationId xmlns:a16="http://schemas.microsoft.com/office/drawing/2014/main" id="{4AE48BA0-51F6-4A57-B881-0472FE367919}"/>
              </a:ext>
            </a:extLst>
          </p:cNvPr>
          <p:cNvSpPr txBox="1"/>
          <p:nvPr/>
        </p:nvSpPr>
        <p:spPr bwMode="auto">
          <a:xfrm>
            <a:off x="1463615" y="2706107"/>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BCL6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fusion</a:t>
            </a:r>
          </a:p>
        </p:txBody>
      </p:sp>
      <p:sp>
        <p:nvSpPr>
          <p:cNvPr id="82" name="TextBox 81">
            <a:extLst>
              <a:ext uri="{FF2B5EF4-FFF2-40B4-BE49-F238E27FC236}">
                <a16:creationId xmlns:a16="http://schemas.microsoft.com/office/drawing/2014/main" id="{1FEB1893-FC99-4AD6-A4C8-7871ACDC07F7}"/>
              </a:ext>
            </a:extLst>
          </p:cNvPr>
          <p:cNvSpPr txBox="1"/>
          <p:nvPr/>
        </p:nvSpPr>
        <p:spPr bwMode="auto">
          <a:xfrm>
            <a:off x="1463615" y="2975252"/>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NOTCH2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a:t>
            </a:r>
          </a:p>
        </p:txBody>
      </p:sp>
      <p:sp>
        <p:nvSpPr>
          <p:cNvPr id="83" name="TextBox 82">
            <a:extLst>
              <a:ext uri="{FF2B5EF4-FFF2-40B4-BE49-F238E27FC236}">
                <a16:creationId xmlns:a16="http://schemas.microsoft.com/office/drawing/2014/main" id="{5C8F1536-52BF-442D-84F3-38AE5759B808}"/>
              </a:ext>
            </a:extLst>
          </p:cNvPr>
          <p:cNvSpPr txBox="1"/>
          <p:nvPr/>
        </p:nvSpPr>
        <p:spPr bwMode="auto">
          <a:xfrm>
            <a:off x="1463615" y="3234044"/>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BCL2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translocation</a:t>
            </a:r>
          </a:p>
        </p:txBody>
      </p:sp>
      <p:sp>
        <p:nvSpPr>
          <p:cNvPr id="84" name="TextBox 83">
            <a:extLst>
              <a:ext uri="{FF2B5EF4-FFF2-40B4-BE49-F238E27FC236}">
                <a16:creationId xmlns:a16="http://schemas.microsoft.com/office/drawing/2014/main" id="{B2428A75-F906-41B2-834B-DAB8844A0F80}"/>
              </a:ext>
            </a:extLst>
          </p:cNvPr>
          <p:cNvSpPr txBox="1"/>
          <p:nvPr/>
        </p:nvSpPr>
        <p:spPr bwMode="auto">
          <a:xfrm>
            <a:off x="1463615" y="3527342"/>
            <a:ext cx="1736785"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EZH2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mutation</a:t>
            </a:r>
          </a:p>
        </p:txBody>
      </p:sp>
      <p:sp>
        <p:nvSpPr>
          <p:cNvPr id="85" name="TextBox 84">
            <a:extLst>
              <a:ext uri="{FF2B5EF4-FFF2-40B4-BE49-F238E27FC236}">
                <a16:creationId xmlns:a16="http://schemas.microsoft.com/office/drawing/2014/main" id="{562BD1EB-FB79-42A3-B4F8-C8425823220F}"/>
              </a:ext>
            </a:extLst>
          </p:cNvPr>
          <p:cNvSpPr txBox="1"/>
          <p:nvPr/>
        </p:nvSpPr>
        <p:spPr bwMode="auto">
          <a:xfrm>
            <a:off x="2861094" y="3527342"/>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414338" algn="l"/>
                <a:tab pos="908050" algn="l"/>
                <a:tab pos="1352550" algn="l"/>
                <a:tab pos="1373188"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-12.1	22.0	5.2	1.7</a:t>
            </a:r>
          </a:p>
        </p:txBody>
      </p:sp>
      <p:sp>
        <p:nvSpPr>
          <p:cNvPr id="86" name="TextBox 85">
            <a:extLst>
              <a:ext uri="{FF2B5EF4-FFF2-40B4-BE49-F238E27FC236}">
                <a16:creationId xmlns:a16="http://schemas.microsoft.com/office/drawing/2014/main" id="{C30FCED6-EB17-4F51-8CC1-C158290C53D8}"/>
              </a:ext>
            </a:extLst>
          </p:cNvPr>
          <p:cNvSpPr txBox="1"/>
          <p:nvPr/>
        </p:nvSpPr>
        <p:spPr bwMode="auto">
          <a:xfrm>
            <a:off x="2861094" y="3230880"/>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444500" algn="l"/>
                <a:tab pos="465138" algn="l"/>
                <a:tab pos="908050" algn="l"/>
                <a:tab pos="1352550" algn="l"/>
                <a:tab pos="1373188"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-20.4	28.0	5.2	0.7</a:t>
            </a:r>
          </a:p>
        </p:txBody>
      </p:sp>
      <p:sp>
        <p:nvSpPr>
          <p:cNvPr id="87" name="TextBox 86">
            <a:extLst>
              <a:ext uri="{FF2B5EF4-FFF2-40B4-BE49-F238E27FC236}">
                <a16:creationId xmlns:a16="http://schemas.microsoft.com/office/drawing/2014/main" id="{69E1D697-E2ED-4F8C-B5E5-F6F4E9F90905}"/>
              </a:ext>
            </a:extLst>
          </p:cNvPr>
          <p:cNvSpPr txBox="1"/>
          <p:nvPr/>
        </p:nvSpPr>
        <p:spPr bwMode="auto">
          <a:xfrm>
            <a:off x="2919754" y="2996242"/>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444500" algn="l"/>
                <a:tab pos="796925" algn="l"/>
                <a:tab pos="130810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-5.3	3.0	20.0	6.4</a:t>
            </a:r>
          </a:p>
        </p:txBody>
      </p:sp>
      <p:sp>
        <p:nvSpPr>
          <p:cNvPr id="88" name="Rectangle 87">
            <a:extLst>
              <a:ext uri="{FF2B5EF4-FFF2-40B4-BE49-F238E27FC236}">
                <a16:creationId xmlns:a16="http://schemas.microsoft.com/office/drawing/2014/main" id="{C6BFBCCF-AD8A-4BB0-AB1B-E97E49173D59}"/>
              </a:ext>
            </a:extLst>
          </p:cNvPr>
          <p:cNvSpPr/>
          <p:nvPr/>
        </p:nvSpPr>
        <p:spPr bwMode="auto">
          <a:xfrm>
            <a:off x="4696220" y="1390577"/>
            <a:ext cx="4385670" cy="155275"/>
          </a:xfrm>
          <a:prstGeom prst="rect">
            <a:avLst/>
          </a:prstGeom>
          <a:gradFill>
            <a:gsLst>
              <a:gs pos="0">
                <a:schemeClr val="accent3"/>
              </a:gs>
              <a:gs pos="100000">
                <a:schemeClr val="accent1"/>
              </a:gs>
            </a:gsLst>
            <a:lin ang="0" scaled="0"/>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 name="TextBox 88">
            <a:extLst>
              <a:ext uri="{FF2B5EF4-FFF2-40B4-BE49-F238E27FC236}">
                <a16:creationId xmlns:a16="http://schemas.microsoft.com/office/drawing/2014/main" id="{549D0220-03C3-4DEB-9216-A9A5C634DD66}"/>
              </a:ext>
            </a:extLst>
          </p:cNvPr>
          <p:cNvSpPr txBox="1"/>
          <p:nvPr/>
        </p:nvSpPr>
        <p:spPr bwMode="auto">
          <a:xfrm>
            <a:off x="2919754" y="2727960"/>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382588" algn="l"/>
                <a:tab pos="796925" algn="l"/>
                <a:tab pos="1246188"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-4.1	11.6	33.0	18.6</a:t>
            </a:r>
          </a:p>
        </p:txBody>
      </p:sp>
      <p:sp>
        <p:nvSpPr>
          <p:cNvPr id="90" name="TextBox 89">
            <a:extLst>
              <a:ext uri="{FF2B5EF4-FFF2-40B4-BE49-F238E27FC236}">
                <a16:creationId xmlns:a16="http://schemas.microsoft.com/office/drawing/2014/main" id="{5034F9F0-342C-49A1-A962-9A1DB05A8FC1}"/>
              </a:ext>
            </a:extLst>
          </p:cNvPr>
          <p:cNvSpPr txBox="1"/>
          <p:nvPr/>
        </p:nvSpPr>
        <p:spPr bwMode="auto">
          <a:xfrm>
            <a:off x="2919754" y="2437250"/>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455613" algn="l"/>
                <a:tab pos="887413" algn="l"/>
                <a:tab pos="1290638"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-3.8	0.0	0.9	6.1</a:t>
            </a:r>
          </a:p>
        </p:txBody>
      </p:sp>
      <p:sp>
        <p:nvSpPr>
          <p:cNvPr id="91" name="TextBox 90">
            <a:extLst>
              <a:ext uri="{FF2B5EF4-FFF2-40B4-BE49-F238E27FC236}">
                <a16:creationId xmlns:a16="http://schemas.microsoft.com/office/drawing/2014/main" id="{91D120F0-DD8E-46C3-AD15-E1E357DD8B2D}"/>
              </a:ext>
            </a:extLst>
          </p:cNvPr>
          <p:cNvSpPr txBox="1"/>
          <p:nvPr/>
        </p:nvSpPr>
        <p:spPr bwMode="auto">
          <a:xfrm>
            <a:off x="2867995" y="2194847"/>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514350" algn="l"/>
                <a:tab pos="914400" algn="l"/>
                <a:tab pos="1255713"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-17.0	1.2	7.8	28.8</a:t>
            </a:r>
          </a:p>
        </p:txBody>
      </p:sp>
      <p:sp>
        <p:nvSpPr>
          <p:cNvPr id="92" name="TextBox 91">
            <a:extLst>
              <a:ext uri="{FF2B5EF4-FFF2-40B4-BE49-F238E27FC236}">
                <a16:creationId xmlns:a16="http://schemas.microsoft.com/office/drawing/2014/main" id="{77B87F56-6DFB-4E86-8E8F-E4171D74487F}"/>
              </a:ext>
            </a:extLst>
          </p:cNvPr>
          <p:cNvSpPr txBox="1"/>
          <p:nvPr/>
        </p:nvSpPr>
        <p:spPr bwMode="auto">
          <a:xfrm>
            <a:off x="2867995" y="1921678"/>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514350" algn="l"/>
                <a:tab pos="914400" algn="l"/>
                <a:tab pos="1255713"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-13.8	0.6	6.1	25.4</a:t>
            </a:r>
          </a:p>
        </p:txBody>
      </p:sp>
      <p:sp>
        <p:nvSpPr>
          <p:cNvPr id="93" name="TextBox 92">
            <a:extLst>
              <a:ext uri="{FF2B5EF4-FFF2-40B4-BE49-F238E27FC236}">
                <a16:creationId xmlns:a16="http://schemas.microsoft.com/office/drawing/2014/main" id="{5D924DBC-92A0-4A55-AEB0-BD8E99375E2B}"/>
              </a:ext>
            </a:extLst>
          </p:cNvPr>
          <p:cNvSpPr txBox="1"/>
          <p:nvPr/>
        </p:nvSpPr>
        <p:spPr bwMode="auto">
          <a:xfrm>
            <a:off x="2919754" y="1663173"/>
            <a:ext cx="1863306" cy="229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000"/>
              </a:lnSpc>
              <a:spcBef>
                <a:spcPts val="0"/>
              </a:spcBef>
              <a:spcAft>
                <a:spcPct val="0"/>
              </a:spcAft>
              <a:buClrTx/>
              <a:buSzTx/>
              <a:buFontTx/>
              <a:buNone/>
              <a:tabLst>
                <a:tab pos="458788" algn="l"/>
                <a:tab pos="855663" algn="l"/>
                <a:tab pos="1200150" algn="l"/>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-6.4	0.6	1.7	11.5</a:t>
            </a:r>
          </a:p>
        </p:txBody>
      </p:sp>
      <p:cxnSp>
        <p:nvCxnSpPr>
          <p:cNvPr id="95" name="Straight Arrow Connector 94">
            <a:extLst>
              <a:ext uri="{FF2B5EF4-FFF2-40B4-BE49-F238E27FC236}">
                <a16:creationId xmlns:a16="http://schemas.microsoft.com/office/drawing/2014/main" id="{FDF51656-890D-40DC-867F-3FB08B5CE42D}"/>
              </a:ext>
            </a:extLst>
          </p:cNvPr>
          <p:cNvCxnSpPr>
            <a:cxnSpLocks/>
          </p:cNvCxnSpPr>
          <p:nvPr/>
        </p:nvCxnSpPr>
        <p:spPr bwMode="auto">
          <a:xfrm>
            <a:off x="4689320" y="1343420"/>
            <a:ext cx="4340811" cy="0"/>
          </a:xfrm>
          <a:prstGeom prst="straightConnector1">
            <a:avLst/>
          </a:prstGeom>
          <a:noFill/>
          <a:ln w="28575" cap="flat" cmpd="sng" algn="ctr">
            <a:solidFill>
              <a:schemeClr val="bg1"/>
            </a:solidFill>
            <a:prstDash val="solid"/>
            <a:round/>
            <a:headEnd type="none" w="med" len="med"/>
            <a:tailEnd type="triangle"/>
          </a:ln>
          <a:effectLst/>
        </p:spPr>
      </p:cxnSp>
      <p:sp>
        <p:nvSpPr>
          <p:cNvPr id="97" name="TextBox 96">
            <a:extLst>
              <a:ext uri="{FF2B5EF4-FFF2-40B4-BE49-F238E27FC236}">
                <a16:creationId xmlns:a16="http://schemas.microsoft.com/office/drawing/2014/main" id="{092D45CB-D916-4906-82D2-A59F30761A69}"/>
              </a:ext>
            </a:extLst>
          </p:cNvPr>
          <p:cNvSpPr txBox="1"/>
          <p:nvPr/>
        </p:nvSpPr>
        <p:spPr bwMode="auto">
          <a:xfrm>
            <a:off x="5389209" y="1105044"/>
            <a:ext cx="3352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ABC-GCB Gene-Expression Predictor Score</a:t>
            </a:r>
          </a:p>
        </p:txBody>
      </p:sp>
      <p:grpSp>
        <p:nvGrpSpPr>
          <p:cNvPr id="141" name="Group 140">
            <a:extLst>
              <a:ext uri="{FF2B5EF4-FFF2-40B4-BE49-F238E27FC236}">
                <a16:creationId xmlns:a16="http://schemas.microsoft.com/office/drawing/2014/main" id="{5DACCB95-0C8F-4199-90E9-8A2FEBBAC0E4}"/>
              </a:ext>
            </a:extLst>
          </p:cNvPr>
          <p:cNvGrpSpPr/>
          <p:nvPr/>
        </p:nvGrpSpPr>
        <p:grpSpPr>
          <a:xfrm>
            <a:off x="5603066" y="1654316"/>
            <a:ext cx="3457062" cy="223025"/>
            <a:chOff x="5603066" y="1657271"/>
            <a:chExt cx="3457062" cy="223240"/>
          </a:xfrm>
        </p:grpSpPr>
        <p:grpSp>
          <p:nvGrpSpPr>
            <p:cNvPr id="140" name="Group 139">
              <a:extLst>
                <a:ext uri="{FF2B5EF4-FFF2-40B4-BE49-F238E27FC236}">
                  <a16:creationId xmlns:a16="http://schemas.microsoft.com/office/drawing/2014/main" id="{BC99F74D-909F-4C79-8EAB-D2A49FEB9482}"/>
                </a:ext>
              </a:extLst>
            </p:cNvPr>
            <p:cNvGrpSpPr/>
            <p:nvPr/>
          </p:nvGrpSpPr>
          <p:grpSpPr>
            <a:xfrm>
              <a:off x="7714428" y="1657271"/>
              <a:ext cx="1345700" cy="223240"/>
              <a:chOff x="7714428" y="1657271"/>
              <a:chExt cx="1345700" cy="223240"/>
            </a:xfrm>
          </p:grpSpPr>
          <p:cxnSp>
            <p:nvCxnSpPr>
              <p:cNvPr id="108" name="Straight Connector 107">
                <a:extLst>
                  <a:ext uri="{FF2B5EF4-FFF2-40B4-BE49-F238E27FC236}">
                    <a16:creationId xmlns:a16="http://schemas.microsoft.com/office/drawing/2014/main" id="{C8B5EF93-F78A-483D-815E-E9630F3ED735}"/>
                  </a:ext>
                </a:extLst>
              </p:cNvPr>
              <p:cNvCxnSpPr>
                <a:cxnSpLocks/>
              </p:cNvCxnSpPr>
              <p:nvPr/>
            </p:nvCxnSpPr>
            <p:spPr bwMode="auto">
              <a:xfrm>
                <a:off x="9060128"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9340A7F-05D2-41D9-823D-A35624D66B28}"/>
                  </a:ext>
                </a:extLst>
              </p:cNvPr>
              <p:cNvCxnSpPr>
                <a:cxnSpLocks/>
              </p:cNvCxnSpPr>
              <p:nvPr/>
            </p:nvCxnSpPr>
            <p:spPr bwMode="auto">
              <a:xfrm>
                <a:off x="8988237"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D1FCB34-9C50-47A8-B7A8-DFF6AA46A9A4}"/>
                  </a:ext>
                </a:extLst>
              </p:cNvPr>
              <p:cNvCxnSpPr>
                <a:cxnSpLocks/>
              </p:cNvCxnSpPr>
              <p:nvPr/>
            </p:nvCxnSpPr>
            <p:spPr bwMode="auto">
              <a:xfrm>
                <a:off x="8937787"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1A8D5C3-6D39-45F0-8DAC-A65595976A04}"/>
                  </a:ext>
                </a:extLst>
              </p:cNvPr>
              <p:cNvCxnSpPr>
                <a:cxnSpLocks/>
              </p:cNvCxnSpPr>
              <p:nvPr/>
            </p:nvCxnSpPr>
            <p:spPr bwMode="auto">
              <a:xfrm>
                <a:off x="8722115"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FA6B2D9B-1958-4CE2-91AB-30F94A76B338}"/>
                  </a:ext>
                </a:extLst>
              </p:cNvPr>
              <p:cNvCxnSpPr>
                <a:cxnSpLocks/>
              </p:cNvCxnSpPr>
              <p:nvPr/>
            </p:nvCxnSpPr>
            <p:spPr bwMode="auto">
              <a:xfrm>
                <a:off x="8628783"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6F126E1-3C27-432E-91CF-F4BB93DBEF44}"/>
                  </a:ext>
                </a:extLst>
              </p:cNvPr>
              <p:cNvCxnSpPr>
                <a:cxnSpLocks/>
              </p:cNvCxnSpPr>
              <p:nvPr/>
            </p:nvCxnSpPr>
            <p:spPr bwMode="auto">
              <a:xfrm>
                <a:off x="8627522"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DEF7A573-9BD9-4422-8B02-07177B73BBCD}"/>
                  </a:ext>
                </a:extLst>
              </p:cNvPr>
              <p:cNvCxnSpPr>
                <a:cxnSpLocks/>
              </p:cNvCxnSpPr>
              <p:nvPr/>
            </p:nvCxnSpPr>
            <p:spPr bwMode="auto">
              <a:xfrm>
                <a:off x="8635090"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4E1128A-E28C-40AE-991D-4A62D2FCA053}"/>
                  </a:ext>
                </a:extLst>
              </p:cNvPr>
              <p:cNvCxnSpPr>
                <a:cxnSpLocks/>
              </p:cNvCxnSpPr>
              <p:nvPr/>
            </p:nvCxnSpPr>
            <p:spPr bwMode="auto">
              <a:xfrm>
                <a:off x="8579595"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494B4D4-2CE5-4C04-9E5D-4BC80BE342BD}"/>
                  </a:ext>
                </a:extLst>
              </p:cNvPr>
              <p:cNvCxnSpPr>
                <a:cxnSpLocks/>
              </p:cNvCxnSpPr>
              <p:nvPr/>
            </p:nvCxnSpPr>
            <p:spPr bwMode="auto">
              <a:xfrm>
                <a:off x="8548064"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67ECBAA-5FFF-4364-9559-BD7E65BFD75F}"/>
                  </a:ext>
                </a:extLst>
              </p:cNvPr>
              <p:cNvCxnSpPr>
                <a:cxnSpLocks/>
              </p:cNvCxnSpPr>
              <p:nvPr/>
            </p:nvCxnSpPr>
            <p:spPr bwMode="auto">
              <a:xfrm>
                <a:off x="8299599"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70E0077-D9C4-45DE-A19E-4FC51DBD3AD8}"/>
                  </a:ext>
                </a:extLst>
              </p:cNvPr>
              <p:cNvCxnSpPr>
                <a:cxnSpLocks/>
              </p:cNvCxnSpPr>
              <p:nvPr/>
            </p:nvCxnSpPr>
            <p:spPr bwMode="auto">
              <a:xfrm>
                <a:off x="8218880"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FA9D02C-2E68-4BC6-A305-F9BD83D81B8E}"/>
                  </a:ext>
                </a:extLst>
              </p:cNvPr>
              <p:cNvCxnSpPr>
                <a:cxnSpLocks/>
              </p:cNvCxnSpPr>
              <p:nvPr/>
            </p:nvCxnSpPr>
            <p:spPr bwMode="auto">
              <a:xfrm>
                <a:off x="8001947"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6E17D87-2A5F-4165-A7B4-9FCDF4DA1A6B}"/>
                  </a:ext>
                </a:extLst>
              </p:cNvPr>
              <p:cNvCxnSpPr>
                <a:cxnSpLocks/>
              </p:cNvCxnSpPr>
              <p:nvPr/>
            </p:nvCxnSpPr>
            <p:spPr bwMode="auto">
              <a:xfrm>
                <a:off x="7990596"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25D96AB-11BE-456A-A751-559531E0701B}"/>
                  </a:ext>
                </a:extLst>
              </p:cNvPr>
              <p:cNvCxnSpPr>
                <a:cxnSpLocks/>
              </p:cNvCxnSpPr>
              <p:nvPr/>
            </p:nvCxnSpPr>
            <p:spPr bwMode="auto">
              <a:xfrm>
                <a:off x="7714428" y="1657271"/>
                <a:ext cx="0" cy="223240"/>
              </a:xfrm>
              <a:prstGeom prst="line">
                <a:avLst/>
              </a:prstGeom>
              <a:noFill/>
              <a:ln w="12700" cap="flat" cmpd="sng" algn="ctr">
                <a:solidFill>
                  <a:schemeClr val="accent1"/>
                </a:solidFill>
                <a:prstDash val="solid"/>
                <a:round/>
                <a:headEnd type="none" w="med" len="med"/>
                <a:tailEnd type="none" w="med" len="med"/>
              </a:ln>
              <a:effectLst/>
            </p:spPr>
          </p:cxnSp>
        </p:grpSp>
        <p:grpSp>
          <p:nvGrpSpPr>
            <p:cNvPr id="139" name="Group 138">
              <a:extLst>
                <a:ext uri="{FF2B5EF4-FFF2-40B4-BE49-F238E27FC236}">
                  <a16:creationId xmlns:a16="http://schemas.microsoft.com/office/drawing/2014/main" id="{15466D09-1B22-4CDE-9224-F171C137B82F}"/>
                </a:ext>
              </a:extLst>
            </p:cNvPr>
            <p:cNvGrpSpPr/>
            <p:nvPr/>
          </p:nvGrpSpPr>
          <p:grpSpPr>
            <a:xfrm>
              <a:off x="5603066" y="1657271"/>
              <a:ext cx="2377440" cy="223240"/>
              <a:chOff x="5603066" y="1657271"/>
              <a:chExt cx="2377440" cy="223240"/>
            </a:xfrm>
          </p:grpSpPr>
          <p:cxnSp>
            <p:nvCxnSpPr>
              <p:cNvPr id="122" name="Straight Connector 121">
                <a:extLst>
                  <a:ext uri="{FF2B5EF4-FFF2-40B4-BE49-F238E27FC236}">
                    <a16:creationId xmlns:a16="http://schemas.microsoft.com/office/drawing/2014/main" id="{DFED7C19-A9FA-48D1-BDC9-986B7AFAD7E7}"/>
                  </a:ext>
                </a:extLst>
              </p:cNvPr>
              <p:cNvCxnSpPr>
                <a:cxnSpLocks/>
              </p:cNvCxnSpPr>
              <p:nvPr/>
            </p:nvCxnSpPr>
            <p:spPr bwMode="auto">
              <a:xfrm>
                <a:off x="7980506"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39A21538-95E2-435A-97EA-DB392CA82500}"/>
                  </a:ext>
                </a:extLst>
              </p:cNvPr>
              <p:cNvCxnSpPr>
                <a:cxnSpLocks/>
              </p:cNvCxnSpPr>
              <p:nvPr/>
            </p:nvCxnSpPr>
            <p:spPr bwMode="auto">
              <a:xfrm>
                <a:off x="6863046"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90C15B9-0C5A-415A-A4F0-FCF5B10A22B7}"/>
                  </a:ext>
                </a:extLst>
              </p:cNvPr>
              <p:cNvCxnSpPr>
                <a:cxnSpLocks/>
              </p:cNvCxnSpPr>
              <p:nvPr/>
            </p:nvCxnSpPr>
            <p:spPr bwMode="auto">
              <a:xfrm>
                <a:off x="6267740"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5D77120-DED5-474A-A7CD-56DD44992282}"/>
                  </a:ext>
                </a:extLst>
              </p:cNvPr>
              <p:cNvCxnSpPr>
                <a:cxnSpLocks/>
              </p:cNvCxnSpPr>
              <p:nvPr/>
            </p:nvCxnSpPr>
            <p:spPr bwMode="auto">
              <a:xfrm>
                <a:off x="6165579" y="1657271"/>
                <a:ext cx="0" cy="223240"/>
              </a:xfrm>
              <a:prstGeom prst="line">
                <a:avLst/>
              </a:prstGeom>
              <a:noFill/>
              <a:ln w="127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CDE0C9A6-EE81-4796-ADFF-53F0FF7CDDB3}"/>
                  </a:ext>
                </a:extLst>
              </p:cNvPr>
              <p:cNvCxnSpPr>
                <a:cxnSpLocks/>
              </p:cNvCxnSpPr>
              <p:nvPr/>
            </p:nvCxnSpPr>
            <p:spPr bwMode="auto">
              <a:xfrm>
                <a:off x="5603066" y="1657271"/>
                <a:ext cx="0" cy="223240"/>
              </a:xfrm>
              <a:prstGeom prst="line">
                <a:avLst/>
              </a:prstGeom>
              <a:noFill/>
              <a:ln w="12700" cap="flat" cmpd="sng" algn="ctr">
                <a:solidFill>
                  <a:schemeClr val="accent1"/>
                </a:solidFill>
                <a:prstDash val="solid"/>
                <a:round/>
                <a:headEnd type="none" w="med" len="med"/>
                <a:tailEnd type="none" w="med" len="med"/>
              </a:ln>
              <a:effectLst/>
            </p:spPr>
          </p:cxnSp>
        </p:grpSp>
      </p:grpSp>
      <p:grpSp>
        <p:nvGrpSpPr>
          <p:cNvPr id="216" name="Group 215">
            <a:extLst>
              <a:ext uri="{FF2B5EF4-FFF2-40B4-BE49-F238E27FC236}">
                <a16:creationId xmlns:a16="http://schemas.microsoft.com/office/drawing/2014/main" id="{4FE3F6DF-23B9-4B9E-B617-F969FA75BF25}"/>
              </a:ext>
            </a:extLst>
          </p:cNvPr>
          <p:cNvGrpSpPr/>
          <p:nvPr/>
        </p:nvGrpSpPr>
        <p:grpSpPr>
          <a:xfrm>
            <a:off x="5602167" y="1914258"/>
            <a:ext cx="3454950" cy="223411"/>
            <a:chOff x="5602167" y="1914258"/>
            <a:chExt cx="3454950" cy="223411"/>
          </a:xfrm>
        </p:grpSpPr>
        <p:cxnSp>
          <p:nvCxnSpPr>
            <p:cNvPr id="143" name="Straight Connector 142">
              <a:extLst>
                <a:ext uri="{FF2B5EF4-FFF2-40B4-BE49-F238E27FC236}">
                  <a16:creationId xmlns:a16="http://schemas.microsoft.com/office/drawing/2014/main" id="{EF9B581C-4E7F-4CF8-9CE2-72B8248CBA6F}"/>
                </a:ext>
              </a:extLst>
            </p:cNvPr>
            <p:cNvCxnSpPr>
              <a:cxnSpLocks/>
            </p:cNvCxnSpPr>
            <p:nvPr/>
          </p:nvCxnSpPr>
          <p:spPr bwMode="auto">
            <a:xfrm>
              <a:off x="905711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C5EA0BB-F78E-4CAB-96E6-5025E1AC5BAE}"/>
                </a:ext>
              </a:extLst>
            </p:cNvPr>
            <p:cNvCxnSpPr>
              <a:cxnSpLocks/>
            </p:cNvCxnSpPr>
            <p:nvPr/>
          </p:nvCxnSpPr>
          <p:spPr bwMode="auto">
            <a:xfrm>
              <a:off x="9010725"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052DFD1D-2554-41E1-905B-A7ED36218C84}"/>
                </a:ext>
              </a:extLst>
            </p:cNvPr>
            <p:cNvCxnSpPr>
              <a:cxnSpLocks/>
            </p:cNvCxnSpPr>
            <p:nvPr/>
          </p:nvCxnSpPr>
          <p:spPr bwMode="auto">
            <a:xfrm>
              <a:off x="9000959"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2631DAFF-2C6E-4541-8A63-67461646E16B}"/>
                </a:ext>
              </a:extLst>
            </p:cNvPr>
            <p:cNvCxnSpPr>
              <a:cxnSpLocks/>
            </p:cNvCxnSpPr>
            <p:nvPr/>
          </p:nvCxnSpPr>
          <p:spPr bwMode="auto">
            <a:xfrm>
              <a:off x="8991192"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DA44780-8540-4FF4-836C-51C5D1F738AA}"/>
                </a:ext>
              </a:extLst>
            </p:cNvPr>
            <p:cNvCxnSpPr>
              <a:cxnSpLocks/>
            </p:cNvCxnSpPr>
            <p:nvPr/>
          </p:nvCxnSpPr>
          <p:spPr bwMode="auto">
            <a:xfrm>
              <a:off x="893991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CA344A85-055A-4AE3-A413-E5AC67DAFDA1}"/>
                </a:ext>
              </a:extLst>
            </p:cNvPr>
            <p:cNvCxnSpPr>
              <a:cxnSpLocks/>
            </p:cNvCxnSpPr>
            <p:nvPr/>
          </p:nvCxnSpPr>
          <p:spPr bwMode="auto">
            <a:xfrm>
              <a:off x="890817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36AF01E-5CD6-4C4D-96CE-F6B145C62652}"/>
                </a:ext>
              </a:extLst>
            </p:cNvPr>
            <p:cNvCxnSpPr>
              <a:cxnSpLocks/>
            </p:cNvCxnSpPr>
            <p:nvPr/>
          </p:nvCxnSpPr>
          <p:spPr bwMode="auto">
            <a:xfrm>
              <a:off x="890085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FB419E5-E34F-411A-A0B3-8B12A7EE21CD}"/>
                </a:ext>
              </a:extLst>
            </p:cNvPr>
            <p:cNvCxnSpPr>
              <a:cxnSpLocks/>
            </p:cNvCxnSpPr>
            <p:nvPr/>
          </p:nvCxnSpPr>
          <p:spPr bwMode="auto">
            <a:xfrm>
              <a:off x="882271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E2AECB3C-8A01-4FF8-89EF-999B5B436588}"/>
                </a:ext>
              </a:extLst>
            </p:cNvPr>
            <p:cNvCxnSpPr>
              <a:cxnSpLocks/>
            </p:cNvCxnSpPr>
            <p:nvPr/>
          </p:nvCxnSpPr>
          <p:spPr bwMode="auto">
            <a:xfrm>
              <a:off x="877632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80C68EB-E69C-4189-B7D2-19028582C54E}"/>
                </a:ext>
              </a:extLst>
            </p:cNvPr>
            <p:cNvCxnSpPr>
              <a:cxnSpLocks/>
            </p:cNvCxnSpPr>
            <p:nvPr/>
          </p:nvCxnSpPr>
          <p:spPr bwMode="auto">
            <a:xfrm>
              <a:off x="875801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9C35451-5A5A-4225-9606-934C664C4168}"/>
                </a:ext>
              </a:extLst>
            </p:cNvPr>
            <p:cNvCxnSpPr>
              <a:cxnSpLocks/>
            </p:cNvCxnSpPr>
            <p:nvPr/>
          </p:nvCxnSpPr>
          <p:spPr bwMode="auto">
            <a:xfrm>
              <a:off x="872505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F94F32DD-1307-4F39-873E-057BDBD8AF07}"/>
                </a:ext>
              </a:extLst>
            </p:cNvPr>
            <p:cNvCxnSpPr>
              <a:cxnSpLocks/>
            </p:cNvCxnSpPr>
            <p:nvPr/>
          </p:nvCxnSpPr>
          <p:spPr bwMode="auto">
            <a:xfrm>
              <a:off x="8664009"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225D1F0-BFAE-4363-B32D-16D6EEC5840A}"/>
                </a:ext>
              </a:extLst>
            </p:cNvPr>
            <p:cNvCxnSpPr>
              <a:cxnSpLocks/>
            </p:cNvCxnSpPr>
            <p:nvPr/>
          </p:nvCxnSpPr>
          <p:spPr bwMode="auto">
            <a:xfrm>
              <a:off x="864813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04CBFA5-C90C-4D1A-B38E-D73783725AE4}"/>
                </a:ext>
              </a:extLst>
            </p:cNvPr>
            <p:cNvCxnSpPr>
              <a:cxnSpLocks/>
            </p:cNvCxnSpPr>
            <p:nvPr/>
          </p:nvCxnSpPr>
          <p:spPr bwMode="auto">
            <a:xfrm>
              <a:off x="8638372"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C7A9FD66-8A4F-41A3-8E64-CF1214A08671}"/>
                </a:ext>
              </a:extLst>
            </p:cNvPr>
            <p:cNvCxnSpPr>
              <a:cxnSpLocks/>
            </p:cNvCxnSpPr>
            <p:nvPr/>
          </p:nvCxnSpPr>
          <p:spPr bwMode="auto">
            <a:xfrm>
              <a:off x="863348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F52CD6B-D2E5-42EC-BC55-A93CC292AC28}"/>
                </a:ext>
              </a:extLst>
            </p:cNvPr>
            <p:cNvCxnSpPr>
              <a:cxnSpLocks/>
            </p:cNvCxnSpPr>
            <p:nvPr/>
          </p:nvCxnSpPr>
          <p:spPr bwMode="auto">
            <a:xfrm>
              <a:off x="8629825"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CBBE39D-91E5-4CCB-881F-92BECFA23DF1}"/>
                </a:ext>
              </a:extLst>
            </p:cNvPr>
            <p:cNvCxnSpPr>
              <a:cxnSpLocks/>
            </p:cNvCxnSpPr>
            <p:nvPr/>
          </p:nvCxnSpPr>
          <p:spPr bwMode="auto">
            <a:xfrm>
              <a:off x="859442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085AD211-C722-4163-9F71-8B0F8A39FCC2}"/>
                </a:ext>
              </a:extLst>
            </p:cNvPr>
            <p:cNvCxnSpPr>
              <a:cxnSpLocks/>
            </p:cNvCxnSpPr>
            <p:nvPr/>
          </p:nvCxnSpPr>
          <p:spPr bwMode="auto">
            <a:xfrm>
              <a:off x="858709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FE7E1A3-9F84-4CD3-83DB-73988E1C7DAC}"/>
                </a:ext>
              </a:extLst>
            </p:cNvPr>
            <p:cNvCxnSpPr>
              <a:cxnSpLocks/>
            </p:cNvCxnSpPr>
            <p:nvPr/>
          </p:nvCxnSpPr>
          <p:spPr bwMode="auto">
            <a:xfrm>
              <a:off x="8566342"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06E5145-1E94-4CCD-9DFC-823F114CF765}"/>
                </a:ext>
              </a:extLst>
            </p:cNvPr>
            <p:cNvCxnSpPr>
              <a:cxnSpLocks/>
            </p:cNvCxnSpPr>
            <p:nvPr/>
          </p:nvCxnSpPr>
          <p:spPr bwMode="auto">
            <a:xfrm>
              <a:off x="8541925"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83F9E9B0-A4C3-4C14-BB12-C5EBEB57383B}"/>
                </a:ext>
              </a:extLst>
            </p:cNvPr>
            <p:cNvCxnSpPr>
              <a:cxnSpLocks/>
            </p:cNvCxnSpPr>
            <p:nvPr/>
          </p:nvCxnSpPr>
          <p:spPr bwMode="auto">
            <a:xfrm>
              <a:off x="848576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BF7F0F9-CC69-4059-BE7D-8294FBBC742D}"/>
                </a:ext>
              </a:extLst>
            </p:cNvPr>
            <p:cNvCxnSpPr>
              <a:cxnSpLocks/>
            </p:cNvCxnSpPr>
            <p:nvPr/>
          </p:nvCxnSpPr>
          <p:spPr bwMode="auto">
            <a:xfrm>
              <a:off x="836612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17BAD64-2FFB-4FB0-AFD5-1DD046D3E68D}"/>
                </a:ext>
              </a:extLst>
            </p:cNvPr>
            <p:cNvCxnSpPr>
              <a:cxnSpLocks/>
            </p:cNvCxnSpPr>
            <p:nvPr/>
          </p:nvCxnSpPr>
          <p:spPr bwMode="auto">
            <a:xfrm>
              <a:off x="8331942"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328499FC-7395-43EF-B0F1-483160ADD651}"/>
                </a:ext>
              </a:extLst>
            </p:cNvPr>
            <p:cNvCxnSpPr>
              <a:cxnSpLocks/>
            </p:cNvCxnSpPr>
            <p:nvPr/>
          </p:nvCxnSpPr>
          <p:spPr bwMode="auto">
            <a:xfrm>
              <a:off x="829409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B3BA1A7-2BAC-46FA-802F-879FDEE84137}"/>
                </a:ext>
              </a:extLst>
            </p:cNvPr>
            <p:cNvCxnSpPr>
              <a:cxnSpLocks/>
            </p:cNvCxnSpPr>
            <p:nvPr/>
          </p:nvCxnSpPr>
          <p:spPr bwMode="auto">
            <a:xfrm>
              <a:off x="829043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BCB9366-AC0A-4D7F-A7F1-A43AABBE7F04}"/>
                </a:ext>
              </a:extLst>
            </p:cNvPr>
            <p:cNvCxnSpPr>
              <a:cxnSpLocks/>
            </p:cNvCxnSpPr>
            <p:nvPr/>
          </p:nvCxnSpPr>
          <p:spPr bwMode="auto">
            <a:xfrm>
              <a:off x="830020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964C985-BB90-4CDD-AD1D-64E5E94B5702}"/>
                </a:ext>
              </a:extLst>
            </p:cNvPr>
            <p:cNvCxnSpPr>
              <a:cxnSpLocks/>
            </p:cNvCxnSpPr>
            <p:nvPr/>
          </p:nvCxnSpPr>
          <p:spPr bwMode="auto">
            <a:xfrm>
              <a:off x="821962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6881B1D-5806-4D80-B240-36D18F2B7EA6}"/>
                </a:ext>
              </a:extLst>
            </p:cNvPr>
            <p:cNvCxnSpPr>
              <a:cxnSpLocks/>
            </p:cNvCxnSpPr>
            <p:nvPr/>
          </p:nvCxnSpPr>
          <p:spPr bwMode="auto">
            <a:xfrm>
              <a:off x="819032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CF4B8C9-037A-4D19-9306-7C4998C11264}"/>
                </a:ext>
              </a:extLst>
            </p:cNvPr>
            <p:cNvCxnSpPr>
              <a:cxnSpLocks/>
            </p:cNvCxnSpPr>
            <p:nvPr/>
          </p:nvCxnSpPr>
          <p:spPr bwMode="auto">
            <a:xfrm>
              <a:off x="815003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CD948707-E15A-49F0-8D8A-DDAA561167A2}"/>
                </a:ext>
              </a:extLst>
            </p:cNvPr>
            <p:cNvCxnSpPr>
              <a:cxnSpLocks/>
            </p:cNvCxnSpPr>
            <p:nvPr/>
          </p:nvCxnSpPr>
          <p:spPr bwMode="auto">
            <a:xfrm>
              <a:off x="814393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103CECA-B58D-455E-B940-66E58302BBA8}"/>
                </a:ext>
              </a:extLst>
            </p:cNvPr>
            <p:cNvCxnSpPr>
              <a:cxnSpLocks/>
            </p:cNvCxnSpPr>
            <p:nvPr/>
          </p:nvCxnSpPr>
          <p:spPr bwMode="auto">
            <a:xfrm>
              <a:off x="8086555"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FCE47C5-E78E-47D2-9D9E-DD3BD0CF923B}"/>
                </a:ext>
              </a:extLst>
            </p:cNvPr>
            <p:cNvCxnSpPr>
              <a:cxnSpLocks/>
            </p:cNvCxnSpPr>
            <p:nvPr/>
          </p:nvCxnSpPr>
          <p:spPr bwMode="auto">
            <a:xfrm>
              <a:off x="807678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DCBAB4E-80A3-49FA-A57A-1E2E84D374F9}"/>
                </a:ext>
              </a:extLst>
            </p:cNvPr>
            <p:cNvCxnSpPr>
              <a:cxnSpLocks/>
            </p:cNvCxnSpPr>
            <p:nvPr/>
          </p:nvCxnSpPr>
          <p:spPr bwMode="auto">
            <a:xfrm>
              <a:off x="7998655"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3E2F828-B3BF-4274-858D-43012A554C55}"/>
                </a:ext>
              </a:extLst>
            </p:cNvPr>
            <p:cNvCxnSpPr>
              <a:cxnSpLocks/>
            </p:cNvCxnSpPr>
            <p:nvPr/>
          </p:nvCxnSpPr>
          <p:spPr bwMode="auto">
            <a:xfrm>
              <a:off x="798644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EED968D-4CF7-4E26-A1D2-276553B7CAEF}"/>
                </a:ext>
              </a:extLst>
            </p:cNvPr>
            <p:cNvCxnSpPr>
              <a:cxnSpLocks/>
            </p:cNvCxnSpPr>
            <p:nvPr/>
          </p:nvCxnSpPr>
          <p:spPr bwMode="auto">
            <a:xfrm>
              <a:off x="7870468"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5BC8FB4-F8B1-455A-84C4-4C5CE9F79CAC}"/>
                </a:ext>
              </a:extLst>
            </p:cNvPr>
            <p:cNvCxnSpPr>
              <a:cxnSpLocks/>
            </p:cNvCxnSpPr>
            <p:nvPr/>
          </p:nvCxnSpPr>
          <p:spPr bwMode="auto">
            <a:xfrm>
              <a:off x="785337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A35D7C1-DB3D-43DF-92AD-3C0F01D85C39}"/>
                </a:ext>
              </a:extLst>
            </p:cNvPr>
            <p:cNvCxnSpPr>
              <a:cxnSpLocks/>
            </p:cNvCxnSpPr>
            <p:nvPr/>
          </p:nvCxnSpPr>
          <p:spPr bwMode="auto">
            <a:xfrm>
              <a:off x="787901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A7F14769-CF6D-4AD6-A870-842169010991}"/>
                </a:ext>
              </a:extLst>
            </p:cNvPr>
            <p:cNvCxnSpPr>
              <a:cxnSpLocks/>
            </p:cNvCxnSpPr>
            <p:nvPr/>
          </p:nvCxnSpPr>
          <p:spPr bwMode="auto">
            <a:xfrm>
              <a:off x="7715423"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BF984AFF-68F6-41EC-93E1-D0F8CB31E06E}"/>
                </a:ext>
              </a:extLst>
            </p:cNvPr>
            <p:cNvCxnSpPr>
              <a:cxnSpLocks/>
            </p:cNvCxnSpPr>
            <p:nvPr/>
          </p:nvCxnSpPr>
          <p:spPr bwMode="auto">
            <a:xfrm>
              <a:off x="765438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315FF2CA-8313-4FDF-A740-7AA1C8359092}"/>
                </a:ext>
              </a:extLst>
            </p:cNvPr>
            <p:cNvCxnSpPr>
              <a:cxnSpLocks/>
            </p:cNvCxnSpPr>
            <p:nvPr/>
          </p:nvCxnSpPr>
          <p:spPr bwMode="auto">
            <a:xfrm>
              <a:off x="737359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FE2CD6D-BE22-4920-8ECD-AD77AFE9C749}"/>
                </a:ext>
              </a:extLst>
            </p:cNvPr>
            <p:cNvCxnSpPr>
              <a:cxnSpLocks/>
            </p:cNvCxnSpPr>
            <p:nvPr/>
          </p:nvCxnSpPr>
          <p:spPr bwMode="auto">
            <a:xfrm>
              <a:off x="7339407"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42219065-D5CF-4911-AA03-1C9C74C2A03C}"/>
                </a:ext>
              </a:extLst>
            </p:cNvPr>
            <p:cNvCxnSpPr>
              <a:cxnSpLocks/>
            </p:cNvCxnSpPr>
            <p:nvPr/>
          </p:nvCxnSpPr>
          <p:spPr bwMode="auto">
            <a:xfrm>
              <a:off x="7332082"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1490D92-5590-4BF3-AF4B-0A9217D583F8}"/>
                </a:ext>
              </a:extLst>
            </p:cNvPr>
            <p:cNvCxnSpPr>
              <a:cxnSpLocks/>
            </p:cNvCxnSpPr>
            <p:nvPr/>
          </p:nvCxnSpPr>
          <p:spPr bwMode="auto">
            <a:xfrm>
              <a:off x="720145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6763CB3-3F02-4F37-A5C1-FCC2D44B24F6}"/>
                </a:ext>
              </a:extLst>
            </p:cNvPr>
            <p:cNvCxnSpPr>
              <a:cxnSpLocks/>
            </p:cNvCxnSpPr>
            <p:nvPr/>
          </p:nvCxnSpPr>
          <p:spPr bwMode="auto">
            <a:xfrm>
              <a:off x="7013446"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09A9AB99-24A6-454F-9965-0E0820F7601C}"/>
                </a:ext>
              </a:extLst>
            </p:cNvPr>
            <p:cNvCxnSpPr>
              <a:cxnSpLocks/>
            </p:cNvCxnSpPr>
            <p:nvPr/>
          </p:nvCxnSpPr>
          <p:spPr bwMode="auto">
            <a:xfrm>
              <a:off x="6862063"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C0401C4-CF45-4F5E-B68B-E441344DAAF2}"/>
                </a:ext>
              </a:extLst>
            </p:cNvPr>
            <p:cNvCxnSpPr>
              <a:cxnSpLocks/>
            </p:cNvCxnSpPr>
            <p:nvPr/>
          </p:nvCxnSpPr>
          <p:spPr bwMode="auto">
            <a:xfrm>
              <a:off x="669847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A17E818-4581-4B11-887D-3C49E350382F}"/>
                </a:ext>
              </a:extLst>
            </p:cNvPr>
            <p:cNvCxnSpPr>
              <a:cxnSpLocks/>
            </p:cNvCxnSpPr>
            <p:nvPr/>
          </p:nvCxnSpPr>
          <p:spPr bwMode="auto">
            <a:xfrm>
              <a:off x="6269960"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76FD09BD-D21A-473D-BA29-29C6E1ED0B0C}"/>
                </a:ext>
              </a:extLst>
            </p:cNvPr>
            <p:cNvCxnSpPr>
              <a:cxnSpLocks/>
            </p:cNvCxnSpPr>
            <p:nvPr/>
          </p:nvCxnSpPr>
          <p:spPr bwMode="auto">
            <a:xfrm>
              <a:off x="6167411"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6E3DB0DF-8CB9-45DD-B1BC-6E7B9375ADCF}"/>
                </a:ext>
              </a:extLst>
            </p:cNvPr>
            <p:cNvCxnSpPr>
              <a:cxnSpLocks/>
            </p:cNvCxnSpPr>
            <p:nvPr/>
          </p:nvCxnSpPr>
          <p:spPr bwMode="auto">
            <a:xfrm>
              <a:off x="6128344" y="1914258"/>
              <a:ext cx="0" cy="223411"/>
            </a:xfrm>
            <a:prstGeom prst="line">
              <a:avLst/>
            </a:prstGeom>
            <a:noFill/>
            <a:ln w="1270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A18E05C-CC31-405E-A674-80D99A80FC9E}"/>
                </a:ext>
              </a:extLst>
            </p:cNvPr>
            <p:cNvCxnSpPr>
              <a:cxnSpLocks/>
            </p:cNvCxnSpPr>
            <p:nvPr/>
          </p:nvCxnSpPr>
          <p:spPr bwMode="auto">
            <a:xfrm>
              <a:off x="5602167" y="1914258"/>
              <a:ext cx="0" cy="223411"/>
            </a:xfrm>
            <a:prstGeom prst="line">
              <a:avLst/>
            </a:prstGeom>
            <a:noFill/>
            <a:ln w="12700"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CB77CD58-2D44-42CA-99D7-48B012DFF99E}"/>
              </a:ext>
            </a:extLst>
          </p:cNvPr>
          <p:cNvGrpSpPr/>
          <p:nvPr/>
        </p:nvGrpSpPr>
        <p:grpSpPr>
          <a:xfrm>
            <a:off x="4983439" y="2180398"/>
            <a:ext cx="4073678" cy="223411"/>
            <a:chOff x="4983439" y="2180398"/>
            <a:chExt cx="4073678" cy="223411"/>
          </a:xfrm>
        </p:grpSpPr>
        <p:cxnSp>
          <p:nvCxnSpPr>
            <p:cNvPr id="197" name="Straight Connector 196">
              <a:extLst>
                <a:ext uri="{FF2B5EF4-FFF2-40B4-BE49-F238E27FC236}">
                  <a16:creationId xmlns:a16="http://schemas.microsoft.com/office/drawing/2014/main" id="{8FA13550-00EC-4D4B-A8B8-F80130B7EDF3}"/>
                </a:ext>
              </a:extLst>
            </p:cNvPr>
            <p:cNvCxnSpPr>
              <a:cxnSpLocks/>
            </p:cNvCxnSpPr>
            <p:nvPr/>
          </p:nvCxnSpPr>
          <p:spPr bwMode="auto">
            <a:xfrm>
              <a:off x="905711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5B91CC4-A30C-4F6D-A321-635AA1F500AB}"/>
                </a:ext>
              </a:extLst>
            </p:cNvPr>
            <p:cNvCxnSpPr>
              <a:cxnSpLocks/>
            </p:cNvCxnSpPr>
            <p:nvPr/>
          </p:nvCxnSpPr>
          <p:spPr bwMode="auto">
            <a:xfrm>
              <a:off x="9048572"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214E8428-843A-45B4-89F6-970E22A9931F}"/>
                </a:ext>
              </a:extLst>
            </p:cNvPr>
            <p:cNvCxnSpPr>
              <a:cxnSpLocks/>
            </p:cNvCxnSpPr>
            <p:nvPr/>
          </p:nvCxnSpPr>
          <p:spPr bwMode="auto">
            <a:xfrm>
              <a:off x="904246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E4AAAFD4-9423-4C71-8BB6-1EF0ADBC22E5}"/>
                </a:ext>
              </a:extLst>
            </p:cNvPr>
            <p:cNvCxnSpPr>
              <a:cxnSpLocks/>
            </p:cNvCxnSpPr>
            <p:nvPr/>
          </p:nvCxnSpPr>
          <p:spPr bwMode="auto">
            <a:xfrm>
              <a:off x="903392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88D87DAF-DC78-4210-B361-BEE0377F8C5C}"/>
                </a:ext>
              </a:extLst>
            </p:cNvPr>
            <p:cNvCxnSpPr>
              <a:cxnSpLocks/>
            </p:cNvCxnSpPr>
            <p:nvPr/>
          </p:nvCxnSpPr>
          <p:spPr bwMode="auto">
            <a:xfrm>
              <a:off x="902293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3368D4D-0BD0-4197-B742-BCA239D06896}"/>
                </a:ext>
              </a:extLst>
            </p:cNvPr>
            <p:cNvCxnSpPr>
              <a:cxnSpLocks/>
            </p:cNvCxnSpPr>
            <p:nvPr/>
          </p:nvCxnSpPr>
          <p:spPr bwMode="auto">
            <a:xfrm>
              <a:off x="8992413"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D7792915-D71E-43C1-BFF7-849625998F30}"/>
                </a:ext>
              </a:extLst>
            </p:cNvPr>
            <p:cNvCxnSpPr>
              <a:cxnSpLocks/>
            </p:cNvCxnSpPr>
            <p:nvPr/>
          </p:nvCxnSpPr>
          <p:spPr bwMode="auto">
            <a:xfrm>
              <a:off x="898264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E9D1A2C-52C8-4570-BBD1-80C0949BA7CC}"/>
                </a:ext>
              </a:extLst>
            </p:cNvPr>
            <p:cNvCxnSpPr>
              <a:cxnSpLocks/>
            </p:cNvCxnSpPr>
            <p:nvPr/>
          </p:nvCxnSpPr>
          <p:spPr bwMode="auto">
            <a:xfrm>
              <a:off x="895700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A9E1F8C7-8CB0-46A8-BA08-69B4BD4C6BBE}"/>
                </a:ext>
              </a:extLst>
            </p:cNvPr>
            <p:cNvCxnSpPr>
              <a:cxnSpLocks/>
            </p:cNvCxnSpPr>
            <p:nvPr/>
          </p:nvCxnSpPr>
          <p:spPr bwMode="auto">
            <a:xfrm>
              <a:off x="894113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B64E31D-A39D-4AF3-AB39-B5995007855B}"/>
                </a:ext>
              </a:extLst>
            </p:cNvPr>
            <p:cNvCxnSpPr>
              <a:cxnSpLocks/>
            </p:cNvCxnSpPr>
            <p:nvPr/>
          </p:nvCxnSpPr>
          <p:spPr bwMode="auto">
            <a:xfrm>
              <a:off x="889108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D216F27-E047-40DB-9D61-D1D2C92C84C9}"/>
                </a:ext>
              </a:extLst>
            </p:cNvPr>
            <p:cNvCxnSpPr>
              <a:cxnSpLocks/>
            </p:cNvCxnSpPr>
            <p:nvPr/>
          </p:nvCxnSpPr>
          <p:spPr bwMode="auto">
            <a:xfrm>
              <a:off x="888131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43F8BDD8-856F-46EC-AA28-B1FEE94F066F}"/>
                </a:ext>
              </a:extLst>
            </p:cNvPr>
            <p:cNvCxnSpPr>
              <a:cxnSpLocks/>
            </p:cNvCxnSpPr>
            <p:nvPr/>
          </p:nvCxnSpPr>
          <p:spPr bwMode="auto">
            <a:xfrm>
              <a:off x="887155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3CDC16E-2479-455F-8F72-C135CFF264E0}"/>
                </a:ext>
              </a:extLst>
            </p:cNvPr>
            <p:cNvCxnSpPr>
              <a:cxnSpLocks/>
            </p:cNvCxnSpPr>
            <p:nvPr/>
          </p:nvCxnSpPr>
          <p:spPr bwMode="auto">
            <a:xfrm>
              <a:off x="884835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D7D939B-74D4-4939-84BB-E8E19271C23C}"/>
                </a:ext>
              </a:extLst>
            </p:cNvPr>
            <p:cNvCxnSpPr>
              <a:cxnSpLocks/>
            </p:cNvCxnSpPr>
            <p:nvPr/>
          </p:nvCxnSpPr>
          <p:spPr bwMode="auto">
            <a:xfrm>
              <a:off x="882393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1FB088D4-CAC9-46B3-8A73-18475AFEBFFB}"/>
                </a:ext>
              </a:extLst>
            </p:cNvPr>
            <p:cNvCxnSpPr>
              <a:cxnSpLocks/>
            </p:cNvCxnSpPr>
            <p:nvPr/>
          </p:nvCxnSpPr>
          <p:spPr bwMode="auto">
            <a:xfrm>
              <a:off x="880806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18807E7-A044-4C8D-A97F-E163251044E8}"/>
                </a:ext>
              </a:extLst>
            </p:cNvPr>
            <p:cNvCxnSpPr>
              <a:cxnSpLocks/>
            </p:cNvCxnSpPr>
            <p:nvPr/>
          </p:nvCxnSpPr>
          <p:spPr bwMode="auto">
            <a:xfrm>
              <a:off x="880440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2938B269-F11E-4222-B782-8ED056BEB5D3}"/>
                </a:ext>
              </a:extLst>
            </p:cNvPr>
            <p:cNvCxnSpPr>
              <a:cxnSpLocks/>
            </p:cNvCxnSpPr>
            <p:nvPr/>
          </p:nvCxnSpPr>
          <p:spPr bwMode="auto">
            <a:xfrm>
              <a:off x="879219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156A990D-F456-4CAB-AD71-46BAA07F918A}"/>
                </a:ext>
              </a:extLst>
            </p:cNvPr>
            <p:cNvCxnSpPr>
              <a:cxnSpLocks/>
            </p:cNvCxnSpPr>
            <p:nvPr/>
          </p:nvCxnSpPr>
          <p:spPr bwMode="auto">
            <a:xfrm>
              <a:off x="878487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7AA84D80-2F3A-4795-BDA4-09B33EA890D2}"/>
                </a:ext>
              </a:extLst>
            </p:cNvPr>
            <p:cNvCxnSpPr>
              <a:cxnSpLocks/>
            </p:cNvCxnSpPr>
            <p:nvPr/>
          </p:nvCxnSpPr>
          <p:spPr bwMode="auto">
            <a:xfrm>
              <a:off x="87257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A71F951-90E4-4EC3-B5CC-4BE547B80193}"/>
                </a:ext>
              </a:extLst>
            </p:cNvPr>
            <p:cNvCxnSpPr>
              <a:cxnSpLocks/>
            </p:cNvCxnSpPr>
            <p:nvPr/>
          </p:nvCxnSpPr>
          <p:spPr bwMode="auto">
            <a:xfrm>
              <a:off x="870559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FA89D34C-B4F2-458C-BA4A-E6BD88279AB5}"/>
                </a:ext>
              </a:extLst>
            </p:cNvPr>
            <p:cNvCxnSpPr>
              <a:cxnSpLocks/>
            </p:cNvCxnSpPr>
            <p:nvPr/>
          </p:nvCxnSpPr>
          <p:spPr bwMode="auto">
            <a:xfrm>
              <a:off x="869395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2BA3E401-BAB0-4E74-9CB3-E64AA6510F4B}"/>
                </a:ext>
              </a:extLst>
            </p:cNvPr>
            <p:cNvCxnSpPr>
              <a:cxnSpLocks/>
            </p:cNvCxnSpPr>
            <p:nvPr/>
          </p:nvCxnSpPr>
          <p:spPr bwMode="auto">
            <a:xfrm>
              <a:off x="867173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8B1782F-E756-4BDC-9B65-F9F329CFA18C}"/>
                </a:ext>
              </a:extLst>
            </p:cNvPr>
            <p:cNvCxnSpPr>
              <a:cxnSpLocks/>
            </p:cNvCxnSpPr>
            <p:nvPr/>
          </p:nvCxnSpPr>
          <p:spPr bwMode="auto">
            <a:xfrm>
              <a:off x="8632572"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AD230C8-8DE6-4441-BB45-828A0AB689CE}"/>
                </a:ext>
              </a:extLst>
            </p:cNvPr>
            <p:cNvCxnSpPr>
              <a:cxnSpLocks/>
            </p:cNvCxnSpPr>
            <p:nvPr/>
          </p:nvCxnSpPr>
          <p:spPr bwMode="auto">
            <a:xfrm>
              <a:off x="8626222"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627D50C-26DE-4403-ADC1-F852CC37A5A0}"/>
                </a:ext>
              </a:extLst>
            </p:cNvPr>
            <p:cNvCxnSpPr>
              <a:cxnSpLocks/>
            </p:cNvCxnSpPr>
            <p:nvPr/>
          </p:nvCxnSpPr>
          <p:spPr bwMode="auto">
            <a:xfrm>
              <a:off x="861775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0F442AF1-C58C-483F-BA87-E078E676F9FB}"/>
                </a:ext>
              </a:extLst>
            </p:cNvPr>
            <p:cNvCxnSpPr>
              <a:cxnSpLocks/>
            </p:cNvCxnSpPr>
            <p:nvPr/>
          </p:nvCxnSpPr>
          <p:spPr bwMode="auto">
            <a:xfrm>
              <a:off x="86039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1CAE9292-6221-488E-97DE-8F2521353D45}"/>
                </a:ext>
              </a:extLst>
            </p:cNvPr>
            <p:cNvCxnSpPr>
              <a:cxnSpLocks/>
            </p:cNvCxnSpPr>
            <p:nvPr/>
          </p:nvCxnSpPr>
          <p:spPr bwMode="auto">
            <a:xfrm>
              <a:off x="86114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9CE54EE-94B1-41CC-8A8A-608D1914B488}"/>
                </a:ext>
              </a:extLst>
            </p:cNvPr>
            <p:cNvCxnSpPr>
              <a:cxnSpLocks/>
            </p:cNvCxnSpPr>
            <p:nvPr/>
          </p:nvCxnSpPr>
          <p:spPr bwMode="auto">
            <a:xfrm>
              <a:off x="858388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DF769EF-6363-4035-BC03-4AB8DA29E5C1}"/>
                </a:ext>
              </a:extLst>
            </p:cNvPr>
            <p:cNvCxnSpPr>
              <a:cxnSpLocks/>
            </p:cNvCxnSpPr>
            <p:nvPr/>
          </p:nvCxnSpPr>
          <p:spPr bwMode="auto">
            <a:xfrm>
              <a:off x="8548963"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31BA5830-5F8B-41B5-8FD4-B0D1475A1B3B}"/>
                </a:ext>
              </a:extLst>
            </p:cNvPr>
            <p:cNvCxnSpPr>
              <a:cxnSpLocks/>
            </p:cNvCxnSpPr>
            <p:nvPr/>
          </p:nvCxnSpPr>
          <p:spPr bwMode="auto">
            <a:xfrm>
              <a:off x="85150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3F89550-DDDE-40D9-95E8-59D556467CA3}"/>
                </a:ext>
              </a:extLst>
            </p:cNvPr>
            <p:cNvCxnSpPr>
              <a:cxnSpLocks/>
            </p:cNvCxnSpPr>
            <p:nvPr/>
          </p:nvCxnSpPr>
          <p:spPr bwMode="auto">
            <a:xfrm>
              <a:off x="85098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02F50218-A83C-45CD-8818-6F24FAB55481}"/>
                </a:ext>
              </a:extLst>
            </p:cNvPr>
            <p:cNvCxnSpPr>
              <a:cxnSpLocks/>
            </p:cNvCxnSpPr>
            <p:nvPr/>
          </p:nvCxnSpPr>
          <p:spPr bwMode="auto">
            <a:xfrm>
              <a:off x="848758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961D30B-FD45-4E0C-A385-FCF0B76249C7}"/>
                </a:ext>
              </a:extLst>
            </p:cNvPr>
            <p:cNvCxnSpPr>
              <a:cxnSpLocks/>
            </p:cNvCxnSpPr>
            <p:nvPr/>
          </p:nvCxnSpPr>
          <p:spPr bwMode="auto">
            <a:xfrm>
              <a:off x="84515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04AEA8C0-F7CD-41AA-A2A6-BE0F4CA48742}"/>
                </a:ext>
              </a:extLst>
            </p:cNvPr>
            <p:cNvCxnSpPr>
              <a:cxnSpLocks/>
            </p:cNvCxnSpPr>
            <p:nvPr/>
          </p:nvCxnSpPr>
          <p:spPr bwMode="auto">
            <a:xfrm>
              <a:off x="8429372"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52413399-72DC-4B5B-B6DB-ED064C65CF5B}"/>
                </a:ext>
              </a:extLst>
            </p:cNvPr>
            <p:cNvCxnSpPr>
              <a:cxnSpLocks/>
            </p:cNvCxnSpPr>
            <p:nvPr/>
          </p:nvCxnSpPr>
          <p:spPr bwMode="auto">
            <a:xfrm>
              <a:off x="838598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F49F2344-FC34-4A0C-B00C-7C70FBAD18E9}"/>
                </a:ext>
              </a:extLst>
            </p:cNvPr>
            <p:cNvCxnSpPr>
              <a:cxnSpLocks/>
            </p:cNvCxnSpPr>
            <p:nvPr/>
          </p:nvCxnSpPr>
          <p:spPr bwMode="auto">
            <a:xfrm>
              <a:off x="839021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DB309B6-E843-49DC-AA9A-3A1106F77F0F}"/>
                </a:ext>
              </a:extLst>
            </p:cNvPr>
            <p:cNvCxnSpPr>
              <a:cxnSpLocks/>
            </p:cNvCxnSpPr>
            <p:nvPr/>
          </p:nvCxnSpPr>
          <p:spPr bwMode="auto">
            <a:xfrm>
              <a:off x="838174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DB3797E-9DA3-449E-A79B-9ADAFDE2204B}"/>
                </a:ext>
              </a:extLst>
            </p:cNvPr>
            <p:cNvCxnSpPr>
              <a:cxnSpLocks/>
            </p:cNvCxnSpPr>
            <p:nvPr/>
          </p:nvCxnSpPr>
          <p:spPr bwMode="auto">
            <a:xfrm>
              <a:off x="835740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9483DBC-73AC-4718-8458-BCB14A220580}"/>
                </a:ext>
              </a:extLst>
            </p:cNvPr>
            <p:cNvCxnSpPr>
              <a:cxnSpLocks/>
            </p:cNvCxnSpPr>
            <p:nvPr/>
          </p:nvCxnSpPr>
          <p:spPr bwMode="auto">
            <a:xfrm>
              <a:off x="832671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502A8F71-3A49-4B53-A415-D87DA5240230}"/>
                </a:ext>
              </a:extLst>
            </p:cNvPr>
            <p:cNvCxnSpPr>
              <a:cxnSpLocks/>
            </p:cNvCxnSpPr>
            <p:nvPr/>
          </p:nvCxnSpPr>
          <p:spPr bwMode="auto">
            <a:xfrm>
              <a:off x="830131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CAD0F304-9788-4B24-93F8-A6FF2A4860E2}"/>
                </a:ext>
              </a:extLst>
            </p:cNvPr>
            <p:cNvCxnSpPr>
              <a:cxnSpLocks/>
            </p:cNvCxnSpPr>
            <p:nvPr/>
          </p:nvCxnSpPr>
          <p:spPr bwMode="auto">
            <a:xfrm>
              <a:off x="829284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66417CD9-68AE-48EC-9D23-872992F2CB69}"/>
                </a:ext>
              </a:extLst>
            </p:cNvPr>
            <p:cNvCxnSpPr>
              <a:cxnSpLocks/>
            </p:cNvCxnSpPr>
            <p:nvPr/>
          </p:nvCxnSpPr>
          <p:spPr bwMode="auto">
            <a:xfrm>
              <a:off x="828544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BF38E12-2199-4760-A827-B5368D33C8D1}"/>
                </a:ext>
              </a:extLst>
            </p:cNvPr>
            <p:cNvCxnSpPr>
              <a:cxnSpLocks/>
            </p:cNvCxnSpPr>
            <p:nvPr/>
          </p:nvCxnSpPr>
          <p:spPr bwMode="auto">
            <a:xfrm>
              <a:off x="825898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56471DD-7E70-40AC-9668-8A1B96643A1A}"/>
                </a:ext>
              </a:extLst>
            </p:cNvPr>
            <p:cNvCxnSpPr>
              <a:cxnSpLocks/>
            </p:cNvCxnSpPr>
            <p:nvPr/>
          </p:nvCxnSpPr>
          <p:spPr bwMode="auto">
            <a:xfrm>
              <a:off x="8238873"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9B2530DA-92AC-4D79-ADCE-46D93DEFDD27}"/>
                </a:ext>
              </a:extLst>
            </p:cNvPr>
            <p:cNvCxnSpPr>
              <a:cxnSpLocks/>
            </p:cNvCxnSpPr>
            <p:nvPr/>
          </p:nvCxnSpPr>
          <p:spPr bwMode="auto">
            <a:xfrm>
              <a:off x="823146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8515EB57-CEB4-4FBA-8589-C4A97BFA3339}"/>
                </a:ext>
              </a:extLst>
            </p:cNvPr>
            <p:cNvCxnSpPr>
              <a:cxnSpLocks/>
            </p:cNvCxnSpPr>
            <p:nvPr/>
          </p:nvCxnSpPr>
          <p:spPr bwMode="auto">
            <a:xfrm>
              <a:off x="821876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97CDCAB6-C558-4CFA-84AC-82C8E6B68913}"/>
                </a:ext>
              </a:extLst>
            </p:cNvPr>
            <p:cNvCxnSpPr>
              <a:cxnSpLocks/>
            </p:cNvCxnSpPr>
            <p:nvPr/>
          </p:nvCxnSpPr>
          <p:spPr bwMode="auto">
            <a:xfrm>
              <a:off x="816796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9F20B2E-4779-4DBB-8DE3-33922BBC7B30}"/>
                </a:ext>
              </a:extLst>
            </p:cNvPr>
            <p:cNvCxnSpPr>
              <a:cxnSpLocks/>
            </p:cNvCxnSpPr>
            <p:nvPr/>
          </p:nvCxnSpPr>
          <p:spPr bwMode="auto">
            <a:xfrm>
              <a:off x="813833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8743353-BCD6-4163-B4FC-C50C076AC536}"/>
                </a:ext>
              </a:extLst>
            </p:cNvPr>
            <p:cNvCxnSpPr>
              <a:cxnSpLocks/>
            </p:cNvCxnSpPr>
            <p:nvPr/>
          </p:nvCxnSpPr>
          <p:spPr bwMode="auto">
            <a:xfrm>
              <a:off x="813303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BB663E79-105A-42A5-BEDA-FA4D4E6C6AC1}"/>
                </a:ext>
              </a:extLst>
            </p:cNvPr>
            <p:cNvCxnSpPr>
              <a:cxnSpLocks/>
            </p:cNvCxnSpPr>
            <p:nvPr/>
          </p:nvCxnSpPr>
          <p:spPr bwMode="auto">
            <a:xfrm>
              <a:off x="810023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988626A7-D1DD-48CA-AC68-05887D9C464C}"/>
                </a:ext>
              </a:extLst>
            </p:cNvPr>
            <p:cNvCxnSpPr>
              <a:cxnSpLocks/>
            </p:cNvCxnSpPr>
            <p:nvPr/>
          </p:nvCxnSpPr>
          <p:spPr bwMode="auto">
            <a:xfrm>
              <a:off x="8035673"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B09A474F-8136-4862-9083-C37C7A592281}"/>
                </a:ext>
              </a:extLst>
            </p:cNvPr>
            <p:cNvCxnSpPr>
              <a:cxnSpLocks/>
            </p:cNvCxnSpPr>
            <p:nvPr/>
          </p:nvCxnSpPr>
          <p:spPr bwMode="auto">
            <a:xfrm>
              <a:off x="800709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F2DF6AEC-72F4-4C73-861F-C7C0D3448565}"/>
                </a:ext>
              </a:extLst>
            </p:cNvPr>
            <p:cNvCxnSpPr>
              <a:cxnSpLocks/>
            </p:cNvCxnSpPr>
            <p:nvPr/>
          </p:nvCxnSpPr>
          <p:spPr bwMode="auto">
            <a:xfrm>
              <a:off x="799651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4FA4F4B-1B15-4B51-8456-540D69D8E8FD}"/>
                </a:ext>
              </a:extLst>
            </p:cNvPr>
            <p:cNvCxnSpPr>
              <a:cxnSpLocks/>
            </p:cNvCxnSpPr>
            <p:nvPr/>
          </p:nvCxnSpPr>
          <p:spPr bwMode="auto">
            <a:xfrm>
              <a:off x="799016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1FDFF16-3E60-4967-B6D6-11C84FC1F777}"/>
                </a:ext>
              </a:extLst>
            </p:cNvPr>
            <p:cNvCxnSpPr>
              <a:cxnSpLocks/>
            </p:cNvCxnSpPr>
            <p:nvPr/>
          </p:nvCxnSpPr>
          <p:spPr bwMode="auto">
            <a:xfrm>
              <a:off x="794889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93CC61C-8A28-47BF-AF93-9E3F9E0D28A2}"/>
                </a:ext>
              </a:extLst>
            </p:cNvPr>
            <p:cNvCxnSpPr>
              <a:cxnSpLocks/>
            </p:cNvCxnSpPr>
            <p:nvPr/>
          </p:nvCxnSpPr>
          <p:spPr bwMode="auto">
            <a:xfrm>
              <a:off x="793089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935A1910-2B4C-477F-B1B6-ADABD8B14EA3}"/>
                </a:ext>
              </a:extLst>
            </p:cNvPr>
            <p:cNvCxnSpPr>
              <a:cxnSpLocks/>
            </p:cNvCxnSpPr>
            <p:nvPr/>
          </p:nvCxnSpPr>
          <p:spPr bwMode="auto">
            <a:xfrm>
              <a:off x="791925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330805CE-56B1-460E-940B-2E104D954315}"/>
                </a:ext>
              </a:extLst>
            </p:cNvPr>
            <p:cNvCxnSpPr>
              <a:cxnSpLocks/>
            </p:cNvCxnSpPr>
            <p:nvPr/>
          </p:nvCxnSpPr>
          <p:spPr bwMode="auto">
            <a:xfrm>
              <a:off x="788644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6B88F09B-48C9-46D0-9CF2-001D33AE102E}"/>
                </a:ext>
              </a:extLst>
            </p:cNvPr>
            <p:cNvCxnSpPr>
              <a:cxnSpLocks/>
            </p:cNvCxnSpPr>
            <p:nvPr/>
          </p:nvCxnSpPr>
          <p:spPr bwMode="auto">
            <a:xfrm>
              <a:off x="784411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075CD6D2-7410-4EDF-84FE-61E20F8D5100}"/>
                </a:ext>
              </a:extLst>
            </p:cNvPr>
            <p:cNvCxnSpPr>
              <a:cxnSpLocks/>
            </p:cNvCxnSpPr>
            <p:nvPr/>
          </p:nvCxnSpPr>
          <p:spPr bwMode="auto">
            <a:xfrm>
              <a:off x="782400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507A5A6A-740E-486A-89B7-08BDDDEAC39E}"/>
                </a:ext>
              </a:extLst>
            </p:cNvPr>
            <p:cNvCxnSpPr>
              <a:cxnSpLocks/>
            </p:cNvCxnSpPr>
            <p:nvPr/>
          </p:nvCxnSpPr>
          <p:spPr bwMode="auto">
            <a:xfrm>
              <a:off x="781765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F45663CA-683C-4D5E-86CE-47F14021061B}"/>
                </a:ext>
              </a:extLst>
            </p:cNvPr>
            <p:cNvCxnSpPr>
              <a:cxnSpLocks/>
            </p:cNvCxnSpPr>
            <p:nvPr/>
          </p:nvCxnSpPr>
          <p:spPr bwMode="auto">
            <a:xfrm>
              <a:off x="778484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3A3E289-A329-4318-8129-01EAB559737E}"/>
                </a:ext>
              </a:extLst>
            </p:cNvPr>
            <p:cNvCxnSpPr>
              <a:cxnSpLocks/>
            </p:cNvCxnSpPr>
            <p:nvPr/>
          </p:nvCxnSpPr>
          <p:spPr bwMode="auto">
            <a:xfrm>
              <a:off x="772663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D0C49A6-FCBF-4D25-83CA-812389AB9884}"/>
                </a:ext>
              </a:extLst>
            </p:cNvPr>
            <p:cNvCxnSpPr>
              <a:cxnSpLocks/>
            </p:cNvCxnSpPr>
            <p:nvPr/>
          </p:nvCxnSpPr>
          <p:spPr bwMode="auto">
            <a:xfrm>
              <a:off x="771393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92F202BA-BCBD-40AA-B430-C571A046C8F4}"/>
                </a:ext>
              </a:extLst>
            </p:cNvPr>
            <p:cNvCxnSpPr>
              <a:cxnSpLocks/>
            </p:cNvCxnSpPr>
            <p:nvPr/>
          </p:nvCxnSpPr>
          <p:spPr bwMode="auto">
            <a:xfrm>
              <a:off x="768853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8FA7A57C-7CA6-4C08-9C36-1B07F919FFF9}"/>
                </a:ext>
              </a:extLst>
            </p:cNvPr>
            <p:cNvCxnSpPr>
              <a:cxnSpLocks/>
            </p:cNvCxnSpPr>
            <p:nvPr/>
          </p:nvCxnSpPr>
          <p:spPr bwMode="auto">
            <a:xfrm>
              <a:off x="7643031"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40C989E2-07D9-4F1C-A747-A29280FA79AC}"/>
                </a:ext>
              </a:extLst>
            </p:cNvPr>
            <p:cNvCxnSpPr>
              <a:cxnSpLocks/>
            </p:cNvCxnSpPr>
            <p:nvPr/>
          </p:nvCxnSpPr>
          <p:spPr bwMode="auto">
            <a:xfrm>
              <a:off x="763350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DE335087-47CA-44F2-AA67-B0BC851D2B82}"/>
                </a:ext>
              </a:extLst>
            </p:cNvPr>
            <p:cNvCxnSpPr>
              <a:cxnSpLocks/>
            </p:cNvCxnSpPr>
            <p:nvPr/>
          </p:nvCxnSpPr>
          <p:spPr bwMode="auto">
            <a:xfrm>
              <a:off x="759646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B031682-3703-4D12-A201-03BB4FC69E40}"/>
                </a:ext>
              </a:extLst>
            </p:cNvPr>
            <p:cNvCxnSpPr>
              <a:cxnSpLocks/>
            </p:cNvCxnSpPr>
            <p:nvPr/>
          </p:nvCxnSpPr>
          <p:spPr bwMode="auto">
            <a:xfrm>
              <a:off x="75065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E9115890-673A-42B4-8DBF-70D87A615661}"/>
                </a:ext>
              </a:extLst>
            </p:cNvPr>
            <p:cNvCxnSpPr>
              <a:cxnSpLocks/>
            </p:cNvCxnSpPr>
            <p:nvPr/>
          </p:nvCxnSpPr>
          <p:spPr bwMode="auto">
            <a:xfrm>
              <a:off x="7382680"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D61184BC-CF58-4B9C-A19C-8AB70256F1F6}"/>
                </a:ext>
              </a:extLst>
            </p:cNvPr>
            <p:cNvCxnSpPr>
              <a:cxnSpLocks/>
            </p:cNvCxnSpPr>
            <p:nvPr/>
          </p:nvCxnSpPr>
          <p:spPr bwMode="auto">
            <a:xfrm>
              <a:off x="729695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7483181-4FA4-4113-ACEF-E773A5D89C26}"/>
                </a:ext>
              </a:extLst>
            </p:cNvPr>
            <p:cNvCxnSpPr>
              <a:cxnSpLocks/>
            </p:cNvCxnSpPr>
            <p:nvPr/>
          </p:nvCxnSpPr>
          <p:spPr bwMode="auto">
            <a:xfrm>
              <a:off x="7275788"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205513A4-1933-4349-A366-7068E758DD64}"/>
                </a:ext>
              </a:extLst>
            </p:cNvPr>
            <p:cNvCxnSpPr>
              <a:cxnSpLocks/>
            </p:cNvCxnSpPr>
            <p:nvPr/>
          </p:nvCxnSpPr>
          <p:spPr bwMode="auto">
            <a:xfrm>
              <a:off x="72525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13EDEA00-B69A-4620-860B-6F13638967F7}"/>
                </a:ext>
              </a:extLst>
            </p:cNvPr>
            <p:cNvCxnSpPr>
              <a:cxnSpLocks/>
            </p:cNvCxnSpPr>
            <p:nvPr/>
          </p:nvCxnSpPr>
          <p:spPr bwMode="auto">
            <a:xfrm>
              <a:off x="710010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3432EE1A-3243-4B6A-B7F3-42DBA2F57052}"/>
                </a:ext>
              </a:extLst>
            </p:cNvPr>
            <p:cNvCxnSpPr>
              <a:cxnSpLocks/>
            </p:cNvCxnSpPr>
            <p:nvPr/>
          </p:nvCxnSpPr>
          <p:spPr bwMode="auto">
            <a:xfrm>
              <a:off x="7055656"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39580432-53A8-4CE4-A9EF-FDAB0FED28F7}"/>
                </a:ext>
              </a:extLst>
            </p:cNvPr>
            <p:cNvCxnSpPr>
              <a:cxnSpLocks/>
            </p:cNvCxnSpPr>
            <p:nvPr/>
          </p:nvCxnSpPr>
          <p:spPr bwMode="auto">
            <a:xfrm>
              <a:off x="69910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0AC061D-44CD-4E41-A12C-EAA64DAE9604}"/>
                </a:ext>
              </a:extLst>
            </p:cNvPr>
            <p:cNvCxnSpPr>
              <a:cxnSpLocks/>
            </p:cNvCxnSpPr>
            <p:nvPr/>
          </p:nvCxnSpPr>
          <p:spPr bwMode="auto">
            <a:xfrm>
              <a:off x="686515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5C548F79-3101-47DF-AC3B-36D10FBF4903}"/>
                </a:ext>
              </a:extLst>
            </p:cNvPr>
            <p:cNvCxnSpPr>
              <a:cxnSpLocks/>
            </p:cNvCxnSpPr>
            <p:nvPr/>
          </p:nvCxnSpPr>
          <p:spPr bwMode="auto">
            <a:xfrm>
              <a:off x="675614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A9FFCF3-AEEE-4D1F-8D28-6ECABB4D5518}"/>
                </a:ext>
              </a:extLst>
            </p:cNvPr>
            <p:cNvCxnSpPr>
              <a:cxnSpLocks/>
            </p:cNvCxnSpPr>
            <p:nvPr/>
          </p:nvCxnSpPr>
          <p:spPr bwMode="auto">
            <a:xfrm>
              <a:off x="67116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963CFB4-BD62-4748-B18A-5CE2622BA152}"/>
                </a:ext>
              </a:extLst>
            </p:cNvPr>
            <p:cNvCxnSpPr>
              <a:cxnSpLocks/>
            </p:cNvCxnSpPr>
            <p:nvPr/>
          </p:nvCxnSpPr>
          <p:spPr bwMode="auto">
            <a:xfrm>
              <a:off x="6681005"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EC684A5B-C799-4AB7-9845-FAF42696AC5D}"/>
                </a:ext>
              </a:extLst>
            </p:cNvPr>
            <p:cNvCxnSpPr>
              <a:cxnSpLocks/>
            </p:cNvCxnSpPr>
            <p:nvPr/>
          </p:nvCxnSpPr>
          <p:spPr bwMode="auto">
            <a:xfrm>
              <a:off x="6559297"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8DB67275-EA66-4BBE-8503-E43D9647F8AD}"/>
                </a:ext>
              </a:extLst>
            </p:cNvPr>
            <p:cNvCxnSpPr>
              <a:cxnSpLocks/>
            </p:cNvCxnSpPr>
            <p:nvPr/>
          </p:nvCxnSpPr>
          <p:spPr bwMode="auto">
            <a:xfrm>
              <a:off x="644076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44764D89-58AA-45E9-936F-AAC129E4BA8D}"/>
                </a:ext>
              </a:extLst>
            </p:cNvPr>
            <p:cNvCxnSpPr>
              <a:cxnSpLocks/>
            </p:cNvCxnSpPr>
            <p:nvPr/>
          </p:nvCxnSpPr>
          <p:spPr bwMode="auto">
            <a:xfrm>
              <a:off x="640583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41C2521C-F933-4059-BBF6-9C89857A57CE}"/>
                </a:ext>
              </a:extLst>
            </p:cNvPr>
            <p:cNvCxnSpPr>
              <a:cxnSpLocks/>
            </p:cNvCxnSpPr>
            <p:nvPr/>
          </p:nvCxnSpPr>
          <p:spPr bwMode="auto">
            <a:xfrm>
              <a:off x="626931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A3D452C-1182-4798-899E-334CD21FE23B}"/>
                </a:ext>
              </a:extLst>
            </p:cNvPr>
            <p:cNvCxnSpPr>
              <a:cxnSpLocks/>
            </p:cNvCxnSpPr>
            <p:nvPr/>
          </p:nvCxnSpPr>
          <p:spPr bwMode="auto">
            <a:xfrm>
              <a:off x="6167714"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B4D2160-A378-4394-9CCD-BB224CDF0F69}"/>
                </a:ext>
              </a:extLst>
            </p:cNvPr>
            <p:cNvCxnSpPr>
              <a:cxnSpLocks/>
            </p:cNvCxnSpPr>
            <p:nvPr/>
          </p:nvCxnSpPr>
          <p:spPr bwMode="auto">
            <a:xfrm>
              <a:off x="5599389" y="2180398"/>
              <a:ext cx="0" cy="223411"/>
            </a:xfrm>
            <a:prstGeom prst="line">
              <a:avLst/>
            </a:prstGeom>
            <a:noFill/>
            <a:ln w="12700" cap="flat" cmpd="sng" algn="ctr">
              <a:solidFill>
                <a:schemeClr val="accent4"/>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433A7744-8312-4DB7-B05F-B5EA30D2E159}"/>
                </a:ext>
              </a:extLst>
            </p:cNvPr>
            <p:cNvCxnSpPr>
              <a:cxnSpLocks/>
            </p:cNvCxnSpPr>
            <p:nvPr/>
          </p:nvCxnSpPr>
          <p:spPr bwMode="auto">
            <a:xfrm>
              <a:off x="4983439" y="2180398"/>
              <a:ext cx="0" cy="223411"/>
            </a:xfrm>
            <a:prstGeom prst="line">
              <a:avLst/>
            </a:prstGeom>
            <a:noFill/>
            <a:ln w="12700" cap="flat" cmpd="sng" algn="ctr">
              <a:solidFill>
                <a:schemeClr val="accent4"/>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B3972B32-898B-47EB-A4DC-CBA9A01920F7}"/>
              </a:ext>
            </a:extLst>
          </p:cNvPr>
          <p:cNvGrpSpPr/>
          <p:nvPr/>
        </p:nvGrpSpPr>
        <p:grpSpPr>
          <a:xfrm>
            <a:off x="6532022" y="2439535"/>
            <a:ext cx="2001177" cy="223411"/>
            <a:chOff x="6532022" y="2439535"/>
            <a:chExt cx="2001177" cy="223411"/>
          </a:xfrm>
        </p:grpSpPr>
        <p:cxnSp>
          <p:nvCxnSpPr>
            <p:cNvPr id="287" name="Straight Connector 286">
              <a:extLst>
                <a:ext uri="{FF2B5EF4-FFF2-40B4-BE49-F238E27FC236}">
                  <a16:creationId xmlns:a16="http://schemas.microsoft.com/office/drawing/2014/main" id="{88306541-F0FB-4D66-8DAD-CC7D42E710C5}"/>
                </a:ext>
              </a:extLst>
            </p:cNvPr>
            <p:cNvCxnSpPr>
              <a:cxnSpLocks/>
            </p:cNvCxnSpPr>
            <p:nvPr/>
          </p:nvCxnSpPr>
          <p:spPr bwMode="auto">
            <a:xfrm>
              <a:off x="853319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F86C1EB3-0B34-48A5-8973-9D4D74238F5B}"/>
                </a:ext>
              </a:extLst>
            </p:cNvPr>
            <p:cNvCxnSpPr>
              <a:cxnSpLocks/>
            </p:cNvCxnSpPr>
            <p:nvPr/>
          </p:nvCxnSpPr>
          <p:spPr bwMode="auto">
            <a:xfrm>
              <a:off x="790875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403B9F9E-C3A8-4538-BD9A-943B5BE8A3FC}"/>
                </a:ext>
              </a:extLst>
            </p:cNvPr>
            <p:cNvCxnSpPr>
              <a:cxnSpLocks/>
            </p:cNvCxnSpPr>
            <p:nvPr/>
          </p:nvCxnSpPr>
          <p:spPr bwMode="auto">
            <a:xfrm>
              <a:off x="774208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D0919660-B7A5-4F87-BF57-F5809C1C9089}"/>
                </a:ext>
              </a:extLst>
            </p:cNvPr>
            <p:cNvCxnSpPr>
              <a:cxnSpLocks/>
            </p:cNvCxnSpPr>
            <p:nvPr/>
          </p:nvCxnSpPr>
          <p:spPr bwMode="auto">
            <a:xfrm>
              <a:off x="7568570"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E3F1D501-DF78-4D72-99F8-DC0C8AE01824}"/>
                </a:ext>
              </a:extLst>
            </p:cNvPr>
            <p:cNvCxnSpPr>
              <a:cxnSpLocks/>
            </p:cNvCxnSpPr>
            <p:nvPr/>
          </p:nvCxnSpPr>
          <p:spPr bwMode="auto">
            <a:xfrm>
              <a:off x="7542314"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3597E4F-8B76-4A88-9A78-6055EA1638F3}"/>
                </a:ext>
              </a:extLst>
            </p:cNvPr>
            <p:cNvCxnSpPr>
              <a:cxnSpLocks/>
            </p:cNvCxnSpPr>
            <p:nvPr/>
          </p:nvCxnSpPr>
          <p:spPr bwMode="auto">
            <a:xfrm>
              <a:off x="7490944"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2308FA5-CDF5-4E46-903E-6547D1E217EC}"/>
                </a:ext>
              </a:extLst>
            </p:cNvPr>
            <p:cNvCxnSpPr>
              <a:cxnSpLocks/>
            </p:cNvCxnSpPr>
            <p:nvPr/>
          </p:nvCxnSpPr>
          <p:spPr bwMode="auto">
            <a:xfrm>
              <a:off x="742244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5DE0E9E2-E54F-40BA-B80B-18DE79AC2A11}"/>
                </a:ext>
              </a:extLst>
            </p:cNvPr>
            <p:cNvCxnSpPr>
              <a:cxnSpLocks/>
            </p:cNvCxnSpPr>
            <p:nvPr/>
          </p:nvCxnSpPr>
          <p:spPr bwMode="auto">
            <a:xfrm>
              <a:off x="7392768"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90777EF5-9B5C-45D6-84D2-456B5503D36F}"/>
                </a:ext>
              </a:extLst>
            </p:cNvPr>
            <p:cNvCxnSpPr>
              <a:cxnSpLocks/>
            </p:cNvCxnSpPr>
            <p:nvPr/>
          </p:nvCxnSpPr>
          <p:spPr bwMode="auto">
            <a:xfrm>
              <a:off x="734938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E8265A02-91BB-4D35-91F6-DEC8195CD1DC}"/>
                </a:ext>
              </a:extLst>
            </p:cNvPr>
            <p:cNvCxnSpPr>
              <a:cxnSpLocks/>
            </p:cNvCxnSpPr>
            <p:nvPr/>
          </p:nvCxnSpPr>
          <p:spPr bwMode="auto">
            <a:xfrm>
              <a:off x="709595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17DF247B-07C3-47A6-8ED9-3FF4F1097367}"/>
                </a:ext>
              </a:extLst>
            </p:cNvPr>
            <p:cNvCxnSpPr>
              <a:cxnSpLocks/>
            </p:cNvCxnSpPr>
            <p:nvPr/>
          </p:nvCxnSpPr>
          <p:spPr bwMode="auto">
            <a:xfrm>
              <a:off x="7037739" y="2439535"/>
              <a:ext cx="0" cy="223411"/>
            </a:xfrm>
            <a:prstGeom prst="line">
              <a:avLst/>
            </a:prstGeom>
            <a:noFill/>
            <a:ln w="12700" cap="flat" cmpd="sng" algn="ctr">
              <a:solidFill>
                <a:schemeClr val="accent6"/>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D72D8E2B-1AA0-4012-91B9-F2D740D2C35F}"/>
                </a:ext>
              </a:extLst>
            </p:cNvPr>
            <p:cNvCxnSpPr>
              <a:cxnSpLocks/>
            </p:cNvCxnSpPr>
            <p:nvPr/>
          </p:nvCxnSpPr>
          <p:spPr bwMode="auto">
            <a:xfrm>
              <a:off x="6532022" y="2439535"/>
              <a:ext cx="0" cy="223411"/>
            </a:xfrm>
            <a:prstGeom prst="line">
              <a:avLst/>
            </a:prstGeom>
            <a:noFill/>
            <a:ln w="12700" cap="flat" cmpd="sng" algn="ctr">
              <a:solidFill>
                <a:schemeClr val="accent6"/>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2EF7313F-BE4C-4681-92D9-FB15050554DE}"/>
              </a:ext>
            </a:extLst>
          </p:cNvPr>
          <p:cNvGrpSpPr/>
          <p:nvPr/>
        </p:nvGrpSpPr>
        <p:grpSpPr>
          <a:xfrm>
            <a:off x="4965603" y="2704540"/>
            <a:ext cx="4035426" cy="223411"/>
            <a:chOff x="4965603" y="2704540"/>
            <a:chExt cx="4035426" cy="223411"/>
          </a:xfrm>
        </p:grpSpPr>
        <p:cxnSp>
          <p:nvCxnSpPr>
            <p:cNvPr id="300" name="Straight Connector 299">
              <a:extLst>
                <a:ext uri="{FF2B5EF4-FFF2-40B4-BE49-F238E27FC236}">
                  <a16:creationId xmlns:a16="http://schemas.microsoft.com/office/drawing/2014/main" id="{42A3E399-E045-41CE-97C7-DC177EDE4F09}"/>
                </a:ext>
              </a:extLst>
            </p:cNvPr>
            <p:cNvCxnSpPr>
              <a:cxnSpLocks/>
            </p:cNvCxnSpPr>
            <p:nvPr/>
          </p:nvCxnSpPr>
          <p:spPr bwMode="auto">
            <a:xfrm>
              <a:off x="496560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CF73FDBD-B557-4527-A997-11A1580C6575}"/>
                </a:ext>
              </a:extLst>
            </p:cNvPr>
            <p:cNvCxnSpPr>
              <a:cxnSpLocks/>
            </p:cNvCxnSpPr>
            <p:nvPr/>
          </p:nvCxnSpPr>
          <p:spPr bwMode="auto">
            <a:xfrm>
              <a:off x="541010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9715F19C-AFC0-4C16-A153-B5BA4B72B25F}"/>
                </a:ext>
              </a:extLst>
            </p:cNvPr>
            <p:cNvCxnSpPr>
              <a:cxnSpLocks/>
            </p:cNvCxnSpPr>
            <p:nvPr/>
          </p:nvCxnSpPr>
          <p:spPr bwMode="auto">
            <a:xfrm>
              <a:off x="544079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E21C1D7C-8D59-4167-B105-D329702AC98F}"/>
                </a:ext>
              </a:extLst>
            </p:cNvPr>
            <p:cNvCxnSpPr>
              <a:cxnSpLocks/>
            </p:cNvCxnSpPr>
            <p:nvPr/>
          </p:nvCxnSpPr>
          <p:spPr bwMode="auto">
            <a:xfrm>
              <a:off x="54947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CF3EE98-483D-4B5E-9EB2-2AAC72AE03E3}"/>
                </a:ext>
              </a:extLst>
            </p:cNvPr>
            <p:cNvCxnSpPr>
              <a:cxnSpLocks/>
            </p:cNvCxnSpPr>
            <p:nvPr/>
          </p:nvCxnSpPr>
          <p:spPr bwMode="auto">
            <a:xfrm>
              <a:off x="553710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1347845C-DD87-458C-8804-FBE69DC3EF01}"/>
                </a:ext>
              </a:extLst>
            </p:cNvPr>
            <p:cNvCxnSpPr>
              <a:cxnSpLocks/>
            </p:cNvCxnSpPr>
            <p:nvPr/>
          </p:nvCxnSpPr>
          <p:spPr bwMode="auto">
            <a:xfrm>
              <a:off x="56217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CBC1FB9-D390-4055-8218-09EB73CC7FB3}"/>
                </a:ext>
              </a:extLst>
            </p:cNvPr>
            <p:cNvCxnSpPr>
              <a:cxnSpLocks/>
            </p:cNvCxnSpPr>
            <p:nvPr/>
          </p:nvCxnSpPr>
          <p:spPr bwMode="auto">
            <a:xfrm>
              <a:off x="575617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39AD160B-3C8A-4154-B567-1D00C339C4DF}"/>
                </a:ext>
              </a:extLst>
            </p:cNvPr>
            <p:cNvCxnSpPr>
              <a:cxnSpLocks/>
            </p:cNvCxnSpPr>
            <p:nvPr/>
          </p:nvCxnSpPr>
          <p:spPr bwMode="auto">
            <a:xfrm>
              <a:off x="578898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DDAFB9F0-3210-48C2-8596-416A7D511529}"/>
                </a:ext>
              </a:extLst>
            </p:cNvPr>
            <p:cNvCxnSpPr>
              <a:cxnSpLocks/>
            </p:cNvCxnSpPr>
            <p:nvPr/>
          </p:nvCxnSpPr>
          <p:spPr bwMode="auto">
            <a:xfrm>
              <a:off x="581967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970A74B-F1D8-4A5F-A033-AB1A56F49F46}"/>
                </a:ext>
              </a:extLst>
            </p:cNvPr>
            <p:cNvCxnSpPr>
              <a:cxnSpLocks/>
            </p:cNvCxnSpPr>
            <p:nvPr/>
          </p:nvCxnSpPr>
          <p:spPr bwMode="auto">
            <a:xfrm>
              <a:off x="584825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74FC6A9D-95DA-42CC-89E1-A8BFECEC8E4B}"/>
                </a:ext>
              </a:extLst>
            </p:cNvPr>
            <p:cNvCxnSpPr>
              <a:cxnSpLocks/>
            </p:cNvCxnSpPr>
            <p:nvPr/>
          </p:nvCxnSpPr>
          <p:spPr bwMode="auto">
            <a:xfrm>
              <a:off x="58757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7DF2EC9-B286-46F7-9003-382AB94A5933}"/>
                </a:ext>
              </a:extLst>
            </p:cNvPr>
            <p:cNvCxnSpPr>
              <a:cxnSpLocks/>
            </p:cNvCxnSpPr>
            <p:nvPr/>
          </p:nvCxnSpPr>
          <p:spPr bwMode="auto">
            <a:xfrm>
              <a:off x="595408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45DD519C-16B8-4A19-8EC9-4BB9E6988295}"/>
                </a:ext>
              </a:extLst>
            </p:cNvPr>
            <p:cNvCxnSpPr>
              <a:cxnSpLocks/>
            </p:cNvCxnSpPr>
            <p:nvPr/>
          </p:nvCxnSpPr>
          <p:spPr bwMode="auto">
            <a:xfrm>
              <a:off x="6046162"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C191DF68-1D11-4327-A667-4CC970EB1ECD}"/>
                </a:ext>
              </a:extLst>
            </p:cNvPr>
            <p:cNvCxnSpPr>
              <a:cxnSpLocks/>
            </p:cNvCxnSpPr>
            <p:nvPr/>
          </p:nvCxnSpPr>
          <p:spPr bwMode="auto">
            <a:xfrm>
              <a:off x="6077912"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4265F624-0811-4B7C-9DA9-0A4B6E7BAC0E}"/>
                </a:ext>
              </a:extLst>
            </p:cNvPr>
            <p:cNvCxnSpPr>
              <a:cxnSpLocks/>
            </p:cNvCxnSpPr>
            <p:nvPr/>
          </p:nvCxnSpPr>
          <p:spPr bwMode="auto">
            <a:xfrm>
              <a:off x="609907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5F17E5D3-821A-44AF-9C41-0B6A72BAD5AE}"/>
                </a:ext>
              </a:extLst>
            </p:cNvPr>
            <p:cNvCxnSpPr>
              <a:cxnSpLocks/>
            </p:cNvCxnSpPr>
            <p:nvPr/>
          </p:nvCxnSpPr>
          <p:spPr bwMode="auto">
            <a:xfrm>
              <a:off x="61297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FD7E7325-5322-43CF-A083-533371C34E8B}"/>
                </a:ext>
              </a:extLst>
            </p:cNvPr>
            <p:cNvCxnSpPr>
              <a:cxnSpLocks/>
            </p:cNvCxnSpPr>
            <p:nvPr/>
          </p:nvCxnSpPr>
          <p:spPr bwMode="auto">
            <a:xfrm>
              <a:off x="613717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F11CD06-2F83-4AB5-9E7F-9C1078C472F4}"/>
                </a:ext>
              </a:extLst>
            </p:cNvPr>
            <p:cNvCxnSpPr>
              <a:cxnSpLocks/>
            </p:cNvCxnSpPr>
            <p:nvPr/>
          </p:nvCxnSpPr>
          <p:spPr bwMode="auto">
            <a:xfrm>
              <a:off x="616257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8CD95389-604E-40A6-94CA-B4E8AB977EBC}"/>
                </a:ext>
              </a:extLst>
            </p:cNvPr>
            <p:cNvCxnSpPr>
              <a:cxnSpLocks/>
            </p:cNvCxnSpPr>
            <p:nvPr/>
          </p:nvCxnSpPr>
          <p:spPr bwMode="auto">
            <a:xfrm>
              <a:off x="61678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A693A33D-E649-4F63-B053-CDBEFB7F2E25}"/>
                </a:ext>
              </a:extLst>
            </p:cNvPr>
            <p:cNvCxnSpPr>
              <a:cxnSpLocks/>
            </p:cNvCxnSpPr>
            <p:nvPr/>
          </p:nvCxnSpPr>
          <p:spPr bwMode="auto">
            <a:xfrm>
              <a:off x="619962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4F26E980-4A08-46FF-B48B-D4493A4D064F}"/>
                </a:ext>
              </a:extLst>
            </p:cNvPr>
            <p:cNvCxnSpPr>
              <a:cxnSpLocks/>
            </p:cNvCxnSpPr>
            <p:nvPr/>
          </p:nvCxnSpPr>
          <p:spPr bwMode="auto">
            <a:xfrm>
              <a:off x="624830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FD5275C4-B48F-4C10-B162-A55D8DA03355}"/>
                </a:ext>
              </a:extLst>
            </p:cNvPr>
            <p:cNvCxnSpPr>
              <a:cxnSpLocks/>
            </p:cNvCxnSpPr>
            <p:nvPr/>
          </p:nvCxnSpPr>
          <p:spPr bwMode="auto">
            <a:xfrm>
              <a:off x="641022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3DF178C-44A5-47D4-9AC1-A9BE54406DA0}"/>
                </a:ext>
              </a:extLst>
            </p:cNvPr>
            <p:cNvCxnSpPr>
              <a:cxnSpLocks/>
            </p:cNvCxnSpPr>
            <p:nvPr/>
          </p:nvCxnSpPr>
          <p:spPr bwMode="auto">
            <a:xfrm>
              <a:off x="644197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66E39BD1-7787-4A70-B29C-6DE76A4FE094}"/>
                </a:ext>
              </a:extLst>
            </p:cNvPr>
            <p:cNvCxnSpPr>
              <a:cxnSpLocks/>
            </p:cNvCxnSpPr>
            <p:nvPr/>
          </p:nvCxnSpPr>
          <p:spPr bwMode="auto">
            <a:xfrm>
              <a:off x="64726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BB903BCB-8A28-4822-BCCA-CB5901BFA86D}"/>
                </a:ext>
              </a:extLst>
            </p:cNvPr>
            <p:cNvCxnSpPr>
              <a:cxnSpLocks/>
            </p:cNvCxnSpPr>
            <p:nvPr/>
          </p:nvCxnSpPr>
          <p:spPr bwMode="auto">
            <a:xfrm>
              <a:off x="6477961"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640CD2E3-6E54-48AF-83CD-9A7D27136DB6}"/>
                </a:ext>
              </a:extLst>
            </p:cNvPr>
            <p:cNvCxnSpPr>
              <a:cxnSpLocks/>
            </p:cNvCxnSpPr>
            <p:nvPr/>
          </p:nvCxnSpPr>
          <p:spPr bwMode="auto">
            <a:xfrm>
              <a:off x="6512886"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C9706FC-F60B-497E-81B0-B8FAD65A3ECC}"/>
                </a:ext>
              </a:extLst>
            </p:cNvPr>
            <p:cNvCxnSpPr>
              <a:cxnSpLocks/>
            </p:cNvCxnSpPr>
            <p:nvPr/>
          </p:nvCxnSpPr>
          <p:spPr bwMode="auto">
            <a:xfrm>
              <a:off x="653616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0A3BEEF8-2245-40AD-A6F3-F80AA1C3FD74}"/>
                </a:ext>
              </a:extLst>
            </p:cNvPr>
            <p:cNvCxnSpPr>
              <a:cxnSpLocks/>
            </p:cNvCxnSpPr>
            <p:nvPr/>
          </p:nvCxnSpPr>
          <p:spPr bwMode="auto">
            <a:xfrm>
              <a:off x="654569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DAB14C1A-8B7B-4A67-8F15-8D041024166D}"/>
                </a:ext>
              </a:extLst>
            </p:cNvPr>
            <p:cNvCxnSpPr>
              <a:cxnSpLocks/>
            </p:cNvCxnSpPr>
            <p:nvPr/>
          </p:nvCxnSpPr>
          <p:spPr bwMode="auto">
            <a:xfrm>
              <a:off x="660919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1B0390FC-CAFE-4B7B-B93A-8ED4BC122381}"/>
                </a:ext>
              </a:extLst>
            </p:cNvPr>
            <p:cNvCxnSpPr>
              <a:cxnSpLocks/>
            </p:cNvCxnSpPr>
            <p:nvPr/>
          </p:nvCxnSpPr>
          <p:spPr bwMode="auto">
            <a:xfrm>
              <a:off x="663671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703A4C57-84A6-42B9-A9F0-07D942630225}"/>
                </a:ext>
              </a:extLst>
            </p:cNvPr>
            <p:cNvCxnSpPr>
              <a:cxnSpLocks/>
            </p:cNvCxnSpPr>
            <p:nvPr/>
          </p:nvCxnSpPr>
          <p:spPr bwMode="auto">
            <a:xfrm>
              <a:off x="666528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63F0A65-BBBE-4B42-B4FC-E1E8EE585A67}"/>
                </a:ext>
              </a:extLst>
            </p:cNvPr>
            <p:cNvCxnSpPr>
              <a:cxnSpLocks/>
            </p:cNvCxnSpPr>
            <p:nvPr/>
          </p:nvCxnSpPr>
          <p:spPr bwMode="auto">
            <a:xfrm>
              <a:off x="674783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9D4DB8D-9D8F-492F-80E4-31D021A518F6}"/>
                </a:ext>
              </a:extLst>
            </p:cNvPr>
            <p:cNvCxnSpPr>
              <a:cxnSpLocks/>
            </p:cNvCxnSpPr>
            <p:nvPr/>
          </p:nvCxnSpPr>
          <p:spPr bwMode="auto">
            <a:xfrm>
              <a:off x="675312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085F71BB-DD10-4EA9-A946-A29884A3E0B9}"/>
                </a:ext>
              </a:extLst>
            </p:cNvPr>
            <p:cNvCxnSpPr>
              <a:cxnSpLocks/>
            </p:cNvCxnSpPr>
            <p:nvPr/>
          </p:nvCxnSpPr>
          <p:spPr bwMode="auto">
            <a:xfrm>
              <a:off x="689494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0457F1FB-D504-4BFB-BD5F-CCDD7972323B}"/>
                </a:ext>
              </a:extLst>
            </p:cNvPr>
            <p:cNvCxnSpPr>
              <a:cxnSpLocks/>
            </p:cNvCxnSpPr>
            <p:nvPr/>
          </p:nvCxnSpPr>
          <p:spPr bwMode="auto">
            <a:xfrm>
              <a:off x="694574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1918D115-80BC-4796-88E0-FDA892230CFA}"/>
                </a:ext>
              </a:extLst>
            </p:cNvPr>
            <p:cNvCxnSpPr>
              <a:cxnSpLocks/>
            </p:cNvCxnSpPr>
            <p:nvPr/>
          </p:nvCxnSpPr>
          <p:spPr bwMode="auto">
            <a:xfrm>
              <a:off x="695738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4A5F566-392F-4D61-8383-0A64C7313496}"/>
                </a:ext>
              </a:extLst>
            </p:cNvPr>
            <p:cNvCxnSpPr>
              <a:cxnSpLocks/>
            </p:cNvCxnSpPr>
            <p:nvPr/>
          </p:nvCxnSpPr>
          <p:spPr bwMode="auto">
            <a:xfrm>
              <a:off x="701453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E606A48C-2149-4C77-9F5A-F6897DBE85F4}"/>
                </a:ext>
              </a:extLst>
            </p:cNvPr>
            <p:cNvCxnSpPr>
              <a:cxnSpLocks/>
            </p:cNvCxnSpPr>
            <p:nvPr/>
          </p:nvCxnSpPr>
          <p:spPr bwMode="auto">
            <a:xfrm>
              <a:off x="702723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D2BDAA77-A361-42E9-939A-91C0A540B874}"/>
                </a:ext>
              </a:extLst>
            </p:cNvPr>
            <p:cNvCxnSpPr>
              <a:cxnSpLocks/>
            </p:cNvCxnSpPr>
            <p:nvPr/>
          </p:nvCxnSpPr>
          <p:spPr bwMode="auto">
            <a:xfrm>
              <a:off x="705157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B0DE5B54-ED42-4281-8A7C-47DB771BFCB0}"/>
                </a:ext>
              </a:extLst>
            </p:cNvPr>
            <p:cNvCxnSpPr>
              <a:cxnSpLocks/>
            </p:cNvCxnSpPr>
            <p:nvPr/>
          </p:nvCxnSpPr>
          <p:spPr bwMode="auto">
            <a:xfrm>
              <a:off x="710766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32B89A9F-9F87-4262-ABF3-62AAB2018D4A}"/>
                </a:ext>
              </a:extLst>
            </p:cNvPr>
            <p:cNvCxnSpPr>
              <a:cxnSpLocks/>
            </p:cNvCxnSpPr>
            <p:nvPr/>
          </p:nvCxnSpPr>
          <p:spPr bwMode="auto">
            <a:xfrm>
              <a:off x="722937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BD6E618-7AE0-4837-9AD2-1C36D225A15D}"/>
                </a:ext>
              </a:extLst>
            </p:cNvPr>
            <p:cNvCxnSpPr>
              <a:cxnSpLocks/>
            </p:cNvCxnSpPr>
            <p:nvPr/>
          </p:nvCxnSpPr>
          <p:spPr bwMode="auto">
            <a:xfrm>
              <a:off x="731086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D6971158-DEAE-434B-94D1-4A1E698C8BD2}"/>
                </a:ext>
              </a:extLst>
            </p:cNvPr>
            <p:cNvCxnSpPr>
              <a:cxnSpLocks/>
            </p:cNvCxnSpPr>
            <p:nvPr/>
          </p:nvCxnSpPr>
          <p:spPr bwMode="auto">
            <a:xfrm>
              <a:off x="732250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DBA8E9EA-A6B7-4556-878B-87B0D56B9E97}"/>
                </a:ext>
              </a:extLst>
            </p:cNvPr>
            <p:cNvCxnSpPr>
              <a:cxnSpLocks/>
            </p:cNvCxnSpPr>
            <p:nvPr/>
          </p:nvCxnSpPr>
          <p:spPr bwMode="auto">
            <a:xfrm>
              <a:off x="736166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182A039-5313-476D-B31D-D3C14E1E000A}"/>
                </a:ext>
              </a:extLst>
            </p:cNvPr>
            <p:cNvCxnSpPr>
              <a:cxnSpLocks/>
            </p:cNvCxnSpPr>
            <p:nvPr/>
          </p:nvCxnSpPr>
          <p:spPr bwMode="auto">
            <a:xfrm>
              <a:off x="7433634"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D9438F22-B127-49E1-BFFB-83E9B34C2D35}"/>
                </a:ext>
              </a:extLst>
            </p:cNvPr>
            <p:cNvCxnSpPr>
              <a:cxnSpLocks/>
            </p:cNvCxnSpPr>
            <p:nvPr/>
          </p:nvCxnSpPr>
          <p:spPr bwMode="auto">
            <a:xfrm>
              <a:off x="752041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6338B766-9742-4606-A1D9-0685003028BA}"/>
                </a:ext>
              </a:extLst>
            </p:cNvPr>
            <p:cNvCxnSpPr>
              <a:cxnSpLocks/>
            </p:cNvCxnSpPr>
            <p:nvPr/>
          </p:nvCxnSpPr>
          <p:spPr bwMode="auto">
            <a:xfrm>
              <a:off x="755534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01C7E1E5-4A2E-4B52-80E3-E43A1DF11006}"/>
                </a:ext>
              </a:extLst>
            </p:cNvPr>
            <p:cNvCxnSpPr>
              <a:cxnSpLocks/>
            </p:cNvCxnSpPr>
            <p:nvPr/>
          </p:nvCxnSpPr>
          <p:spPr bwMode="auto">
            <a:xfrm>
              <a:off x="777441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24E9E91-FC8D-4312-9F53-F639E7346ADD}"/>
                </a:ext>
              </a:extLst>
            </p:cNvPr>
            <p:cNvCxnSpPr>
              <a:cxnSpLocks/>
            </p:cNvCxnSpPr>
            <p:nvPr/>
          </p:nvCxnSpPr>
          <p:spPr bwMode="auto">
            <a:xfrm>
              <a:off x="7800876"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93A7F2A0-1021-4388-9D4E-9B7269B9995C}"/>
                </a:ext>
              </a:extLst>
            </p:cNvPr>
            <p:cNvCxnSpPr>
              <a:cxnSpLocks/>
            </p:cNvCxnSpPr>
            <p:nvPr/>
          </p:nvCxnSpPr>
          <p:spPr bwMode="auto">
            <a:xfrm>
              <a:off x="7860143"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19A9361A-62FC-409D-98F6-EA0330129520}"/>
                </a:ext>
              </a:extLst>
            </p:cNvPr>
            <p:cNvCxnSpPr>
              <a:cxnSpLocks/>
            </p:cNvCxnSpPr>
            <p:nvPr/>
          </p:nvCxnSpPr>
          <p:spPr bwMode="auto">
            <a:xfrm>
              <a:off x="789612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8F98DDA0-A2A7-4534-9BC9-AC0E1D05FACC}"/>
                </a:ext>
              </a:extLst>
            </p:cNvPr>
            <p:cNvCxnSpPr>
              <a:cxnSpLocks/>
            </p:cNvCxnSpPr>
            <p:nvPr/>
          </p:nvCxnSpPr>
          <p:spPr bwMode="auto">
            <a:xfrm>
              <a:off x="796491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8F62D197-402B-434D-8AB8-A0475139E2E0}"/>
                </a:ext>
              </a:extLst>
            </p:cNvPr>
            <p:cNvCxnSpPr>
              <a:cxnSpLocks/>
            </p:cNvCxnSpPr>
            <p:nvPr/>
          </p:nvCxnSpPr>
          <p:spPr bwMode="auto">
            <a:xfrm>
              <a:off x="8092978"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9F2F217B-0F83-4336-A33C-11BA54EF3743}"/>
                </a:ext>
              </a:extLst>
            </p:cNvPr>
            <p:cNvCxnSpPr>
              <a:cxnSpLocks/>
            </p:cNvCxnSpPr>
            <p:nvPr/>
          </p:nvCxnSpPr>
          <p:spPr bwMode="auto">
            <a:xfrm>
              <a:off x="811414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0FA61F2-592A-4781-8F57-C0F91037E236}"/>
                </a:ext>
              </a:extLst>
            </p:cNvPr>
            <p:cNvCxnSpPr>
              <a:cxnSpLocks/>
            </p:cNvCxnSpPr>
            <p:nvPr/>
          </p:nvCxnSpPr>
          <p:spPr bwMode="auto">
            <a:xfrm>
              <a:off x="8346979"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44AF9E8F-24F6-41BD-87D2-C1FA2690C10E}"/>
                </a:ext>
              </a:extLst>
            </p:cNvPr>
            <p:cNvCxnSpPr>
              <a:cxnSpLocks/>
            </p:cNvCxnSpPr>
            <p:nvPr/>
          </p:nvCxnSpPr>
          <p:spPr bwMode="auto">
            <a:xfrm>
              <a:off x="843799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FC2EC562-1AC3-444F-9E97-404FA701473B}"/>
                </a:ext>
              </a:extLst>
            </p:cNvPr>
            <p:cNvCxnSpPr>
              <a:cxnSpLocks/>
            </p:cNvCxnSpPr>
            <p:nvPr/>
          </p:nvCxnSpPr>
          <p:spPr bwMode="auto">
            <a:xfrm>
              <a:off x="844328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02FA3C1F-2BF4-415C-A41A-167C6CCBA0C7}"/>
                </a:ext>
              </a:extLst>
            </p:cNvPr>
            <p:cNvCxnSpPr>
              <a:cxnSpLocks/>
            </p:cNvCxnSpPr>
            <p:nvPr/>
          </p:nvCxnSpPr>
          <p:spPr bwMode="auto">
            <a:xfrm>
              <a:off x="846233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CF99F50-49F5-45B9-99A3-D69DDD905C77}"/>
                </a:ext>
              </a:extLst>
            </p:cNvPr>
            <p:cNvCxnSpPr>
              <a:cxnSpLocks/>
            </p:cNvCxnSpPr>
            <p:nvPr/>
          </p:nvCxnSpPr>
          <p:spPr bwMode="auto">
            <a:xfrm>
              <a:off x="846657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AA756FC8-D123-4643-A531-9062670ABADD}"/>
                </a:ext>
              </a:extLst>
            </p:cNvPr>
            <p:cNvCxnSpPr>
              <a:cxnSpLocks/>
            </p:cNvCxnSpPr>
            <p:nvPr/>
          </p:nvCxnSpPr>
          <p:spPr bwMode="auto">
            <a:xfrm>
              <a:off x="848879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6E3C50C1-899A-4CA9-838F-8765F3924C1C}"/>
                </a:ext>
              </a:extLst>
            </p:cNvPr>
            <p:cNvCxnSpPr>
              <a:cxnSpLocks/>
            </p:cNvCxnSpPr>
            <p:nvPr/>
          </p:nvCxnSpPr>
          <p:spPr bwMode="auto">
            <a:xfrm>
              <a:off x="8481386"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2BD40FA2-A4B9-44BF-97F5-E020BC5F7478}"/>
                </a:ext>
              </a:extLst>
            </p:cNvPr>
            <p:cNvCxnSpPr>
              <a:cxnSpLocks/>
            </p:cNvCxnSpPr>
            <p:nvPr/>
          </p:nvCxnSpPr>
          <p:spPr bwMode="auto">
            <a:xfrm>
              <a:off x="8488795"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F62ADD3A-A4A9-4401-88BA-89D83384F9DB}"/>
                </a:ext>
              </a:extLst>
            </p:cNvPr>
            <p:cNvCxnSpPr>
              <a:cxnSpLocks/>
            </p:cNvCxnSpPr>
            <p:nvPr/>
          </p:nvCxnSpPr>
          <p:spPr bwMode="auto">
            <a:xfrm>
              <a:off x="8650720"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E3445F7F-1ABC-42AA-8D34-5DAE1B7FA357}"/>
                </a:ext>
              </a:extLst>
            </p:cNvPr>
            <p:cNvCxnSpPr>
              <a:cxnSpLocks/>
            </p:cNvCxnSpPr>
            <p:nvPr/>
          </p:nvCxnSpPr>
          <p:spPr bwMode="auto">
            <a:xfrm>
              <a:off x="8725862"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D1ABFF9-7592-4DC8-B67B-2246A638D038}"/>
                </a:ext>
              </a:extLst>
            </p:cNvPr>
            <p:cNvCxnSpPr>
              <a:cxnSpLocks/>
            </p:cNvCxnSpPr>
            <p:nvPr/>
          </p:nvCxnSpPr>
          <p:spPr bwMode="auto">
            <a:xfrm>
              <a:off x="8748087" y="2704540"/>
              <a:ext cx="0" cy="223411"/>
            </a:xfrm>
            <a:prstGeom prst="line">
              <a:avLst/>
            </a:prstGeom>
            <a:noFill/>
            <a:ln w="12700" cap="flat" cmpd="sng" algn="ctr">
              <a:solidFill>
                <a:schemeClr val="accent5"/>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216269BB-949A-4D94-B598-A0D7E1056CE7}"/>
                </a:ext>
              </a:extLst>
            </p:cNvPr>
            <p:cNvCxnSpPr>
              <a:cxnSpLocks/>
            </p:cNvCxnSpPr>
            <p:nvPr/>
          </p:nvCxnSpPr>
          <p:spPr bwMode="auto">
            <a:xfrm>
              <a:off x="9001029" y="2704540"/>
              <a:ext cx="0" cy="223411"/>
            </a:xfrm>
            <a:prstGeom prst="line">
              <a:avLst/>
            </a:prstGeom>
            <a:noFill/>
            <a:ln w="12700" cap="flat" cmpd="sng" algn="ctr">
              <a:solidFill>
                <a:schemeClr val="accent5"/>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94BD3D8F-29B9-4B23-83D1-ED548C66D5D6}"/>
              </a:ext>
            </a:extLst>
          </p:cNvPr>
          <p:cNvGrpSpPr/>
          <p:nvPr/>
        </p:nvGrpSpPr>
        <p:grpSpPr>
          <a:xfrm>
            <a:off x="5435222" y="2968065"/>
            <a:ext cx="3565807" cy="223411"/>
            <a:chOff x="5435222" y="2968065"/>
            <a:chExt cx="3565807" cy="223411"/>
          </a:xfrm>
        </p:grpSpPr>
        <p:cxnSp>
          <p:nvCxnSpPr>
            <p:cNvPr id="366" name="Straight Connector 365">
              <a:extLst>
                <a:ext uri="{FF2B5EF4-FFF2-40B4-BE49-F238E27FC236}">
                  <a16:creationId xmlns:a16="http://schemas.microsoft.com/office/drawing/2014/main" id="{FBD2F57E-E2C0-4ED6-A8F4-1EF0E0032883}"/>
                </a:ext>
              </a:extLst>
            </p:cNvPr>
            <p:cNvCxnSpPr>
              <a:cxnSpLocks/>
            </p:cNvCxnSpPr>
            <p:nvPr/>
          </p:nvCxnSpPr>
          <p:spPr bwMode="auto">
            <a:xfrm>
              <a:off x="900102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740FF45F-8BA5-4C6A-BA31-E6129BC40818}"/>
                </a:ext>
              </a:extLst>
            </p:cNvPr>
            <p:cNvCxnSpPr>
              <a:cxnSpLocks/>
            </p:cNvCxnSpPr>
            <p:nvPr/>
          </p:nvCxnSpPr>
          <p:spPr bwMode="auto">
            <a:xfrm>
              <a:off x="8832742"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E2BFB8FC-DC31-416A-B86B-BB5C8D4F76E6}"/>
                </a:ext>
              </a:extLst>
            </p:cNvPr>
            <p:cNvCxnSpPr>
              <a:cxnSpLocks/>
            </p:cNvCxnSpPr>
            <p:nvPr/>
          </p:nvCxnSpPr>
          <p:spPr bwMode="auto">
            <a:xfrm>
              <a:off x="8655040"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AAF29C0F-5CBB-47B7-BDA2-7A6B0B106613}"/>
                </a:ext>
              </a:extLst>
            </p:cNvPr>
            <p:cNvCxnSpPr>
              <a:cxnSpLocks/>
            </p:cNvCxnSpPr>
            <p:nvPr/>
          </p:nvCxnSpPr>
          <p:spPr bwMode="auto">
            <a:xfrm>
              <a:off x="845850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91D7BD90-509C-402F-875A-FE9999CD5EF3}"/>
                </a:ext>
              </a:extLst>
            </p:cNvPr>
            <p:cNvCxnSpPr>
              <a:cxnSpLocks/>
            </p:cNvCxnSpPr>
            <p:nvPr/>
          </p:nvCxnSpPr>
          <p:spPr bwMode="auto">
            <a:xfrm>
              <a:off x="7515865"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8EEFD2F3-3B1E-448B-AFF3-094886C17701}"/>
                </a:ext>
              </a:extLst>
            </p:cNvPr>
            <p:cNvCxnSpPr>
              <a:cxnSpLocks/>
            </p:cNvCxnSpPr>
            <p:nvPr/>
          </p:nvCxnSpPr>
          <p:spPr bwMode="auto">
            <a:xfrm>
              <a:off x="7508804"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2025FECF-05FC-4BD9-8D99-DE001CAC9C1B}"/>
                </a:ext>
              </a:extLst>
            </p:cNvPr>
            <p:cNvCxnSpPr>
              <a:cxnSpLocks/>
            </p:cNvCxnSpPr>
            <p:nvPr/>
          </p:nvCxnSpPr>
          <p:spPr bwMode="auto">
            <a:xfrm>
              <a:off x="7457024"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8DD62CA9-E9DF-465D-9658-307E3925FBE5}"/>
                </a:ext>
              </a:extLst>
            </p:cNvPr>
            <p:cNvCxnSpPr>
              <a:cxnSpLocks/>
            </p:cNvCxnSpPr>
            <p:nvPr/>
          </p:nvCxnSpPr>
          <p:spPr bwMode="auto">
            <a:xfrm>
              <a:off x="7326396"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95CE6130-F3A7-4B21-A235-4F1336FD3DE5}"/>
                </a:ext>
              </a:extLst>
            </p:cNvPr>
            <p:cNvCxnSpPr>
              <a:cxnSpLocks/>
            </p:cNvCxnSpPr>
            <p:nvPr/>
          </p:nvCxnSpPr>
          <p:spPr bwMode="auto">
            <a:xfrm>
              <a:off x="7320512"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70A371E3-AF93-4076-AB0D-0C21FD40BD4B}"/>
                </a:ext>
              </a:extLst>
            </p:cNvPr>
            <p:cNvCxnSpPr>
              <a:cxnSpLocks/>
            </p:cNvCxnSpPr>
            <p:nvPr/>
          </p:nvCxnSpPr>
          <p:spPr bwMode="auto">
            <a:xfrm>
              <a:off x="7269908"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3A00FE19-D320-4ACB-A04F-FEF7C0F5F6E5}"/>
                </a:ext>
              </a:extLst>
            </p:cNvPr>
            <p:cNvCxnSpPr>
              <a:cxnSpLocks/>
            </p:cNvCxnSpPr>
            <p:nvPr/>
          </p:nvCxnSpPr>
          <p:spPr bwMode="auto">
            <a:xfrm>
              <a:off x="710985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B4A3223B-F120-4643-811D-5107D69B05C9}"/>
                </a:ext>
              </a:extLst>
            </p:cNvPr>
            <p:cNvCxnSpPr>
              <a:cxnSpLocks/>
            </p:cNvCxnSpPr>
            <p:nvPr/>
          </p:nvCxnSpPr>
          <p:spPr bwMode="auto">
            <a:xfrm>
              <a:off x="694980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D2836E0-33CB-44F8-869E-CCF543018E12}"/>
                </a:ext>
              </a:extLst>
            </p:cNvPr>
            <p:cNvCxnSpPr>
              <a:cxnSpLocks/>
            </p:cNvCxnSpPr>
            <p:nvPr/>
          </p:nvCxnSpPr>
          <p:spPr bwMode="auto">
            <a:xfrm>
              <a:off x="6958046"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570A1048-4FF4-41BD-8DB4-EFE211EB81E0}"/>
                </a:ext>
              </a:extLst>
            </p:cNvPr>
            <p:cNvCxnSpPr>
              <a:cxnSpLocks/>
            </p:cNvCxnSpPr>
            <p:nvPr/>
          </p:nvCxnSpPr>
          <p:spPr bwMode="auto">
            <a:xfrm>
              <a:off x="690508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9668E3E-B6F7-458D-AB95-DDC1BD980A18}"/>
                </a:ext>
              </a:extLst>
            </p:cNvPr>
            <p:cNvCxnSpPr>
              <a:cxnSpLocks/>
            </p:cNvCxnSpPr>
            <p:nvPr/>
          </p:nvCxnSpPr>
          <p:spPr bwMode="auto">
            <a:xfrm>
              <a:off x="6792113"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BBA3282-8E74-4118-8455-9EE1D229154F}"/>
                </a:ext>
              </a:extLst>
            </p:cNvPr>
            <p:cNvCxnSpPr>
              <a:cxnSpLocks/>
            </p:cNvCxnSpPr>
            <p:nvPr/>
          </p:nvCxnSpPr>
          <p:spPr bwMode="auto">
            <a:xfrm>
              <a:off x="6757985"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76CD86A0-98C6-44AC-BA59-3F66A07B1D27}"/>
                </a:ext>
              </a:extLst>
            </p:cNvPr>
            <p:cNvCxnSpPr>
              <a:cxnSpLocks/>
            </p:cNvCxnSpPr>
            <p:nvPr/>
          </p:nvCxnSpPr>
          <p:spPr bwMode="auto">
            <a:xfrm>
              <a:off x="6747393"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9EBC415-5821-4D03-AA98-56D9DD100B3C}"/>
                </a:ext>
              </a:extLst>
            </p:cNvPr>
            <p:cNvCxnSpPr>
              <a:cxnSpLocks/>
            </p:cNvCxnSpPr>
            <p:nvPr/>
          </p:nvCxnSpPr>
          <p:spPr bwMode="auto">
            <a:xfrm>
              <a:off x="6694436"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A5B018E8-BBC1-4B70-830D-921F3BDCD5C9}"/>
                </a:ext>
              </a:extLst>
            </p:cNvPr>
            <p:cNvCxnSpPr>
              <a:cxnSpLocks/>
            </p:cNvCxnSpPr>
            <p:nvPr/>
          </p:nvCxnSpPr>
          <p:spPr bwMode="auto">
            <a:xfrm>
              <a:off x="6663838"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8805F43-6845-4DAD-9BF8-CDA647235AB8}"/>
                </a:ext>
              </a:extLst>
            </p:cNvPr>
            <p:cNvCxnSpPr>
              <a:cxnSpLocks/>
            </p:cNvCxnSpPr>
            <p:nvPr/>
          </p:nvCxnSpPr>
          <p:spPr bwMode="auto">
            <a:xfrm>
              <a:off x="6548508"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AE4BA76F-61FC-4041-B450-4D2C0CE9501F}"/>
                </a:ext>
              </a:extLst>
            </p:cNvPr>
            <p:cNvCxnSpPr>
              <a:cxnSpLocks/>
            </p:cNvCxnSpPr>
            <p:nvPr/>
          </p:nvCxnSpPr>
          <p:spPr bwMode="auto">
            <a:xfrm>
              <a:off x="6515557"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961BCC86-AE36-4831-8699-D5184A39F3D7}"/>
                </a:ext>
              </a:extLst>
            </p:cNvPr>
            <p:cNvCxnSpPr>
              <a:cxnSpLocks/>
            </p:cNvCxnSpPr>
            <p:nvPr/>
          </p:nvCxnSpPr>
          <p:spPr bwMode="auto">
            <a:xfrm>
              <a:off x="6481429"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4C17D856-D868-4360-820C-C28EAD075693}"/>
                </a:ext>
              </a:extLst>
            </p:cNvPr>
            <p:cNvCxnSpPr>
              <a:cxnSpLocks/>
            </p:cNvCxnSpPr>
            <p:nvPr/>
          </p:nvCxnSpPr>
          <p:spPr bwMode="auto">
            <a:xfrm>
              <a:off x="6440240"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8714B7A2-82E9-4607-8598-BD38809245E7}"/>
                </a:ext>
              </a:extLst>
            </p:cNvPr>
            <p:cNvCxnSpPr>
              <a:cxnSpLocks/>
            </p:cNvCxnSpPr>
            <p:nvPr/>
          </p:nvCxnSpPr>
          <p:spPr bwMode="auto">
            <a:xfrm>
              <a:off x="6399051"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A009F05-5365-4421-8B9E-1880EBE50694}"/>
                </a:ext>
              </a:extLst>
            </p:cNvPr>
            <p:cNvCxnSpPr>
              <a:cxnSpLocks/>
            </p:cNvCxnSpPr>
            <p:nvPr/>
          </p:nvCxnSpPr>
          <p:spPr bwMode="auto">
            <a:xfrm>
              <a:off x="6288428"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ED1E1CF-4295-4916-B317-EC6541CF76C4}"/>
                </a:ext>
              </a:extLst>
            </p:cNvPr>
            <p:cNvCxnSpPr>
              <a:cxnSpLocks/>
            </p:cNvCxnSpPr>
            <p:nvPr/>
          </p:nvCxnSpPr>
          <p:spPr bwMode="auto">
            <a:xfrm>
              <a:off x="6155445"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343A26F8-11F5-4197-9C04-17DAAE803EE0}"/>
                </a:ext>
              </a:extLst>
            </p:cNvPr>
            <p:cNvCxnSpPr>
              <a:cxnSpLocks/>
            </p:cNvCxnSpPr>
            <p:nvPr/>
          </p:nvCxnSpPr>
          <p:spPr bwMode="auto">
            <a:xfrm>
              <a:off x="6097780"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9F77957B-83AA-42EF-A9B6-0DD0BA397F80}"/>
                </a:ext>
              </a:extLst>
            </p:cNvPr>
            <p:cNvCxnSpPr>
              <a:cxnSpLocks/>
            </p:cNvCxnSpPr>
            <p:nvPr/>
          </p:nvCxnSpPr>
          <p:spPr bwMode="auto">
            <a:xfrm>
              <a:off x="6047176"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6252457E-923A-4FEC-BFAE-0B1A5BFDF821}"/>
                </a:ext>
              </a:extLst>
            </p:cNvPr>
            <p:cNvCxnSpPr>
              <a:cxnSpLocks/>
            </p:cNvCxnSpPr>
            <p:nvPr/>
          </p:nvCxnSpPr>
          <p:spPr bwMode="auto">
            <a:xfrm>
              <a:off x="5848291"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174C1427-1187-4EE9-8F8F-B0433EAFB710}"/>
                </a:ext>
              </a:extLst>
            </p:cNvPr>
            <p:cNvCxnSpPr>
              <a:cxnSpLocks/>
            </p:cNvCxnSpPr>
            <p:nvPr/>
          </p:nvCxnSpPr>
          <p:spPr bwMode="auto">
            <a:xfrm>
              <a:off x="5632930" y="2968065"/>
              <a:ext cx="0" cy="223411"/>
            </a:xfrm>
            <a:prstGeom prst="line">
              <a:avLst/>
            </a:prstGeom>
            <a:noFill/>
            <a:ln w="12700"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F053A0DD-9720-4F08-8689-1EC7F94397FB}"/>
                </a:ext>
              </a:extLst>
            </p:cNvPr>
            <p:cNvCxnSpPr>
              <a:cxnSpLocks/>
            </p:cNvCxnSpPr>
            <p:nvPr/>
          </p:nvCxnSpPr>
          <p:spPr bwMode="auto">
            <a:xfrm>
              <a:off x="5435222" y="2968065"/>
              <a:ext cx="0" cy="223411"/>
            </a:xfrm>
            <a:prstGeom prst="line">
              <a:avLst/>
            </a:prstGeom>
            <a:noFill/>
            <a:ln w="12700" cap="flat" cmpd="sng" algn="ctr">
              <a:solidFill>
                <a:schemeClr val="accent2"/>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A60A614D-0FB4-47A2-8A92-20CF0A2CE0E3}"/>
              </a:ext>
            </a:extLst>
          </p:cNvPr>
          <p:cNvGrpSpPr/>
          <p:nvPr/>
        </p:nvGrpSpPr>
        <p:grpSpPr>
          <a:xfrm>
            <a:off x="4709115" y="3223438"/>
            <a:ext cx="3469306" cy="223411"/>
            <a:chOff x="4709115" y="3223438"/>
            <a:chExt cx="3469306" cy="223411"/>
          </a:xfrm>
        </p:grpSpPr>
        <p:cxnSp>
          <p:nvCxnSpPr>
            <p:cNvPr id="400" name="Straight Connector 399">
              <a:extLst>
                <a:ext uri="{FF2B5EF4-FFF2-40B4-BE49-F238E27FC236}">
                  <a16:creationId xmlns:a16="http://schemas.microsoft.com/office/drawing/2014/main" id="{D1B69AEF-2D91-4955-AA98-85E3B43D548F}"/>
                </a:ext>
              </a:extLst>
            </p:cNvPr>
            <p:cNvCxnSpPr>
              <a:cxnSpLocks/>
            </p:cNvCxnSpPr>
            <p:nvPr/>
          </p:nvCxnSpPr>
          <p:spPr bwMode="auto">
            <a:xfrm>
              <a:off x="4709115"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grpSp>
          <p:nvGrpSpPr>
            <p:cNvPr id="460" name="Group 459">
              <a:extLst>
                <a:ext uri="{FF2B5EF4-FFF2-40B4-BE49-F238E27FC236}">
                  <a16:creationId xmlns:a16="http://schemas.microsoft.com/office/drawing/2014/main" id="{ACE3FADE-D8B9-4485-8BE7-5E6881CA532F}"/>
                </a:ext>
              </a:extLst>
            </p:cNvPr>
            <p:cNvGrpSpPr/>
            <p:nvPr/>
          </p:nvGrpSpPr>
          <p:grpSpPr>
            <a:xfrm>
              <a:off x="4719707" y="3223438"/>
              <a:ext cx="3458714" cy="223411"/>
              <a:chOff x="4719707" y="3223438"/>
              <a:chExt cx="3458714" cy="223411"/>
            </a:xfrm>
          </p:grpSpPr>
          <p:cxnSp>
            <p:nvCxnSpPr>
              <p:cNvPr id="401" name="Straight Connector 400">
                <a:extLst>
                  <a:ext uri="{FF2B5EF4-FFF2-40B4-BE49-F238E27FC236}">
                    <a16:creationId xmlns:a16="http://schemas.microsoft.com/office/drawing/2014/main" id="{E6B24BCD-1B3F-43FA-8B97-894127DAA35F}"/>
                  </a:ext>
                </a:extLst>
              </p:cNvPr>
              <p:cNvCxnSpPr>
                <a:cxnSpLocks/>
              </p:cNvCxnSpPr>
              <p:nvPr/>
            </p:nvCxnSpPr>
            <p:spPr bwMode="auto">
              <a:xfrm>
                <a:off x="471970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063D1DE2-DC25-4591-A3CC-AAAC9355DBF1}"/>
                  </a:ext>
                </a:extLst>
              </p:cNvPr>
              <p:cNvCxnSpPr>
                <a:cxnSpLocks/>
              </p:cNvCxnSpPr>
              <p:nvPr/>
            </p:nvCxnSpPr>
            <p:spPr bwMode="auto">
              <a:xfrm>
                <a:off x="474206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grpSp>
            <p:nvGrpSpPr>
              <p:cNvPr id="459" name="Group 458">
                <a:extLst>
                  <a:ext uri="{FF2B5EF4-FFF2-40B4-BE49-F238E27FC236}">
                    <a16:creationId xmlns:a16="http://schemas.microsoft.com/office/drawing/2014/main" id="{0084D095-CF42-4A14-AF41-0C0BEC5B744D}"/>
                  </a:ext>
                </a:extLst>
              </p:cNvPr>
              <p:cNvGrpSpPr/>
              <p:nvPr/>
            </p:nvGrpSpPr>
            <p:grpSpPr>
              <a:xfrm>
                <a:off x="4813854" y="3223438"/>
                <a:ext cx="3364567" cy="223411"/>
                <a:chOff x="4813854" y="3223438"/>
                <a:chExt cx="3364567" cy="223411"/>
              </a:xfrm>
            </p:grpSpPr>
            <p:cxnSp>
              <p:nvCxnSpPr>
                <p:cNvPr id="403" name="Straight Connector 402">
                  <a:extLst>
                    <a:ext uri="{FF2B5EF4-FFF2-40B4-BE49-F238E27FC236}">
                      <a16:creationId xmlns:a16="http://schemas.microsoft.com/office/drawing/2014/main" id="{F77B47F0-4CA2-40A3-8E47-75E74035D781}"/>
                    </a:ext>
                  </a:extLst>
                </p:cNvPr>
                <p:cNvCxnSpPr>
                  <a:cxnSpLocks/>
                </p:cNvCxnSpPr>
                <p:nvPr/>
              </p:nvCxnSpPr>
              <p:spPr bwMode="auto">
                <a:xfrm>
                  <a:off x="4813854"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D1F4A337-6435-4991-8B29-7BAA89DF21C6}"/>
                    </a:ext>
                  </a:extLst>
                </p:cNvPr>
                <p:cNvCxnSpPr>
                  <a:cxnSpLocks/>
                </p:cNvCxnSpPr>
                <p:nvPr/>
              </p:nvCxnSpPr>
              <p:spPr bwMode="auto">
                <a:xfrm>
                  <a:off x="4873872"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7811701-EB9B-4AAF-BDCB-9DACFBCB950E}"/>
                    </a:ext>
                  </a:extLst>
                </p:cNvPr>
                <p:cNvCxnSpPr>
                  <a:cxnSpLocks/>
                </p:cNvCxnSpPr>
                <p:nvPr/>
              </p:nvCxnSpPr>
              <p:spPr bwMode="auto">
                <a:xfrm>
                  <a:off x="4867988"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BB504599-5E8F-4DB9-A678-0DDCB6AF02F6}"/>
                    </a:ext>
                  </a:extLst>
                </p:cNvPr>
                <p:cNvCxnSpPr>
                  <a:cxnSpLocks/>
                </p:cNvCxnSpPr>
                <p:nvPr/>
              </p:nvCxnSpPr>
              <p:spPr bwMode="auto">
                <a:xfrm>
                  <a:off x="4935068"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649939E9-E651-4992-8F3C-E59CA148DF39}"/>
                    </a:ext>
                  </a:extLst>
                </p:cNvPr>
                <p:cNvCxnSpPr>
                  <a:cxnSpLocks/>
                </p:cNvCxnSpPr>
                <p:nvPr/>
              </p:nvCxnSpPr>
              <p:spPr bwMode="auto">
                <a:xfrm>
                  <a:off x="4958604"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6481BF1-6797-4D4A-B77B-57FA7E6219F3}"/>
                    </a:ext>
                  </a:extLst>
                </p:cNvPr>
                <p:cNvCxnSpPr>
                  <a:cxnSpLocks/>
                </p:cNvCxnSpPr>
                <p:nvPr/>
              </p:nvCxnSpPr>
              <p:spPr bwMode="auto">
                <a:xfrm>
                  <a:off x="497978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186C1C7-3FCF-4D5A-937F-15DC7CFF3EF2}"/>
                    </a:ext>
                  </a:extLst>
                </p:cNvPr>
                <p:cNvCxnSpPr>
                  <a:cxnSpLocks/>
                </p:cNvCxnSpPr>
                <p:nvPr/>
              </p:nvCxnSpPr>
              <p:spPr bwMode="auto">
                <a:xfrm>
                  <a:off x="5000970"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546D8B44-806E-44C8-83FE-D37F0987E0EC}"/>
                    </a:ext>
                  </a:extLst>
                </p:cNvPr>
                <p:cNvCxnSpPr>
                  <a:cxnSpLocks/>
                </p:cNvCxnSpPr>
                <p:nvPr/>
              </p:nvCxnSpPr>
              <p:spPr bwMode="auto">
                <a:xfrm>
                  <a:off x="5010385"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1E3D482F-E335-44FE-926F-18C164D13ADC}"/>
                    </a:ext>
                  </a:extLst>
                </p:cNvPr>
                <p:cNvCxnSpPr>
                  <a:cxnSpLocks/>
                </p:cNvCxnSpPr>
                <p:nvPr/>
              </p:nvCxnSpPr>
              <p:spPr bwMode="auto">
                <a:xfrm>
                  <a:off x="5035098"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D11B9F03-004C-4E54-8382-39B3F755585D}"/>
                    </a:ext>
                  </a:extLst>
                </p:cNvPr>
                <p:cNvCxnSpPr>
                  <a:cxnSpLocks/>
                </p:cNvCxnSpPr>
                <p:nvPr/>
              </p:nvCxnSpPr>
              <p:spPr bwMode="auto">
                <a:xfrm>
                  <a:off x="5096294"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92B58C7F-4CE0-400C-8C9E-6500F02A720A}"/>
                    </a:ext>
                  </a:extLst>
                </p:cNvPr>
                <p:cNvCxnSpPr>
                  <a:cxnSpLocks/>
                </p:cNvCxnSpPr>
                <p:nvPr/>
              </p:nvCxnSpPr>
              <p:spPr bwMode="auto">
                <a:xfrm>
                  <a:off x="5129245"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C0D195FA-61C0-4F12-B4E3-67BE42481350}"/>
                    </a:ext>
                  </a:extLst>
                </p:cNvPr>
                <p:cNvCxnSpPr>
                  <a:cxnSpLocks/>
                </p:cNvCxnSpPr>
                <p:nvPr/>
              </p:nvCxnSpPr>
              <p:spPr bwMode="auto">
                <a:xfrm>
                  <a:off x="5205740"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26D02B63-ADD3-4B16-9E8B-50B9EA980E48}"/>
                    </a:ext>
                  </a:extLst>
                </p:cNvPr>
                <p:cNvCxnSpPr>
                  <a:cxnSpLocks/>
                </p:cNvCxnSpPr>
                <p:nvPr/>
              </p:nvCxnSpPr>
              <p:spPr bwMode="auto">
                <a:xfrm>
                  <a:off x="5224569"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BF7A208B-94A5-41D3-B098-7C49D7008672}"/>
                    </a:ext>
                  </a:extLst>
                </p:cNvPr>
                <p:cNvCxnSpPr>
                  <a:cxnSpLocks/>
                </p:cNvCxnSpPr>
                <p:nvPr/>
              </p:nvCxnSpPr>
              <p:spPr bwMode="auto">
                <a:xfrm>
                  <a:off x="5248105"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CA626E5-ABD5-4343-B717-EA415C4FD537}"/>
                    </a:ext>
                  </a:extLst>
                </p:cNvPr>
                <p:cNvCxnSpPr>
                  <a:cxnSpLocks/>
                </p:cNvCxnSpPr>
                <p:nvPr/>
              </p:nvCxnSpPr>
              <p:spPr bwMode="auto">
                <a:xfrm>
                  <a:off x="5256343"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E794CC63-3665-40DF-9F22-12E009E512B5}"/>
                    </a:ext>
                  </a:extLst>
                </p:cNvPr>
                <p:cNvCxnSpPr>
                  <a:cxnSpLocks/>
                </p:cNvCxnSpPr>
                <p:nvPr/>
              </p:nvCxnSpPr>
              <p:spPr bwMode="auto">
                <a:xfrm>
                  <a:off x="5282234"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2548F0B9-FC9E-48B6-9EB1-8BF4C3863FA2}"/>
                    </a:ext>
                  </a:extLst>
                </p:cNvPr>
                <p:cNvCxnSpPr>
                  <a:cxnSpLocks/>
                </p:cNvCxnSpPr>
                <p:nvPr/>
              </p:nvCxnSpPr>
              <p:spPr bwMode="auto">
                <a:xfrm>
                  <a:off x="535166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6D16C04C-49B5-48FA-9F52-A4CEDBA3434F}"/>
                    </a:ext>
                  </a:extLst>
                </p:cNvPr>
                <p:cNvCxnSpPr>
                  <a:cxnSpLocks/>
                </p:cNvCxnSpPr>
                <p:nvPr/>
              </p:nvCxnSpPr>
              <p:spPr bwMode="auto">
                <a:xfrm>
                  <a:off x="537402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17DAF648-D2B2-4F95-865A-E5844DADFC19}"/>
                    </a:ext>
                  </a:extLst>
                </p:cNvPr>
                <p:cNvCxnSpPr>
                  <a:cxnSpLocks/>
                </p:cNvCxnSpPr>
                <p:nvPr/>
              </p:nvCxnSpPr>
              <p:spPr bwMode="auto">
                <a:xfrm>
                  <a:off x="5463466"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7B642203-8335-4318-9D13-079DEE125395}"/>
                    </a:ext>
                  </a:extLst>
                </p:cNvPr>
                <p:cNvCxnSpPr>
                  <a:cxnSpLocks/>
                </p:cNvCxnSpPr>
                <p:nvPr/>
              </p:nvCxnSpPr>
              <p:spPr bwMode="auto">
                <a:xfrm>
                  <a:off x="5744729"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68291B4-DE13-40AB-A3B2-FC0EB2129780}"/>
                    </a:ext>
                  </a:extLst>
                </p:cNvPr>
                <p:cNvCxnSpPr>
                  <a:cxnSpLocks/>
                </p:cNvCxnSpPr>
                <p:nvPr/>
              </p:nvCxnSpPr>
              <p:spPr bwMode="auto">
                <a:xfrm>
                  <a:off x="5910663"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646D9B4D-BCD6-4292-892B-8800604D4F4F}"/>
                    </a:ext>
                  </a:extLst>
                </p:cNvPr>
                <p:cNvCxnSpPr>
                  <a:cxnSpLocks/>
                </p:cNvCxnSpPr>
                <p:nvPr/>
              </p:nvCxnSpPr>
              <p:spPr bwMode="auto">
                <a:xfrm>
                  <a:off x="6259006"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F74E3510-7551-488F-B6C7-3B950D864F3D}"/>
                    </a:ext>
                  </a:extLst>
                </p:cNvPr>
                <p:cNvCxnSpPr>
                  <a:cxnSpLocks/>
                </p:cNvCxnSpPr>
                <p:nvPr/>
              </p:nvCxnSpPr>
              <p:spPr bwMode="auto">
                <a:xfrm>
                  <a:off x="6294311"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43C7F07A-0FD6-4580-9502-56FC795F7E8C}"/>
                    </a:ext>
                  </a:extLst>
                </p:cNvPr>
                <p:cNvCxnSpPr>
                  <a:cxnSpLocks/>
                </p:cNvCxnSpPr>
                <p:nvPr/>
              </p:nvCxnSpPr>
              <p:spPr bwMode="auto">
                <a:xfrm>
                  <a:off x="7091027"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64D06BF0-D21C-47A8-ADFF-145E3F9D2C52}"/>
                    </a:ext>
                  </a:extLst>
                </p:cNvPr>
                <p:cNvCxnSpPr>
                  <a:cxnSpLocks/>
                </p:cNvCxnSpPr>
                <p:nvPr/>
              </p:nvCxnSpPr>
              <p:spPr bwMode="auto">
                <a:xfrm>
                  <a:off x="8178421" y="3223438"/>
                  <a:ext cx="0" cy="223411"/>
                </a:xfrm>
                <a:prstGeom prst="line">
                  <a:avLst/>
                </a:prstGeom>
                <a:noFill/>
                <a:ln w="12700" cap="flat" cmpd="sng" algn="ctr">
                  <a:solidFill>
                    <a:schemeClr val="accent3">
                      <a:lumMod val="40000"/>
                      <a:lumOff val="60000"/>
                    </a:schemeClr>
                  </a:solidFill>
                  <a:prstDash val="solid"/>
                  <a:round/>
                  <a:headEnd type="none" w="med" len="med"/>
                  <a:tailEnd type="none" w="med" len="med"/>
                </a:ln>
                <a:effectLst/>
              </p:spPr>
            </p:cxnSp>
          </p:grpSp>
        </p:grpSp>
      </p:grpSp>
      <p:grpSp>
        <p:nvGrpSpPr>
          <p:cNvPr id="492" name="Group 491">
            <a:extLst>
              <a:ext uri="{FF2B5EF4-FFF2-40B4-BE49-F238E27FC236}">
                <a16:creationId xmlns:a16="http://schemas.microsoft.com/office/drawing/2014/main" id="{AD260391-05B0-4519-BE4B-5680688FAE4C}"/>
              </a:ext>
            </a:extLst>
          </p:cNvPr>
          <p:cNvGrpSpPr/>
          <p:nvPr/>
        </p:nvGrpSpPr>
        <p:grpSpPr>
          <a:xfrm>
            <a:off x="4687509" y="3484695"/>
            <a:ext cx="3059112" cy="223411"/>
            <a:chOff x="4687509" y="3484695"/>
            <a:chExt cx="3059112" cy="223411"/>
          </a:xfrm>
        </p:grpSpPr>
        <p:cxnSp>
          <p:nvCxnSpPr>
            <p:cNvPr id="428" name="Straight Connector 427">
              <a:extLst>
                <a:ext uri="{FF2B5EF4-FFF2-40B4-BE49-F238E27FC236}">
                  <a16:creationId xmlns:a16="http://schemas.microsoft.com/office/drawing/2014/main" id="{F593FB62-A574-415F-A73A-C72140F28732}"/>
                </a:ext>
              </a:extLst>
            </p:cNvPr>
            <p:cNvCxnSpPr>
              <a:cxnSpLocks/>
            </p:cNvCxnSpPr>
            <p:nvPr/>
          </p:nvCxnSpPr>
          <p:spPr bwMode="auto">
            <a:xfrm>
              <a:off x="4687509"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BD315BBD-7FEA-4E22-8ABE-56E0746EE83A}"/>
                </a:ext>
              </a:extLst>
            </p:cNvPr>
            <p:cNvCxnSpPr>
              <a:cxnSpLocks/>
            </p:cNvCxnSpPr>
            <p:nvPr/>
          </p:nvCxnSpPr>
          <p:spPr bwMode="auto">
            <a:xfrm>
              <a:off x="4709734"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5D855C59-F394-4C47-9ABB-9FE7BE279FB9}"/>
                </a:ext>
              </a:extLst>
            </p:cNvPr>
            <p:cNvCxnSpPr>
              <a:cxnSpLocks/>
            </p:cNvCxnSpPr>
            <p:nvPr/>
          </p:nvCxnSpPr>
          <p:spPr bwMode="auto">
            <a:xfrm>
              <a:off x="4739896"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grpSp>
          <p:nvGrpSpPr>
            <p:cNvPr id="491" name="Group 490">
              <a:extLst>
                <a:ext uri="{FF2B5EF4-FFF2-40B4-BE49-F238E27FC236}">
                  <a16:creationId xmlns:a16="http://schemas.microsoft.com/office/drawing/2014/main" id="{7265D535-800A-480E-8B5A-7DBE1DB91360}"/>
                </a:ext>
              </a:extLst>
            </p:cNvPr>
            <p:cNvGrpSpPr/>
            <p:nvPr/>
          </p:nvGrpSpPr>
          <p:grpSpPr>
            <a:xfrm>
              <a:off x="4776408" y="3484695"/>
              <a:ext cx="2970213" cy="223411"/>
              <a:chOff x="4776408" y="3484695"/>
              <a:chExt cx="2970213" cy="223411"/>
            </a:xfrm>
          </p:grpSpPr>
          <p:cxnSp>
            <p:nvCxnSpPr>
              <p:cNvPr id="464" name="Straight Connector 463">
                <a:extLst>
                  <a:ext uri="{FF2B5EF4-FFF2-40B4-BE49-F238E27FC236}">
                    <a16:creationId xmlns:a16="http://schemas.microsoft.com/office/drawing/2014/main" id="{45A1081C-1045-4CCA-AF77-76AB2FE62CBE}"/>
                  </a:ext>
                </a:extLst>
              </p:cNvPr>
              <p:cNvCxnSpPr>
                <a:cxnSpLocks/>
              </p:cNvCxnSpPr>
              <p:nvPr/>
            </p:nvCxnSpPr>
            <p:spPr bwMode="auto">
              <a:xfrm>
                <a:off x="4776408"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A7B09BFD-67D9-448F-A291-4DA79C2E95EA}"/>
                  </a:ext>
                </a:extLst>
              </p:cNvPr>
              <p:cNvCxnSpPr>
                <a:cxnSpLocks/>
              </p:cNvCxnSpPr>
              <p:nvPr/>
            </p:nvCxnSpPr>
            <p:spPr bwMode="auto">
              <a:xfrm>
                <a:off x="48383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grpSp>
            <p:nvGrpSpPr>
              <p:cNvPr id="490" name="Group 489">
                <a:extLst>
                  <a:ext uri="{FF2B5EF4-FFF2-40B4-BE49-F238E27FC236}">
                    <a16:creationId xmlns:a16="http://schemas.microsoft.com/office/drawing/2014/main" id="{C05CFB3E-9E88-4E32-9B8E-A1136B6E6387}"/>
                  </a:ext>
                </a:extLst>
              </p:cNvPr>
              <p:cNvGrpSpPr/>
              <p:nvPr/>
            </p:nvGrpSpPr>
            <p:grpSpPr>
              <a:xfrm>
                <a:off x="4876420" y="3484695"/>
                <a:ext cx="2870201" cy="223411"/>
                <a:chOff x="4876420" y="3484695"/>
                <a:chExt cx="2870201" cy="223411"/>
              </a:xfrm>
            </p:grpSpPr>
            <p:cxnSp>
              <p:nvCxnSpPr>
                <p:cNvPr id="466" name="Straight Connector 465">
                  <a:extLst>
                    <a:ext uri="{FF2B5EF4-FFF2-40B4-BE49-F238E27FC236}">
                      <a16:creationId xmlns:a16="http://schemas.microsoft.com/office/drawing/2014/main" id="{6BDB5E7B-A723-4218-8813-00A085F0E00D}"/>
                    </a:ext>
                  </a:extLst>
                </p:cNvPr>
                <p:cNvCxnSpPr>
                  <a:cxnSpLocks/>
                </p:cNvCxnSpPr>
                <p:nvPr/>
              </p:nvCxnSpPr>
              <p:spPr bwMode="auto">
                <a:xfrm>
                  <a:off x="48764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08A01EFD-648E-4208-9EEE-E5B735127E45}"/>
                    </a:ext>
                  </a:extLst>
                </p:cNvPr>
                <p:cNvCxnSpPr>
                  <a:cxnSpLocks/>
                </p:cNvCxnSpPr>
                <p:nvPr/>
              </p:nvCxnSpPr>
              <p:spPr bwMode="auto">
                <a:xfrm>
                  <a:off x="48891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E1246354-F856-4D80-8FAD-91A7920CD94B}"/>
                    </a:ext>
                  </a:extLst>
                </p:cNvPr>
                <p:cNvCxnSpPr>
                  <a:cxnSpLocks/>
                </p:cNvCxnSpPr>
                <p:nvPr/>
              </p:nvCxnSpPr>
              <p:spPr bwMode="auto">
                <a:xfrm>
                  <a:off x="4917695"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0BBD767B-1B5E-428C-ADFB-548E175C8321}"/>
                    </a:ext>
                  </a:extLst>
                </p:cNvPr>
                <p:cNvCxnSpPr>
                  <a:cxnSpLocks/>
                </p:cNvCxnSpPr>
                <p:nvPr/>
              </p:nvCxnSpPr>
              <p:spPr bwMode="auto">
                <a:xfrm>
                  <a:off x="497008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18ECECD7-5109-49F2-88D5-95256DE48156}"/>
                    </a:ext>
                  </a:extLst>
                </p:cNvPr>
                <p:cNvCxnSpPr>
                  <a:cxnSpLocks/>
                </p:cNvCxnSpPr>
                <p:nvPr/>
              </p:nvCxnSpPr>
              <p:spPr bwMode="auto">
                <a:xfrm>
                  <a:off x="500183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68320D35-BFF9-4287-916C-8CEBF67C3974}"/>
                    </a:ext>
                  </a:extLst>
                </p:cNvPr>
                <p:cNvCxnSpPr>
                  <a:cxnSpLocks/>
                </p:cNvCxnSpPr>
                <p:nvPr/>
              </p:nvCxnSpPr>
              <p:spPr bwMode="auto">
                <a:xfrm>
                  <a:off x="5038345"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9D30A880-4677-46DA-81BA-D76E288E674D}"/>
                    </a:ext>
                  </a:extLst>
                </p:cNvPr>
                <p:cNvCxnSpPr>
                  <a:cxnSpLocks/>
                </p:cNvCxnSpPr>
                <p:nvPr/>
              </p:nvCxnSpPr>
              <p:spPr bwMode="auto">
                <a:xfrm>
                  <a:off x="506057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8CD1A39A-FAF3-4582-888B-9C531E4476CE}"/>
                    </a:ext>
                  </a:extLst>
                </p:cNvPr>
                <p:cNvCxnSpPr>
                  <a:cxnSpLocks/>
                </p:cNvCxnSpPr>
                <p:nvPr/>
              </p:nvCxnSpPr>
              <p:spPr bwMode="auto">
                <a:xfrm>
                  <a:off x="5097082"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953364D6-10A3-44B8-AB2C-A8D297174AA2}"/>
                    </a:ext>
                  </a:extLst>
                </p:cNvPr>
                <p:cNvCxnSpPr>
                  <a:cxnSpLocks/>
                </p:cNvCxnSpPr>
                <p:nvPr/>
              </p:nvCxnSpPr>
              <p:spPr bwMode="auto">
                <a:xfrm>
                  <a:off x="5125657"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BD2D8087-FCE7-46A8-9EC3-67A2A27BC44F}"/>
                    </a:ext>
                  </a:extLst>
                </p:cNvPr>
                <p:cNvCxnSpPr>
                  <a:cxnSpLocks/>
                </p:cNvCxnSpPr>
                <p:nvPr/>
              </p:nvCxnSpPr>
              <p:spPr bwMode="auto">
                <a:xfrm>
                  <a:off x="5158995"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BB9514E3-16F9-46F0-87A4-B442BF0D5FB2}"/>
                    </a:ext>
                  </a:extLst>
                </p:cNvPr>
                <p:cNvCxnSpPr>
                  <a:cxnSpLocks/>
                </p:cNvCxnSpPr>
                <p:nvPr/>
              </p:nvCxnSpPr>
              <p:spPr bwMode="auto">
                <a:xfrm>
                  <a:off x="52066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7759F443-1196-40F4-B9C9-E35EB64F55A8}"/>
                    </a:ext>
                  </a:extLst>
                </p:cNvPr>
                <p:cNvCxnSpPr>
                  <a:cxnSpLocks/>
                </p:cNvCxnSpPr>
                <p:nvPr/>
              </p:nvCxnSpPr>
              <p:spPr bwMode="auto">
                <a:xfrm>
                  <a:off x="521773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237E66C4-A32D-4012-B478-1CA0BDB19B99}"/>
                    </a:ext>
                  </a:extLst>
                </p:cNvPr>
                <p:cNvCxnSpPr>
                  <a:cxnSpLocks/>
                </p:cNvCxnSpPr>
                <p:nvPr/>
              </p:nvCxnSpPr>
              <p:spPr bwMode="auto">
                <a:xfrm>
                  <a:off x="526218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8FC02E8E-5DCE-4CDD-955A-655D09F08F5D}"/>
                    </a:ext>
                  </a:extLst>
                </p:cNvPr>
                <p:cNvCxnSpPr>
                  <a:cxnSpLocks/>
                </p:cNvCxnSpPr>
                <p:nvPr/>
              </p:nvCxnSpPr>
              <p:spPr bwMode="auto">
                <a:xfrm>
                  <a:off x="527647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9EF262C7-7B8C-4729-A93F-F388058067A2}"/>
                    </a:ext>
                  </a:extLst>
                </p:cNvPr>
                <p:cNvCxnSpPr>
                  <a:cxnSpLocks/>
                </p:cNvCxnSpPr>
                <p:nvPr/>
              </p:nvCxnSpPr>
              <p:spPr bwMode="auto">
                <a:xfrm>
                  <a:off x="52828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8698AE08-175C-4F44-96E1-20840E336DC6}"/>
                    </a:ext>
                  </a:extLst>
                </p:cNvPr>
                <p:cNvCxnSpPr>
                  <a:cxnSpLocks/>
                </p:cNvCxnSpPr>
                <p:nvPr/>
              </p:nvCxnSpPr>
              <p:spPr bwMode="auto">
                <a:xfrm>
                  <a:off x="5290758"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19B58A77-CD27-4A6B-9760-C61A619E3BC3}"/>
                    </a:ext>
                  </a:extLst>
                </p:cNvPr>
                <p:cNvCxnSpPr>
                  <a:cxnSpLocks/>
                </p:cNvCxnSpPr>
                <p:nvPr/>
              </p:nvCxnSpPr>
              <p:spPr bwMode="auto">
                <a:xfrm>
                  <a:off x="5489195"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DDB9028-D465-4294-812A-8940F238A2BE}"/>
                    </a:ext>
                  </a:extLst>
                </p:cNvPr>
                <p:cNvCxnSpPr>
                  <a:cxnSpLocks/>
                </p:cNvCxnSpPr>
                <p:nvPr/>
              </p:nvCxnSpPr>
              <p:spPr bwMode="auto">
                <a:xfrm>
                  <a:off x="562413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CFF9B163-F008-4C68-A4C6-42B477E0936A}"/>
                    </a:ext>
                  </a:extLst>
                </p:cNvPr>
                <p:cNvCxnSpPr>
                  <a:cxnSpLocks/>
                </p:cNvCxnSpPr>
                <p:nvPr/>
              </p:nvCxnSpPr>
              <p:spPr bwMode="auto">
                <a:xfrm>
                  <a:off x="6054345"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6CB60CE0-849A-43F2-B744-C2CF601071A6}"/>
                    </a:ext>
                  </a:extLst>
                </p:cNvPr>
                <p:cNvCxnSpPr>
                  <a:cxnSpLocks/>
                </p:cNvCxnSpPr>
                <p:nvPr/>
              </p:nvCxnSpPr>
              <p:spPr bwMode="auto">
                <a:xfrm>
                  <a:off x="6082920"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198B3FF0-D240-4575-AC84-93822E371F59}"/>
                    </a:ext>
                  </a:extLst>
                </p:cNvPr>
                <p:cNvCxnSpPr>
                  <a:cxnSpLocks/>
                </p:cNvCxnSpPr>
                <p:nvPr/>
              </p:nvCxnSpPr>
              <p:spPr bwMode="auto">
                <a:xfrm>
                  <a:off x="6167058"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C5A9318-E701-40F6-9951-10BC1F0E4F6D}"/>
                    </a:ext>
                  </a:extLst>
                </p:cNvPr>
                <p:cNvCxnSpPr>
                  <a:cxnSpLocks/>
                </p:cNvCxnSpPr>
                <p:nvPr/>
              </p:nvCxnSpPr>
              <p:spPr bwMode="auto">
                <a:xfrm>
                  <a:off x="6252783"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BBB6FC9F-2627-40A7-B05D-14B26E78D579}"/>
                    </a:ext>
                  </a:extLst>
                </p:cNvPr>
                <p:cNvCxnSpPr>
                  <a:cxnSpLocks/>
                </p:cNvCxnSpPr>
                <p:nvPr/>
              </p:nvCxnSpPr>
              <p:spPr bwMode="auto">
                <a:xfrm>
                  <a:off x="7087808"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60D3BF1A-C9D4-4F96-8B0C-5FDF32595912}"/>
                    </a:ext>
                  </a:extLst>
                </p:cNvPr>
                <p:cNvCxnSpPr>
                  <a:cxnSpLocks/>
                </p:cNvCxnSpPr>
                <p:nvPr/>
              </p:nvCxnSpPr>
              <p:spPr bwMode="auto">
                <a:xfrm>
                  <a:off x="7746621" y="3484695"/>
                  <a:ext cx="0" cy="223411"/>
                </a:xfrm>
                <a:prstGeom prst="line">
                  <a:avLst/>
                </a:prstGeom>
                <a:noFill/>
                <a:ln w="12700" cap="flat" cmpd="sng" algn="ctr">
                  <a:solidFill>
                    <a:schemeClr val="accent4">
                      <a:lumMod val="40000"/>
                      <a:lumOff val="60000"/>
                    </a:schemeClr>
                  </a:solidFill>
                  <a:prstDash val="solid"/>
                  <a:round/>
                  <a:headEnd type="none" w="med" len="med"/>
                  <a:tailEnd type="none" w="med" len="med"/>
                </a:ln>
                <a:effectLst/>
              </p:spPr>
            </p:cxnSp>
          </p:grpSp>
        </p:grpSp>
      </p:grpSp>
      <p:sp>
        <p:nvSpPr>
          <p:cNvPr id="493" name="Rectangle 492">
            <a:extLst>
              <a:ext uri="{FF2B5EF4-FFF2-40B4-BE49-F238E27FC236}">
                <a16:creationId xmlns:a16="http://schemas.microsoft.com/office/drawing/2014/main" id="{D5C0F54C-765F-4807-A799-9D09621851CE}"/>
              </a:ext>
            </a:extLst>
          </p:cNvPr>
          <p:cNvSpPr/>
          <p:nvPr/>
        </p:nvSpPr>
        <p:spPr bwMode="auto">
          <a:xfrm>
            <a:off x="4685122" y="3756581"/>
            <a:ext cx="1258478" cy="146116"/>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4" name="Rectangle 493">
            <a:extLst>
              <a:ext uri="{FF2B5EF4-FFF2-40B4-BE49-F238E27FC236}">
                <a16:creationId xmlns:a16="http://schemas.microsoft.com/office/drawing/2014/main" id="{CCBABD36-BC08-43B2-98B0-9BC029501C9A}"/>
              </a:ext>
            </a:extLst>
          </p:cNvPr>
          <p:cNvSpPr/>
          <p:nvPr/>
        </p:nvSpPr>
        <p:spPr bwMode="auto">
          <a:xfrm>
            <a:off x="5945957" y="3756581"/>
            <a:ext cx="871979" cy="146116"/>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5" name="Rectangle 494">
            <a:extLst>
              <a:ext uri="{FF2B5EF4-FFF2-40B4-BE49-F238E27FC236}">
                <a16:creationId xmlns:a16="http://schemas.microsoft.com/office/drawing/2014/main" id="{B8E422AC-4C33-48DD-B1FB-32E362C3E87D}"/>
              </a:ext>
            </a:extLst>
          </p:cNvPr>
          <p:cNvSpPr/>
          <p:nvPr/>
        </p:nvSpPr>
        <p:spPr bwMode="auto">
          <a:xfrm>
            <a:off x="6820293" y="3756581"/>
            <a:ext cx="2245936" cy="146116"/>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6" name="TextBox 495">
            <a:extLst>
              <a:ext uri="{FF2B5EF4-FFF2-40B4-BE49-F238E27FC236}">
                <a16:creationId xmlns:a16="http://schemas.microsoft.com/office/drawing/2014/main" id="{08B01501-2249-4F97-9F08-3BC8716AB8B6}"/>
              </a:ext>
            </a:extLst>
          </p:cNvPr>
          <p:cNvSpPr txBox="1"/>
          <p:nvPr/>
        </p:nvSpPr>
        <p:spPr bwMode="auto">
          <a:xfrm>
            <a:off x="5093522" y="3684691"/>
            <a:ext cx="5411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a:t>
            </a:r>
          </a:p>
        </p:txBody>
      </p:sp>
      <p:sp>
        <p:nvSpPr>
          <p:cNvPr id="497" name="TextBox 496">
            <a:extLst>
              <a:ext uri="{FF2B5EF4-FFF2-40B4-BE49-F238E27FC236}">
                <a16:creationId xmlns:a16="http://schemas.microsoft.com/office/drawing/2014/main" id="{2EE45442-1CF8-4D9B-94CC-2F7D9C661BDA}"/>
              </a:ext>
            </a:extLst>
          </p:cNvPr>
          <p:cNvSpPr txBox="1"/>
          <p:nvPr/>
        </p:nvSpPr>
        <p:spPr bwMode="auto">
          <a:xfrm>
            <a:off x="5904663" y="3684691"/>
            <a:ext cx="12192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Unclassified</a:t>
            </a:r>
          </a:p>
        </p:txBody>
      </p:sp>
      <p:sp>
        <p:nvSpPr>
          <p:cNvPr id="498" name="TextBox 497">
            <a:extLst>
              <a:ext uri="{FF2B5EF4-FFF2-40B4-BE49-F238E27FC236}">
                <a16:creationId xmlns:a16="http://schemas.microsoft.com/office/drawing/2014/main" id="{E0B25853-B999-408A-A7DF-D041B63F10E9}"/>
              </a:ext>
            </a:extLst>
          </p:cNvPr>
          <p:cNvSpPr txBox="1"/>
          <p:nvPr/>
        </p:nvSpPr>
        <p:spPr bwMode="auto">
          <a:xfrm>
            <a:off x="7799051" y="3693700"/>
            <a:ext cx="53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a:t>
            </a:r>
          </a:p>
        </p:txBody>
      </p:sp>
      <p:sp>
        <p:nvSpPr>
          <p:cNvPr id="499" name="TextBox 498">
            <a:extLst>
              <a:ext uri="{FF2B5EF4-FFF2-40B4-BE49-F238E27FC236}">
                <a16:creationId xmlns:a16="http://schemas.microsoft.com/office/drawing/2014/main" id="{F3E7E67C-F343-4199-AF0C-E25480FFECD3}"/>
              </a:ext>
            </a:extLst>
          </p:cNvPr>
          <p:cNvSpPr txBox="1"/>
          <p:nvPr/>
        </p:nvSpPr>
        <p:spPr bwMode="auto">
          <a:xfrm>
            <a:off x="5602971" y="5919378"/>
            <a:ext cx="76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Time</a:t>
            </a:r>
          </a:p>
        </p:txBody>
      </p:sp>
      <p:sp>
        <p:nvSpPr>
          <p:cNvPr id="500" name="TextBox 499">
            <a:extLst>
              <a:ext uri="{FF2B5EF4-FFF2-40B4-BE49-F238E27FC236}">
                <a16:creationId xmlns:a16="http://schemas.microsoft.com/office/drawing/2014/main" id="{C8052BBB-8B99-4D15-BE29-56CCF56C4D15}"/>
              </a:ext>
            </a:extLst>
          </p:cNvPr>
          <p:cNvSpPr txBox="1"/>
          <p:nvPr/>
        </p:nvSpPr>
        <p:spPr bwMode="auto">
          <a:xfrm>
            <a:off x="8418839" y="5982962"/>
            <a:ext cx="76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Time</a:t>
            </a:r>
          </a:p>
        </p:txBody>
      </p:sp>
      <p:sp>
        <p:nvSpPr>
          <p:cNvPr id="501" name="TextBox 500">
            <a:extLst>
              <a:ext uri="{FF2B5EF4-FFF2-40B4-BE49-F238E27FC236}">
                <a16:creationId xmlns:a16="http://schemas.microsoft.com/office/drawing/2014/main" id="{450F8A68-2BAC-4CA6-89C4-A875BB4C2013}"/>
              </a:ext>
            </a:extLst>
          </p:cNvPr>
          <p:cNvSpPr txBox="1"/>
          <p:nvPr/>
        </p:nvSpPr>
        <p:spPr bwMode="auto">
          <a:xfrm>
            <a:off x="10644282" y="5982962"/>
            <a:ext cx="762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Time</a:t>
            </a:r>
          </a:p>
        </p:txBody>
      </p:sp>
      <p:sp>
        <p:nvSpPr>
          <p:cNvPr id="502" name="TextBox 501">
            <a:extLst>
              <a:ext uri="{FF2B5EF4-FFF2-40B4-BE49-F238E27FC236}">
                <a16:creationId xmlns:a16="http://schemas.microsoft.com/office/drawing/2014/main" id="{15F8EBEC-B41E-4527-A2BD-BDC63CF0523F}"/>
              </a:ext>
            </a:extLst>
          </p:cNvPr>
          <p:cNvSpPr txBox="1"/>
          <p:nvPr/>
        </p:nvSpPr>
        <p:spPr bwMode="auto">
          <a:xfrm rot="16200000">
            <a:off x="3592615" y="4649714"/>
            <a:ext cx="17884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Probability</a:t>
            </a:r>
          </a:p>
        </p:txBody>
      </p:sp>
      <p:sp>
        <p:nvSpPr>
          <p:cNvPr id="503" name="TextBox 502">
            <a:extLst>
              <a:ext uri="{FF2B5EF4-FFF2-40B4-BE49-F238E27FC236}">
                <a16:creationId xmlns:a16="http://schemas.microsoft.com/office/drawing/2014/main" id="{48C8B9BB-9F44-4075-9F0A-31BBF98FC5DD}"/>
              </a:ext>
            </a:extLst>
          </p:cNvPr>
          <p:cNvSpPr txBox="1"/>
          <p:nvPr/>
        </p:nvSpPr>
        <p:spPr bwMode="auto">
          <a:xfrm rot="16200000">
            <a:off x="6536493" y="4768709"/>
            <a:ext cx="15222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PFS Probability</a:t>
            </a:r>
          </a:p>
        </p:txBody>
      </p:sp>
      <p:sp>
        <p:nvSpPr>
          <p:cNvPr id="504" name="Freeform: Shape 503">
            <a:extLst>
              <a:ext uri="{FF2B5EF4-FFF2-40B4-BE49-F238E27FC236}">
                <a16:creationId xmlns:a16="http://schemas.microsoft.com/office/drawing/2014/main" id="{6CB728A1-5CEE-46D5-BA93-D604DB256FA9}"/>
              </a:ext>
            </a:extLst>
          </p:cNvPr>
          <p:cNvSpPr/>
          <p:nvPr/>
        </p:nvSpPr>
        <p:spPr bwMode="auto">
          <a:xfrm>
            <a:off x="4912783" y="4138083"/>
            <a:ext cx="2019300" cy="1555750"/>
          </a:xfrm>
          <a:custGeom>
            <a:avLst/>
            <a:gdLst>
              <a:gd name="connsiteX0" fmla="*/ 0 w 2019300"/>
              <a:gd name="connsiteY0" fmla="*/ 0 h 1604434"/>
              <a:gd name="connsiteX1" fmla="*/ 0 w 2019300"/>
              <a:gd name="connsiteY1" fmla="*/ 1604434 h 1604434"/>
              <a:gd name="connsiteX2" fmla="*/ 2019300 w 2019300"/>
              <a:gd name="connsiteY2" fmla="*/ 1604434 h 1604434"/>
            </a:gdLst>
            <a:ahLst/>
            <a:cxnLst>
              <a:cxn ang="0">
                <a:pos x="connsiteX0" y="connsiteY0"/>
              </a:cxn>
              <a:cxn ang="0">
                <a:pos x="connsiteX1" y="connsiteY1"/>
              </a:cxn>
              <a:cxn ang="0">
                <a:pos x="connsiteX2" y="connsiteY2"/>
              </a:cxn>
            </a:cxnLst>
            <a:rect l="l" t="t" r="r" b="b"/>
            <a:pathLst>
              <a:path w="2019300" h="1604434">
                <a:moveTo>
                  <a:pt x="0" y="0"/>
                </a:moveTo>
                <a:lnTo>
                  <a:pt x="0" y="1604434"/>
                </a:lnTo>
                <a:lnTo>
                  <a:pt x="2019300" y="16044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514" name="Group 513">
            <a:extLst>
              <a:ext uri="{FF2B5EF4-FFF2-40B4-BE49-F238E27FC236}">
                <a16:creationId xmlns:a16="http://schemas.microsoft.com/office/drawing/2014/main" id="{23E582FD-778E-4F76-A4E2-3E5CAAEBC462}"/>
              </a:ext>
            </a:extLst>
          </p:cNvPr>
          <p:cNvGrpSpPr/>
          <p:nvPr/>
        </p:nvGrpSpPr>
        <p:grpSpPr>
          <a:xfrm>
            <a:off x="4855633" y="4212166"/>
            <a:ext cx="61383" cy="1481668"/>
            <a:chOff x="4667249" y="4212166"/>
            <a:chExt cx="249767" cy="1481668"/>
          </a:xfrm>
        </p:grpSpPr>
        <p:cxnSp>
          <p:nvCxnSpPr>
            <p:cNvPr id="508" name="Straight Connector 507">
              <a:extLst>
                <a:ext uri="{FF2B5EF4-FFF2-40B4-BE49-F238E27FC236}">
                  <a16:creationId xmlns:a16="http://schemas.microsoft.com/office/drawing/2014/main" id="{0676A804-8D94-40AA-A5F9-BB45D86E4BEE}"/>
                </a:ext>
              </a:extLst>
            </p:cNvPr>
            <p:cNvCxnSpPr/>
            <p:nvPr/>
          </p:nvCxnSpPr>
          <p:spPr bwMode="auto">
            <a:xfrm>
              <a:off x="4667249" y="5693834"/>
              <a:ext cx="249767"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A7C16107-A49A-4B52-91DD-ED7316531568}"/>
                </a:ext>
              </a:extLst>
            </p:cNvPr>
            <p:cNvCxnSpPr/>
            <p:nvPr/>
          </p:nvCxnSpPr>
          <p:spPr bwMode="auto">
            <a:xfrm>
              <a:off x="4667249" y="5397502"/>
              <a:ext cx="249767" cy="0"/>
            </a:xfrm>
            <a:prstGeom prst="line">
              <a:avLst/>
            </a:prstGeom>
            <a:noFill/>
            <a:ln w="28575" cap="flat" cmpd="sng" algn="ctr">
              <a:solidFill>
                <a:schemeClr val="bg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8A89290E-9B9A-4F4C-A3FF-2D5A304A4201}"/>
                </a:ext>
              </a:extLst>
            </p:cNvPr>
            <p:cNvCxnSpPr/>
            <p:nvPr/>
          </p:nvCxnSpPr>
          <p:spPr bwMode="auto">
            <a:xfrm>
              <a:off x="4667249" y="5101168"/>
              <a:ext cx="249767"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702E8E7B-BDFA-4217-8E23-B4ED89DA5280}"/>
                </a:ext>
              </a:extLst>
            </p:cNvPr>
            <p:cNvCxnSpPr/>
            <p:nvPr/>
          </p:nvCxnSpPr>
          <p:spPr bwMode="auto">
            <a:xfrm>
              <a:off x="4667249" y="4804834"/>
              <a:ext cx="249767" cy="0"/>
            </a:xfrm>
            <a:prstGeom prst="line">
              <a:avLst/>
            </a:prstGeom>
            <a:noFill/>
            <a:ln w="28575" cap="flat" cmpd="sng" algn="ctr">
              <a:solidFill>
                <a:schemeClr val="bg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FC08C59E-9814-4F1A-9DC6-F0B0192B70CD}"/>
                </a:ext>
              </a:extLst>
            </p:cNvPr>
            <p:cNvCxnSpPr/>
            <p:nvPr/>
          </p:nvCxnSpPr>
          <p:spPr bwMode="auto">
            <a:xfrm>
              <a:off x="4667249" y="4508500"/>
              <a:ext cx="249767" cy="0"/>
            </a:xfrm>
            <a:prstGeom prst="line">
              <a:avLst/>
            </a:prstGeom>
            <a:noFill/>
            <a:ln w="28575" cap="flat" cmpd="sng" algn="ctr">
              <a:solidFill>
                <a:schemeClr val="bg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5890B80D-B901-4BF7-B54A-6A2F29738D0E}"/>
                </a:ext>
              </a:extLst>
            </p:cNvPr>
            <p:cNvCxnSpPr/>
            <p:nvPr/>
          </p:nvCxnSpPr>
          <p:spPr bwMode="auto">
            <a:xfrm>
              <a:off x="4667249" y="4212166"/>
              <a:ext cx="249767" cy="0"/>
            </a:xfrm>
            <a:prstGeom prst="line">
              <a:avLst/>
            </a:prstGeom>
            <a:noFill/>
            <a:ln w="28575" cap="flat" cmpd="sng" algn="ctr">
              <a:solidFill>
                <a:schemeClr val="bg1"/>
              </a:solidFill>
              <a:prstDash val="solid"/>
              <a:round/>
              <a:headEnd type="none" w="med" len="med"/>
              <a:tailEnd type="none" w="med" len="med"/>
            </a:ln>
            <a:effectLst/>
          </p:spPr>
        </p:cxnSp>
      </p:grpSp>
      <p:sp>
        <p:nvSpPr>
          <p:cNvPr id="515" name="TextBox 514">
            <a:extLst>
              <a:ext uri="{FF2B5EF4-FFF2-40B4-BE49-F238E27FC236}">
                <a16:creationId xmlns:a16="http://schemas.microsoft.com/office/drawing/2014/main" id="{DDFCAEE3-0FA5-4353-923A-D4EE004729C2}"/>
              </a:ext>
            </a:extLst>
          </p:cNvPr>
          <p:cNvSpPr txBox="1"/>
          <p:nvPr/>
        </p:nvSpPr>
        <p:spPr bwMode="auto">
          <a:xfrm>
            <a:off x="4504421" y="5213350"/>
            <a:ext cx="490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516" name="TextBox 515">
            <a:extLst>
              <a:ext uri="{FF2B5EF4-FFF2-40B4-BE49-F238E27FC236}">
                <a16:creationId xmlns:a16="http://schemas.microsoft.com/office/drawing/2014/main" id="{038F2C30-60C4-48D9-BDE4-14378825F274}"/>
              </a:ext>
            </a:extLst>
          </p:cNvPr>
          <p:cNvSpPr txBox="1"/>
          <p:nvPr/>
        </p:nvSpPr>
        <p:spPr bwMode="auto">
          <a:xfrm>
            <a:off x="4504421" y="4927600"/>
            <a:ext cx="490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517" name="TextBox 516">
            <a:extLst>
              <a:ext uri="{FF2B5EF4-FFF2-40B4-BE49-F238E27FC236}">
                <a16:creationId xmlns:a16="http://schemas.microsoft.com/office/drawing/2014/main" id="{4837B932-D138-4793-9D19-906B378901C5}"/>
              </a:ext>
            </a:extLst>
          </p:cNvPr>
          <p:cNvSpPr txBox="1"/>
          <p:nvPr/>
        </p:nvSpPr>
        <p:spPr bwMode="auto">
          <a:xfrm>
            <a:off x="4504421" y="4631267"/>
            <a:ext cx="490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518" name="TextBox 517">
            <a:extLst>
              <a:ext uri="{FF2B5EF4-FFF2-40B4-BE49-F238E27FC236}">
                <a16:creationId xmlns:a16="http://schemas.microsoft.com/office/drawing/2014/main" id="{80653BCC-5DD3-4968-9838-3F025509CA7B}"/>
              </a:ext>
            </a:extLst>
          </p:cNvPr>
          <p:cNvSpPr txBox="1"/>
          <p:nvPr/>
        </p:nvSpPr>
        <p:spPr bwMode="auto">
          <a:xfrm>
            <a:off x="4504421" y="4332817"/>
            <a:ext cx="4909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519" name="TextBox 518">
            <a:extLst>
              <a:ext uri="{FF2B5EF4-FFF2-40B4-BE49-F238E27FC236}">
                <a16:creationId xmlns:a16="http://schemas.microsoft.com/office/drawing/2014/main" id="{EBFFCD13-7963-417D-AFFA-D488B5331803}"/>
              </a:ext>
            </a:extLst>
          </p:cNvPr>
          <p:cNvSpPr txBox="1"/>
          <p:nvPr/>
        </p:nvSpPr>
        <p:spPr bwMode="auto">
          <a:xfrm>
            <a:off x="4522864" y="4034367"/>
            <a:ext cx="624869" cy="312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520" name="TextBox 519">
            <a:extLst>
              <a:ext uri="{FF2B5EF4-FFF2-40B4-BE49-F238E27FC236}">
                <a16:creationId xmlns:a16="http://schemas.microsoft.com/office/drawing/2014/main" id="{9C780AF1-B7DA-478C-BC7C-590FC8E85876}"/>
              </a:ext>
            </a:extLst>
          </p:cNvPr>
          <p:cNvSpPr txBox="1"/>
          <p:nvPr/>
        </p:nvSpPr>
        <p:spPr bwMode="auto">
          <a:xfrm>
            <a:off x="4643982" y="5519310"/>
            <a:ext cx="2199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grpSp>
        <p:nvGrpSpPr>
          <p:cNvPr id="538" name="Group 537">
            <a:extLst>
              <a:ext uri="{FF2B5EF4-FFF2-40B4-BE49-F238E27FC236}">
                <a16:creationId xmlns:a16="http://schemas.microsoft.com/office/drawing/2014/main" id="{6424D787-6B0E-4476-828F-CA630579E533}"/>
              </a:ext>
            </a:extLst>
          </p:cNvPr>
          <p:cNvGrpSpPr/>
          <p:nvPr/>
        </p:nvGrpSpPr>
        <p:grpSpPr>
          <a:xfrm>
            <a:off x="4914459" y="5680892"/>
            <a:ext cx="2015917" cy="79716"/>
            <a:chOff x="4914459" y="5668599"/>
            <a:chExt cx="2015917" cy="174970"/>
          </a:xfrm>
        </p:grpSpPr>
        <p:cxnSp>
          <p:nvCxnSpPr>
            <p:cNvPr id="522" name="Straight Connector 521">
              <a:extLst>
                <a:ext uri="{FF2B5EF4-FFF2-40B4-BE49-F238E27FC236}">
                  <a16:creationId xmlns:a16="http://schemas.microsoft.com/office/drawing/2014/main" id="{724CACE2-9AB6-4C82-A007-916B3B408330}"/>
                </a:ext>
              </a:extLst>
            </p:cNvPr>
            <p:cNvCxnSpPr/>
            <p:nvPr/>
          </p:nvCxnSpPr>
          <p:spPr bwMode="auto">
            <a:xfrm>
              <a:off x="4914459"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E87F54B3-C330-4771-AF08-29E1CBA54397}"/>
                </a:ext>
              </a:extLst>
            </p:cNvPr>
            <p:cNvCxnSpPr/>
            <p:nvPr/>
          </p:nvCxnSpPr>
          <p:spPr bwMode="auto">
            <a:xfrm>
              <a:off x="5202447"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C809CD09-D543-49A8-BAD9-EFF701A110AB}"/>
                </a:ext>
              </a:extLst>
            </p:cNvPr>
            <p:cNvCxnSpPr/>
            <p:nvPr/>
          </p:nvCxnSpPr>
          <p:spPr bwMode="auto">
            <a:xfrm>
              <a:off x="5490435"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F4F3C3AD-63BF-4FB9-B5DE-3907CDD1DED9}"/>
                </a:ext>
              </a:extLst>
            </p:cNvPr>
            <p:cNvCxnSpPr/>
            <p:nvPr/>
          </p:nvCxnSpPr>
          <p:spPr bwMode="auto">
            <a:xfrm>
              <a:off x="5778423"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71CA8E46-363A-4925-A0FB-AA8C3B80E950}"/>
                </a:ext>
              </a:extLst>
            </p:cNvPr>
            <p:cNvCxnSpPr/>
            <p:nvPr/>
          </p:nvCxnSpPr>
          <p:spPr bwMode="auto">
            <a:xfrm>
              <a:off x="6066411"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16B5875F-14E4-407E-9E06-7C163C181EA5}"/>
                </a:ext>
              </a:extLst>
            </p:cNvPr>
            <p:cNvCxnSpPr/>
            <p:nvPr/>
          </p:nvCxnSpPr>
          <p:spPr bwMode="auto">
            <a:xfrm>
              <a:off x="6354399"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0E181785-45A4-4C8A-851D-B289FB5AADE7}"/>
                </a:ext>
              </a:extLst>
            </p:cNvPr>
            <p:cNvCxnSpPr/>
            <p:nvPr/>
          </p:nvCxnSpPr>
          <p:spPr bwMode="auto">
            <a:xfrm>
              <a:off x="6642387" y="569116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7436776C-DE19-4B9B-ABDD-057E35746A05}"/>
                </a:ext>
              </a:extLst>
            </p:cNvPr>
            <p:cNvCxnSpPr>
              <a:cxnSpLocks/>
            </p:cNvCxnSpPr>
            <p:nvPr/>
          </p:nvCxnSpPr>
          <p:spPr bwMode="auto">
            <a:xfrm>
              <a:off x="6930376" y="5668599"/>
              <a:ext cx="0" cy="174970"/>
            </a:xfrm>
            <a:prstGeom prst="line">
              <a:avLst/>
            </a:prstGeom>
            <a:noFill/>
            <a:ln w="28575" cap="flat" cmpd="sng" algn="ctr">
              <a:solidFill>
                <a:schemeClr val="bg1"/>
              </a:solidFill>
              <a:prstDash val="solid"/>
              <a:round/>
              <a:headEnd type="none" w="med" len="med"/>
              <a:tailEnd type="none" w="med" len="med"/>
            </a:ln>
            <a:effectLst/>
          </p:spPr>
        </p:cxnSp>
      </p:grpSp>
      <p:sp>
        <p:nvSpPr>
          <p:cNvPr id="530" name="TextBox 529">
            <a:extLst>
              <a:ext uri="{FF2B5EF4-FFF2-40B4-BE49-F238E27FC236}">
                <a16:creationId xmlns:a16="http://schemas.microsoft.com/office/drawing/2014/main" id="{D45A6FD8-EFCC-4A57-B483-3EB88FCBBADE}"/>
              </a:ext>
            </a:extLst>
          </p:cNvPr>
          <p:cNvSpPr txBox="1"/>
          <p:nvPr/>
        </p:nvSpPr>
        <p:spPr bwMode="auto">
          <a:xfrm>
            <a:off x="6732569" y="5687683"/>
            <a:ext cx="5048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140</a:t>
            </a:r>
          </a:p>
        </p:txBody>
      </p:sp>
      <p:sp>
        <p:nvSpPr>
          <p:cNvPr id="531" name="TextBox 530">
            <a:extLst>
              <a:ext uri="{FF2B5EF4-FFF2-40B4-BE49-F238E27FC236}">
                <a16:creationId xmlns:a16="http://schemas.microsoft.com/office/drawing/2014/main" id="{65251232-5386-456F-B65C-280C97691551}"/>
              </a:ext>
            </a:extLst>
          </p:cNvPr>
          <p:cNvSpPr txBox="1"/>
          <p:nvPr/>
        </p:nvSpPr>
        <p:spPr bwMode="auto">
          <a:xfrm>
            <a:off x="6423436" y="5687683"/>
            <a:ext cx="5531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120</a:t>
            </a:r>
          </a:p>
        </p:txBody>
      </p:sp>
      <p:sp>
        <p:nvSpPr>
          <p:cNvPr id="532" name="TextBox 531">
            <a:extLst>
              <a:ext uri="{FF2B5EF4-FFF2-40B4-BE49-F238E27FC236}">
                <a16:creationId xmlns:a16="http://schemas.microsoft.com/office/drawing/2014/main" id="{EACD93E7-EB4A-43DF-A66A-294A552CEB61}"/>
              </a:ext>
            </a:extLst>
          </p:cNvPr>
          <p:cNvSpPr txBox="1"/>
          <p:nvPr/>
        </p:nvSpPr>
        <p:spPr bwMode="auto">
          <a:xfrm>
            <a:off x="6117455" y="5687683"/>
            <a:ext cx="4637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533" name="TextBox 532">
            <a:extLst>
              <a:ext uri="{FF2B5EF4-FFF2-40B4-BE49-F238E27FC236}">
                <a16:creationId xmlns:a16="http://schemas.microsoft.com/office/drawing/2014/main" id="{69CAE055-68EA-41B9-91CC-A1276F1EB141}"/>
              </a:ext>
            </a:extLst>
          </p:cNvPr>
          <p:cNvSpPr txBox="1"/>
          <p:nvPr/>
        </p:nvSpPr>
        <p:spPr bwMode="auto">
          <a:xfrm>
            <a:off x="5878175" y="5687683"/>
            <a:ext cx="397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534" name="TextBox 533">
            <a:extLst>
              <a:ext uri="{FF2B5EF4-FFF2-40B4-BE49-F238E27FC236}">
                <a16:creationId xmlns:a16="http://schemas.microsoft.com/office/drawing/2014/main" id="{FB4F62B5-9B73-42FA-A3FC-7779F7CD49A1}"/>
              </a:ext>
            </a:extLst>
          </p:cNvPr>
          <p:cNvSpPr txBox="1"/>
          <p:nvPr/>
        </p:nvSpPr>
        <p:spPr bwMode="auto">
          <a:xfrm>
            <a:off x="5584371" y="5687683"/>
            <a:ext cx="397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535" name="TextBox 534">
            <a:extLst>
              <a:ext uri="{FF2B5EF4-FFF2-40B4-BE49-F238E27FC236}">
                <a16:creationId xmlns:a16="http://schemas.microsoft.com/office/drawing/2014/main" id="{156E5317-EF62-425F-8730-1C4809F5AD71}"/>
              </a:ext>
            </a:extLst>
          </p:cNvPr>
          <p:cNvSpPr txBox="1"/>
          <p:nvPr/>
        </p:nvSpPr>
        <p:spPr bwMode="auto">
          <a:xfrm>
            <a:off x="5287809" y="5687683"/>
            <a:ext cx="397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536" name="TextBox 535">
            <a:extLst>
              <a:ext uri="{FF2B5EF4-FFF2-40B4-BE49-F238E27FC236}">
                <a16:creationId xmlns:a16="http://schemas.microsoft.com/office/drawing/2014/main" id="{445BE66C-8218-4AF9-8285-C93B935EFAF0}"/>
              </a:ext>
            </a:extLst>
          </p:cNvPr>
          <p:cNvSpPr txBox="1"/>
          <p:nvPr/>
        </p:nvSpPr>
        <p:spPr bwMode="auto">
          <a:xfrm>
            <a:off x="4987716" y="5687683"/>
            <a:ext cx="3974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537" name="TextBox 536">
            <a:extLst>
              <a:ext uri="{FF2B5EF4-FFF2-40B4-BE49-F238E27FC236}">
                <a16:creationId xmlns:a16="http://schemas.microsoft.com/office/drawing/2014/main" id="{2DC4DF94-C2C2-41CF-9095-66DF2CB73AC4}"/>
              </a:ext>
            </a:extLst>
          </p:cNvPr>
          <p:cNvSpPr txBox="1"/>
          <p:nvPr/>
        </p:nvSpPr>
        <p:spPr bwMode="auto">
          <a:xfrm>
            <a:off x="4785301" y="5687683"/>
            <a:ext cx="1632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539" name="Freeform: Shape 538">
            <a:extLst>
              <a:ext uri="{FF2B5EF4-FFF2-40B4-BE49-F238E27FC236}">
                <a16:creationId xmlns:a16="http://schemas.microsoft.com/office/drawing/2014/main" id="{723B5888-BBE1-41D4-8F27-CFA83DD6C4FB}"/>
              </a:ext>
            </a:extLst>
          </p:cNvPr>
          <p:cNvSpPr/>
          <p:nvPr/>
        </p:nvSpPr>
        <p:spPr bwMode="auto">
          <a:xfrm>
            <a:off x="4916812" y="4204828"/>
            <a:ext cx="1512232" cy="335397"/>
          </a:xfrm>
          <a:custGeom>
            <a:avLst/>
            <a:gdLst>
              <a:gd name="connsiteX0" fmla="*/ 0 w 1512232"/>
              <a:gd name="connsiteY0" fmla="*/ 0 h 335397"/>
              <a:gd name="connsiteX1" fmla="*/ 208300 w 1512232"/>
              <a:gd name="connsiteY1" fmla="*/ 0 h 335397"/>
              <a:gd name="connsiteX2" fmla="*/ 208300 w 1512232"/>
              <a:gd name="connsiteY2" fmla="*/ 162403 h 335397"/>
              <a:gd name="connsiteX3" fmla="*/ 448374 w 1512232"/>
              <a:gd name="connsiteY3" fmla="*/ 162403 h 335397"/>
              <a:gd name="connsiteX4" fmla="*/ 448374 w 1512232"/>
              <a:gd name="connsiteY4" fmla="*/ 335397 h 335397"/>
              <a:gd name="connsiteX5" fmla="*/ 1512232 w 1512232"/>
              <a:gd name="connsiteY5" fmla="*/ 335397 h 335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2232" h="335397">
                <a:moveTo>
                  <a:pt x="0" y="0"/>
                </a:moveTo>
                <a:lnTo>
                  <a:pt x="208300" y="0"/>
                </a:lnTo>
                <a:lnTo>
                  <a:pt x="208300" y="162403"/>
                </a:lnTo>
                <a:lnTo>
                  <a:pt x="448374" y="162403"/>
                </a:lnTo>
                <a:lnTo>
                  <a:pt x="448374" y="335397"/>
                </a:lnTo>
                <a:lnTo>
                  <a:pt x="1512232" y="335397"/>
                </a:lnTo>
              </a:path>
            </a:pathLst>
          </a:custGeom>
          <a:noFill/>
          <a:ln w="28575">
            <a:solidFill>
              <a:schemeClr val="tx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553" name="Group 552">
            <a:extLst>
              <a:ext uri="{FF2B5EF4-FFF2-40B4-BE49-F238E27FC236}">
                <a16:creationId xmlns:a16="http://schemas.microsoft.com/office/drawing/2014/main" id="{D02483E4-187B-4B6F-8F12-DADBBBFCCF7B}"/>
              </a:ext>
            </a:extLst>
          </p:cNvPr>
          <p:cNvGrpSpPr/>
          <p:nvPr/>
        </p:nvGrpSpPr>
        <p:grpSpPr>
          <a:xfrm>
            <a:off x="5544066" y="4508745"/>
            <a:ext cx="882624" cy="63254"/>
            <a:chOff x="5544066" y="4508745"/>
            <a:chExt cx="882624" cy="63254"/>
          </a:xfrm>
        </p:grpSpPr>
        <p:cxnSp>
          <p:nvCxnSpPr>
            <p:cNvPr id="543" name="Straight Connector 542">
              <a:extLst>
                <a:ext uri="{FF2B5EF4-FFF2-40B4-BE49-F238E27FC236}">
                  <a16:creationId xmlns:a16="http://schemas.microsoft.com/office/drawing/2014/main" id="{5A8513EF-2E31-45DE-A246-E8519BA08980}"/>
                </a:ext>
              </a:extLst>
            </p:cNvPr>
            <p:cNvCxnSpPr>
              <a:cxnSpLocks/>
            </p:cNvCxnSpPr>
            <p:nvPr/>
          </p:nvCxnSpPr>
          <p:spPr bwMode="auto">
            <a:xfrm>
              <a:off x="6284293"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F5E1B8A3-6F79-4143-AA6E-88746F1DA96E}"/>
                </a:ext>
              </a:extLst>
            </p:cNvPr>
            <p:cNvCxnSpPr>
              <a:cxnSpLocks/>
            </p:cNvCxnSpPr>
            <p:nvPr/>
          </p:nvCxnSpPr>
          <p:spPr bwMode="auto">
            <a:xfrm>
              <a:off x="6420806"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E2CFEB83-82EA-4087-AB05-C3D01E199D56}"/>
                </a:ext>
              </a:extLst>
            </p:cNvPr>
            <p:cNvCxnSpPr>
              <a:cxnSpLocks/>
            </p:cNvCxnSpPr>
            <p:nvPr/>
          </p:nvCxnSpPr>
          <p:spPr bwMode="auto">
            <a:xfrm>
              <a:off x="6426690"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5A7CB41E-6FD4-411D-9D59-BD073D6AEECF}"/>
                </a:ext>
              </a:extLst>
            </p:cNvPr>
            <p:cNvCxnSpPr>
              <a:cxnSpLocks/>
            </p:cNvCxnSpPr>
            <p:nvPr/>
          </p:nvCxnSpPr>
          <p:spPr bwMode="auto">
            <a:xfrm>
              <a:off x="6014798"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09F334E2-9F3D-4B59-8C6A-FE5196FB9F9E}"/>
                </a:ext>
              </a:extLst>
            </p:cNvPr>
            <p:cNvCxnSpPr>
              <a:cxnSpLocks/>
            </p:cNvCxnSpPr>
            <p:nvPr/>
          </p:nvCxnSpPr>
          <p:spPr bwMode="auto">
            <a:xfrm>
              <a:off x="5971255"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F9C57731-33FB-4F23-A3F4-3F4862E12C62}"/>
                </a:ext>
              </a:extLst>
            </p:cNvPr>
            <p:cNvCxnSpPr>
              <a:cxnSpLocks/>
            </p:cNvCxnSpPr>
            <p:nvPr/>
          </p:nvCxnSpPr>
          <p:spPr bwMode="auto">
            <a:xfrm>
              <a:off x="5959487"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7D8152B1-1C59-410C-9950-F85BF3BFB78E}"/>
                </a:ext>
              </a:extLst>
            </p:cNvPr>
            <p:cNvCxnSpPr>
              <a:cxnSpLocks/>
            </p:cNvCxnSpPr>
            <p:nvPr/>
          </p:nvCxnSpPr>
          <p:spPr bwMode="auto">
            <a:xfrm>
              <a:off x="5955957"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6737919C-95DE-4527-8810-FCAE0F4BB0AF}"/>
                </a:ext>
              </a:extLst>
            </p:cNvPr>
            <p:cNvCxnSpPr>
              <a:cxnSpLocks/>
            </p:cNvCxnSpPr>
            <p:nvPr/>
          </p:nvCxnSpPr>
          <p:spPr bwMode="auto">
            <a:xfrm>
              <a:off x="5923006" y="4508745"/>
              <a:ext cx="0" cy="63254"/>
            </a:xfrm>
            <a:prstGeom prst="line">
              <a:avLst/>
            </a:prstGeom>
            <a:noFill/>
            <a:ln w="12700" cap="flat" cmpd="sng" algn="ctr">
              <a:solidFill>
                <a:schemeClr val="tx2"/>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CF02503A-BB0D-43DA-B5BA-6A7D6F029D7F}"/>
                </a:ext>
              </a:extLst>
            </p:cNvPr>
            <p:cNvCxnSpPr>
              <a:cxnSpLocks/>
            </p:cNvCxnSpPr>
            <p:nvPr/>
          </p:nvCxnSpPr>
          <p:spPr bwMode="auto">
            <a:xfrm>
              <a:off x="5544066" y="4508745"/>
              <a:ext cx="0" cy="63254"/>
            </a:xfrm>
            <a:prstGeom prst="line">
              <a:avLst/>
            </a:prstGeom>
            <a:noFill/>
            <a:ln w="12700" cap="flat" cmpd="sng" algn="ctr">
              <a:solidFill>
                <a:schemeClr val="tx2"/>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2F5DCE6A-80C0-462F-BA0D-25F6F39DB883}"/>
              </a:ext>
            </a:extLst>
          </p:cNvPr>
          <p:cNvGrpSpPr/>
          <p:nvPr/>
        </p:nvGrpSpPr>
        <p:grpSpPr>
          <a:xfrm>
            <a:off x="5018609" y="4375175"/>
            <a:ext cx="1433382" cy="340986"/>
            <a:chOff x="5018609" y="4375175"/>
            <a:chExt cx="1433382" cy="340986"/>
          </a:xfrm>
        </p:grpSpPr>
        <p:cxnSp>
          <p:nvCxnSpPr>
            <p:cNvPr id="554" name="Straight Connector 553">
              <a:extLst>
                <a:ext uri="{FF2B5EF4-FFF2-40B4-BE49-F238E27FC236}">
                  <a16:creationId xmlns:a16="http://schemas.microsoft.com/office/drawing/2014/main" id="{75AD1D64-A225-4F27-B31A-75DE9103B7DE}"/>
                </a:ext>
              </a:extLst>
            </p:cNvPr>
            <p:cNvCxnSpPr>
              <a:cxnSpLocks/>
            </p:cNvCxnSpPr>
            <p:nvPr/>
          </p:nvCxnSpPr>
          <p:spPr bwMode="auto">
            <a:xfrm>
              <a:off x="6451991"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E5E8A906-9435-4ABE-9C02-AB5A3D3929D3}"/>
                </a:ext>
              </a:extLst>
            </p:cNvPr>
            <p:cNvCxnSpPr>
              <a:cxnSpLocks/>
            </p:cNvCxnSpPr>
            <p:nvPr/>
          </p:nvCxnSpPr>
          <p:spPr bwMode="auto">
            <a:xfrm>
              <a:off x="641786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917A71B1-AA35-43DF-9A46-5F0910982E74}"/>
                </a:ext>
              </a:extLst>
            </p:cNvPr>
            <p:cNvCxnSpPr>
              <a:cxnSpLocks/>
            </p:cNvCxnSpPr>
            <p:nvPr/>
          </p:nvCxnSpPr>
          <p:spPr bwMode="auto">
            <a:xfrm>
              <a:off x="6290765"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FC75DACA-88F4-4A24-BCDA-8A1DB319C8BA}"/>
                </a:ext>
              </a:extLst>
            </p:cNvPr>
            <p:cNvCxnSpPr>
              <a:cxnSpLocks/>
            </p:cNvCxnSpPr>
            <p:nvPr/>
          </p:nvCxnSpPr>
          <p:spPr bwMode="auto">
            <a:xfrm>
              <a:off x="6283704"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AE5E8AFA-A31D-4826-9B9D-5F38317AF181}"/>
                </a:ext>
              </a:extLst>
            </p:cNvPr>
            <p:cNvCxnSpPr>
              <a:cxnSpLocks/>
            </p:cNvCxnSpPr>
            <p:nvPr/>
          </p:nvCxnSpPr>
          <p:spPr bwMode="auto">
            <a:xfrm>
              <a:off x="625075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A4046001-F3AE-4603-BAED-C4032A97A689}"/>
                </a:ext>
              </a:extLst>
            </p:cNvPr>
            <p:cNvCxnSpPr>
              <a:cxnSpLocks/>
            </p:cNvCxnSpPr>
            <p:nvPr/>
          </p:nvCxnSpPr>
          <p:spPr bwMode="auto">
            <a:xfrm>
              <a:off x="6238984"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80894C74-29C7-4E49-8E6E-17217C35A6B9}"/>
                </a:ext>
              </a:extLst>
            </p:cNvPr>
            <p:cNvCxnSpPr>
              <a:cxnSpLocks/>
            </p:cNvCxnSpPr>
            <p:nvPr/>
          </p:nvCxnSpPr>
          <p:spPr bwMode="auto">
            <a:xfrm>
              <a:off x="6173081"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0CE1B08E-7C2C-4860-88B1-C6DCF1C1A774}"/>
                </a:ext>
              </a:extLst>
            </p:cNvPr>
            <p:cNvCxnSpPr>
              <a:cxnSpLocks/>
            </p:cNvCxnSpPr>
            <p:nvPr/>
          </p:nvCxnSpPr>
          <p:spPr bwMode="auto">
            <a:xfrm>
              <a:off x="618720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70DE892B-F907-4CA7-8358-5C25547F8AF1}"/>
                </a:ext>
              </a:extLst>
            </p:cNvPr>
            <p:cNvCxnSpPr>
              <a:cxnSpLocks/>
            </p:cNvCxnSpPr>
            <p:nvPr/>
          </p:nvCxnSpPr>
          <p:spPr bwMode="auto">
            <a:xfrm>
              <a:off x="6158959"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A7712B23-F4C4-47DD-808A-B6A3F30AF559}"/>
                </a:ext>
              </a:extLst>
            </p:cNvPr>
            <p:cNvCxnSpPr>
              <a:cxnSpLocks/>
            </p:cNvCxnSpPr>
            <p:nvPr/>
          </p:nvCxnSpPr>
          <p:spPr bwMode="auto">
            <a:xfrm>
              <a:off x="6148367"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F794D480-0DC6-456B-9F49-E3F4C458F8DB}"/>
                </a:ext>
              </a:extLst>
            </p:cNvPr>
            <p:cNvCxnSpPr>
              <a:cxnSpLocks/>
            </p:cNvCxnSpPr>
            <p:nvPr/>
          </p:nvCxnSpPr>
          <p:spPr bwMode="auto">
            <a:xfrm>
              <a:off x="611659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BEE85B23-98DB-4C2F-8CAE-0D38A3904B69}"/>
                </a:ext>
              </a:extLst>
            </p:cNvPr>
            <p:cNvCxnSpPr>
              <a:cxnSpLocks/>
            </p:cNvCxnSpPr>
            <p:nvPr/>
          </p:nvCxnSpPr>
          <p:spPr bwMode="auto">
            <a:xfrm>
              <a:off x="6083642"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489253A4-4FD3-4750-ADE7-93F155D8C05C}"/>
                </a:ext>
              </a:extLst>
            </p:cNvPr>
            <p:cNvCxnSpPr>
              <a:cxnSpLocks/>
            </p:cNvCxnSpPr>
            <p:nvPr/>
          </p:nvCxnSpPr>
          <p:spPr bwMode="auto">
            <a:xfrm>
              <a:off x="606834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A2B288E3-ADD6-4064-BBC8-6889231F14E2}"/>
                </a:ext>
              </a:extLst>
            </p:cNvPr>
            <p:cNvCxnSpPr>
              <a:cxnSpLocks/>
            </p:cNvCxnSpPr>
            <p:nvPr/>
          </p:nvCxnSpPr>
          <p:spPr bwMode="auto">
            <a:xfrm>
              <a:off x="6048337"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84D8947C-30EE-42DC-AFC8-07F453A36D92}"/>
                </a:ext>
              </a:extLst>
            </p:cNvPr>
            <p:cNvCxnSpPr>
              <a:cxnSpLocks/>
            </p:cNvCxnSpPr>
            <p:nvPr/>
          </p:nvCxnSpPr>
          <p:spPr bwMode="auto">
            <a:xfrm>
              <a:off x="601656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78959B49-C149-4124-85D7-1D2C22E345E0}"/>
                </a:ext>
              </a:extLst>
            </p:cNvPr>
            <p:cNvCxnSpPr>
              <a:cxnSpLocks/>
            </p:cNvCxnSpPr>
            <p:nvPr/>
          </p:nvCxnSpPr>
          <p:spPr bwMode="auto">
            <a:xfrm>
              <a:off x="5976551"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F783FC48-FD2C-4D01-AFE8-F812F7C6F064}"/>
                </a:ext>
              </a:extLst>
            </p:cNvPr>
            <p:cNvCxnSpPr>
              <a:cxnSpLocks/>
            </p:cNvCxnSpPr>
            <p:nvPr/>
          </p:nvCxnSpPr>
          <p:spPr bwMode="auto">
            <a:xfrm>
              <a:off x="594242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0B317531-3F10-452E-9AC8-6BCFA5539FBE}"/>
                </a:ext>
              </a:extLst>
            </p:cNvPr>
            <p:cNvCxnSpPr>
              <a:cxnSpLocks/>
            </p:cNvCxnSpPr>
            <p:nvPr/>
          </p:nvCxnSpPr>
          <p:spPr bwMode="auto">
            <a:xfrm>
              <a:off x="5931831"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D2533455-B0A8-48CD-B542-301016C92D85}"/>
                </a:ext>
              </a:extLst>
            </p:cNvPr>
            <p:cNvCxnSpPr>
              <a:cxnSpLocks/>
            </p:cNvCxnSpPr>
            <p:nvPr/>
          </p:nvCxnSpPr>
          <p:spPr bwMode="auto">
            <a:xfrm>
              <a:off x="5923593"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BED9F225-47E6-4CAE-9A5F-8EB75A7B5CBF}"/>
                </a:ext>
              </a:extLst>
            </p:cNvPr>
            <p:cNvCxnSpPr>
              <a:cxnSpLocks/>
            </p:cNvCxnSpPr>
            <p:nvPr/>
          </p:nvCxnSpPr>
          <p:spPr bwMode="auto">
            <a:xfrm>
              <a:off x="5917709"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3933D992-522D-4C0C-B7A5-C5370FDDCB5D}"/>
                </a:ext>
              </a:extLst>
            </p:cNvPr>
            <p:cNvCxnSpPr>
              <a:cxnSpLocks/>
            </p:cNvCxnSpPr>
            <p:nvPr/>
          </p:nvCxnSpPr>
          <p:spPr bwMode="auto">
            <a:xfrm>
              <a:off x="5907118"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B6541752-EF62-49F3-82D7-30C5F5090819}"/>
                </a:ext>
              </a:extLst>
            </p:cNvPr>
            <p:cNvCxnSpPr>
              <a:cxnSpLocks/>
            </p:cNvCxnSpPr>
            <p:nvPr/>
          </p:nvCxnSpPr>
          <p:spPr bwMode="auto">
            <a:xfrm>
              <a:off x="5900057"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1FE96157-384E-4D05-B638-78BDB67B0340}"/>
                </a:ext>
              </a:extLst>
            </p:cNvPr>
            <p:cNvCxnSpPr>
              <a:cxnSpLocks/>
            </p:cNvCxnSpPr>
            <p:nvPr/>
          </p:nvCxnSpPr>
          <p:spPr bwMode="auto">
            <a:xfrm>
              <a:off x="5876520" y="4652907"/>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5747F1AB-6846-4324-AFEB-59BB1280E4BA}"/>
                </a:ext>
              </a:extLst>
            </p:cNvPr>
            <p:cNvCxnSpPr>
              <a:cxnSpLocks/>
            </p:cNvCxnSpPr>
            <p:nvPr/>
          </p:nvCxnSpPr>
          <p:spPr bwMode="auto">
            <a:xfrm>
              <a:off x="5829447" y="4614072"/>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F8DB13BE-405F-40B6-BD04-8AD113426B29}"/>
                </a:ext>
              </a:extLst>
            </p:cNvPr>
            <p:cNvCxnSpPr>
              <a:cxnSpLocks/>
            </p:cNvCxnSpPr>
            <p:nvPr/>
          </p:nvCxnSpPr>
          <p:spPr bwMode="auto">
            <a:xfrm>
              <a:off x="5816502" y="4614072"/>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65EE358-F9E5-485D-A602-7D113CBC4368}"/>
                </a:ext>
              </a:extLst>
            </p:cNvPr>
            <p:cNvCxnSpPr>
              <a:cxnSpLocks/>
            </p:cNvCxnSpPr>
            <p:nvPr/>
          </p:nvCxnSpPr>
          <p:spPr bwMode="auto">
            <a:xfrm>
              <a:off x="5630562" y="4517572"/>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54EEB9E3-CCC6-45D6-8B85-254AA2E35692}"/>
                </a:ext>
              </a:extLst>
            </p:cNvPr>
            <p:cNvCxnSpPr>
              <a:cxnSpLocks/>
            </p:cNvCxnSpPr>
            <p:nvPr/>
          </p:nvCxnSpPr>
          <p:spPr bwMode="auto">
            <a:xfrm>
              <a:off x="5508172" y="4474029"/>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9D5F230D-7D12-41B1-BC80-EBF76101D09F}"/>
                </a:ext>
              </a:extLst>
            </p:cNvPr>
            <p:cNvCxnSpPr>
              <a:cxnSpLocks/>
            </p:cNvCxnSpPr>
            <p:nvPr/>
          </p:nvCxnSpPr>
          <p:spPr bwMode="auto">
            <a:xfrm>
              <a:off x="5492873" y="4474029"/>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895FBE78-2FCF-4FC2-8AF5-35255CDCA68E}"/>
                </a:ext>
              </a:extLst>
            </p:cNvPr>
            <p:cNvCxnSpPr>
              <a:cxnSpLocks/>
            </p:cNvCxnSpPr>
            <p:nvPr/>
          </p:nvCxnSpPr>
          <p:spPr bwMode="auto">
            <a:xfrm>
              <a:off x="5109225" y="4431663"/>
              <a:ext cx="0" cy="63254"/>
            </a:xfrm>
            <a:prstGeom prst="line">
              <a:avLst/>
            </a:prstGeom>
            <a:noFill/>
            <a:ln w="12700" cap="flat" cmpd="sng" algn="ctr">
              <a:solidFill>
                <a:schemeClr val="accent4"/>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5DAF75CA-FC8D-47B6-A015-3F0E0CAF57D1}"/>
                </a:ext>
              </a:extLst>
            </p:cNvPr>
            <p:cNvCxnSpPr>
              <a:cxnSpLocks/>
            </p:cNvCxnSpPr>
            <p:nvPr/>
          </p:nvCxnSpPr>
          <p:spPr bwMode="auto">
            <a:xfrm>
              <a:off x="5018609" y="4375175"/>
              <a:ext cx="0" cy="63254"/>
            </a:xfrm>
            <a:prstGeom prst="line">
              <a:avLst/>
            </a:prstGeom>
            <a:noFill/>
            <a:ln w="12700" cap="flat" cmpd="sng" algn="ctr">
              <a:solidFill>
                <a:schemeClr val="accent4"/>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C9D44A2F-E71B-4B29-AA6E-18BCADC45054}"/>
              </a:ext>
            </a:extLst>
          </p:cNvPr>
          <p:cNvGrpSpPr/>
          <p:nvPr/>
        </p:nvGrpSpPr>
        <p:grpSpPr>
          <a:xfrm>
            <a:off x="5090984" y="4388708"/>
            <a:ext cx="1581664" cy="405713"/>
            <a:chOff x="5090984" y="4388708"/>
            <a:chExt cx="1581664" cy="405713"/>
          </a:xfrm>
        </p:grpSpPr>
        <p:cxnSp>
          <p:nvCxnSpPr>
            <p:cNvPr id="586" name="Straight Connector 585">
              <a:extLst>
                <a:ext uri="{FF2B5EF4-FFF2-40B4-BE49-F238E27FC236}">
                  <a16:creationId xmlns:a16="http://schemas.microsoft.com/office/drawing/2014/main" id="{0537DDB3-D692-4B2E-B1B4-C27EFC448371}"/>
                </a:ext>
              </a:extLst>
            </p:cNvPr>
            <p:cNvCxnSpPr>
              <a:cxnSpLocks/>
            </p:cNvCxnSpPr>
            <p:nvPr/>
          </p:nvCxnSpPr>
          <p:spPr bwMode="auto">
            <a:xfrm>
              <a:off x="6672648"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C42D3810-5247-4C86-B2BC-E3482B9C5770}"/>
                </a:ext>
              </a:extLst>
            </p:cNvPr>
            <p:cNvCxnSpPr>
              <a:cxnSpLocks/>
            </p:cNvCxnSpPr>
            <p:nvPr/>
          </p:nvCxnSpPr>
          <p:spPr bwMode="auto">
            <a:xfrm>
              <a:off x="6663233"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3582C6E9-28FA-4BD3-84E3-4863F3285DD3}"/>
                </a:ext>
              </a:extLst>
            </p:cNvPr>
            <p:cNvCxnSpPr>
              <a:cxnSpLocks/>
            </p:cNvCxnSpPr>
            <p:nvPr/>
          </p:nvCxnSpPr>
          <p:spPr bwMode="auto">
            <a:xfrm>
              <a:off x="6457287"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9E810B6B-43C1-40F4-85B0-CF0CFE012CB9}"/>
                </a:ext>
              </a:extLst>
            </p:cNvPr>
            <p:cNvCxnSpPr>
              <a:cxnSpLocks/>
            </p:cNvCxnSpPr>
            <p:nvPr/>
          </p:nvCxnSpPr>
          <p:spPr bwMode="auto">
            <a:xfrm>
              <a:off x="6450226"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052A6A5F-6096-4E63-B015-69A01D6F0B8E}"/>
                </a:ext>
              </a:extLst>
            </p:cNvPr>
            <p:cNvCxnSpPr>
              <a:cxnSpLocks/>
            </p:cNvCxnSpPr>
            <p:nvPr/>
          </p:nvCxnSpPr>
          <p:spPr bwMode="auto">
            <a:xfrm>
              <a:off x="6343134"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BDF1FDE4-A72E-4E0D-A6CF-7DF7A9509170}"/>
                </a:ext>
              </a:extLst>
            </p:cNvPr>
            <p:cNvCxnSpPr>
              <a:cxnSpLocks/>
            </p:cNvCxnSpPr>
            <p:nvPr/>
          </p:nvCxnSpPr>
          <p:spPr bwMode="auto">
            <a:xfrm>
              <a:off x="6261933"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3EED2BE2-A954-429A-BED5-8EA858D995C3}"/>
                </a:ext>
              </a:extLst>
            </p:cNvPr>
            <p:cNvCxnSpPr>
              <a:cxnSpLocks/>
            </p:cNvCxnSpPr>
            <p:nvPr/>
          </p:nvCxnSpPr>
          <p:spPr bwMode="auto">
            <a:xfrm>
              <a:off x="6163079" y="4731167"/>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6C14028-42A4-4B6B-83F7-9EA6ECFADC76}"/>
                </a:ext>
              </a:extLst>
            </p:cNvPr>
            <p:cNvCxnSpPr>
              <a:cxnSpLocks/>
            </p:cNvCxnSpPr>
            <p:nvPr/>
          </p:nvCxnSpPr>
          <p:spPr bwMode="auto">
            <a:xfrm>
              <a:off x="6112475"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FD9FF2F8-FED8-46BE-9C22-623A068C0D05}"/>
                </a:ext>
              </a:extLst>
            </p:cNvPr>
            <p:cNvCxnSpPr>
              <a:cxnSpLocks/>
            </p:cNvCxnSpPr>
            <p:nvPr/>
          </p:nvCxnSpPr>
          <p:spPr bwMode="auto">
            <a:xfrm>
              <a:off x="6100707"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2118B5CF-2D24-4970-913A-60ED65F5400A}"/>
                </a:ext>
              </a:extLst>
            </p:cNvPr>
            <p:cNvCxnSpPr>
              <a:cxnSpLocks/>
            </p:cNvCxnSpPr>
            <p:nvPr/>
          </p:nvCxnSpPr>
          <p:spPr bwMode="auto">
            <a:xfrm>
              <a:off x="6047749"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F70BDC7F-5052-48C0-86FC-82624DB9CA1F}"/>
                </a:ext>
              </a:extLst>
            </p:cNvPr>
            <p:cNvCxnSpPr>
              <a:cxnSpLocks/>
            </p:cNvCxnSpPr>
            <p:nvPr/>
          </p:nvCxnSpPr>
          <p:spPr bwMode="auto">
            <a:xfrm>
              <a:off x="6038335"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0541BA9C-15FB-455A-AFFA-529449B4D8AD}"/>
                </a:ext>
              </a:extLst>
            </p:cNvPr>
            <p:cNvCxnSpPr>
              <a:cxnSpLocks/>
            </p:cNvCxnSpPr>
            <p:nvPr/>
          </p:nvCxnSpPr>
          <p:spPr bwMode="auto">
            <a:xfrm>
              <a:off x="6030097"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83781610-9C55-4486-85B5-8EE15ABCB58B}"/>
                </a:ext>
              </a:extLst>
            </p:cNvPr>
            <p:cNvCxnSpPr>
              <a:cxnSpLocks/>
            </p:cNvCxnSpPr>
            <p:nvPr/>
          </p:nvCxnSpPr>
          <p:spPr bwMode="auto">
            <a:xfrm>
              <a:off x="6021859"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8B3CFFAE-48BE-4ACA-B7F2-8006727B845E}"/>
                </a:ext>
              </a:extLst>
            </p:cNvPr>
            <p:cNvCxnSpPr>
              <a:cxnSpLocks/>
            </p:cNvCxnSpPr>
            <p:nvPr/>
          </p:nvCxnSpPr>
          <p:spPr bwMode="auto">
            <a:xfrm>
              <a:off x="5984200"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CA986A8C-FDD9-4EA7-986D-B8FB1818F16E}"/>
                </a:ext>
              </a:extLst>
            </p:cNvPr>
            <p:cNvCxnSpPr>
              <a:cxnSpLocks/>
            </p:cNvCxnSpPr>
            <p:nvPr/>
          </p:nvCxnSpPr>
          <p:spPr bwMode="auto">
            <a:xfrm>
              <a:off x="5971255"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AB9D32E9-4432-434B-AE3F-DA5C3D9D3106}"/>
                </a:ext>
              </a:extLst>
            </p:cNvPr>
            <p:cNvCxnSpPr>
              <a:cxnSpLocks/>
            </p:cNvCxnSpPr>
            <p:nvPr/>
          </p:nvCxnSpPr>
          <p:spPr bwMode="auto">
            <a:xfrm>
              <a:off x="5959487"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562BE9C3-C7C4-47E0-BFD6-A5914D22C476}"/>
                </a:ext>
              </a:extLst>
            </p:cNvPr>
            <p:cNvCxnSpPr>
              <a:cxnSpLocks/>
            </p:cNvCxnSpPr>
            <p:nvPr/>
          </p:nvCxnSpPr>
          <p:spPr bwMode="auto">
            <a:xfrm>
              <a:off x="5943011"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47A69813-550A-417A-B9FA-D56790668FDF}"/>
                </a:ext>
              </a:extLst>
            </p:cNvPr>
            <p:cNvCxnSpPr>
              <a:cxnSpLocks/>
            </p:cNvCxnSpPr>
            <p:nvPr/>
          </p:nvCxnSpPr>
          <p:spPr bwMode="auto">
            <a:xfrm>
              <a:off x="5957133"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BB61D04F-07B7-443C-8D17-A0BE4FEC3C99}"/>
                </a:ext>
              </a:extLst>
            </p:cNvPr>
            <p:cNvCxnSpPr>
              <a:cxnSpLocks/>
            </p:cNvCxnSpPr>
            <p:nvPr/>
          </p:nvCxnSpPr>
          <p:spPr bwMode="auto">
            <a:xfrm>
              <a:off x="5873577"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CDEC1435-75A6-486C-9F47-B4DD0F2D3F7D}"/>
                </a:ext>
              </a:extLst>
            </p:cNvPr>
            <p:cNvCxnSpPr>
              <a:cxnSpLocks/>
            </p:cNvCxnSpPr>
            <p:nvPr/>
          </p:nvCxnSpPr>
          <p:spPr bwMode="auto">
            <a:xfrm>
              <a:off x="5740594"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8ECA9397-B9FB-4C92-BCB2-AEA14CDDE0FF}"/>
                </a:ext>
              </a:extLst>
            </p:cNvPr>
            <p:cNvCxnSpPr>
              <a:cxnSpLocks/>
            </p:cNvCxnSpPr>
            <p:nvPr/>
          </p:nvCxnSpPr>
          <p:spPr bwMode="auto">
            <a:xfrm>
              <a:off x="5798259" y="4597008"/>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A125F60C-DF44-4FFF-9A34-E4891A471B7C}"/>
                </a:ext>
              </a:extLst>
            </p:cNvPr>
            <p:cNvCxnSpPr>
              <a:cxnSpLocks/>
            </p:cNvCxnSpPr>
            <p:nvPr/>
          </p:nvCxnSpPr>
          <p:spPr bwMode="auto">
            <a:xfrm>
              <a:off x="5632326"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50169255-2EE8-44C9-A4EB-9A6C8C1570DD}"/>
                </a:ext>
              </a:extLst>
            </p:cNvPr>
            <p:cNvCxnSpPr>
              <a:cxnSpLocks/>
            </p:cNvCxnSpPr>
            <p:nvPr/>
          </p:nvCxnSpPr>
          <p:spPr bwMode="auto">
            <a:xfrm>
              <a:off x="5508758"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1CE979FC-BB05-4E21-BF1D-4483DED0DE2D}"/>
                </a:ext>
              </a:extLst>
            </p:cNvPr>
            <p:cNvCxnSpPr>
              <a:cxnSpLocks/>
            </p:cNvCxnSpPr>
            <p:nvPr/>
          </p:nvCxnSpPr>
          <p:spPr bwMode="auto">
            <a:xfrm>
              <a:off x="5445209"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145AF338-E728-4C0A-AFBF-087EC369C06F}"/>
                </a:ext>
              </a:extLst>
            </p:cNvPr>
            <p:cNvCxnSpPr>
              <a:cxnSpLocks/>
            </p:cNvCxnSpPr>
            <p:nvPr/>
          </p:nvCxnSpPr>
          <p:spPr bwMode="auto">
            <a:xfrm>
              <a:off x="5448740"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821E57BC-85AE-4007-89C9-0A328149F55B}"/>
                </a:ext>
              </a:extLst>
            </p:cNvPr>
            <p:cNvCxnSpPr>
              <a:cxnSpLocks/>
            </p:cNvCxnSpPr>
            <p:nvPr/>
          </p:nvCxnSpPr>
          <p:spPr bwMode="auto">
            <a:xfrm>
              <a:off x="5453448"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CEC059B1-C981-41A8-9B05-F29D5DB13DD6}"/>
                </a:ext>
              </a:extLst>
            </p:cNvPr>
            <p:cNvCxnSpPr>
              <a:cxnSpLocks/>
            </p:cNvCxnSpPr>
            <p:nvPr/>
          </p:nvCxnSpPr>
          <p:spPr bwMode="auto">
            <a:xfrm>
              <a:off x="5306344"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F7D987E5-08E8-4908-975F-D0B13150903F}"/>
                </a:ext>
              </a:extLst>
            </p:cNvPr>
            <p:cNvCxnSpPr>
              <a:cxnSpLocks/>
            </p:cNvCxnSpPr>
            <p:nvPr/>
          </p:nvCxnSpPr>
          <p:spPr bwMode="auto">
            <a:xfrm>
              <a:off x="5320466" y="4554642"/>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475FB68A-84EC-41EB-9D2D-D04FC3C46D1E}"/>
                </a:ext>
              </a:extLst>
            </p:cNvPr>
            <p:cNvCxnSpPr>
              <a:cxnSpLocks/>
            </p:cNvCxnSpPr>
            <p:nvPr/>
          </p:nvCxnSpPr>
          <p:spPr bwMode="auto">
            <a:xfrm>
              <a:off x="5173362" y="4492270"/>
              <a:ext cx="0" cy="63254"/>
            </a:xfrm>
            <a:prstGeom prst="line">
              <a:avLst/>
            </a:prstGeom>
            <a:noFill/>
            <a:ln w="12700" cap="flat" cmpd="sng" algn="ctr">
              <a:solidFill>
                <a:schemeClr val="accent6"/>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C62FFB2F-CCAB-4597-9354-26628718A110}"/>
                </a:ext>
              </a:extLst>
            </p:cNvPr>
            <p:cNvCxnSpPr>
              <a:cxnSpLocks/>
            </p:cNvCxnSpPr>
            <p:nvPr/>
          </p:nvCxnSpPr>
          <p:spPr bwMode="auto">
            <a:xfrm>
              <a:off x="5090984" y="4388708"/>
              <a:ext cx="0" cy="63254"/>
            </a:xfrm>
            <a:prstGeom prst="line">
              <a:avLst/>
            </a:prstGeom>
            <a:noFill/>
            <a:ln w="12700" cap="flat" cmpd="sng" algn="ctr">
              <a:solidFill>
                <a:schemeClr val="accent6"/>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94025DF1-2B65-4A8F-9A75-9A32ED6814B5}"/>
              </a:ext>
            </a:extLst>
          </p:cNvPr>
          <p:cNvGrpSpPr/>
          <p:nvPr/>
        </p:nvGrpSpPr>
        <p:grpSpPr>
          <a:xfrm>
            <a:off x="5495226" y="4651735"/>
            <a:ext cx="1260390" cy="499857"/>
            <a:chOff x="5495226" y="4651735"/>
            <a:chExt cx="1260390" cy="499857"/>
          </a:xfrm>
        </p:grpSpPr>
        <p:cxnSp>
          <p:nvCxnSpPr>
            <p:cNvPr id="617" name="Straight Connector 616">
              <a:extLst>
                <a:ext uri="{FF2B5EF4-FFF2-40B4-BE49-F238E27FC236}">
                  <a16:creationId xmlns:a16="http://schemas.microsoft.com/office/drawing/2014/main" id="{442CCF06-D5C2-4874-BD7C-535BA1731F5B}"/>
                </a:ext>
              </a:extLst>
            </p:cNvPr>
            <p:cNvCxnSpPr>
              <a:cxnSpLocks/>
            </p:cNvCxnSpPr>
            <p:nvPr/>
          </p:nvCxnSpPr>
          <p:spPr bwMode="auto">
            <a:xfrm>
              <a:off x="6110709" y="4877683"/>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7AEDE846-100F-494C-8966-F040CD17AD6A}"/>
                </a:ext>
              </a:extLst>
            </p:cNvPr>
            <p:cNvCxnSpPr>
              <a:cxnSpLocks/>
            </p:cNvCxnSpPr>
            <p:nvPr/>
          </p:nvCxnSpPr>
          <p:spPr bwMode="auto">
            <a:xfrm>
              <a:off x="6103648" y="4877683"/>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92261A11-51E3-48F2-A215-72F8B674752D}"/>
                </a:ext>
              </a:extLst>
            </p:cNvPr>
            <p:cNvCxnSpPr>
              <a:cxnSpLocks/>
            </p:cNvCxnSpPr>
            <p:nvPr/>
          </p:nvCxnSpPr>
          <p:spPr bwMode="auto">
            <a:xfrm>
              <a:off x="6120124" y="4877683"/>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B7408D96-D373-4D21-90E6-E4DB9A0FEC38}"/>
                </a:ext>
              </a:extLst>
            </p:cNvPr>
            <p:cNvCxnSpPr>
              <a:cxnSpLocks/>
            </p:cNvCxnSpPr>
            <p:nvPr/>
          </p:nvCxnSpPr>
          <p:spPr bwMode="auto">
            <a:xfrm>
              <a:off x="5976550"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9A940EA5-C257-4806-9FF6-07AD1E8073E7}"/>
                </a:ext>
              </a:extLst>
            </p:cNvPr>
            <p:cNvCxnSpPr>
              <a:cxnSpLocks/>
            </p:cNvCxnSpPr>
            <p:nvPr/>
          </p:nvCxnSpPr>
          <p:spPr bwMode="auto">
            <a:xfrm>
              <a:off x="5969489"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ADD20AFA-3BAC-435D-A6F8-F49DC2F85869}"/>
                </a:ext>
              </a:extLst>
            </p:cNvPr>
            <p:cNvCxnSpPr>
              <a:cxnSpLocks/>
            </p:cNvCxnSpPr>
            <p:nvPr/>
          </p:nvCxnSpPr>
          <p:spPr bwMode="auto">
            <a:xfrm>
              <a:off x="5956544"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B8D47364-B35C-42EA-B269-2D98DB30E9E8}"/>
                </a:ext>
              </a:extLst>
            </p:cNvPr>
            <p:cNvCxnSpPr>
              <a:cxnSpLocks/>
            </p:cNvCxnSpPr>
            <p:nvPr/>
          </p:nvCxnSpPr>
          <p:spPr bwMode="auto">
            <a:xfrm>
              <a:off x="5944776"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B3D4B128-F980-4A42-AA81-2C1DE15921D2}"/>
                </a:ext>
              </a:extLst>
            </p:cNvPr>
            <p:cNvCxnSpPr>
              <a:cxnSpLocks/>
            </p:cNvCxnSpPr>
            <p:nvPr/>
          </p:nvCxnSpPr>
          <p:spPr bwMode="auto">
            <a:xfrm>
              <a:off x="5937715"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12D48268-D3C6-42CD-A350-E176DD940CC1}"/>
                </a:ext>
              </a:extLst>
            </p:cNvPr>
            <p:cNvCxnSpPr>
              <a:cxnSpLocks/>
            </p:cNvCxnSpPr>
            <p:nvPr/>
          </p:nvCxnSpPr>
          <p:spPr bwMode="auto">
            <a:xfrm>
              <a:off x="5896526"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64CD1BB0-DC2A-45DB-A483-61DCB210E024}"/>
                </a:ext>
              </a:extLst>
            </p:cNvPr>
            <p:cNvCxnSpPr>
              <a:cxnSpLocks/>
            </p:cNvCxnSpPr>
            <p:nvPr/>
          </p:nvCxnSpPr>
          <p:spPr bwMode="auto">
            <a:xfrm>
              <a:off x="5885935"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0A4C9069-3E2A-413B-9A36-E790E7361600}"/>
                </a:ext>
              </a:extLst>
            </p:cNvPr>
            <p:cNvCxnSpPr>
              <a:cxnSpLocks/>
            </p:cNvCxnSpPr>
            <p:nvPr/>
          </p:nvCxnSpPr>
          <p:spPr bwMode="auto">
            <a:xfrm>
              <a:off x="5876520"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1A56CC79-6E63-498D-AC1C-D75882AE98F3}"/>
                </a:ext>
              </a:extLst>
            </p:cNvPr>
            <p:cNvCxnSpPr>
              <a:cxnSpLocks/>
            </p:cNvCxnSpPr>
            <p:nvPr/>
          </p:nvCxnSpPr>
          <p:spPr bwMode="auto">
            <a:xfrm>
              <a:off x="5847099"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857AA09-0560-4BE6-88C2-3688F2856450}"/>
                </a:ext>
              </a:extLst>
            </p:cNvPr>
            <p:cNvCxnSpPr>
              <a:cxnSpLocks/>
            </p:cNvCxnSpPr>
            <p:nvPr/>
          </p:nvCxnSpPr>
          <p:spPr bwMode="auto">
            <a:xfrm>
              <a:off x="5855337"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74F6B79C-8EF9-4837-BE89-629D0FB818A9}"/>
                </a:ext>
              </a:extLst>
            </p:cNvPr>
            <p:cNvCxnSpPr>
              <a:cxnSpLocks/>
            </p:cNvCxnSpPr>
            <p:nvPr/>
          </p:nvCxnSpPr>
          <p:spPr bwMode="auto">
            <a:xfrm>
              <a:off x="5863575"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C3C13A0A-380D-44BD-8356-F68D140F9F5D}"/>
                </a:ext>
              </a:extLst>
            </p:cNvPr>
            <p:cNvCxnSpPr>
              <a:cxnSpLocks/>
            </p:cNvCxnSpPr>
            <p:nvPr/>
          </p:nvCxnSpPr>
          <p:spPr bwMode="auto">
            <a:xfrm>
              <a:off x="5856514" y="481884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CA03A078-00A0-48F7-A969-48AF64A1CE13}"/>
                </a:ext>
              </a:extLst>
            </p:cNvPr>
            <p:cNvCxnSpPr>
              <a:cxnSpLocks/>
            </p:cNvCxnSpPr>
            <p:nvPr/>
          </p:nvCxnSpPr>
          <p:spPr bwMode="auto">
            <a:xfrm>
              <a:off x="5824740" y="4782360"/>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87ADFDF1-813D-4E47-B09C-DF62428F8481}"/>
                </a:ext>
              </a:extLst>
            </p:cNvPr>
            <p:cNvCxnSpPr>
              <a:cxnSpLocks/>
            </p:cNvCxnSpPr>
            <p:nvPr/>
          </p:nvCxnSpPr>
          <p:spPr bwMode="auto">
            <a:xfrm>
              <a:off x="5782373" y="4782360"/>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C9C3BD27-1F33-49A8-BF87-9A925402AD16}"/>
                </a:ext>
              </a:extLst>
            </p:cNvPr>
            <p:cNvCxnSpPr>
              <a:cxnSpLocks/>
            </p:cNvCxnSpPr>
            <p:nvPr/>
          </p:nvCxnSpPr>
          <p:spPr bwMode="auto">
            <a:xfrm>
              <a:off x="5770605" y="4782360"/>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1267C6EC-11D5-41FF-ADE8-268B14F103EC}"/>
                </a:ext>
              </a:extLst>
            </p:cNvPr>
            <p:cNvCxnSpPr>
              <a:cxnSpLocks/>
            </p:cNvCxnSpPr>
            <p:nvPr/>
          </p:nvCxnSpPr>
          <p:spPr bwMode="auto">
            <a:xfrm>
              <a:off x="6126009" y="4935349"/>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85CE6BE3-A063-49C5-9C4B-DD0F6903553A}"/>
                </a:ext>
              </a:extLst>
            </p:cNvPr>
            <p:cNvCxnSpPr>
              <a:cxnSpLocks/>
            </p:cNvCxnSpPr>
            <p:nvPr/>
          </p:nvCxnSpPr>
          <p:spPr bwMode="auto">
            <a:xfrm>
              <a:off x="6166022" y="4935349"/>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E69CCFBC-3895-45D8-A35A-FB8F51736360}"/>
                </a:ext>
              </a:extLst>
            </p:cNvPr>
            <p:cNvCxnSpPr>
              <a:cxnSpLocks/>
            </p:cNvCxnSpPr>
            <p:nvPr/>
          </p:nvCxnSpPr>
          <p:spPr bwMode="auto">
            <a:xfrm>
              <a:off x="6234278" y="4935349"/>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5497A066-C483-49A7-BDAE-336303F2531E}"/>
                </a:ext>
              </a:extLst>
            </p:cNvPr>
            <p:cNvCxnSpPr>
              <a:cxnSpLocks/>
            </p:cNvCxnSpPr>
            <p:nvPr/>
          </p:nvCxnSpPr>
          <p:spPr bwMode="auto">
            <a:xfrm>
              <a:off x="6246047" y="4935349"/>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17AC7819-CF40-40C6-AFFE-D5023167FEFE}"/>
                </a:ext>
              </a:extLst>
            </p:cNvPr>
            <p:cNvCxnSpPr>
              <a:cxnSpLocks/>
            </p:cNvCxnSpPr>
            <p:nvPr/>
          </p:nvCxnSpPr>
          <p:spPr bwMode="auto">
            <a:xfrm>
              <a:off x="6315480" y="5088338"/>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C6E9BD3B-9097-4F29-8023-909C239CD822}"/>
                </a:ext>
              </a:extLst>
            </p:cNvPr>
            <p:cNvCxnSpPr>
              <a:cxnSpLocks/>
            </p:cNvCxnSpPr>
            <p:nvPr/>
          </p:nvCxnSpPr>
          <p:spPr bwMode="auto">
            <a:xfrm>
              <a:off x="6324895" y="5088338"/>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EF66413D-49B8-4FA8-A5EA-EF43017FC8A1}"/>
                </a:ext>
              </a:extLst>
            </p:cNvPr>
            <p:cNvCxnSpPr>
              <a:cxnSpLocks/>
            </p:cNvCxnSpPr>
            <p:nvPr/>
          </p:nvCxnSpPr>
          <p:spPr bwMode="auto">
            <a:xfrm>
              <a:off x="6748555" y="5088338"/>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F9E36CF0-8703-4B4B-8938-0EF1AA8CBE38}"/>
                </a:ext>
              </a:extLst>
            </p:cNvPr>
            <p:cNvCxnSpPr>
              <a:cxnSpLocks/>
            </p:cNvCxnSpPr>
            <p:nvPr/>
          </p:nvCxnSpPr>
          <p:spPr bwMode="auto">
            <a:xfrm>
              <a:off x="6755616" y="5088338"/>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C4DB775E-7F55-40FA-A9BF-F648C1EB9C91}"/>
                </a:ext>
              </a:extLst>
            </p:cNvPr>
            <p:cNvCxnSpPr>
              <a:cxnSpLocks/>
            </p:cNvCxnSpPr>
            <p:nvPr/>
          </p:nvCxnSpPr>
          <p:spPr bwMode="auto">
            <a:xfrm>
              <a:off x="6486121" y="5088338"/>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8950BE59-B868-469A-97EE-E62D1A781498}"/>
                </a:ext>
              </a:extLst>
            </p:cNvPr>
            <p:cNvCxnSpPr>
              <a:cxnSpLocks/>
            </p:cNvCxnSpPr>
            <p:nvPr/>
          </p:nvCxnSpPr>
          <p:spPr bwMode="auto">
            <a:xfrm>
              <a:off x="5732947" y="4770593"/>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A0E3424F-48AC-4B81-A02B-B093A728FA3B}"/>
                </a:ext>
              </a:extLst>
            </p:cNvPr>
            <p:cNvCxnSpPr>
              <a:cxnSpLocks/>
            </p:cNvCxnSpPr>
            <p:nvPr/>
          </p:nvCxnSpPr>
          <p:spPr bwMode="auto">
            <a:xfrm>
              <a:off x="5661160" y="470469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66C138D0-243E-489F-AF5B-FA42D4068AAE}"/>
                </a:ext>
              </a:extLst>
            </p:cNvPr>
            <p:cNvCxnSpPr>
              <a:cxnSpLocks/>
            </p:cNvCxnSpPr>
            <p:nvPr/>
          </p:nvCxnSpPr>
          <p:spPr bwMode="auto">
            <a:xfrm>
              <a:off x="5538769" y="4675271"/>
              <a:ext cx="0" cy="63254"/>
            </a:xfrm>
            <a:prstGeom prst="line">
              <a:avLst/>
            </a:prstGeom>
            <a:noFill/>
            <a:ln w="12700"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A5D3E221-F7AC-4D9E-A18C-A13447BCAD43}"/>
                </a:ext>
              </a:extLst>
            </p:cNvPr>
            <p:cNvCxnSpPr>
              <a:cxnSpLocks/>
            </p:cNvCxnSpPr>
            <p:nvPr/>
          </p:nvCxnSpPr>
          <p:spPr bwMode="auto">
            <a:xfrm>
              <a:off x="5495226" y="4651735"/>
              <a:ext cx="0" cy="63254"/>
            </a:xfrm>
            <a:prstGeom prst="line">
              <a:avLst/>
            </a:prstGeom>
            <a:noFill/>
            <a:ln w="12700" cap="flat" cmpd="sng" algn="ctr">
              <a:solidFill>
                <a:schemeClr val="accent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552BD395-92D2-4004-A577-EA8EAD670450}"/>
              </a:ext>
            </a:extLst>
          </p:cNvPr>
          <p:cNvGrpSpPr/>
          <p:nvPr/>
        </p:nvGrpSpPr>
        <p:grpSpPr>
          <a:xfrm>
            <a:off x="4966827" y="4310453"/>
            <a:ext cx="1674635" cy="845848"/>
            <a:chOff x="4966827" y="4310453"/>
            <a:chExt cx="1674635" cy="845848"/>
          </a:xfrm>
        </p:grpSpPr>
        <p:cxnSp>
          <p:nvCxnSpPr>
            <p:cNvPr id="650" name="Straight Connector 649">
              <a:extLst>
                <a:ext uri="{FF2B5EF4-FFF2-40B4-BE49-F238E27FC236}">
                  <a16:creationId xmlns:a16="http://schemas.microsoft.com/office/drawing/2014/main" id="{ACBCA49D-75FD-465E-9364-00C3FC5A25F3}"/>
                </a:ext>
              </a:extLst>
            </p:cNvPr>
            <p:cNvCxnSpPr>
              <a:cxnSpLocks/>
            </p:cNvCxnSpPr>
            <p:nvPr/>
          </p:nvCxnSpPr>
          <p:spPr bwMode="auto">
            <a:xfrm>
              <a:off x="6641462"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3672A45B-1A4A-4AD1-A4DF-4E77330F092F}"/>
                </a:ext>
              </a:extLst>
            </p:cNvPr>
            <p:cNvCxnSpPr>
              <a:cxnSpLocks/>
            </p:cNvCxnSpPr>
            <p:nvPr/>
          </p:nvCxnSpPr>
          <p:spPr bwMode="auto">
            <a:xfrm>
              <a:off x="6632047"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DAE0A5E3-1DB1-4D45-BC88-31628083BF22}"/>
                </a:ext>
              </a:extLst>
            </p:cNvPr>
            <p:cNvCxnSpPr>
              <a:cxnSpLocks/>
            </p:cNvCxnSpPr>
            <p:nvPr/>
          </p:nvCxnSpPr>
          <p:spPr bwMode="auto">
            <a:xfrm>
              <a:off x="6502595"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118A1F31-D89D-4550-A4CE-9F97665851DA}"/>
                </a:ext>
              </a:extLst>
            </p:cNvPr>
            <p:cNvCxnSpPr>
              <a:cxnSpLocks/>
            </p:cNvCxnSpPr>
            <p:nvPr/>
          </p:nvCxnSpPr>
          <p:spPr bwMode="auto">
            <a:xfrm>
              <a:off x="6464936"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A448EF14-0B79-40BF-A288-6BA648D275B4}"/>
                </a:ext>
              </a:extLst>
            </p:cNvPr>
            <p:cNvCxnSpPr>
              <a:cxnSpLocks/>
            </p:cNvCxnSpPr>
            <p:nvPr/>
          </p:nvCxnSpPr>
          <p:spPr bwMode="auto">
            <a:xfrm>
              <a:off x="6382557"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1D288451-8BAD-41AC-9B89-6B02F54D290D}"/>
                </a:ext>
              </a:extLst>
            </p:cNvPr>
            <p:cNvCxnSpPr>
              <a:cxnSpLocks/>
            </p:cNvCxnSpPr>
            <p:nvPr/>
          </p:nvCxnSpPr>
          <p:spPr bwMode="auto">
            <a:xfrm>
              <a:off x="6320185"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09289B42-6435-4BD8-BED6-01332C69BB8A}"/>
                </a:ext>
              </a:extLst>
            </p:cNvPr>
            <p:cNvCxnSpPr>
              <a:cxnSpLocks/>
            </p:cNvCxnSpPr>
            <p:nvPr/>
          </p:nvCxnSpPr>
          <p:spPr bwMode="auto">
            <a:xfrm>
              <a:off x="6333130"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1D8B2DF3-B6F4-4949-B160-7AD5CB728B2E}"/>
                </a:ext>
              </a:extLst>
            </p:cNvPr>
            <p:cNvCxnSpPr>
              <a:cxnSpLocks/>
            </p:cNvCxnSpPr>
            <p:nvPr/>
          </p:nvCxnSpPr>
          <p:spPr bwMode="auto">
            <a:xfrm>
              <a:off x="6320185"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6ADE4C3E-9290-45AE-87A3-20A73F654B0D}"/>
                </a:ext>
              </a:extLst>
            </p:cNvPr>
            <p:cNvCxnSpPr>
              <a:cxnSpLocks/>
            </p:cNvCxnSpPr>
            <p:nvPr/>
          </p:nvCxnSpPr>
          <p:spPr bwMode="auto">
            <a:xfrm>
              <a:off x="6282526" y="5093047"/>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8860FBC2-EB31-4784-BC05-81D858E99958}"/>
                </a:ext>
              </a:extLst>
            </p:cNvPr>
            <p:cNvCxnSpPr>
              <a:cxnSpLocks/>
            </p:cNvCxnSpPr>
            <p:nvPr/>
          </p:nvCxnSpPr>
          <p:spPr bwMode="auto">
            <a:xfrm>
              <a:off x="6238983" y="500360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217FA449-8F88-4BC6-9EB7-9C19B933356F}"/>
                </a:ext>
              </a:extLst>
            </p:cNvPr>
            <p:cNvCxnSpPr>
              <a:cxnSpLocks/>
            </p:cNvCxnSpPr>
            <p:nvPr/>
          </p:nvCxnSpPr>
          <p:spPr bwMode="auto">
            <a:xfrm>
              <a:off x="6208386" y="500360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D4696012-46E9-4F98-AEED-5FD6352D34E3}"/>
                </a:ext>
              </a:extLst>
            </p:cNvPr>
            <p:cNvCxnSpPr>
              <a:cxnSpLocks/>
            </p:cNvCxnSpPr>
            <p:nvPr/>
          </p:nvCxnSpPr>
          <p:spPr bwMode="auto">
            <a:xfrm>
              <a:off x="6162489" y="500360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BFC7F7EF-4334-4AF9-A03E-D01D104DEF0A}"/>
                </a:ext>
              </a:extLst>
            </p:cNvPr>
            <p:cNvCxnSpPr>
              <a:cxnSpLocks/>
            </p:cNvCxnSpPr>
            <p:nvPr/>
          </p:nvCxnSpPr>
          <p:spPr bwMode="auto">
            <a:xfrm>
              <a:off x="6137776" y="500360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A1B5248F-8792-45CD-AD9A-FCFFDF2075C3}"/>
                </a:ext>
              </a:extLst>
            </p:cNvPr>
            <p:cNvCxnSpPr>
              <a:cxnSpLocks/>
            </p:cNvCxnSpPr>
            <p:nvPr/>
          </p:nvCxnSpPr>
          <p:spPr bwMode="auto">
            <a:xfrm>
              <a:off x="6030684" y="500360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72DA157A-E29D-4ED2-92E2-9147796D82D3}"/>
                </a:ext>
              </a:extLst>
            </p:cNvPr>
            <p:cNvCxnSpPr>
              <a:cxnSpLocks/>
            </p:cNvCxnSpPr>
            <p:nvPr/>
          </p:nvCxnSpPr>
          <p:spPr bwMode="auto">
            <a:xfrm>
              <a:off x="6030684" y="5005962"/>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5C1F1130-11C2-4977-9CC1-6B60BC8ECB5E}"/>
                </a:ext>
              </a:extLst>
            </p:cNvPr>
            <p:cNvCxnSpPr>
              <a:cxnSpLocks/>
            </p:cNvCxnSpPr>
            <p:nvPr/>
          </p:nvCxnSpPr>
          <p:spPr bwMode="auto">
            <a:xfrm>
              <a:off x="6020092" y="495535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7B3012AD-1BFE-47EA-901A-1140EC798A20}"/>
                </a:ext>
              </a:extLst>
            </p:cNvPr>
            <p:cNvCxnSpPr>
              <a:cxnSpLocks/>
            </p:cNvCxnSpPr>
            <p:nvPr/>
          </p:nvCxnSpPr>
          <p:spPr bwMode="auto">
            <a:xfrm>
              <a:off x="5925946" y="495535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405FE993-EFED-424D-8C68-F1731A8F51DE}"/>
                </a:ext>
              </a:extLst>
            </p:cNvPr>
            <p:cNvCxnSpPr>
              <a:cxnSpLocks/>
            </p:cNvCxnSpPr>
            <p:nvPr/>
          </p:nvCxnSpPr>
          <p:spPr bwMode="auto">
            <a:xfrm>
              <a:off x="5916531" y="4955358"/>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5A373327-2E33-4325-B58D-156CEAC75958}"/>
                </a:ext>
              </a:extLst>
            </p:cNvPr>
            <p:cNvCxnSpPr>
              <a:cxnSpLocks/>
            </p:cNvCxnSpPr>
            <p:nvPr/>
          </p:nvCxnSpPr>
          <p:spPr bwMode="auto">
            <a:xfrm>
              <a:off x="5913000" y="4915346"/>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C310C20E-4E67-46E9-8090-AD2A78E97907}"/>
                </a:ext>
              </a:extLst>
            </p:cNvPr>
            <p:cNvCxnSpPr>
              <a:cxnSpLocks/>
            </p:cNvCxnSpPr>
            <p:nvPr/>
          </p:nvCxnSpPr>
          <p:spPr bwMode="auto">
            <a:xfrm>
              <a:off x="5908293" y="4915346"/>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EC8C8C2D-ADBD-4865-9F69-9ACB67429471}"/>
                </a:ext>
              </a:extLst>
            </p:cNvPr>
            <p:cNvCxnSpPr>
              <a:cxnSpLocks/>
            </p:cNvCxnSpPr>
            <p:nvPr/>
          </p:nvCxnSpPr>
          <p:spPr bwMode="auto">
            <a:xfrm>
              <a:off x="5904763" y="4915346"/>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BE1065CE-877F-4CF7-8BBF-5F13131AFF2F}"/>
                </a:ext>
              </a:extLst>
            </p:cNvPr>
            <p:cNvCxnSpPr>
              <a:cxnSpLocks/>
            </p:cNvCxnSpPr>
            <p:nvPr/>
          </p:nvCxnSpPr>
          <p:spPr bwMode="auto">
            <a:xfrm>
              <a:off x="5872989" y="4915346"/>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E4227D8A-1A65-4300-99B1-04F1FC4EF2B2}"/>
                </a:ext>
              </a:extLst>
            </p:cNvPr>
            <p:cNvCxnSpPr>
              <a:cxnSpLocks/>
            </p:cNvCxnSpPr>
            <p:nvPr/>
          </p:nvCxnSpPr>
          <p:spPr bwMode="auto">
            <a:xfrm>
              <a:off x="5841215"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61B95F63-424F-42A6-B154-5B47681289FD}"/>
                </a:ext>
              </a:extLst>
            </p:cNvPr>
            <p:cNvCxnSpPr>
              <a:cxnSpLocks/>
            </p:cNvCxnSpPr>
            <p:nvPr/>
          </p:nvCxnSpPr>
          <p:spPr bwMode="auto">
            <a:xfrm>
              <a:off x="5832977"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21FFCCDC-4624-4BEF-A6D3-C4B5A4FF0E34}"/>
                </a:ext>
              </a:extLst>
            </p:cNvPr>
            <p:cNvCxnSpPr>
              <a:cxnSpLocks/>
            </p:cNvCxnSpPr>
            <p:nvPr/>
          </p:nvCxnSpPr>
          <p:spPr bwMode="auto">
            <a:xfrm>
              <a:off x="5818855"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64D41858-05E7-4FAB-8A7C-3DF3809EB380}"/>
                </a:ext>
              </a:extLst>
            </p:cNvPr>
            <p:cNvCxnSpPr>
              <a:cxnSpLocks/>
            </p:cNvCxnSpPr>
            <p:nvPr/>
          </p:nvCxnSpPr>
          <p:spPr bwMode="auto">
            <a:xfrm>
              <a:off x="5808263"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B546E802-6743-4D4A-A5A9-5D472E46CD3D}"/>
                </a:ext>
              </a:extLst>
            </p:cNvPr>
            <p:cNvCxnSpPr>
              <a:cxnSpLocks/>
            </p:cNvCxnSpPr>
            <p:nvPr/>
          </p:nvCxnSpPr>
          <p:spPr bwMode="auto">
            <a:xfrm>
              <a:off x="5787080"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66FD9255-0AA6-4A55-8297-8A7D47E0C716}"/>
                </a:ext>
              </a:extLst>
            </p:cNvPr>
            <p:cNvCxnSpPr>
              <a:cxnSpLocks/>
            </p:cNvCxnSpPr>
            <p:nvPr/>
          </p:nvCxnSpPr>
          <p:spPr bwMode="auto">
            <a:xfrm>
              <a:off x="5724708"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932E0CC7-C971-4B63-8962-F3EE66482D7B}"/>
                </a:ext>
              </a:extLst>
            </p:cNvPr>
            <p:cNvCxnSpPr>
              <a:cxnSpLocks/>
            </p:cNvCxnSpPr>
            <p:nvPr/>
          </p:nvCxnSpPr>
          <p:spPr bwMode="auto">
            <a:xfrm>
              <a:off x="5715293"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EDFBA0A7-C811-40FB-A077-8FF42DB6F93B}"/>
                </a:ext>
              </a:extLst>
            </p:cNvPr>
            <p:cNvCxnSpPr>
              <a:cxnSpLocks/>
            </p:cNvCxnSpPr>
            <p:nvPr/>
          </p:nvCxnSpPr>
          <p:spPr bwMode="auto">
            <a:xfrm>
              <a:off x="5703525"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A7C46400-9BD3-4F19-9AFB-AD85AF1D9B44}"/>
                </a:ext>
              </a:extLst>
            </p:cNvPr>
            <p:cNvCxnSpPr>
              <a:cxnSpLocks/>
            </p:cNvCxnSpPr>
            <p:nvPr/>
          </p:nvCxnSpPr>
          <p:spPr bwMode="auto">
            <a:xfrm>
              <a:off x="5528177" y="4875334"/>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7B94A395-EED9-487C-914B-CC38F9F5FF29}"/>
                </a:ext>
              </a:extLst>
            </p:cNvPr>
            <p:cNvCxnSpPr>
              <a:cxnSpLocks/>
            </p:cNvCxnSpPr>
            <p:nvPr/>
          </p:nvCxnSpPr>
          <p:spPr bwMode="auto">
            <a:xfrm>
              <a:off x="4966827" y="4310453"/>
              <a:ext cx="0" cy="63254"/>
            </a:xfrm>
            <a:prstGeom prst="line">
              <a:avLst/>
            </a:prstGeom>
            <a:noFill/>
            <a:ln w="12700" cap="flat" cmpd="sng" algn="ctr">
              <a:solidFill>
                <a:schemeClr val="accent3"/>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7B190292-43AF-49BB-AA97-E71A069AD2A9}"/>
                </a:ext>
              </a:extLst>
            </p:cNvPr>
            <p:cNvCxnSpPr>
              <a:cxnSpLocks/>
            </p:cNvCxnSpPr>
            <p:nvPr/>
          </p:nvCxnSpPr>
          <p:spPr bwMode="auto">
            <a:xfrm>
              <a:off x="4972712" y="4326929"/>
              <a:ext cx="0" cy="63254"/>
            </a:xfrm>
            <a:prstGeom prst="line">
              <a:avLst/>
            </a:prstGeom>
            <a:noFill/>
            <a:ln w="12700" cap="flat" cmpd="sng" algn="ctr">
              <a:solidFill>
                <a:schemeClr val="accent3"/>
              </a:solidFill>
              <a:prstDash val="solid"/>
              <a:round/>
              <a:headEnd type="none" w="med" len="med"/>
              <a:tailEnd type="none" w="med" len="med"/>
            </a:ln>
            <a:effectLst/>
          </p:spPr>
        </p:cxnSp>
      </p:grpSp>
      <p:cxnSp>
        <p:nvCxnSpPr>
          <p:cNvPr id="696" name="Straight Connector 695">
            <a:extLst>
              <a:ext uri="{FF2B5EF4-FFF2-40B4-BE49-F238E27FC236}">
                <a16:creationId xmlns:a16="http://schemas.microsoft.com/office/drawing/2014/main" id="{461B8741-AFE5-43EB-8531-EFF11CC614FC}"/>
              </a:ext>
            </a:extLst>
          </p:cNvPr>
          <p:cNvCxnSpPr>
            <a:cxnSpLocks/>
          </p:cNvCxnSpPr>
          <p:nvPr/>
        </p:nvCxnSpPr>
        <p:spPr bwMode="auto">
          <a:xfrm>
            <a:off x="6787977" y="5094812"/>
            <a:ext cx="0" cy="63254"/>
          </a:xfrm>
          <a:prstGeom prst="line">
            <a:avLst/>
          </a:prstGeom>
          <a:noFill/>
          <a:ln w="12700" cap="flat" cmpd="sng" algn="ctr">
            <a:solidFill>
              <a:schemeClr val="accent5"/>
            </a:solidFill>
            <a:prstDash val="solid"/>
            <a:round/>
            <a:headEnd type="none" w="med" len="med"/>
            <a:tailEnd type="none" w="med" len="med"/>
          </a:ln>
          <a:effectLst/>
        </p:spPr>
      </p:cxnSp>
      <p:grpSp>
        <p:nvGrpSpPr>
          <p:cNvPr id="712" name="Group 711">
            <a:extLst>
              <a:ext uri="{FF2B5EF4-FFF2-40B4-BE49-F238E27FC236}">
                <a16:creationId xmlns:a16="http://schemas.microsoft.com/office/drawing/2014/main" id="{3982FE3C-137B-4E3E-A3DC-A6FB8048ADEC}"/>
              </a:ext>
            </a:extLst>
          </p:cNvPr>
          <p:cNvGrpSpPr/>
          <p:nvPr/>
        </p:nvGrpSpPr>
        <p:grpSpPr>
          <a:xfrm>
            <a:off x="4981537" y="4287504"/>
            <a:ext cx="1463982" cy="870562"/>
            <a:chOff x="4981537" y="4287504"/>
            <a:chExt cx="1463982" cy="870562"/>
          </a:xfrm>
        </p:grpSpPr>
        <p:cxnSp>
          <p:nvCxnSpPr>
            <p:cNvPr id="697" name="Straight Connector 696">
              <a:extLst>
                <a:ext uri="{FF2B5EF4-FFF2-40B4-BE49-F238E27FC236}">
                  <a16:creationId xmlns:a16="http://schemas.microsoft.com/office/drawing/2014/main" id="{197FCB7C-7EBC-4D16-B8BE-85653C6D8D5A}"/>
                </a:ext>
              </a:extLst>
            </p:cNvPr>
            <p:cNvCxnSpPr>
              <a:cxnSpLocks/>
            </p:cNvCxnSpPr>
            <p:nvPr/>
          </p:nvCxnSpPr>
          <p:spPr bwMode="auto">
            <a:xfrm>
              <a:off x="6223097" y="5094812"/>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85CCAF75-3A3A-4A0A-B42D-73319CD290C0}"/>
                </a:ext>
              </a:extLst>
            </p:cNvPr>
            <p:cNvCxnSpPr>
              <a:cxnSpLocks/>
            </p:cNvCxnSpPr>
            <p:nvPr/>
          </p:nvCxnSpPr>
          <p:spPr bwMode="auto">
            <a:xfrm>
              <a:off x="6445519" y="5094812"/>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89FCAE74-E155-45D2-AD2D-5845EF7DCF54}"/>
                </a:ext>
              </a:extLst>
            </p:cNvPr>
            <p:cNvCxnSpPr>
              <a:cxnSpLocks/>
            </p:cNvCxnSpPr>
            <p:nvPr/>
          </p:nvCxnSpPr>
          <p:spPr bwMode="auto">
            <a:xfrm>
              <a:off x="6098353"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148AF4FD-8653-496F-B699-501E3BA688EF}"/>
                </a:ext>
              </a:extLst>
            </p:cNvPr>
            <p:cNvCxnSpPr>
              <a:cxnSpLocks/>
            </p:cNvCxnSpPr>
            <p:nvPr/>
          </p:nvCxnSpPr>
          <p:spPr bwMode="auto">
            <a:xfrm>
              <a:off x="6086584"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428BA3D6-6AA2-48D3-BB10-E7D1BB625B39}"/>
                </a:ext>
              </a:extLst>
            </p:cNvPr>
            <p:cNvCxnSpPr>
              <a:cxnSpLocks/>
            </p:cNvCxnSpPr>
            <p:nvPr/>
          </p:nvCxnSpPr>
          <p:spPr bwMode="auto">
            <a:xfrm>
              <a:off x="6047748"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90C08F22-9153-41C4-B62B-342AB8D00F49}"/>
                </a:ext>
              </a:extLst>
            </p:cNvPr>
            <p:cNvCxnSpPr>
              <a:cxnSpLocks/>
            </p:cNvCxnSpPr>
            <p:nvPr/>
          </p:nvCxnSpPr>
          <p:spPr bwMode="auto">
            <a:xfrm>
              <a:off x="5993614"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A62EE6AB-E263-40EA-B887-15270774F33D}"/>
                </a:ext>
              </a:extLst>
            </p:cNvPr>
            <p:cNvCxnSpPr>
              <a:cxnSpLocks/>
            </p:cNvCxnSpPr>
            <p:nvPr/>
          </p:nvCxnSpPr>
          <p:spPr bwMode="auto">
            <a:xfrm>
              <a:off x="5979492"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EBC26FD5-9A8A-4BC8-8703-7750D17A734E}"/>
                </a:ext>
              </a:extLst>
            </p:cNvPr>
            <p:cNvCxnSpPr>
              <a:cxnSpLocks/>
            </p:cNvCxnSpPr>
            <p:nvPr/>
          </p:nvCxnSpPr>
          <p:spPr bwMode="auto">
            <a:xfrm>
              <a:off x="5970077"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EAC07301-93CA-4A9B-B32C-E18B14DB7C1F}"/>
                </a:ext>
              </a:extLst>
            </p:cNvPr>
            <p:cNvCxnSpPr>
              <a:cxnSpLocks/>
            </p:cNvCxnSpPr>
            <p:nvPr/>
          </p:nvCxnSpPr>
          <p:spPr bwMode="auto">
            <a:xfrm>
              <a:off x="5867692" y="4938293"/>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AA355AFC-1525-4C3D-821A-A439136EC181}"/>
                </a:ext>
              </a:extLst>
            </p:cNvPr>
            <p:cNvCxnSpPr>
              <a:cxnSpLocks/>
            </p:cNvCxnSpPr>
            <p:nvPr/>
          </p:nvCxnSpPr>
          <p:spPr bwMode="auto">
            <a:xfrm>
              <a:off x="5777076" y="4875921"/>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CBBA6FAA-97D3-4D4D-9256-B147A850232E}"/>
                </a:ext>
              </a:extLst>
            </p:cNvPr>
            <p:cNvCxnSpPr>
              <a:cxnSpLocks/>
            </p:cNvCxnSpPr>
            <p:nvPr/>
          </p:nvCxnSpPr>
          <p:spPr bwMode="auto">
            <a:xfrm>
              <a:off x="5765307" y="4875921"/>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852412AD-8565-4368-B2DD-7FC68F7835BD}"/>
                </a:ext>
              </a:extLst>
            </p:cNvPr>
            <p:cNvCxnSpPr>
              <a:cxnSpLocks/>
            </p:cNvCxnSpPr>
            <p:nvPr/>
          </p:nvCxnSpPr>
          <p:spPr bwMode="auto">
            <a:xfrm>
              <a:off x="5752362" y="4875921"/>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B630293D-5C82-4E28-8B31-0038C1F58637}"/>
                </a:ext>
              </a:extLst>
            </p:cNvPr>
            <p:cNvCxnSpPr>
              <a:cxnSpLocks/>
            </p:cNvCxnSpPr>
            <p:nvPr/>
          </p:nvCxnSpPr>
          <p:spPr bwMode="auto">
            <a:xfrm>
              <a:off x="5738240" y="4875921"/>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3B76B7F-C180-4A18-B603-D3AB374B3C35}"/>
                </a:ext>
              </a:extLst>
            </p:cNvPr>
            <p:cNvCxnSpPr>
              <a:cxnSpLocks/>
            </p:cNvCxnSpPr>
            <p:nvPr/>
          </p:nvCxnSpPr>
          <p:spPr bwMode="auto">
            <a:xfrm>
              <a:off x="5734710" y="4875921"/>
              <a:ext cx="0" cy="63254"/>
            </a:xfrm>
            <a:prstGeom prst="line">
              <a:avLst/>
            </a:prstGeom>
            <a:noFill/>
            <a:ln w="12700" cap="flat" cmpd="sng" algn="ctr">
              <a:solidFill>
                <a:schemeClr val="accent5"/>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E8CC7EF4-9381-4634-B87A-070C0AC7AA89}"/>
                </a:ext>
              </a:extLst>
            </p:cNvPr>
            <p:cNvCxnSpPr>
              <a:cxnSpLocks/>
            </p:cNvCxnSpPr>
            <p:nvPr/>
          </p:nvCxnSpPr>
          <p:spPr bwMode="auto">
            <a:xfrm>
              <a:off x="4981537" y="4287504"/>
              <a:ext cx="0" cy="63254"/>
            </a:xfrm>
            <a:prstGeom prst="line">
              <a:avLst/>
            </a:prstGeom>
            <a:noFill/>
            <a:ln w="12700" cap="flat" cmpd="sng" algn="ctr">
              <a:solidFill>
                <a:schemeClr val="accent5"/>
              </a:solidFill>
              <a:prstDash val="solid"/>
              <a:round/>
              <a:headEnd type="none" w="med" len="med"/>
              <a:tailEnd type="none" w="med" len="med"/>
            </a:ln>
            <a:effectLst/>
          </p:spPr>
        </p:cxnSp>
      </p:grpSp>
      <p:sp>
        <p:nvSpPr>
          <p:cNvPr id="713" name="Freeform: Shape 712">
            <a:extLst>
              <a:ext uri="{FF2B5EF4-FFF2-40B4-BE49-F238E27FC236}">
                <a16:creationId xmlns:a16="http://schemas.microsoft.com/office/drawing/2014/main" id="{6B3B7171-D937-426A-9ADF-FE0FF8291D3C}"/>
              </a:ext>
            </a:extLst>
          </p:cNvPr>
          <p:cNvSpPr/>
          <p:nvPr/>
        </p:nvSpPr>
        <p:spPr bwMode="auto">
          <a:xfrm>
            <a:off x="4923873" y="4208358"/>
            <a:ext cx="1546360" cy="475441"/>
          </a:xfrm>
          <a:custGeom>
            <a:avLst/>
            <a:gdLst>
              <a:gd name="connsiteX0" fmla="*/ 1546360 w 1546360"/>
              <a:gd name="connsiteY0" fmla="*/ 475441 h 475441"/>
              <a:gd name="connsiteX1" fmla="*/ 928522 w 1546360"/>
              <a:gd name="connsiteY1" fmla="*/ 475441 h 475441"/>
              <a:gd name="connsiteX2" fmla="*/ 928522 w 1546360"/>
              <a:gd name="connsiteY2" fmla="*/ 433075 h 475441"/>
              <a:gd name="connsiteX3" fmla="*/ 854382 w 1546360"/>
              <a:gd name="connsiteY3" fmla="*/ 433075 h 475441"/>
              <a:gd name="connsiteX4" fmla="*/ 854382 w 1546360"/>
              <a:gd name="connsiteY4" fmla="*/ 381295 h 475441"/>
              <a:gd name="connsiteX5" fmla="*/ 779064 w 1546360"/>
              <a:gd name="connsiteY5" fmla="*/ 381295 h 475441"/>
              <a:gd name="connsiteX6" fmla="*/ 779064 w 1546360"/>
              <a:gd name="connsiteY6" fmla="*/ 347166 h 475441"/>
              <a:gd name="connsiteX7" fmla="*/ 640198 w 1546360"/>
              <a:gd name="connsiteY7" fmla="*/ 347166 h 475441"/>
              <a:gd name="connsiteX8" fmla="*/ 640198 w 1546360"/>
              <a:gd name="connsiteY8" fmla="*/ 302447 h 475441"/>
              <a:gd name="connsiteX9" fmla="*/ 224776 w 1546360"/>
              <a:gd name="connsiteY9" fmla="*/ 302447 h 475441"/>
              <a:gd name="connsiteX10" fmla="*/ 224776 w 1546360"/>
              <a:gd name="connsiteY10" fmla="*/ 283617 h 475441"/>
              <a:gd name="connsiteX11" fmla="*/ 209477 w 1546360"/>
              <a:gd name="connsiteY11" fmla="*/ 283617 h 475441"/>
              <a:gd name="connsiteX12" fmla="*/ 198885 w 1546360"/>
              <a:gd name="connsiteY12" fmla="*/ 281264 h 475441"/>
              <a:gd name="connsiteX13" fmla="*/ 198885 w 1546360"/>
              <a:gd name="connsiteY13" fmla="*/ 245959 h 475441"/>
              <a:gd name="connsiteX14" fmla="*/ 130629 w 1546360"/>
              <a:gd name="connsiteY14" fmla="*/ 245959 h 475441"/>
              <a:gd name="connsiteX15" fmla="*/ 130629 w 1546360"/>
              <a:gd name="connsiteY15" fmla="*/ 217715 h 475441"/>
              <a:gd name="connsiteX16" fmla="*/ 98854 w 1546360"/>
              <a:gd name="connsiteY16" fmla="*/ 217715 h 475441"/>
              <a:gd name="connsiteX17" fmla="*/ 98854 w 1546360"/>
              <a:gd name="connsiteY17" fmla="*/ 190647 h 475441"/>
              <a:gd name="connsiteX18" fmla="*/ 82379 w 1546360"/>
              <a:gd name="connsiteY18" fmla="*/ 190647 h 475441"/>
              <a:gd name="connsiteX19" fmla="*/ 82379 w 1546360"/>
              <a:gd name="connsiteY19" fmla="*/ 156519 h 475441"/>
              <a:gd name="connsiteX20" fmla="*/ 70610 w 1546360"/>
              <a:gd name="connsiteY20" fmla="*/ 156519 h 475441"/>
              <a:gd name="connsiteX21" fmla="*/ 70610 w 1546360"/>
              <a:gd name="connsiteY21" fmla="*/ 124745 h 475441"/>
              <a:gd name="connsiteX22" fmla="*/ 64726 w 1546360"/>
              <a:gd name="connsiteY22" fmla="*/ 130629 h 475441"/>
              <a:gd name="connsiteX23" fmla="*/ 64726 w 1546360"/>
              <a:gd name="connsiteY23" fmla="*/ 105915 h 475441"/>
              <a:gd name="connsiteX24" fmla="*/ 47074 w 1546360"/>
              <a:gd name="connsiteY24" fmla="*/ 105915 h 475441"/>
              <a:gd name="connsiteX25" fmla="*/ 47074 w 1546360"/>
              <a:gd name="connsiteY25" fmla="*/ 75318 h 475441"/>
              <a:gd name="connsiteX26" fmla="*/ 30598 w 1546360"/>
              <a:gd name="connsiteY26" fmla="*/ 75318 h 475441"/>
              <a:gd name="connsiteX27" fmla="*/ 30598 w 1546360"/>
              <a:gd name="connsiteY27" fmla="*/ 41189 h 475441"/>
              <a:gd name="connsiteX28" fmla="*/ 24714 w 1546360"/>
              <a:gd name="connsiteY28" fmla="*/ 35305 h 475441"/>
              <a:gd name="connsiteX29" fmla="*/ 24714 w 1546360"/>
              <a:gd name="connsiteY29" fmla="*/ 0 h 475441"/>
              <a:gd name="connsiteX30" fmla="*/ 0 w 1546360"/>
              <a:gd name="connsiteY30" fmla="*/ 0 h 475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46360" h="475441">
                <a:moveTo>
                  <a:pt x="1546360" y="475441"/>
                </a:moveTo>
                <a:lnTo>
                  <a:pt x="928522" y="475441"/>
                </a:lnTo>
                <a:lnTo>
                  <a:pt x="928522" y="433075"/>
                </a:lnTo>
                <a:lnTo>
                  <a:pt x="854382" y="433075"/>
                </a:lnTo>
                <a:lnTo>
                  <a:pt x="854382" y="381295"/>
                </a:lnTo>
                <a:lnTo>
                  <a:pt x="779064" y="381295"/>
                </a:lnTo>
                <a:lnTo>
                  <a:pt x="779064" y="347166"/>
                </a:lnTo>
                <a:lnTo>
                  <a:pt x="640198" y="347166"/>
                </a:lnTo>
                <a:lnTo>
                  <a:pt x="640198" y="302447"/>
                </a:lnTo>
                <a:lnTo>
                  <a:pt x="224776" y="302447"/>
                </a:lnTo>
                <a:lnTo>
                  <a:pt x="224776" y="283617"/>
                </a:lnTo>
                <a:lnTo>
                  <a:pt x="209477" y="283617"/>
                </a:lnTo>
                <a:lnTo>
                  <a:pt x="198885" y="281264"/>
                </a:lnTo>
                <a:lnTo>
                  <a:pt x="198885" y="245959"/>
                </a:lnTo>
                <a:lnTo>
                  <a:pt x="130629" y="245959"/>
                </a:lnTo>
                <a:lnTo>
                  <a:pt x="130629" y="217715"/>
                </a:lnTo>
                <a:lnTo>
                  <a:pt x="98854" y="217715"/>
                </a:lnTo>
                <a:lnTo>
                  <a:pt x="98854" y="190647"/>
                </a:lnTo>
                <a:lnTo>
                  <a:pt x="82379" y="190647"/>
                </a:lnTo>
                <a:lnTo>
                  <a:pt x="82379" y="156519"/>
                </a:lnTo>
                <a:lnTo>
                  <a:pt x="70610" y="156519"/>
                </a:lnTo>
                <a:lnTo>
                  <a:pt x="70610" y="124745"/>
                </a:lnTo>
                <a:lnTo>
                  <a:pt x="64726" y="130629"/>
                </a:lnTo>
                <a:lnTo>
                  <a:pt x="64726" y="105915"/>
                </a:lnTo>
                <a:lnTo>
                  <a:pt x="47074" y="105915"/>
                </a:lnTo>
                <a:lnTo>
                  <a:pt x="47074" y="75318"/>
                </a:lnTo>
                <a:lnTo>
                  <a:pt x="30598" y="75318"/>
                </a:lnTo>
                <a:lnTo>
                  <a:pt x="30598" y="41189"/>
                </a:lnTo>
                <a:lnTo>
                  <a:pt x="24714" y="35305"/>
                </a:lnTo>
                <a:lnTo>
                  <a:pt x="24714"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714" name="Freeform: Shape 713">
            <a:extLst>
              <a:ext uri="{FF2B5EF4-FFF2-40B4-BE49-F238E27FC236}">
                <a16:creationId xmlns:a16="http://schemas.microsoft.com/office/drawing/2014/main" id="{223DCEF5-B505-467A-A625-68F3DA170464}"/>
              </a:ext>
            </a:extLst>
          </p:cNvPr>
          <p:cNvSpPr/>
          <p:nvPr/>
        </p:nvSpPr>
        <p:spPr bwMode="auto">
          <a:xfrm>
            <a:off x="4926227" y="4202474"/>
            <a:ext cx="1761720" cy="560173"/>
          </a:xfrm>
          <a:custGeom>
            <a:avLst/>
            <a:gdLst>
              <a:gd name="connsiteX0" fmla="*/ 1761720 w 1761720"/>
              <a:gd name="connsiteY0" fmla="*/ 560173 h 560173"/>
              <a:gd name="connsiteX1" fmla="*/ 1206255 w 1761720"/>
              <a:gd name="connsiteY1" fmla="*/ 560173 h 560173"/>
              <a:gd name="connsiteX2" fmla="*/ 1206255 w 1761720"/>
              <a:gd name="connsiteY2" fmla="*/ 426014 h 560173"/>
              <a:gd name="connsiteX3" fmla="*/ 744936 w 1761720"/>
              <a:gd name="connsiteY3" fmla="*/ 426014 h 560173"/>
              <a:gd name="connsiteX4" fmla="*/ 744936 w 1761720"/>
              <a:gd name="connsiteY4" fmla="*/ 381294 h 560173"/>
              <a:gd name="connsiteX5" fmla="*/ 331867 w 1761720"/>
              <a:gd name="connsiteY5" fmla="*/ 381294 h 560173"/>
              <a:gd name="connsiteX6" fmla="*/ 331867 w 1761720"/>
              <a:gd name="connsiteY6" fmla="*/ 347166 h 560173"/>
              <a:gd name="connsiteX7" fmla="*/ 313038 w 1761720"/>
              <a:gd name="connsiteY7" fmla="*/ 347166 h 560173"/>
              <a:gd name="connsiteX8" fmla="*/ 313038 w 1761720"/>
              <a:gd name="connsiteY8" fmla="*/ 313038 h 560173"/>
              <a:gd name="connsiteX9" fmla="*/ 234190 w 1761720"/>
              <a:gd name="connsiteY9" fmla="*/ 313038 h 560173"/>
              <a:gd name="connsiteX10" fmla="*/ 234190 w 1761720"/>
              <a:gd name="connsiteY10" fmla="*/ 275379 h 560173"/>
              <a:gd name="connsiteX11" fmla="*/ 195354 w 1761720"/>
              <a:gd name="connsiteY11" fmla="*/ 275379 h 560173"/>
              <a:gd name="connsiteX12" fmla="*/ 195354 w 1761720"/>
              <a:gd name="connsiteY12" fmla="*/ 254196 h 560173"/>
              <a:gd name="connsiteX13" fmla="*/ 168287 w 1761720"/>
              <a:gd name="connsiteY13" fmla="*/ 254196 h 560173"/>
              <a:gd name="connsiteX14" fmla="*/ 168287 w 1761720"/>
              <a:gd name="connsiteY14" fmla="*/ 236544 h 560173"/>
              <a:gd name="connsiteX15" fmla="*/ 157696 w 1761720"/>
              <a:gd name="connsiteY15" fmla="*/ 236544 h 560173"/>
              <a:gd name="connsiteX16" fmla="*/ 157696 w 1761720"/>
              <a:gd name="connsiteY16" fmla="*/ 200062 h 560173"/>
              <a:gd name="connsiteX17" fmla="*/ 144751 w 1761720"/>
              <a:gd name="connsiteY17" fmla="*/ 200062 h 560173"/>
              <a:gd name="connsiteX18" fmla="*/ 144751 w 1761720"/>
              <a:gd name="connsiteY18" fmla="*/ 185940 h 560173"/>
              <a:gd name="connsiteX19" fmla="*/ 123568 w 1761720"/>
              <a:gd name="connsiteY19" fmla="*/ 185940 h 560173"/>
              <a:gd name="connsiteX20" fmla="*/ 123568 w 1761720"/>
              <a:gd name="connsiteY20" fmla="*/ 143574 h 560173"/>
              <a:gd name="connsiteX21" fmla="*/ 78848 w 1761720"/>
              <a:gd name="connsiteY21" fmla="*/ 143574 h 560173"/>
              <a:gd name="connsiteX22" fmla="*/ 78848 w 1761720"/>
              <a:gd name="connsiteY22" fmla="*/ 115330 h 560173"/>
              <a:gd name="connsiteX23" fmla="*/ 58842 w 1761720"/>
              <a:gd name="connsiteY23" fmla="*/ 115330 h 560173"/>
              <a:gd name="connsiteX24" fmla="*/ 58842 w 1761720"/>
              <a:gd name="connsiteY24" fmla="*/ 74141 h 560173"/>
              <a:gd name="connsiteX25" fmla="*/ 44720 w 1761720"/>
              <a:gd name="connsiteY25" fmla="*/ 74141 h 560173"/>
              <a:gd name="connsiteX26" fmla="*/ 44720 w 1761720"/>
              <a:gd name="connsiteY26" fmla="*/ 41189 h 560173"/>
              <a:gd name="connsiteX27" fmla="*/ 27067 w 1761720"/>
              <a:gd name="connsiteY27" fmla="*/ 41189 h 560173"/>
              <a:gd name="connsiteX28" fmla="*/ 27067 w 1761720"/>
              <a:gd name="connsiteY28" fmla="*/ 0 h 560173"/>
              <a:gd name="connsiteX29" fmla="*/ 0 w 1761720"/>
              <a:gd name="connsiteY29" fmla="*/ 0 h 560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61720" h="560173">
                <a:moveTo>
                  <a:pt x="1761720" y="560173"/>
                </a:moveTo>
                <a:lnTo>
                  <a:pt x="1206255" y="560173"/>
                </a:lnTo>
                <a:lnTo>
                  <a:pt x="1206255" y="426014"/>
                </a:lnTo>
                <a:lnTo>
                  <a:pt x="744936" y="426014"/>
                </a:lnTo>
                <a:lnTo>
                  <a:pt x="744936" y="381294"/>
                </a:lnTo>
                <a:lnTo>
                  <a:pt x="331867" y="381294"/>
                </a:lnTo>
                <a:lnTo>
                  <a:pt x="331867" y="347166"/>
                </a:lnTo>
                <a:lnTo>
                  <a:pt x="313038" y="347166"/>
                </a:lnTo>
                <a:lnTo>
                  <a:pt x="313038" y="313038"/>
                </a:lnTo>
                <a:lnTo>
                  <a:pt x="234190" y="313038"/>
                </a:lnTo>
                <a:lnTo>
                  <a:pt x="234190" y="275379"/>
                </a:lnTo>
                <a:lnTo>
                  <a:pt x="195354" y="275379"/>
                </a:lnTo>
                <a:lnTo>
                  <a:pt x="195354" y="254196"/>
                </a:lnTo>
                <a:lnTo>
                  <a:pt x="168287" y="254196"/>
                </a:lnTo>
                <a:lnTo>
                  <a:pt x="168287" y="236544"/>
                </a:lnTo>
                <a:lnTo>
                  <a:pt x="157696" y="236544"/>
                </a:lnTo>
                <a:lnTo>
                  <a:pt x="157696" y="200062"/>
                </a:lnTo>
                <a:lnTo>
                  <a:pt x="144751" y="200062"/>
                </a:lnTo>
                <a:lnTo>
                  <a:pt x="144751" y="185940"/>
                </a:lnTo>
                <a:lnTo>
                  <a:pt x="123568" y="185940"/>
                </a:lnTo>
                <a:lnTo>
                  <a:pt x="123568" y="143574"/>
                </a:lnTo>
                <a:lnTo>
                  <a:pt x="78848" y="143574"/>
                </a:lnTo>
                <a:lnTo>
                  <a:pt x="78848" y="115330"/>
                </a:lnTo>
                <a:lnTo>
                  <a:pt x="58842" y="115330"/>
                </a:lnTo>
                <a:lnTo>
                  <a:pt x="58842" y="74141"/>
                </a:lnTo>
                <a:lnTo>
                  <a:pt x="44720" y="74141"/>
                </a:lnTo>
                <a:lnTo>
                  <a:pt x="44720" y="41189"/>
                </a:lnTo>
                <a:lnTo>
                  <a:pt x="27067" y="41189"/>
                </a:lnTo>
                <a:lnTo>
                  <a:pt x="27067" y="0"/>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715" name="Freeform: Shape 714">
            <a:extLst>
              <a:ext uri="{FF2B5EF4-FFF2-40B4-BE49-F238E27FC236}">
                <a16:creationId xmlns:a16="http://schemas.microsoft.com/office/drawing/2014/main" id="{077475E8-9346-4EB0-A8D7-8900F2E4D899}"/>
              </a:ext>
            </a:extLst>
          </p:cNvPr>
          <p:cNvSpPr/>
          <p:nvPr/>
        </p:nvSpPr>
        <p:spPr bwMode="auto">
          <a:xfrm>
            <a:off x="4930934" y="4209535"/>
            <a:ext cx="1852337" cy="904985"/>
          </a:xfrm>
          <a:custGeom>
            <a:avLst/>
            <a:gdLst>
              <a:gd name="connsiteX0" fmla="*/ 1852337 w 1852337"/>
              <a:gd name="connsiteY0" fmla="*/ 904985 h 904985"/>
              <a:gd name="connsiteX1" fmla="*/ 1326292 w 1852337"/>
              <a:gd name="connsiteY1" fmla="*/ 904985 h 904985"/>
              <a:gd name="connsiteX2" fmla="*/ 1326292 w 1852337"/>
              <a:gd name="connsiteY2" fmla="*/ 756704 h 904985"/>
              <a:gd name="connsiteX3" fmla="*/ 1186249 w 1852337"/>
              <a:gd name="connsiteY3" fmla="*/ 756704 h 904985"/>
              <a:gd name="connsiteX4" fmla="*/ 1186249 w 1852337"/>
              <a:gd name="connsiteY4" fmla="*/ 699040 h 904985"/>
              <a:gd name="connsiteX5" fmla="*/ 1055620 w 1852337"/>
              <a:gd name="connsiteY5" fmla="*/ 699040 h 904985"/>
              <a:gd name="connsiteX6" fmla="*/ 1055620 w 1852337"/>
              <a:gd name="connsiteY6" fmla="*/ 640198 h 904985"/>
              <a:gd name="connsiteX7" fmla="*/ 899102 w 1852337"/>
              <a:gd name="connsiteY7" fmla="*/ 640198 h 904985"/>
              <a:gd name="connsiteX8" fmla="*/ 899102 w 1852337"/>
              <a:gd name="connsiteY8" fmla="*/ 603716 h 904985"/>
              <a:gd name="connsiteX9" fmla="*/ 806132 w 1852337"/>
              <a:gd name="connsiteY9" fmla="*/ 603716 h 904985"/>
              <a:gd name="connsiteX10" fmla="*/ 806132 w 1852337"/>
              <a:gd name="connsiteY10" fmla="*/ 586063 h 904985"/>
              <a:gd name="connsiteX11" fmla="*/ 779064 w 1852337"/>
              <a:gd name="connsiteY11" fmla="*/ 586063 h 904985"/>
              <a:gd name="connsiteX12" fmla="*/ 779064 w 1852337"/>
              <a:gd name="connsiteY12" fmla="*/ 527222 h 904985"/>
              <a:gd name="connsiteX13" fmla="*/ 684918 w 1852337"/>
              <a:gd name="connsiteY13" fmla="*/ 527222 h 904985"/>
              <a:gd name="connsiteX14" fmla="*/ 684918 w 1852337"/>
              <a:gd name="connsiteY14" fmla="*/ 495447 h 904985"/>
              <a:gd name="connsiteX15" fmla="*/ 580180 w 1852337"/>
              <a:gd name="connsiteY15" fmla="*/ 495447 h 904985"/>
              <a:gd name="connsiteX16" fmla="*/ 580180 w 1852337"/>
              <a:gd name="connsiteY16" fmla="*/ 478972 h 904985"/>
              <a:gd name="connsiteX17" fmla="*/ 533106 w 1852337"/>
              <a:gd name="connsiteY17" fmla="*/ 478972 h 904985"/>
              <a:gd name="connsiteX18" fmla="*/ 533106 w 1852337"/>
              <a:gd name="connsiteY18" fmla="*/ 438959 h 904985"/>
              <a:gd name="connsiteX19" fmla="*/ 521338 w 1852337"/>
              <a:gd name="connsiteY19" fmla="*/ 438959 h 904985"/>
              <a:gd name="connsiteX20" fmla="*/ 521338 w 1852337"/>
              <a:gd name="connsiteY20" fmla="*/ 426014 h 904985"/>
              <a:gd name="connsiteX21" fmla="*/ 503685 w 1852337"/>
              <a:gd name="connsiteY21" fmla="*/ 426014 h 904985"/>
              <a:gd name="connsiteX22" fmla="*/ 503685 w 1852337"/>
              <a:gd name="connsiteY22" fmla="*/ 415423 h 904985"/>
              <a:gd name="connsiteX23" fmla="*/ 421307 w 1852337"/>
              <a:gd name="connsiteY23" fmla="*/ 415423 h 904985"/>
              <a:gd name="connsiteX24" fmla="*/ 421307 w 1852337"/>
              <a:gd name="connsiteY24" fmla="*/ 381294 h 904985"/>
              <a:gd name="connsiteX25" fmla="*/ 329514 w 1852337"/>
              <a:gd name="connsiteY25" fmla="*/ 381294 h 904985"/>
              <a:gd name="connsiteX26" fmla="*/ 329514 w 1852337"/>
              <a:gd name="connsiteY26" fmla="*/ 353050 h 904985"/>
              <a:gd name="connsiteX27" fmla="*/ 202416 w 1852337"/>
              <a:gd name="connsiteY27" fmla="*/ 353050 h 904985"/>
              <a:gd name="connsiteX28" fmla="*/ 202416 w 1852337"/>
              <a:gd name="connsiteY28" fmla="*/ 324806 h 904985"/>
              <a:gd name="connsiteX29" fmla="*/ 175349 w 1852337"/>
              <a:gd name="connsiteY29" fmla="*/ 324806 h 904985"/>
              <a:gd name="connsiteX30" fmla="*/ 175349 w 1852337"/>
              <a:gd name="connsiteY30" fmla="*/ 298916 h 904985"/>
              <a:gd name="connsiteX31" fmla="*/ 149458 w 1852337"/>
              <a:gd name="connsiteY31" fmla="*/ 298916 h 904985"/>
              <a:gd name="connsiteX32" fmla="*/ 149458 w 1852337"/>
              <a:gd name="connsiteY32" fmla="*/ 280087 h 904985"/>
              <a:gd name="connsiteX33" fmla="*/ 121214 w 1852337"/>
              <a:gd name="connsiteY33" fmla="*/ 280087 h 904985"/>
              <a:gd name="connsiteX34" fmla="*/ 121214 w 1852337"/>
              <a:gd name="connsiteY34" fmla="*/ 240074 h 904985"/>
              <a:gd name="connsiteX35" fmla="*/ 103562 w 1852337"/>
              <a:gd name="connsiteY35" fmla="*/ 240074 h 904985"/>
              <a:gd name="connsiteX36" fmla="*/ 103562 w 1852337"/>
              <a:gd name="connsiteY36" fmla="*/ 215361 h 904985"/>
              <a:gd name="connsiteX37" fmla="*/ 78848 w 1852337"/>
              <a:gd name="connsiteY37" fmla="*/ 215361 h 904985"/>
              <a:gd name="connsiteX38" fmla="*/ 78848 w 1852337"/>
              <a:gd name="connsiteY38" fmla="*/ 183586 h 904985"/>
              <a:gd name="connsiteX39" fmla="*/ 65903 w 1852337"/>
              <a:gd name="connsiteY39" fmla="*/ 183586 h 904985"/>
              <a:gd name="connsiteX40" fmla="*/ 65903 w 1852337"/>
              <a:gd name="connsiteY40" fmla="*/ 140043 h 904985"/>
              <a:gd name="connsiteX41" fmla="*/ 52958 w 1852337"/>
              <a:gd name="connsiteY41" fmla="*/ 140043 h 904985"/>
              <a:gd name="connsiteX42" fmla="*/ 52958 w 1852337"/>
              <a:gd name="connsiteY42" fmla="*/ 75318 h 904985"/>
              <a:gd name="connsiteX43" fmla="*/ 27068 w 1852337"/>
              <a:gd name="connsiteY43" fmla="*/ 75318 h 904985"/>
              <a:gd name="connsiteX44" fmla="*/ 27068 w 1852337"/>
              <a:gd name="connsiteY44" fmla="*/ 27067 h 904985"/>
              <a:gd name="connsiteX45" fmla="*/ 10592 w 1852337"/>
              <a:gd name="connsiteY45" fmla="*/ 27067 h 904985"/>
              <a:gd name="connsiteX46" fmla="*/ 10592 w 1852337"/>
              <a:gd name="connsiteY46" fmla="*/ 0 h 904985"/>
              <a:gd name="connsiteX47" fmla="*/ 0 w 1852337"/>
              <a:gd name="connsiteY47" fmla="*/ 0 h 90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852337" h="904985">
                <a:moveTo>
                  <a:pt x="1852337" y="904985"/>
                </a:moveTo>
                <a:lnTo>
                  <a:pt x="1326292" y="904985"/>
                </a:lnTo>
                <a:lnTo>
                  <a:pt x="1326292" y="756704"/>
                </a:lnTo>
                <a:lnTo>
                  <a:pt x="1186249" y="756704"/>
                </a:lnTo>
                <a:lnTo>
                  <a:pt x="1186249" y="699040"/>
                </a:lnTo>
                <a:lnTo>
                  <a:pt x="1055620" y="699040"/>
                </a:lnTo>
                <a:lnTo>
                  <a:pt x="1055620" y="640198"/>
                </a:lnTo>
                <a:lnTo>
                  <a:pt x="899102" y="640198"/>
                </a:lnTo>
                <a:lnTo>
                  <a:pt x="899102" y="603716"/>
                </a:lnTo>
                <a:lnTo>
                  <a:pt x="806132" y="603716"/>
                </a:lnTo>
                <a:lnTo>
                  <a:pt x="806132" y="586063"/>
                </a:lnTo>
                <a:lnTo>
                  <a:pt x="779064" y="586063"/>
                </a:lnTo>
                <a:lnTo>
                  <a:pt x="779064" y="527222"/>
                </a:lnTo>
                <a:lnTo>
                  <a:pt x="684918" y="527222"/>
                </a:lnTo>
                <a:lnTo>
                  <a:pt x="684918" y="495447"/>
                </a:lnTo>
                <a:lnTo>
                  <a:pt x="580180" y="495447"/>
                </a:lnTo>
                <a:lnTo>
                  <a:pt x="580180" y="478972"/>
                </a:lnTo>
                <a:lnTo>
                  <a:pt x="533106" y="478972"/>
                </a:lnTo>
                <a:lnTo>
                  <a:pt x="533106" y="438959"/>
                </a:lnTo>
                <a:lnTo>
                  <a:pt x="521338" y="438959"/>
                </a:lnTo>
                <a:lnTo>
                  <a:pt x="521338" y="426014"/>
                </a:lnTo>
                <a:lnTo>
                  <a:pt x="503685" y="426014"/>
                </a:lnTo>
                <a:lnTo>
                  <a:pt x="503685" y="415423"/>
                </a:lnTo>
                <a:lnTo>
                  <a:pt x="421307" y="415423"/>
                </a:lnTo>
                <a:lnTo>
                  <a:pt x="421307" y="381294"/>
                </a:lnTo>
                <a:lnTo>
                  <a:pt x="329514" y="381294"/>
                </a:lnTo>
                <a:lnTo>
                  <a:pt x="329514" y="353050"/>
                </a:lnTo>
                <a:lnTo>
                  <a:pt x="202416" y="353050"/>
                </a:lnTo>
                <a:lnTo>
                  <a:pt x="202416" y="324806"/>
                </a:lnTo>
                <a:lnTo>
                  <a:pt x="175349" y="324806"/>
                </a:lnTo>
                <a:lnTo>
                  <a:pt x="175349" y="298916"/>
                </a:lnTo>
                <a:lnTo>
                  <a:pt x="149458" y="298916"/>
                </a:lnTo>
                <a:lnTo>
                  <a:pt x="149458" y="280087"/>
                </a:lnTo>
                <a:lnTo>
                  <a:pt x="121214" y="280087"/>
                </a:lnTo>
                <a:lnTo>
                  <a:pt x="121214" y="240074"/>
                </a:lnTo>
                <a:lnTo>
                  <a:pt x="103562" y="240074"/>
                </a:lnTo>
                <a:lnTo>
                  <a:pt x="103562" y="215361"/>
                </a:lnTo>
                <a:lnTo>
                  <a:pt x="78848" y="215361"/>
                </a:lnTo>
                <a:lnTo>
                  <a:pt x="78848" y="183586"/>
                </a:lnTo>
                <a:lnTo>
                  <a:pt x="65903" y="183586"/>
                </a:lnTo>
                <a:lnTo>
                  <a:pt x="65903" y="140043"/>
                </a:lnTo>
                <a:lnTo>
                  <a:pt x="52958" y="140043"/>
                </a:lnTo>
                <a:lnTo>
                  <a:pt x="52958" y="75318"/>
                </a:lnTo>
                <a:lnTo>
                  <a:pt x="27068" y="75318"/>
                </a:lnTo>
                <a:lnTo>
                  <a:pt x="27068" y="27067"/>
                </a:lnTo>
                <a:lnTo>
                  <a:pt x="10592" y="27067"/>
                </a:lnTo>
                <a:lnTo>
                  <a:pt x="10592"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716" name="Freeform: Shape 715">
            <a:extLst>
              <a:ext uri="{FF2B5EF4-FFF2-40B4-BE49-F238E27FC236}">
                <a16:creationId xmlns:a16="http://schemas.microsoft.com/office/drawing/2014/main" id="{8BFFA0E3-2381-4FA6-88F4-083223178373}"/>
              </a:ext>
            </a:extLst>
          </p:cNvPr>
          <p:cNvSpPr/>
          <p:nvPr/>
        </p:nvSpPr>
        <p:spPr bwMode="auto">
          <a:xfrm>
            <a:off x="4928581" y="4213066"/>
            <a:ext cx="1854690" cy="919107"/>
          </a:xfrm>
          <a:custGeom>
            <a:avLst/>
            <a:gdLst>
              <a:gd name="connsiteX0" fmla="*/ 1854690 w 1854690"/>
              <a:gd name="connsiteY0" fmla="*/ 919107 h 919107"/>
              <a:gd name="connsiteX1" fmla="*/ 1283926 w 1854690"/>
              <a:gd name="connsiteY1" fmla="*/ 919107 h 919107"/>
              <a:gd name="connsiteX2" fmla="*/ 1283926 w 1854690"/>
              <a:gd name="connsiteY2" fmla="*/ 814369 h 919107"/>
              <a:gd name="connsiteX3" fmla="*/ 1176834 w 1854690"/>
              <a:gd name="connsiteY3" fmla="*/ 814369 h 919107"/>
              <a:gd name="connsiteX4" fmla="*/ 1176834 w 1854690"/>
              <a:gd name="connsiteY4" fmla="*/ 755527 h 919107"/>
              <a:gd name="connsiteX5" fmla="*/ 969711 w 1854690"/>
              <a:gd name="connsiteY5" fmla="*/ 755527 h 919107"/>
              <a:gd name="connsiteX6" fmla="*/ 969711 w 1854690"/>
              <a:gd name="connsiteY6" fmla="*/ 741405 h 919107"/>
              <a:gd name="connsiteX7" fmla="*/ 933229 w 1854690"/>
              <a:gd name="connsiteY7" fmla="*/ 741405 h 919107"/>
              <a:gd name="connsiteX8" fmla="*/ 933229 w 1854690"/>
              <a:gd name="connsiteY8" fmla="*/ 693155 h 919107"/>
              <a:gd name="connsiteX9" fmla="*/ 649612 w 1854690"/>
              <a:gd name="connsiteY9" fmla="*/ 693155 h 919107"/>
              <a:gd name="connsiteX10" fmla="*/ 649612 w 1854690"/>
              <a:gd name="connsiteY10" fmla="*/ 659027 h 919107"/>
              <a:gd name="connsiteX11" fmla="*/ 555465 w 1854690"/>
              <a:gd name="connsiteY11" fmla="*/ 659027 h 919107"/>
              <a:gd name="connsiteX12" fmla="*/ 555465 w 1854690"/>
              <a:gd name="connsiteY12" fmla="*/ 636667 h 919107"/>
              <a:gd name="connsiteX13" fmla="*/ 547227 w 1854690"/>
              <a:gd name="connsiteY13" fmla="*/ 636667 h 919107"/>
              <a:gd name="connsiteX14" fmla="*/ 547227 w 1854690"/>
              <a:gd name="connsiteY14" fmla="*/ 617837 h 919107"/>
              <a:gd name="connsiteX15" fmla="*/ 518983 w 1854690"/>
              <a:gd name="connsiteY15" fmla="*/ 617837 h 919107"/>
              <a:gd name="connsiteX16" fmla="*/ 518983 w 1854690"/>
              <a:gd name="connsiteY16" fmla="*/ 594301 h 919107"/>
              <a:gd name="connsiteX17" fmla="*/ 389532 w 1854690"/>
              <a:gd name="connsiteY17" fmla="*/ 594301 h 919107"/>
              <a:gd name="connsiteX18" fmla="*/ 389532 w 1854690"/>
              <a:gd name="connsiteY18" fmla="*/ 553112 h 919107"/>
              <a:gd name="connsiteX19" fmla="*/ 351873 w 1854690"/>
              <a:gd name="connsiteY19" fmla="*/ 553112 h 919107"/>
              <a:gd name="connsiteX20" fmla="*/ 351873 w 1854690"/>
              <a:gd name="connsiteY20" fmla="*/ 520160 h 919107"/>
              <a:gd name="connsiteX21" fmla="*/ 227129 w 1854690"/>
              <a:gd name="connsiteY21" fmla="*/ 520160 h 919107"/>
              <a:gd name="connsiteX22" fmla="*/ 227129 w 1854690"/>
              <a:gd name="connsiteY22" fmla="*/ 486032 h 919107"/>
              <a:gd name="connsiteX23" fmla="*/ 183586 w 1854690"/>
              <a:gd name="connsiteY23" fmla="*/ 486032 h 919107"/>
              <a:gd name="connsiteX24" fmla="*/ 183586 w 1854690"/>
              <a:gd name="connsiteY24" fmla="*/ 448373 h 919107"/>
              <a:gd name="connsiteX25" fmla="*/ 122390 w 1854690"/>
              <a:gd name="connsiteY25" fmla="*/ 448373 h 919107"/>
              <a:gd name="connsiteX26" fmla="*/ 122390 w 1854690"/>
              <a:gd name="connsiteY26" fmla="*/ 409538 h 919107"/>
              <a:gd name="connsiteX27" fmla="*/ 103561 w 1854690"/>
              <a:gd name="connsiteY27" fmla="*/ 409538 h 919107"/>
              <a:gd name="connsiteX28" fmla="*/ 103561 w 1854690"/>
              <a:gd name="connsiteY28" fmla="*/ 358934 h 919107"/>
              <a:gd name="connsiteX29" fmla="*/ 100031 w 1854690"/>
              <a:gd name="connsiteY29" fmla="*/ 358934 h 919107"/>
              <a:gd name="connsiteX30" fmla="*/ 100031 w 1854690"/>
              <a:gd name="connsiteY30" fmla="*/ 309507 h 919107"/>
              <a:gd name="connsiteX31" fmla="*/ 82378 w 1854690"/>
              <a:gd name="connsiteY31" fmla="*/ 309507 h 919107"/>
              <a:gd name="connsiteX32" fmla="*/ 82378 w 1854690"/>
              <a:gd name="connsiteY32" fmla="*/ 198885 h 919107"/>
              <a:gd name="connsiteX33" fmla="*/ 63549 w 1854690"/>
              <a:gd name="connsiteY33" fmla="*/ 198885 h 919107"/>
              <a:gd name="connsiteX34" fmla="*/ 63549 w 1854690"/>
              <a:gd name="connsiteY34" fmla="*/ 160049 h 919107"/>
              <a:gd name="connsiteX35" fmla="*/ 43543 w 1854690"/>
              <a:gd name="connsiteY35" fmla="*/ 160049 h 919107"/>
              <a:gd name="connsiteX36" fmla="*/ 43543 w 1854690"/>
              <a:gd name="connsiteY36" fmla="*/ 90616 h 919107"/>
              <a:gd name="connsiteX37" fmla="*/ 34128 w 1854690"/>
              <a:gd name="connsiteY37" fmla="*/ 90616 h 919107"/>
              <a:gd name="connsiteX38" fmla="*/ 34128 w 1854690"/>
              <a:gd name="connsiteY38" fmla="*/ 54134 h 919107"/>
              <a:gd name="connsiteX39" fmla="*/ 18829 w 1854690"/>
              <a:gd name="connsiteY39" fmla="*/ 54134 h 919107"/>
              <a:gd name="connsiteX40" fmla="*/ 18829 w 1854690"/>
              <a:gd name="connsiteY40" fmla="*/ 0 h 919107"/>
              <a:gd name="connsiteX41" fmla="*/ 0 w 1854690"/>
              <a:gd name="connsiteY41" fmla="*/ 0 h 919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854690" h="919107">
                <a:moveTo>
                  <a:pt x="1854690" y="919107"/>
                </a:moveTo>
                <a:lnTo>
                  <a:pt x="1283926" y="919107"/>
                </a:lnTo>
                <a:lnTo>
                  <a:pt x="1283926" y="814369"/>
                </a:lnTo>
                <a:lnTo>
                  <a:pt x="1176834" y="814369"/>
                </a:lnTo>
                <a:lnTo>
                  <a:pt x="1176834" y="755527"/>
                </a:lnTo>
                <a:lnTo>
                  <a:pt x="969711" y="755527"/>
                </a:lnTo>
                <a:lnTo>
                  <a:pt x="969711" y="741405"/>
                </a:lnTo>
                <a:lnTo>
                  <a:pt x="933229" y="741405"/>
                </a:lnTo>
                <a:lnTo>
                  <a:pt x="933229" y="693155"/>
                </a:lnTo>
                <a:lnTo>
                  <a:pt x="649612" y="693155"/>
                </a:lnTo>
                <a:lnTo>
                  <a:pt x="649612" y="659027"/>
                </a:lnTo>
                <a:lnTo>
                  <a:pt x="555465" y="659027"/>
                </a:lnTo>
                <a:lnTo>
                  <a:pt x="555465" y="636667"/>
                </a:lnTo>
                <a:lnTo>
                  <a:pt x="547227" y="636667"/>
                </a:lnTo>
                <a:lnTo>
                  <a:pt x="547227" y="617837"/>
                </a:lnTo>
                <a:lnTo>
                  <a:pt x="518983" y="617837"/>
                </a:lnTo>
                <a:lnTo>
                  <a:pt x="518983" y="594301"/>
                </a:lnTo>
                <a:lnTo>
                  <a:pt x="389532" y="594301"/>
                </a:lnTo>
                <a:lnTo>
                  <a:pt x="389532" y="553112"/>
                </a:lnTo>
                <a:lnTo>
                  <a:pt x="351873" y="553112"/>
                </a:lnTo>
                <a:lnTo>
                  <a:pt x="351873" y="520160"/>
                </a:lnTo>
                <a:lnTo>
                  <a:pt x="227129" y="520160"/>
                </a:lnTo>
                <a:lnTo>
                  <a:pt x="227129" y="486032"/>
                </a:lnTo>
                <a:lnTo>
                  <a:pt x="183586" y="486032"/>
                </a:lnTo>
                <a:lnTo>
                  <a:pt x="183586" y="448373"/>
                </a:lnTo>
                <a:lnTo>
                  <a:pt x="122390" y="448373"/>
                </a:lnTo>
                <a:lnTo>
                  <a:pt x="122390" y="409538"/>
                </a:lnTo>
                <a:lnTo>
                  <a:pt x="103561" y="409538"/>
                </a:lnTo>
                <a:lnTo>
                  <a:pt x="103561" y="358934"/>
                </a:lnTo>
                <a:lnTo>
                  <a:pt x="100031" y="358934"/>
                </a:lnTo>
                <a:lnTo>
                  <a:pt x="100031" y="309507"/>
                </a:lnTo>
                <a:lnTo>
                  <a:pt x="82378" y="309507"/>
                </a:lnTo>
                <a:lnTo>
                  <a:pt x="82378" y="198885"/>
                </a:lnTo>
                <a:lnTo>
                  <a:pt x="63549" y="198885"/>
                </a:lnTo>
                <a:lnTo>
                  <a:pt x="63549" y="160049"/>
                </a:lnTo>
                <a:lnTo>
                  <a:pt x="43543" y="160049"/>
                </a:lnTo>
                <a:lnTo>
                  <a:pt x="43543" y="90616"/>
                </a:lnTo>
                <a:lnTo>
                  <a:pt x="34128" y="90616"/>
                </a:lnTo>
                <a:lnTo>
                  <a:pt x="34128" y="54134"/>
                </a:lnTo>
                <a:lnTo>
                  <a:pt x="18829" y="54134"/>
                </a:lnTo>
                <a:lnTo>
                  <a:pt x="18829" y="0"/>
                </a:lnTo>
                <a:lnTo>
                  <a:pt x="0" y="0"/>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717" name="Freeform: Shape 716">
            <a:extLst>
              <a:ext uri="{FF2B5EF4-FFF2-40B4-BE49-F238E27FC236}">
                <a16:creationId xmlns:a16="http://schemas.microsoft.com/office/drawing/2014/main" id="{C979BD6B-8830-49A6-A275-F67A9A7912AA}"/>
              </a:ext>
            </a:extLst>
          </p:cNvPr>
          <p:cNvSpPr/>
          <p:nvPr/>
        </p:nvSpPr>
        <p:spPr bwMode="auto">
          <a:xfrm>
            <a:off x="4919166" y="4202474"/>
            <a:ext cx="1734653" cy="929699"/>
          </a:xfrm>
          <a:custGeom>
            <a:avLst/>
            <a:gdLst>
              <a:gd name="connsiteX0" fmla="*/ 1734653 w 1734653"/>
              <a:gd name="connsiteY0" fmla="*/ 929699 h 929699"/>
              <a:gd name="connsiteX1" fmla="*/ 1321585 w 1734653"/>
              <a:gd name="connsiteY1" fmla="*/ 929699 h 929699"/>
              <a:gd name="connsiteX2" fmla="*/ 1321585 w 1734653"/>
              <a:gd name="connsiteY2" fmla="*/ 826138 h 929699"/>
              <a:gd name="connsiteX3" fmla="*/ 1102693 w 1734653"/>
              <a:gd name="connsiteY3" fmla="*/ 826138 h 929699"/>
              <a:gd name="connsiteX4" fmla="*/ 1102693 w 1734653"/>
              <a:gd name="connsiteY4" fmla="*/ 776711 h 929699"/>
              <a:gd name="connsiteX5" fmla="*/ 981480 w 1734653"/>
              <a:gd name="connsiteY5" fmla="*/ 776711 h 929699"/>
              <a:gd name="connsiteX6" fmla="*/ 981480 w 1734653"/>
              <a:gd name="connsiteY6" fmla="*/ 744936 h 929699"/>
              <a:gd name="connsiteX7" fmla="*/ 957943 w 1734653"/>
              <a:gd name="connsiteY7" fmla="*/ 744936 h 929699"/>
              <a:gd name="connsiteX8" fmla="*/ 957943 w 1734653"/>
              <a:gd name="connsiteY8" fmla="*/ 707277 h 929699"/>
              <a:gd name="connsiteX9" fmla="*/ 599009 w 1734653"/>
              <a:gd name="connsiteY9" fmla="*/ 707277 h 929699"/>
              <a:gd name="connsiteX10" fmla="*/ 599009 w 1734653"/>
              <a:gd name="connsiteY10" fmla="*/ 648436 h 929699"/>
              <a:gd name="connsiteX11" fmla="*/ 409538 w 1734653"/>
              <a:gd name="connsiteY11" fmla="*/ 648436 h 929699"/>
              <a:gd name="connsiteX12" fmla="*/ 409538 w 1734653"/>
              <a:gd name="connsiteY12" fmla="*/ 631960 h 929699"/>
              <a:gd name="connsiteX13" fmla="*/ 380117 w 1734653"/>
              <a:gd name="connsiteY13" fmla="*/ 631960 h 929699"/>
              <a:gd name="connsiteX14" fmla="*/ 380117 w 1734653"/>
              <a:gd name="connsiteY14" fmla="*/ 597832 h 929699"/>
              <a:gd name="connsiteX15" fmla="*/ 301270 w 1734653"/>
              <a:gd name="connsiteY15" fmla="*/ 597832 h 929699"/>
              <a:gd name="connsiteX16" fmla="*/ 301270 w 1734653"/>
              <a:gd name="connsiteY16" fmla="*/ 567234 h 929699"/>
              <a:gd name="connsiteX17" fmla="*/ 295385 w 1734653"/>
              <a:gd name="connsiteY17" fmla="*/ 567234 h 929699"/>
              <a:gd name="connsiteX18" fmla="*/ 295385 w 1734653"/>
              <a:gd name="connsiteY18" fmla="*/ 526045 h 929699"/>
              <a:gd name="connsiteX19" fmla="*/ 273026 w 1734653"/>
              <a:gd name="connsiteY19" fmla="*/ 526045 h 929699"/>
              <a:gd name="connsiteX20" fmla="*/ 273026 w 1734653"/>
              <a:gd name="connsiteY20" fmla="*/ 502508 h 929699"/>
              <a:gd name="connsiteX21" fmla="*/ 257727 w 1734653"/>
              <a:gd name="connsiteY21" fmla="*/ 502508 h 929699"/>
              <a:gd name="connsiteX22" fmla="*/ 257727 w 1734653"/>
              <a:gd name="connsiteY22" fmla="*/ 468380 h 929699"/>
              <a:gd name="connsiteX23" fmla="*/ 249489 w 1734653"/>
              <a:gd name="connsiteY23" fmla="*/ 468380 h 929699"/>
              <a:gd name="connsiteX24" fmla="*/ 249489 w 1734653"/>
              <a:gd name="connsiteY24" fmla="*/ 450728 h 929699"/>
              <a:gd name="connsiteX25" fmla="*/ 237720 w 1734653"/>
              <a:gd name="connsiteY25" fmla="*/ 450728 h 929699"/>
              <a:gd name="connsiteX26" fmla="*/ 237720 w 1734653"/>
              <a:gd name="connsiteY26" fmla="*/ 393063 h 929699"/>
              <a:gd name="connsiteX27" fmla="*/ 221245 w 1734653"/>
              <a:gd name="connsiteY27" fmla="*/ 393063 h 929699"/>
              <a:gd name="connsiteX28" fmla="*/ 221245 w 1734653"/>
              <a:gd name="connsiteY28" fmla="*/ 340105 h 929699"/>
              <a:gd name="connsiteX29" fmla="*/ 188293 w 1734653"/>
              <a:gd name="connsiteY29" fmla="*/ 340105 h 929699"/>
              <a:gd name="connsiteX30" fmla="*/ 188293 w 1734653"/>
              <a:gd name="connsiteY30" fmla="*/ 315392 h 929699"/>
              <a:gd name="connsiteX31" fmla="*/ 140043 w 1734653"/>
              <a:gd name="connsiteY31" fmla="*/ 315392 h 929699"/>
              <a:gd name="connsiteX32" fmla="*/ 140043 w 1734653"/>
              <a:gd name="connsiteY32" fmla="*/ 291855 h 929699"/>
              <a:gd name="connsiteX33" fmla="*/ 116507 w 1734653"/>
              <a:gd name="connsiteY33" fmla="*/ 291855 h 929699"/>
              <a:gd name="connsiteX34" fmla="*/ 116507 w 1734653"/>
              <a:gd name="connsiteY34" fmla="*/ 264788 h 929699"/>
              <a:gd name="connsiteX35" fmla="*/ 101208 w 1734653"/>
              <a:gd name="connsiteY35" fmla="*/ 264788 h 929699"/>
              <a:gd name="connsiteX36" fmla="*/ 101208 w 1734653"/>
              <a:gd name="connsiteY36" fmla="*/ 208300 h 929699"/>
              <a:gd name="connsiteX37" fmla="*/ 67080 w 1734653"/>
              <a:gd name="connsiteY37" fmla="*/ 208300 h 929699"/>
              <a:gd name="connsiteX38" fmla="*/ 67080 w 1734653"/>
              <a:gd name="connsiteY38" fmla="*/ 158873 h 929699"/>
              <a:gd name="connsiteX39" fmla="*/ 51781 w 1734653"/>
              <a:gd name="connsiteY39" fmla="*/ 158873 h 929699"/>
              <a:gd name="connsiteX40" fmla="*/ 51781 w 1734653"/>
              <a:gd name="connsiteY40" fmla="*/ 140043 h 929699"/>
              <a:gd name="connsiteX41" fmla="*/ 29421 w 1734653"/>
              <a:gd name="connsiteY41" fmla="*/ 140043 h 929699"/>
              <a:gd name="connsiteX42" fmla="*/ 29421 w 1734653"/>
              <a:gd name="connsiteY42" fmla="*/ 36482 h 929699"/>
              <a:gd name="connsiteX43" fmla="*/ 15299 w 1734653"/>
              <a:gd name="connsiteY43" fmla="*/ 36482 h 929699"/>
              <a:gd name="connsiteX44" fmla="*/ 15299 w 1734653"/>
              <a:gd name="connsiteY44" fmla="*/ 0 h 929699"/>
              <a:gd name="connsiteX45" fmla="*/ 0 w 1734653"/>
              <a:gd name="connsiteY45" fmla="*/ 0 h 929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734653" h="929699">
                <a:moveTo>
                  <a:pt x="1734653" y="929699"/>
                </a:moveTo>
                <a:lnTo>
                  <a:pt x="1321585" y="929699"/>
                </a:lnTo>
                <a:lnTo>
                  <a:pt x="1321585" y="826138"/>
                </a:lnTo>
                <a:lnTo>
                  <a:pt x="1102693" y="826138"/>
                </a:lnTo>
                <a:lnTo>
                  <a:pt x="1102693" y="776711"/>
                </a:lnTo>
                <a:lnTo>
                  <a:pt x="981480" y="776711"/>
                </a:lnTo>
                <a:lnTo>
                  <a:pt x="981480" y="744936"/>
                </a:lnTo>
                <a:lnTo>
                  <a:pt x="957943" y="744936"/>
                </a:lnTo>
                <a:lnTo>
                  <a:pt x="957943" y="707277"/>
                </a:lnTo>
                <a:lnTo>
                  <a:pt x="599009" y="707277"/>
                </a:lnTo>
                <a:lnTo>
                  <a:pt x="599009" y="648436"/>
                </a:lnTo>
                <a:lnTo>
                  <a:pt x="409538" y="648436"/>
                </a:lnTo>
                <a:lnTo>
                  <a:pt x="409538" y="631960"/>
                </a:lnTo>
                <a:lnTo>
                  <a:pt x="380117" y="631960"/>
                </a:lnTo>
                <a:lnTo>
                  <a:pt x="380117" y="597832"/>
                </a:lnTo>
                <a:lnTo>
                  <a:pt x="301270" y="597832"/>
                </a:lnTo>
                <a:lnTo>
                  <a:pt x="301270" y="567234"/>
                </a:lnTo>
                <a:lnTo>
                  <a:pt x="295385" y="567234"/>
                </a:lnTo>
                <a:lnTo>
                  <a:pt x="295385" y="526045"/>
                </a:lnTo>
                <a:lnTo>
                  <a:pt x="273026" y="526045"/>
                </a:lnTo>
                <a:lnTo>
                  <a:pt x="273026" y="502508"/>
                </a:lnTo>
                <a:lnTo>
                  <a:pt x="257727" y="502508"/>
                </a:lnTo>
                <a:lnTo>
                  <a:pt x="257727" y="468380"/>
                </a:lnTo>
                <a:lnTo>
                  <a:pt x="249489" y="468380"/>
                </a:lnTo>
                <a:lnTo>
                  <a:pt x="249489" y="450728"/>
                </a:lnTo>
                <a:lnTo>
                  <a:pt x="237720" y="450728"/>
                </a:lnTo>
                <a:lnTo>
                  <a:pt x="237720" y="393063"/>
                </a:lnTo>
                <a:lnTo>
                  <a:pt x="221245" y="393063"/>
                </a:lnTo>
                <a:lnTo>
                  <a:pt x="221245" y="340105"/>
                </a:lnTo>
                <a:lnTo>
                  <a:pt x="188293" y="340105"/>
                </a:lnTo>
                <a:lnTo>
                  <a:pt x="188293" y="315392"/>
                </a:lnTo>
                <a:lnTo>
                  <a:pt x="140043" y="315392"/>
                </a:lnTo>
                <a:lnTo>
                  <a:pt x="140043" y="291855"/>
                </a:lnTo>
                <a:lnTo>
                  <a:pt x="116507" y="291855"/>
                </a:lnTo>
                <a:lnTo>
                  <a:pt x="116507" y="264788"/>
                </a:lnTo>
                <a:lnTo>
                  <a:pt x="101208" y="264788"/>
                </a:lnTo>
                <a:lnTo>
                  <a:pt x="101208" y="208300"/>
                </a:lnTo>
                <a:lnTo>
                  <a:pt x="67080" y="208300"/>
                </a:lnTo>
                <a:lnTo>
                  <a:pt x="67080" y="158873"/>
                </a:lnTo>
                <a:lnTo>
                  <a:pt x="51781" y="158873"/>
                </a:lnTo>
                <a:lnTo>
                  <a:pt x="51781" y="140043"/>
                </a:lnTo>
                <a:lnTo>
                  <a:pt x="29421" y="140043"/>
                </a:lnTo>
                <a:lnTo>
                  <a:pt x="29421" y="36482"/>
                </a:lnTo>
                <a:lnTo>
                  <a:pt x="15299" y="36482"/>
                </a:lnTo>
                <a:lnTo>
                  <a:pt x="15299"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728" name="Group 727">
            <a:extLst>
              <a:ext uri="{FF2B5EF4-FFF2-40B4-BE49-F238E27FC236}">
                <a16:creationId xmlns:a16="http://schemas.microsoft.com/office/drawing/2014/main" id="{7A9311DC-A10B-486E-8051-02478C41E6E2}"/>
              </a:ext>
            </a:extLst>
          </p:cNvPr>
          <p:cNvGrpSpPr/>
          <p:nvPr/>
        </p:nvGrpSpPr>
        <p:grpSpPr>
          <a:xfrm>
            <a:off x="7675941" y="4318958"/>
            <a:ext cx="57640" cy="1471196"/>
            <a:chOff x="7504981" y="4318958"/>
            <a:chExt cx="228600" cy="1471196"/>
          </a:xfrm>
        </p:grpSpPr>
        <p:cxnSp>
          <p:nvCxnSpPr>
            <p:cNvPr id="722" name="Straight Connector 721">
              <a:extLst>
                <a:ext uri="{FF2B5EF4-FFF2-40B4-BE49-F238E27FC236}">
                  <a16:creationId xmlns:a16="http://schemas.microsoft.com/office/drawing/2014/main" id="{AF73E4C7-F866-491E-B2AE-C52AACF1CEFE}"/>
                </a:ext>
              </a:extLst>
            </p:cNvPr>
            <p:cNvCxnSpPr/>
            <p:nvPr/>
          </p:nvCxnSpPr>
          <p:spPr bwMode="auto">
            <a:xfrm>
              <a:off x="7504981" y="579015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72E2EB8D-79B1-4202-8BC0-2CA9972A0370}"/>
                </a:ext>
              </a:extLst>
            </p:cNvPr>
            <p:cNvCxnSpPr/>
            <p:nvPr/>
          </p:nvCxnSpPr>
          <p:spPr bwMode="auto">
            <a:xfrm>
              <a:off x="7504981" y="5495914"/>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24" name="Straight Connector 723">
              <a:extLst>
                <a:ext uri="{FF2B5EF4-FFF2-40B4-BE49-F238E27FC236}">
                  <a16:creationId xmlns:a16="http://schemas.microsoft.com/office/drawing/2014/main" id="{CA4FFDFB-E03B-4E7C-BDAE-12C0D2D3C9D2}"/>
                </a:ext>
              </a:extLst>
            </p:cNvPr>
            <p:cNvCxnSpPr/>
            <p:nvPr/>
          </p:nvCxnSpPr>
          <p:spPr bwMode="auto">
            <a:xfrm>
              <a:off x="7504981" y="5201675"/>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9A462DE-DD60-4A19-8DC2-5267DBAD515F}"/>
                </a:ext>
              </a:extLst>
            </p:cNvPr>
            <p:cNvCxnSpPr/>
            <p:nvPr/>
          </p:nvCxnSpPr>
          <p:spPr bwMode="auto">
            <a:xfrm>
              <a:off x="7504981" y="4907436"/>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55E92F6-E101-4ABC-A0CF-40A9EB41BB1D}"/>
                </a:ext>
              </a:extLst>
            </p:cNvPr>
            <p:cNvCxnSpPr/>
            <p:nvPr/>
          </p:nvCxnSpPr>
          <p:spPr bwMode="auto">
            <a:xfrm>
              <a:off x="7504981" y="4613197"/>
              <a:ext cx="228600" cy="0"/>
            </a:xfrm>
            <a:prstGeom prst="line">
              <a:avLst/>
            </a:prstGeom>
            <a:noFill/>
            <a:ln w="28575" cap="flat" cmpd="sng" algn="ctr">
              <a:solidFill>
                <a:schemeClr val="bg1"/>
              </a:solidFill>
              <a:prstDash val="solid"/>
              <a:round/>
              <a:headEnd type="none" w="med" len="med"/>
              <a:tailEnd type="none" w="med" len="med"/>
            </a:ln>
            <a:effectLst/>
          </p:spPr>
        </p:cxnSp>
        <p:cxnSp>
          <p:nvCxnSpPr>
            <p:cNvPr id="727" name="Straight Connector 726">
              <a:extLst>
                <a:ext uri="{FF2B5EF4-FFF2-40B4-BE49-F238E27FC236}">
                  <a16:creationId xmlns:a16="http://schemas.microsoft.com/office/drawing/2014/main" id="{FBEC2301-3F88-42A3-91B9-029362E74197}"/>
                </a:ext>
              </a:extLst>
            </p:cNvPr>
            <p:cNvCxnSpPr/>
            <p:nvPr/>
          </p:nvCxnSpPr>
          <p:spPr bwMode="auto">
            <a:xfrm>
              <a:off x="7504981" y="4318958"/>
              <a:ext cx="2286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8EB1958F-E49E-4894-B25E-F50020B9ECA8}"/>
              </a:ext>
            </a:extLst>
          </p:cNvPr>
          <p:cNvGrpSpPr/>
          <p:nvPr/>
        </p:nvGrpSpPr>
        <p:grpSpPr>
          <a:xfrm>
            <a:off x="7732274" y="5776564"/>
            <a:ext cx="2021718" cy="87833"/>
            <a:chOff x="7732274" y="5745477"/>
            <a:chExt cx="2021718" cy="274324"/>
          </a:xfrm>
        </p:grpSpPr>
        <p:cxnSp>
          <p:nvCxnSpPr>
            <p:cNvPr id="730" name="Straight Connector 729">
              <a:extLst>
                <a:ext uri="{FF2B5EF4-FFF2-40B4-BE49-F238E27FC236}">
                  <a16:creationId xmlns:a16="http://schemas.microsoft.com/office/drawing/2014/main" id="{7F137B23-9F7D-4E56-97FD-49454E27CF4F}"/>
                </a:ext>
              </a:extLst>
            </p:cNvPr>
            <p:cNvCxnSpPr/>
            <p:nvPr/>
          </p:nvCxnSpPr>
          <p:spPr bwMode="auto">
            <a:xfrm>
              <a:off x="7732274"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4A9A9848-7F51-4EED-BC02-034A895AD7D3}"/>
                </a:ext>
              </a:extLst>
            </p:cNvPr>
            <p:cNvCxnSpPr/>
            <p:nvPr/>
          </p:nvCxnSpPr>
          <p:spPr bwMode="auto">
            <a:xfrm>
              <a:off x="8021091"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9FCAEF40-FA1A-46C1-8C7B-B20BF7904DA3}"/>
                </a:ext>
              </a:extLst>
            </p:cNvPr>
            <p:cNvCxnSpPr/>
            <p:nvPr/>
          </p:nvCxnSpPr>
          <p:spPr bwMode="auto">
            <a:xfrm>
              <a:off x="8309908"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E9D3F056-8EEE-4A08-97D4-4178EA20C225}"/>
                </a:ext>
              </a:extLst>
            </p:cNvPr>
            <p:cNvCxnSpPr/>
            <p:nvPr/>
          </p:nvCxnSpPr>
          <p:spPr bwMode="auto">
            <a:xfrm>
              <a:off x="8598725"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E330AC66-FF6A-4602-A724-FBB7776DFA28}"/>
                </a:ext>
              </a:extLst>
            </p:cNvPr>
            <p:cNvCxnSpPr/>
            <p:nvPr/>
          </p:nvCxnSpPr>
          <p:spPr bwMode="auto">
            <a:xfrm>
              <a:off x="8887542"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63359CC6-E59B-48B2-8F5F-C948F97BF24A}"/>
                </a:ext>
              </a:extLst>
            </p:cNvPr>
            <p:cNvCxnSpPr/>
            <p:nvPr/>
          </p:nvCxnSpPr>
          <p:spPr bwMode="auto">
            <a:xfrm>
              <a:off x="9176359"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6" name="Straight Connector 735">
              <a:extLst>
                <a:ext uri="{FF2B5EF4-FFF2-40B4-BE49-F238E27FC236}">
                  <a16:creationId xmlns:a16="http://schemas.microsoft.com/office/drawing/2014/main" id="{E767A3E1-D9FE-4B47-95FA-7B307F9EC511}"/>
                </a:ext>
              </a:extLst>
            </p:cNvPr>
            <p:cNvCxnSpPr/>
            <p:nvPr/>
          </p:nvCxnSpPr>
          <p:spPr bwMode="auto">
            <a:xfrm>
              <a:off x="9465176" y="5791201"/>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1F396ED8-8243-4157-A381-096CF9A881C8}"/>
                </a:ext>
              </a:extLst>
            </p:cNvPr>
            <p:cNvCxnSpPr>
              <a:cxnSpLocks/>
            </p:cNvCxnSpPr>
            <p:nvPr/>
          </p:nvCxnSpPr>
          <p:spPr bwMode="auto">
            <a:xfrm>
              <a:off x="9753992" y="5745477"/>
              <a:ext cx="0" cy="274324"/>
            </a:xfrm>
            <a:prstGeom prst="line">
              <a:avLst/>
            </a:prstGeom>
            <a:noFill/>
            <a:ln w="28575" cap="flat" cmpd="sng" algn="ctr">
              <a:solidFill>
                <a:schemeClr val="bg1"/>
              </a:solidFill>
              <a:prstDash val="solid"/>
              <a:round/>
              <a:headEnd type="none" w="med" len="med"/>
              <a:tailEnd type="none" w="med" len="med"/>
            </a:ln>
            <a:effectLst/>
          </p:spPr>
        </p:cxnSp>
      </p:grpSp>
      <p:sp>
        <p:nvSpPr>
          <p:cNvPr id="740" name="TextBox 739">
            <a:extLst>
              <a:ext uri="{FF2B5EF4-FFF2-40B4-BE49-F238E27FC236}">
                <a16:creationId xmlns:a16="http://schemas.microsoft.com/office/drawing/2014/main" id="{123529D6-7143-4095-9950-B0FA0EA87863}"/>
              </a:ext>
            </a:extLst>
          </p:cNvPr>
          <p:cNvSpPr txBox="1"/>
          <p:nvPr/>
        </p:nvSpPr>
        <p:spPr bwMode="auto">
          <a:xfrm>
            <a:off x="7608498" y="5781136"/>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741" name="TextBox 740">
            <a:extLst>
              <a:ext uri="{FF2B5EF4-FFF2-40B4-BE49-F238E27FC236}">
                <a16:creationId xmlns:a16="http://schemas.microsoft.com/office/drawing/2014/main" id="{A586127F-E58E-4E6A-A2B1-154721888807}"/>
              </a:ext>
            </a:extLst>
          </p:cNvPr>
          <p:cNvSpPr txBox="1"/>
          <p:nvPr/>
        </p:nvSpPr>
        <p:spPr bwMode="auto">
          <a:xfrm>
            <a:off x="7486160" y="5616450"/>
            <a:ext cx="152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742" name="TextBox 741">
            <a:extLst>
              <a:ext uri="{FF2B5EF4-FFF2-40B4-BE49-F238E27FC236}">
                <a16:creationId xmlns:a16="http://schemas.microsoft.com/office/drawing/2014/main" id="{682543CF-7028-48BA-8559-CC89AD5568AF}"/>
              </a:ext>
            </a:extLst>
          </p:cNvPr>
          <p:cNvSpPr txBox="1"/>
          <p:nvPr/>
        </p:nvSpPr>
        <p:spPr bwMode="auto">
          <a:xfrm>
            <a:off x="7315200" y="5320015"/>
            <a:ext cx="451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743" name="TextBox 742">
            <a:extLst>
              <a:ext uri="{FF2B5EF4-FFF2-40B4-BE49-F238E27FC236}">
                <a16:creationId xmlns:a16="http://schemas.microsoft.com/office/drawing/2014/main" id="{86805A5E-233E-40D4-ACA2-A9756FED3384}"/>
              </a:ext>
            </a:extLst>
          </p:cNvPr>
          <p:cNvSpPr txBox="1"/>
          <p:nvPr/>
        </p:nvSpPr>
        <p:spPr bwMode="auto">
          <a:xfrm>
            <a:off x="7315200" y="5017306"/>
            <a:ext cx="451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744" name="TextBox 743">
            <a:extLst>
              <a:ext uri="{FF2B5EF4-FFF2-40B4-BE49-F238E27FC236}">
                <a16:creationId xmlns:a16="http://schemas.microsoft.com/office/drawing/2014/main" id="{755336D8-F1FD-4C2E-B344-B108C49A5BD5}"/>
              </a:ext>
            </a:extLst>
          </p:cNvPr>
          <p:cNvSpPr txBox="1"/>
          <p:nvPr/>
        </p:nvSpPr>
        <p:spPr bwMode="auto">
          <a:xfrm>
            <a:off x="7315200" y="4724400"/>
            <a:ext cx="451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745" name="TextBox 744">
            <a:extLst>
              <a:ext uri="{FF2B5EF4-FFF2-40B4-BE49-F238E27FC236}">
                <a16:creationId xmlns:a16="http://schemas.microsoft.com/office/drawing/2014/main" id="{1F0D1E50-D638-4D0D-A732-8F0181C7DC65}"/>
              </a:ext>
            </a:extLst>
          </p:cNvPr>
          <p:cNvSpPr txBox="1"/>
          <p:nvPr/>
        </p:nvSpPr>
        <p:spPr bwMode="auto">
          <a:xfrm>
            <a:off x="7315200" y="4449923"/>
            <a:ext cx="4517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746" name="TextBox 745">
            <a:extLst>
              <a:ext uri="{FF2B5EF4-FFF2-40B4-BE49-F238E27FC236}">
                <a16:creationId xmlns:a16="http://schemas.microsoft.com/office/drawing/2014/main" id="{8B030203-5593-410C-8ED6-BCDB7420078C}"/>
              </a:ext>
            </a:extLst>
          </p:cNvPr>
          <p:cNvSpPr txBox="1"/>
          <p:nvPr/>
        </p:nvSpPr>
        <p:spPr bwMode="auto">
          <a:xfrm>
            <a:off x="7315200" y="4151920"/>
            <a:ext cx="4203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a:t>
            </a:r>
          </a:p>
        </p:txBody>
      </p:sp>
      <p:sp>
        <p:nvSpPr>
          <p:cNvPr id="747" name="TextBox 746">
            <a:extLst>
              <a:ext uri="{FF2B5EF4-FFF2-40B4-BE49-F238E27FC236}">
                <a16:creationId xmlns:a16="http://schemas.microsoft.com/office/drawing/2014/main" id="{9A23C7F3-C0CD-49C1-BEC2-D525D14FD393}"/>
              </a:ext>
            </a:extLst>
          </p:cNvPr>
          <p:cNvSpPr txBox="1"/>
          <p:nvPr/>
        </p:nvSpPr>
        <p:spPr bwMode="auto">
          <a:xfrm>
            <a:off x="7820237" y="5781136"/>
            <a:ext cx="4454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748" name="TextBox 747">
            <a:extLst>
              <a:ext uri="{FF2B5EF4-FFF2-40B4-BE49-F238E27FC236}">
                <a16:creationId xmlns:a16="http://schemas.microsoft.com/office/drawing/2014/main" id="{E5938E48-E143-45D5-99EF-A61E5F07384F}"/>
              </a:ext>
            </a:extLst>
          </p:cNvPr>
          <p:cNvSpPr txBox="1"/>
          <p:nvPr/>
        </p:nvSpPr>
        <p:spPr bwMode="auto">
          <a:xfrm>
            <a:off x="8111966" y="5781136"/>
            <a:ext cx="4454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749" name="TextBox 748">
            <a:extLst>
              <a:ext uri="{FF2B5EF4-FFF2-40B4-BE49-F238E27FC236}">
                <a16:creationId xmlns:a16="http://schemas.microsoft.com/office/drawing/2014/main" id="{B4E2C714-949C-425A-A9BD-ACDC79F188E1}"/>
              </a:ext>
            </a:extLst>
          </p:cNvPr>
          <p:cNvSpPr txBox="1"/>
          <p:nvPr/>
        </p:nvSpPr>
        <p:spPr bwMode="auto">
          <a:xfrm>
            <a:off x="8409969" y="5781136"/>
            <a:ext cx="4454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750" name="TextBox 749">
            <a:extLst>
              <a:ext uri="{FF2B5EF4-FFF2-40B4-BE49-F238E27FC236}">
                <a16:creationId xmlns:a16="http://schemas.microsoft.com/office/drawing/2014/main" id="{0E439916-7DA3-4F99-BD03-A130CC34F07F}"/>
              </a:ext>
            </a:extLst>
          </p:cNvPr>
          <p:cNvSpPr txBox="1"/>
          <p:nvPr/>
        </p:nvSpPr>
        <p:spPr bwMode="auto">
          <a:xfrm>
            <a:off x="8690719" y="5781136"/>
            <a:ext cx="4454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751" name="TextBox 750">
            <a:extLst>
              <a:ext uri="{FF2B5EF4-FFF2-40B4-BE49-F238E27FC236}">
                <a16:creationId xmlns:a16="http://schemas.microsoft.com/office/drawing/2014/main" id="{6CD5BE4C-9FBE-4C08-BB39-35BE68B9C459}"/>
              </a:ext>
            </a:extLst>
          </p:cNvPr>
          <p:cNvSpPr txBox="1"/>
          <p:nvPr/>
        </p:nvSpPr>
        <p:spPr bwMode="auto">
          <a:xfrm>
            <a:off x="8927555" y="579120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752" name="TextBox 751">
            <a:extLst>
              <a:ext uri="{FF2B5EF4-FFF2-40B4-BE49-F238E27FC236}">
                <a16:creationId xmlns:a16="http://schemas.microsoft.com/office/drawing/2014/main" id="{832D8688-AAE2-4A10-9C7C-ABEE037B537E}"/>
              </a:ext>
            </a:extLst>
          </p:cNvPr>
          <p:cNvSpPr txBox="1"/>
          <p:nvPr/>
        </p:nvSpPr>
        <p:spPr bwMode="auto">
          <a:xfrm>
            <a:off x="9214578" y="5792768"/>
            <a:ext cx="4815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120</a:t>
            </a:r>
          </a:p>
        </p:txBody>
      </p:sp>
      <p:sp>
        <p:nvSpPr>
          <p:cNvPr id="753" name="TextBox 752">
            <a:extLst>
              <a:ext uri="{FF2B5EF4-FFF2-40B4-BE49-F238E27FC236}">
                <a16:creationId xmlns:a16="http://schemas.microsoft.com/office/drawing/2014/main" id="{221478BE-0688-442E-83CA-FAE986FEACBF}"/>
              </a:ext>
            </a:extLst>
          </p:cNvPr>
          <p:cNvSpPr txBox="1"/>
          <p:nvPr/>
        </p:nvSpPr>
        <p:spPr bwMode="auto">
          <a:xfrm>
            <a:off x="9490625" y="5794598"/>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140</a:t>
            </a:r>
          </a:p>
        </p:txBody>
      </p:sp>
      <p:sp>
        <p:nvSpPr>
          <p:cNvPr id="755" name="TextBox 754">
            <a:extLst>
              <a:ext uri="{FF2B5EF4-FFF2-40B4-BE49-F238E27FC236}">
                <a16:creationId xmlns:a16="http://schemas.microsoft.com/office/drawing/2014/main" id="{93614CFC-C7C9-4141-A9F3-07975D6B7ED2}"/>
              </a:ext>
            </a:extLst>
          </p:cNvPr>
          <p:cNvSpPr txBox="1"/>
          <p:nvPr/>
        </p:nvSpPr>
        <p:spPr bwMode="auto">
          <a:xfrm>
            <a:off x="8991601" y="4220669"/>
            <a:ext cx="695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.05</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grpSp>
        <p:nvGrpSpPr>
          <p:cNvPr id="794" name="Group 793">
            <a:extLst>
              <a:ext uri="{FF2B5EF4-FFF2-40B4-BE49-F238E27FC236}">
                <a16:creationId xmlns:a16="http://schemas.microsoft.com/office/drawing/2014/main" id="{AEB397E2-D742-43B5-BA5A-8BF5E9A167B2}"/>
              </a:ext>
            </a:extLst>
          </p:cNvPr>
          <p:cNvGrpSpPr/>
          <p:nvPr/>
        </p:nvGrpSpPr>
        <p:grpSpPr>
          <a:xfrm>
            <a:off x="7746571" y="4395333"/>
            <a:ext cx="1550748" cy="441390"/>
            <a:chOff x="7746571" y="4395333"/>
            <a:chExt cx="1550748" cy="441390"/>
          </a:xfrm>
        </p:grpSpPr>
        <p:cxnSp>
          <p:nvCxnSpPr>
            <p:cNvPr id="757" name="Straight Connector 756">
              <a:extLst>
                <a:ext uri="{FF2B5EF4-FFF2-40B4-BE49-F238E27FC236}">
                  <a16:creationId xmlns:a16="http://schemas.microsoft.com/office/drawing/2014/main" id="{CD990686-1DA3-4C58-AFD4-7AF906CB0DA1}"/>
                </a:ext>
              </a:extLst>
            </p:cNvPr>
            <p:cNvCxnSpPr/>
            <p:nvPr/>
          </p:nvCxnSpPr>
          <p:spPr bwMode="auto">
            <a:xfrm>
              <a:off x="8327860" y="4579721"/>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3285F5C9-5669-4BD8-97A1-3F40498DCA59}"/>
                </a:ext>
              </a:extLst>
            </p:cNvPr>
            <p:cNvCxnSpPr/>
            <p:nvPr/>
          </p:nvCxnSpPr>
          <p:spPr bwMode="auto">
            <a:xfrm>
              <a:off x="8312418" y="4579721"/>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97CE40D6-9F08-4304-B9BD-C9FDD0EAE250}"/>
                </a:ext>
              </a:extLst>
            </p:cNvPr>
            <p:cNvCxnSpPr/>
            <p:nvPr/>
          </p:nvCxnSpPr>
          <p:spPr bwMode="auto">
            <a:xfrm>
              <a:off x="7884448" y="4532291"/>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583DE701-5885-47CF-9532-44750A155757}"/>
                </a:ext>
              </a:extLst>
            </p:cNvPr>
            <p:cNvCxnSpPr/>
            <p:nvPr/>
          </p:nvCxnSpPr>
          <p:spPr bwMode="auto">
            <a:xfrm>
              <a:off x="7921951" y="4540012"/>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158ECFAC-9FE4-47DC-9967-835B68BABB8F}"/>
                </a:ext>
              </a:extLst>
            </p:cNvPr>
            <p:cNvCxnSpPr/>
            <p:nvPr/>
          </p:nvCxnSpPr>
          <p:spPr bwMode="auto">
            <a:xfrm>
              <a:off x="7823782" y="4499201"/>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333583A5-3AA8-4639-8C87-9D445AACAD4E}"/>
                </a:ext>
              </a:extLst>
            </p:cNvPr>
            <p:cNvCxnSpPr/>
            <p:nvPr/>
          </p:nvCxnSpPr>
          <p:spPr bwMode="auto">
            <a:xfrm>
              <a:off x="8449192" y="4617223"/>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2D7C02F6-6627-4DFE-9E2C-851112CCCB92}"/>
                </a:ext>
              </a:extLst>
            </p:cNvPr>
            <p:cNvCxnSpPr/>
            <p:nvPr/>
          </p:nvCxnSpPr>
          <p:spPr bwMode="auto">
            <a:xfrm>
              <a:off x="8632293" y="4706568"/>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6B4776EF-7579-4536-ABDD-AF43F110A9E0}"/>
                </a:ext>
              </a:extLst>
            </p:cNvPr>
            <p:cNvCxnSpPr/>
            <p:nvPr/>
          </p:nvCxnSpPr>
          <p:spPr bwMode="auto">
            <a:xfrm>
              <a:off x="8683032"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0D319E46-E631-4B2E-A724-03FDE447F01A}"/>
                </a:ext>
              </a:extLst>
            </p:cNvPr>
            <p:cNvCxnSpPr/>
            <p:nvPr/>
          </p:nvCxnSpPr>
          <p:spPr bwMode="auto">
            <a:xfrm>
              <a:off x="8717225"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44C1D549-1C77-49D9-9417-0A774B879188}"/>
                </a:ext>
              </a:extLst>
            </p:cNvPr>
            <p:cNvCxnSpPr/>
            <p:nvPr/>
          </p:nvCxnSpPr>
          <p:spPr bwMode="auto">
            <a:xfrm>
              <a:off x="8734873"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74CDF175-A00C-43F9-AC87-B4E6B04D18DF}"/>
                </a:ext>
              </a:extLst>
            </p:cNvPr>
            <p:cNvCxnSpPr/>
            <p:nvPr/>
          </p:nvCxnSpPr>
          <p:spPr bwMode="auto">
            <a:xfrm>
              <a:off x="8743697"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7A2CCC6F-A3ED-4774-81D9-F3883BE5E235}"/>
                </a:ext>
              </a:extLst>
            </p:cNvPr>
            <p:cNvCxnSpPr/>
            <p:nvPr/>
          </p:nvCxnSpPr>
          <p:spPr bwMode="auto">
            <a:xfrm>
              <a:off x="8748110"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3F1A1C12-A2B3-4407-AF70-A7A5A1294082}"/>
                </a:ext>
              </a:extLst>
            </p:cNvPr>
            <p:cNvCxnSpPr/>
            <p:nvPr/>
          </p:nvCxnSpPr>
          <p:spPr bwMode="auto">
            <a:xfrm>
              <a:off x="8752522"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0823EA30-D8F1-46E2-A1B1-646B8EB2F790}"/>
                </a:ext>
              </a:extLst>
            </p:cNvPr>
            <p:cNvCxnSpPr/>
            <p:nvPr/>
          </p:nvCxnSpPr>
          <p:spPr bwMode="auto">
            <a:xfrm>
              <a:off x="8786715"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FADBECC7-4AE1-466D-A988-5DDDF00E83FB}"/>
                </a:ext>
              </a:extLst>
            </p:cNvPr>
            <p:cNvCxnSpPr/>
            <p:nvPr/>
          </p:nvCxnSpPr>
          <p:spPr bwMode="auto">
            <a:xfrm>
              <a:off x="8831939"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ED921CCA-20A6-48D5-90B0-0610F38B7BA7}"/>
                </a:ext>
              </a:extLst>
            </p:cNvPr>
            <p:cNvCxnSpPr/>
            <p:nvPr/>
          </p:nvCxnSpPr>
          <p:spPr bwMode="auto">
            <a:xfrm>
              <a:off x="8853999"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0D95235E-E0FF-447D-BECC-9EB9B3BB316B}"/>
                </a:ext>
              </a:extLst>
            </p:cNvPr>
            <p:cNvCxnSpPr/>
            <p:nvPr/>
          </p:nvCxnSpPr>
          <p:spPr bwMode="auto">
            <a:xfrm>
              <a:off x="8862823"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16A8AC6C-06D7-408C-845D-0FDFFA2DDEA7}"/>
                </a:ext>
              </a:extLst>
            </p:cNvPr>
            <p:cNvCxnSpPr/>
            <p:nvPr/>
          </p:nvCxnSpPr>
          <p:spPr bwMode="auto">
            <a:xfrm>
              <a:off x="8884883"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5393BF09-78BD-4F39-B2F7-0BE22FD37BBF}"/>
                </a:ext>
              </a:extLst>
            </p:cNvPr>
            <p:cNvCxnSpPr/>
            <p:nvPr/>
          </p:nvCxnSpPr>
          <p:spPr bwMode="auto">
            <a:xfrm>
              <a:off x="8890398"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6848E120-4E4F-46BF-8A06-9D61871EB331}"/>
                </a:ext>
              </a:extLst>
            </p:cNvPr>
            <p:cNvCxnSpPr/>
            <p:nvPr/>
          </p:nvCxnSpPr>
          <p:spPr bwMode="auto">
            <a:xfrm>
              <a:off x="8932312"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EA767DAD-48E8-45B5-977B-2084C36A1B0C}"/>
                </a:ext>
              </a:extLst>
            </p:cNvPr>
            <p:cNvCxnSpPr/>
            <p:nvPr/>
          </p:nvCxnSpPr>
          <p:spPr bwMode="auto">
            <a:xfrm>
              <a:off x="8981948"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D1B281BE-7008-4CC6-87A1-69527A1575BA}"/>
                </a:ext>
              </a:extLst>
            </p:cNvPr>
            <p:cNvCxnSpPr/>
            <p:nvPr/>
          </p:nvCxnSpPr>
          <p:spPr bwMode="auto">
            <a:xfrm>
              <a:off x="8985257"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2CC4D96F-9214-4E3A-9615-9D77205284BE}"/>
                </a:ext>
              </a:extLst>
            </p:cNvPr>
            <p:cNvCxnSpPr/>
            <p:nvPr/>
          </p:nvCxnSpPr>
          <p:spPr bwMode="auto">
            <a:xfrm>
              <a:off x="8994081"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448FFBAE-598B-4D6E-BEA6-4521374B7B07}"/>
                </a:ext>
              </a:extLst>
            </p:cNvPr>
            <p:cNvCxnSpPr/>
            <p:nvPr/>
          </p:nvCxnSpPr>
          <p:spPr bwMode="auto">
            <a:xfrm>
              <a:off x="9056953"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52A144E6-B1AA-4A86-9069-BA0646A273F8}"/>
                </a:ext>
              </a:extLst>
            </p:cNvPr>
            <p:cNvCxnSpPr/>
            <p:nvPr/>
          </p:nvCxnSpPr>
          <p:spPr bwMode="auto">
            <a:xfrm>
              <a:off x="9097765"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AE351F84-8BF9-417B-8D10-923765E9E3B9}"/>
                </a:ext>
              </a:extLst>
            </p:cNvPr>
            <p:cNvCxnSpPr/>
            <p:nvPr/>
          </p:nvCxnSpPr>
          <p:spPr bwMode="auto">
            <a:xfrm>
              <a:off x="9231229"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52A3EE73-714A-4E6D-AABF-30562C0A12D2}"/>
                </a:ext>
              </a:extLst>
            </p:cNvPr>
            <p:cNvCxnSpPr/>
            <p:nvPr/>
          </p:nvCxnSpPr>
          <p:spPr bwMode="auto">
            <a:xfrm>
              <a:off x="9269835" y="4760615"/>
              <a:ext cx="0" cy="76108"/>
            </a:xfrm>
            <a:prstGeom prst="line">
              <a:avLst/>
            </a:prstGeom>
            <a:noFill/>
            <a:ln w="19050" cap="flat" cmpd="sng" algn="ctr">
              <a:solidFill>
                <a:schemeClr val="accent4"/>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69E193BB-D322-4A3B-8621-01E2E685A8E9}"/>
                </a:ext>
              </a:extLst>
            </p:cNvPr>
            <p:cNvCxnSpPr>
              <a:cxnSpLocks/>
            </p:cNvCxnSpPr>
            <p:nvPr/>
          </p:nvCxnSpPr>
          <p:spPr bwMode="auto">
            <a:xfrm>
              <a:off x="7857976" y="4576228"/>
              <a:ext cx="52852" cy="0"/>
            </a:xfrm>
            <a:prstGeom prst="line">
              <a:avLst/>
            </a:prstGeom>
            <a:noFill/>
            <a:ln w="19050" cap="flat" cmpd="sng" algn="ctr">
              <a:solidFill>
                <a:schemeClr val="accent4"/>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A7D8767E-62F8-43EF-8572-AB52553FFEFF}"/>
                </a:ext>
              </a:extLst>
            </p:cNvPr>
            <p:cNvCxnSpPr>
              <a:cxnSpLocks/>
            </p:cNvCxnSpPr>
            <p:nvPr/>
          </p:nvCxnSpPr>
          <p:spPr bwMode="auto">
            <a:xfrm>
              <a:off x="7899891" y="4576228"/>
              <a:ext cx="52852" cy="0"/>
            </a:xfrm>
            <a:prstGeom prst="line">
              <a:avLst/>
            </a:prstGeom>
            <a:noFill/>
            <a:ln w="19050" cap="flat" cmpd="sng" algn="ctr">
              <a:solidFill>
                <a:schemeClr val="accent4"/>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495B5082-1D27-4161-A10E-B81134E6798E}"/>
                </a:ext>
              </a:extLst>
            </p:cNvPr>
            <p:cNvCxnSpPr>
              <a:cxnSpLocks/>
            </p:cNvCxnSpPr>
            <p:nvPr/>
          </p:nvCxnSpPr>
          <p:spPr bwMode="auto">
            <a:xfrm>
              <a:off x="7778559" y="4503429"/>
              <a:ext cx="52852" cy="0"/>
            </a:xfrm>
            <a:prstGeom prst="line">
              <a:avLst/>
            </a:prstGeom>
            <a:noFill/>
            <a:ln w="19050" cap="flat" cmpd="sng" algn="ctr">
              <a:solidFill>
                <a:schemeClr val="accent4"/>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0B6A9CB5-F57D-46E5-B9F9-B4AE2F6D354E}"/>
                </a:ext>
              </a:extLst>
            </p:cNvPr>
            <p:cNvCxnSpPr>
              <a:cxnSpLocks/>
            </p:cNvCxnSpPr>
            <p:nvPr/>
          </p:nvCxnSpPr>
          <p:spPr bwMode="auto">
            <a:xfrm>
              <a:off x="7746571" y="4395333"/>
              <a:ext cx="52852" cy="0"/>
            </a:xfrm>
            <a:prstGeom prst="line">
              <a:avLst/>
            </a:prstGeom>
            <a:noFill/>
            <a:ln w="19050" cap="flat" cmpd="sng" algn="ctr">
              <a:solidFill>
                <a:schemeClr val="accent4"/>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79A68D42-A652-4025-A4C6-C52A3F638611}"/>
                </a:ext>
              </a:extLst>
            </p:cNvPr>
            <p:cNvCxnSpPr>
              <a:cxnSpLocks/>
            </p:cNvCxnSpPr>
            <p:nvPr/>
          </p:nvCxnSpPr>
          <p:spPr bwMode="auto">
            <a:xfrm>
              <a:off x="8655456" y="4794625"/>
              <a:ext cx="52852" cy="0"/>
            </a:xfrm>
            <a:prstGeom prst="line">
              <a:avLst/>
            </a:prstGeom>
            <a:noFill/>
            <a:ln w="19050" cap="flat" cmpd="sng" algn="ctr">
              <a:solidFill>
                <a:schemeClr val="accent4"/>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E2E3E60E-0FB5-4F3E-9444-8CFA8D8C66C1}"/>
                </a:ext>
              </a:extLst>
            </p:cNvPr>
            <p:cNvCxnSpPr>
              <a:cxnSpLocks/>
            </p:cNvCxnSpPr>
            <p:nvPr/>
          </p:nvCxnSpPr>
          <p:spPr bwMode="auto">
            <a:xfrm>
              <a:off x="9244467" y="4800140"/>
              <a:ext cx="52852" cy="0"/>
            </a:xfrm>
            <a:prstGeom prst="line">
              <a:avLst/>
            </a:prstGeom>
            <a:noFill/>
            <a:ln w="19050" cap="flat" cmpd="sng" algn="ctr">
              <a:solidFill>
                <a:schemeClr val="accent4"/>
              </a:solidFill>
              <a:prstDash val="solid"/>
              <a:round/>
              <a:headEnd type="none" w="med" len="med"/>
              <a:tailEnd type="none" w="med" len="med"/>
            </a:ln>
            <a:effectLst/>
          </p:spPr>
        </p:cxnSp>
      </p:grpSp>
      <p:grpSp>
        <p:nvGrpSpPr>
          <p:cNvPr id="820" name="Group 819">
            <a:extLst>
              <a:ext uri="{FF2B5EF4-FFF2-40B4-BE49-F238E27FC236}">
                <a16:creationId xmlns:a16="http://schemas.microsoft.com/office/drawing/2014/main" id="{0B9486D3-7E3B-4002-9786-4BC8CC94EFF0}"/>
              </a:ext>
            </a:extLst>
          </p:cNvPr>
          <p:cNvGrpSpPr/>
          <p:nvPr/>
        </p:nvGrpSpPr>
        <p:grpSpPr>
          <a:xfrm>
            <a:off x="8554164" y="4973681"/>
            <a:ext cx="1095017" cy="288990"/>
            <a:chOff x="8554164" y="4973681"/>
            <a:chExt cx="1095017" cy="288990"/>
          </a:xfrm>
        </p:grpSpPr>
        <p:cxnSp>
          <p:nvCxnSpPr>
            <p:cNvPr id="795" name="Straight Connector 794">
              <a:extLst>
                <a:ext uri="{FF2B5EF4-FFF2-40B4-BE49-F238E27FC236}">
                  <a16:creationId xmlns:a16="http://schemas.microsoft.com/office/drawing/2014/main" id="{E12EDF01-675F-47D9-A184-F281C46A2C5E}"/>
                </a:ext>
              </a:extLst>
            </p:cNvPr>
            <p:cNvCxnSpPr/>
            <p:nvPr/>
          </p:nvCxnSpPr>
          <p:spPr bwMode="auto">
            <a:xfrm>
              <a:off x="9611955"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D910CEA9-45F3-405F-A029-4BCDB054843A}"/>
                </a:ext>
              </a:extLst>
            </p:cNvPr>
            <p:cNvCxnSpPr/>
            <p:nvPr/>
          </p:nvCxnSpPr>
          <p:spPr bwMode="auto">
            <a:xfrm>
              <a:off x="9307522"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3220E549-D9D0-4A5F-BE7C-18A618FDB4EB}"/>
                </a:ext>
              </a:extLst>
            </p:cNvPr>
            <p:cNvCxnSpPr/>
            <p:nvPr/>
          </p:nvCxnSpPr>
          <p:spPr bwMode="auto">
            <a:xfrm>
              <a:off x="9265608"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9D17AD1F-42F0-4918-A547-CD47FFEC9A55}"/>
                </a:ext>
              </a:extLst>
            </p:cNvPr>
            <p:cNvCxnSpPr/>
            <p:nvPr/>
          </p:nvCxnSpPr>
          <p:spPr bwMode="auto">
            <a:xfrm>
              <a:off x="9143173"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D722BF3C-B4FC-4717-BFBC-D913834C10C0}"/>
                </a:ext>
              </a:extLst>
            </p:cNvPr>
            <p:cNvCxnSpPr/>
            <p:nvPr/>
          </p:nvCxnSpPr>
          <p:spPr bwMode="auto">
            <a:xfrm>
              <a:off x="9071477"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B7A81480-C0A2-41C1-9F00-6948FDEB4B92}"/>
                </a:ext>
              </a:extLst>
            </p:cNvPr>
            <p:cNvCxnSpPr/>
            <p:nvPr/>
          </p:nvCxnSpPr>
          <p:spPr bwMode="auto">
            <a:xfrm>
              <a:off x="9033974" y="5186563"/>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F1F03723-D3EB-4C62-8DEF-9E3E11F9BDAE}"/>
                </a:ext>
              </a:extLst>
            </p:cNvPr>
            <p:cNvCxnSpPr/>
            <p:nvPr/>
          </p:nvCxnSpPr>
          <p:spPr bwMode="auto">
            <a:xfrm>
              <a:off x="8909334"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A2914981-B0F2-456E-BC2A-AEDF9A56B655}"/>
                </a:ext>
              </a:extLst>
            </p:cNvPr>
            <p:cNvCxnSpPr/>
            <p:nvPr/>
          </p:nvCxnSpPr>
          <p:spPr bwMode="auto">
            <a:xfrm>
              <a:off x="8859698"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E9078419-5D08-485B-A658-E7099E9435B1}"/>
                </a:ext>
              </a:extLst>
            </p:cNvPr>
            <p:cNvCxnSpPr/>
            <p:nvPr/>
          </p:nvCxnSpPr>
          <p:spPr bwMode="auto">
            <a:xfrm>
              <a:off x="8821092"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F37C5CDE-A426-4A48-9250-C415C0E05457}"/>
                </a:ext>
              </a:extLst>
            </p:cNvPr>
            <p:cNvCxnSpPr/>
            <p:nvPr/>
          </p:nvCxnSpPr>
          <p:spPr bwMode="auto">
            <a:xfrm>
              <a:off x="8808959"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026467F8-5E38-4EDA-B485-B272AA76C3B6}"/>
                </a:ext>
              </a:extLst>
            </p:cNvPr>
            <p:cNvCxnSpPr/>
            <p:nvPr/>
          </p:nvCxnSpPr>
          <p:spPr bwMode="auto">
            <a:xfrm>
              <a:off x="8793517"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07B6895E-FCA3-4932-8415-1690BA8E7A9B}"/>
                </a:ext>
              </a:extLst>
            </p:cNvPr>
            <p:cNvCxnSpPr/>
            <p:nvPr/>
          </p:nvCxnSpPr>
          <p:spPr bwMode="auto">
            <a:xfrm>
              <a:off x="8783590"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FF7AC36A-F756-47B2-A638-A996DAB07FEC}"/>
                </a:ext>
              </a:extLst>
            </p:cNvPr>
            <p:cNvCxnSpPr/>
            <p:nvPr/>
          </p:nvCxnSpPr>
          <p:spPr bwMode="auto">
            <a:xfrm>
              <a:off x="8689834" y="5029935"/>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66892B62-427F-45EF-A009-2619EED0BF2E}"/>
                </a:ext>
              </a:extLst>
            </p:cNvPr>
            <p:cNvCxnSpPr/>
            <p:nvPr/>
          </p:nvCxnSpPr>
          <p:spPr bwMode="auto">
            <a:xfrm>
              <a:off x="8629169"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4FC861FF-8C2C-47AB-8DB4-B4145E05E7B4}"/>
                </a:ext>
              </a:extLst>
            </p:cNvPr>
            <p:cNvCxnSpPr/>
            <p:nvPr/>
          </p:nvCxnSpPr>
          <p:spPr bwMode="auto">
            <a:xfrm>
              <a:off x="8598284"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ADF2F5D1-9349-49DC-9530-D2ECA48FC8CF}"/>
                </a:ext>
              </a:extLst>
            </p:cNvPr>
            <p:cNvCxnSpPr/>
            <p:nvPr/>
          </p:nvCxnSpPr>
          <p:spPr bwMode="auto">
            <a:xfrm>
              <a:off x="8589460"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CCF06644-2A8C-419C-B9BB-F8FFFE392322}"/>
                </a:ext>
              </a:extLst>
            </p:cNvPr>
            <p:cNvCxnSpPr/>
            <p:nvPr/>
          </p:nvCxnSpPr>
          <p:spPr bwMode="auto">
            <a:xfrm>
              <a:off x="8576224"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CDF95700-0FA0-4F98-827F-499B4DC11E56}"/>
                </a:ext>
              </a:extLst>
            </p:cNvPr>
            <p:cNvCxnSpPr/>
            <p:nvPr/>
          </p:nvCxnSpPr>
          <p:spPr bwMode="auto">
            <a:xfrm>
              <a:off x="8560782"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C6DD1971-65DF-41B7-AE45-DAF879FDEAB3}"/>
                </a:ext>
              </a:extLst>
            </p:cNvPr>
            <p:cNvCxnSpPr/>
            <p:nvPr/>
          </p:nvCxnSpPr>
          <p:spPr bwMode="auto">
            <a:xfrm>
              <a:off x="8554164" y="4973681"/>
              <a:ext cx="0" cy="76108"/>
            </a:xfrm>
            <a:prstGeom prst="line">
              <a:avLst/>
            </a:prstGeom>
            <a:noFill/>
            <a:ln w="19050" cap="flat" cmpd="sng" algn="ctr">
              <a:solidFill>
                <a:schemeClr val="accent5"/>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1FD68A1E-CEA2-44C7-B8D5-188572A3FA2B}"/>
                </a:ext>
              </a:extLst>
            </p:cNvPr>
            <p:cNvCxnSpPr/>
            <p:nvPr/>
          </p:nvCxnSpPr>
          <p:spPr bwMode="auto">
            <a:xfrm>
              <a:off x="8862639" y="5062107"/>
              <a:ext cx="76200" cy="0"/>
            </a:xfrm>
            <a:prstGeom prst="line">
              <a:avLst/>
            </a:prstGeom>
            <a:noFill/>
            <a:ln w="19050" cap="flat" cmpd="sng" algn="ctr">
              <a:solidFill>
                <a:schemeClr val="accent5"/>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76959BB3-409B-4244-A43F-86A7BFEF635C}"/>
                </a:ext>
              </a:extLst>
            </p:cNvPr>
            <p:cNvCxnSpPr/>
            <p:nvPr/>
          </p:nvCxnSpPr>
          <p:spPr bwMode="auto">
            <a:xfrm>
              <a:off x="8660787" y="5062107"/>
              <a:ext cx="76200" cy="0"/>
            </a:xfrm>
            <a:prstGeom prst="line">
              <a:avLst/>
            </a:prstGeom>
            <a:noFill/>
            <a:ln w="19050" cap="flat" cmpd="sng" algn="ctr">
              <a:solidFill>
                <a:schemeClr val="accent5"/>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2620E356-DDE4-460D-8265-D14382484C6C}"/>
                </a:ext>
              </a:extLst>
            </p:cNvPr>
            <p:cNvCxnSpPr/>
            <p:nvPr/>
          </p:nvCxnSpPr>
          <p:spPr bwMode="auto">
            <a:xfrm>
              <a:off x="8993897" y="5224250"/>
              <a:ext cx="76200" cy="0"/>
            </a:xfrm>
            <a:prstGeom prst="line">
              <a:avLst/>
            </a:prstGeom>
            <a:noFill/>
            <a:ln w="19050" cap="flat" cmpd="sng" algn="ctr">
              <a:solidFill>
                <a:schemeClr val="accent5"/>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3147FC44-13CF-4BAD-8C76-8BDFD054AFAE}"/>
                </a:ext>
              </a:extLst>
            </p:cNvPr>
            <p:cNvCxnSpPr/>
            <p:nvPr/>
          </p:nvCxnSpPr>
          <p:spPr bwMode="auto">
            <a:xfrm>
              <a:off x="9572981" y="5224250"/>
              <a:ext cx="76200" cy="0"/>
            </a:xfrm>
            <a:prstGeom prst="line">
              <a:avLst/>
            </a:prstGeom>
            <a:noFill/>
            <a:ln w="19050" cap="flat" cmpd="sng" algn="ctr">
              <a:solidFill>
                <a:schemeClr val="accent5"/>
              </a:solidFill>
              <a:prstDash val="solid"/>
              <a:round/>
              <a:headEnd type="none" w="med" len="med"/>
              <a:tailEnd type="none" w="med" len="med"/>
            </a:ln>
            <a:effectLst/>
          </p:spPr>
        </p:cxnSp>
      </p:grpSp>
      <p:sp>
        <p:nvSpPr>
          <p:cNvPr id="821" name="Freeform: Shape 820">
            <a:extLst>
              <a:ext uri="{FF2B5EF4-FFF2-40B4-BE49-F238E27FC236}">
                <a16:creationId xmlns:a16="http://schemas.microsoft.com/office/drawing/2014/main" id="{CDF637D6-7D66-47A4-9B67-1E0FD3805C26}"/>
              </a:ext>
            </a:extLst>
          </p:cNvPr>
          <p:cNvSpPr/>
          <p:nvPr/>
        </p:nvSpPr>
        <p:spPr bwMode="auto">
          <a:xfrm>
            <a:off x="7743170" y="4320512"/>
            <a:ext cx="1872921" cy="904473"/>
          </a:xfrm>
          <a:custGeom>
            <a:avLst/>
            <a:gdLst>
              <a:gd name="connsiteX0" fmla="*/ 1872921 w 1872921"/>
              <a:gd name="connsiteY0" fmla="*/ 904473 h 904473"/>
              <a:gd name="connsiteX1" fmla="*/ 1282807 w 1872921"/>
              <a:gd name="connsiteY1" fmla="*/ 904473 h 904473"/>
              <a:gd name="connsiteX2" fmla="*/ 1282807 w 1872921"/>
              <a:gd name="connsiteY2" fmla="*/ 826159 h 904473"/>
              <a:gd name="connsiteX3" fmla="*/ 1171403 w 1872921"/>
              <a:gd name="connsiteY3" fmla="*/ 826159 h 904473"/>
              <a:gd name="connsiteX4" fmla="*/ 1171403 w 1872921"/>
              <a:gd name="connsiteY4" fmla="*/ 741227 h 904473"/>
              <a:gd name="connsiteX5" fmla="*/ 943078 w 1872921"/>
              <a:gd name="connsiteY5" fmla="*/ 741227 h 904473"/>
              <a:gd name="connsiteX6" fmla="*/ 943078 w 1872921"/>
              <a:gd name="connsiteY6" fmla="*/ 688282 h 904473"/>
              <a:gd name="connsiteX7" fmla="*/ 648573 w 1872921"/>
              <a:gd name="connsiteY7" fmla="*/ 688282 h 904473"/>
              <a:gd name="connsiteX8" fmla="*/ 648573 w 1872921"/>
              <a:gd name="connsiteY8" fmla="*/ 648574 h 904473"/>
              <a:gd name="connsiteX9" fmla="*/ 548199 w 1872921"/>
              <a:gd name="connsiteY9" fmla="*/ 648574 h 904473"/>
              <a:gd name="connsiteX10" fmla="*/ 548199 w 1872921"/>
              <a:gd name="connsiteY10" fmla="*/ 608865 h 904473"/>
              <a:gd name="connsiteX11" fmla="*/ 519520 w 1872921"/>
              <a:gd name="connsiteY11" fmla="*/ 608865 h 904473"/>
              <a:gd name="connsiteX12" fmla="*/ 519520 w 1872921"/>
              <a:gd name="connsiteY12" fmla="*/ 583496 h 904473"/>
              <a:gd name="connsiteX13" fmla="*/ 393777 w 1872921"/>
              <a:gd name="connsiteY13" fmla="*/ 583496 h 904473"/>
              <a:gd name="connsiteX14" fmla="*/ 393777 w 1872921"/>
              <a:gd name="connsiteY14" fmla="*/ 557023 h 904473"/>
              <a:gd name="connsiteX15" fmla="*/ 361789 w 1872921"/>
              <a:gd name="connsiteY15" fmla="*/ 557023 h 904473"/>
              <a:gd name="connsiteX16" fmla="*/ 361789 w 1872921"/>
              <a:gd name="connsiteY16" fmla="*/ 519521 h 904473"/>
              <a:gd name="connsiteX17" fmla="*/ 229427 w 1872921"/>
              <a:gd name="connsiteY17" fmla="*/ 519521 h 904473"/>
              <a:gd name="connsiteX18" fmla="*/ 229427 w 1872921"/>
              <a:gd name="connsiteY18" fmla="*/ 476503 h 904473"/>
              <a:gd name="connsiteX19" fmla="*/ 183101 w 1872921"/>
              <a:gd name="connsiteY19" fmla="*/ 476503 h 904473"/>
              <a:gd name="connsiteX20" fmla="*/ 183101 w 1872921"/>
              <a:gd name="connsiteY20" fmla="*/ 446722 h 904473"/>
              <a:gd name="connsiteX21" fmla="*/ 111405 w 1872921"/>
              <a:gd name="connsiteY21" fmla="*/ 446722 h 904473"/>
              <a:gd name="connsiteX22" fmla="*/ 111405 w 1872921"/>
              <a:gd name="connsiteY22" fmla="*/ 376129 h 904473"/>
              <a:gd name="connsiteX23" fmla="*/ 97065 w 1872921"/>
              <a:gd name="connsiteY23" fmla="*/ 376129 h 904473"/>
              <a:gd name="connsiteX24" fmla="*/ 97065 w 1872921"/>
              <a:gd name="connsiteY24" fmla="*/ 302227 h 904473"/>
              <a:gd name="connsiteX25" fmla="*/ 87138 w 1872921"/>
              <a:gd name="connsiteY25" fmla="*/ 302227 h 904473"/>
              <a:gd name="connsiteX26" fmla="*/ 87138 w 1872921"/>
              <a:gd name="connsiteY26" fmla="*/ 258106 h 904473"/>
              <a:gd name="connsiteX27" fmla="*/ 73902 w 1872921"/>
              <a:gd name="connsiteY27" fmla="*/ 258106 h 904473"/>
              <a:gd name="connsiteX28" fmla="*/ 73902 w 1872921"/>
              <a:gd name="connsiteY28" fmla="*/ 178689 h 904473"/>
              <a:gd name="connsiteX29" fmla="*/ 68387 w 1872921"/>
              <a:gd name="connsiteY29" fmla="*/ 178689 h 904473"/>
              <a:gd name="connsiteX30" fmla="*/ 68387 w 1872921"/>
              <a:gd name="connsiteY30" fmla="*/ 130156 h 904473"/>
              <a:gd name="connsiteX31" fmla="*/ 50739 w 1872921"/>
              <a:gd name="connsiteY31" fmla="*/ 130156 h 904473"/>
              <a:gd name="connsiteX32" fmla="*/ 50739 w 1872921"/>
              <a:gd name="connsiteY32" fmla="*/ 95963 h 904473"/>
              <a:gd name="connsiteX33" fmla="*/ 31988 w 1872921"/>
              <a:gd name="connsiteY33" fmla="*/ 95963 h 904473"/>
              <a:gd name="connsiteX34" fmla="*/ 31988 w 1872921"/>
              <a:gd name="connsiteY34" fmla="*/ 69490 h 904473"/>
              <a:gd name="connsiteX35" fmla="*/ 22060 w 1872921"/>
              <a:gd name="connsiteY35" fmla="*/ 69490 h 904473"/>
              <a:gd name="connsiteX36" fmla="*/ 22060 w 1872921"/>
              <a:gd name="connsiteY36" fmla="*/ 34194 h 904473"/>
              <a:gd name="connsiteX37" fmla="*/ 5515 w 1872921"/>
              <a:gd name="connsiteY37" fmla="*/ 34194 h 904473"/>
              <a:gd name="connsiteX38" fmla="*/ 5515 w 1872921"/>
              <a:gd name="connsiteY38" fmla="*/ 0 h 904473"/>
              <a:gd name="connsiteX39" fmla="*/ 0 w 1872921"/>
              <a:gd name="connsiteY39" fmla="*/ 0 h 904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872921" h="904473">
                <a:moveTo>
                  <a:pt x="1872921" y="904473"/>
                </a:moveTo>
                <a:lnTo>
                  <a:pt x="1282807" y="904473"/>
                </a:lnTo>
                <a:lnTo>
                  <a:pt x="1282807" y="826159"/>
                </a:lnTo>
                <a:lnTo>
                  <a:pt x="1171403" y="826159"/>
                </a:lnTo>
                <a:lnTo>
                  <a:pt x="1171403" y="741227"/>
                </a:lnTo>
                <a:lnTo>
                  <a:pt x="943078" y="741227"/>
                </a:lnTo>
                <a:lnTo>
                  <a:pt x="943078" y="688282"/>
                </a:lnTo>
                <a:lnTo>
                  <a:pt x="648573" y="688282"/>
                </a:lnTo>
                <a:lnTo>
                  <a:pt x="648573" y="648574"/>
                </a:lnTo>
                <a:lnTo>
                  <a:pt x="548199" y="648574"/>
                </a:lnTo>
                <a:lnTo>
                  <a:pt x="548199" y="608865"/>
                </a:lnTo>
                <a:lnTo>
                  <a:pt x="519520" y="608865"/>
                </a:lnTo>
                <a:lnTo>
                  <a:pt x="519520" y="583496"/>
                </a:lnTo>
                <a:lnTo>
                  <a:pt x="393777" y="583496"/>
                </a:lnTo>
                <a:lnTo>
                  <a:pt x="393777" y="557023"/>
                </a:lnTo>
                <a:lnTo>
                  <a:pt x="361789" y="557023"/>
                </a:lnTo>
                <a:lnTo>
                  <a:pt x="361789" y="519521"/>
                </a:lnTo>
                <a:lnTo>
                  <a:pt x="229427" y="519521"/>
                </a:lnTo>
                <a:lnTo>
                  <a:pt x="229427" y="476503"/>
                </a:lnTo>
                <a:lnTo>
                  <a:pt x="183101" y="476503"/>
                </a:lnTo>
                <a:lnTo>
                  <a:pt x="183101" y="446722"/>
                </a:lnTo>
                <a:lnTo>
                  <a:pt x="111405" y="446722"/>
                </a:lnTo>
                <a:lnTo>
                  <a:pt x="111405" y="376129"/>
                </a:lnTo>
                <a:lnTo>
                  <a:pt x="97065" y="376129"/>
                </a:lnTo>
                <a:lnTo>
                  <a:pt x="97065" y="302227"/>
                </a:lnTo>
                <a:lnTo>
                  <a:pt x="87138" y="302227"/>
                </a:lnTo>
                <a:lnTo>
                  <a:pt x="87138" y="258106"/>
                </a:lnTo>
                <a:lnTo>
                  <a:pt x="73902" y="258106"/>
                </a:lnTo>
                <a:lnTo>
                  <a:pt x="73902" y="178689"/>
                </a:lnTo>
                <a:lnTo>
                  <a:pt x="68387" y="178689"/>
                </a:lnTo>
                <a:lnTo>
                  <a:pt x="68387" y="130156"/>
                </a:lnTo>
                <a:lnTo>
                  <a:pt x="50739" y="130156"/>
                </a:lnTo>
                <a:lnTo>
                  <a:pt x="50739" y="95963"/>
                </a:lnTo>
                <a:lnTo>
                  <a:pt x="31988" y="95963"/>
                </a:lnTo>
                <a:lnTo>
                  <a:pt x="31988" y="69490"/>
                </a:lnTo>
                <a:lnTo>
                  <a:pt x="22060" y="69490"/>
                </a:lnTo>
                <a:lnTo>
                  <a:pt x="22060" y="34194"/>
                </a:lnTo>
                <a:lnTo>
                  <a:pt x="5515" y="34194"/>
                </a:lnTo>
                <a:lnTo>
                  <a:pt x="5515" y="0"/>
                </a:lnTo>
                <a:lnTo>
                  <a:pt x="0" y="0"/>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822" name="Freeform: Shape 821">
            <a:extLst>
              <a:ext uri="{FF2B5EF4-FFF2-40B4-BE49-F238E27FC236}">
                <a16:creationId xmlns:a16="http://schemas.microsoft.com/office/drawing/2014/main" id="{F33AA84A-9649-4E60-8DA6-EFFA784FC6E4}"/>
              </a:ext>
            </a:extLst>
          </p:cNvPr>
          <p:cNvSpPr/>
          <p:nvPr/>
        </p:nvSpPr>
        <p:spPr bwMode="auto">
          <a:xfrm>
            <a:off x="7749788" y="4323821"/>
            <a:ext cx="1527677" cy="479812"/>
          </a:xfrm>
          <a:custGeom>
            <a:avLst/>
            <a:gdLst>
              <a:gd name="connsiteX0" fmla="*/ 1527677 w 1527677"/>
              <a:gd name="connsiteY0" fmla="*/ 479812 h 479812"/>
              <a:gd name="connsiteX1" fmla="*/ 922121 w 1527677"/>
              <a:gd name="connsiteY1" fmla="*/ 479812 h 479812"/>
              <a:gd name="connsiteX2" fmla="*/ 922121 w 1527677"/>
              <a:gd name="connsiteY2" fmla="*/ 424662 h 479812"/>
              <a:gd name="connsiteX3" fmla="*/ 839395 w 1527677"/>
              <a:gd name="connsiteY3" fmla="*/ 424662 h 479812"/>
              <a:gd name="connsiteX4" fmla="*/ 839395 w 1527677"/>
              <a:gd name="connsiteY4" fmla="*/ 379438 h 479812"/>
              <a:gd name="connsiteX5" fmla="*/ 771008 w 1527677"/>
              <a:gd name="connsiteY5" fmla="*/ 379438 h 479812"/>
              <a:gd name="connsiteX6" fmla="*/ 771008 w 1527677"/>
              <a:gd name="connsiteY6" fmla="*/ 335317 h 479812"/>
              <a:gd name="connsiteX7" fmla="*/ 633131 w 1527677"/>
              <a:gd name="connsiteY7" fmla="*/ 335317 h 479812"/>
              <a:gd name="connsiteX8" fmla="*/ 633131 w 1527677"/>
              <a:gd name="connsiteY8" fmla="*/ 292300 h 479812"/>
              <a:gd name="connsiteX9" fmla="*/ 172071 w 1527677"/>
              <a:gd name="connsiteY9" fmla="*/ 292300 h 479812"/>
              <a:gd name="connsiteX10" fmla="*/ 172071 w 1527677"/>
              <a:gd name="connsiteY10" fmla="*/ 233840 h 479812"/>
              <a:gd name="connsiteX11" fmla="*/ 131259 w 1527677"/>
              <a:gd name="connsiteY11" fmla="*/ 233840 h 479812"/>
              <a:gd name="connsiteX12" fmla="*/ 131259 w 1527677"/>
              <a:gd name="connsiteY12" fmla="*/ 213986 h 479812"/>
              <a:gd name="connsiteX13" fmla="*/ 61769 w 1527677"/>
              <a:gd name="connsiteY13" fmla="*/ 213986 h 479812"/>
              <a:gd name="connsiteX14" fmla="*/ 61769 w 1527677"/>
              <a:gd name="connsiteY14" fmla="*/ 178689 h 479812"/>
              <a:gd name="connsiteX15" fmla="*/ 41915 w 1527677"/>
              <a:gd name="connsiteY15" fmla="*/ 178689 h 479812"/>
              <a:gd name="connsiteX16" fmla="*/ 41915 w 1527677"/>
              <a:gd name="connsiteY16" fmla="*/ 135671 h 479812"/>
              <a:gd name="connsiteX17" fmla="*/ 25370 w 1527677"/>
              <a:gd name="connsiteY17" fmla="*/ 135671 h 479812"/>
              <a:gd name="connsiteX18" fmla="*/ 25370 w 1527677"/>
              <a:gd name="connsiteY18" fmla="*/ 108096 h 479812"/>
              <a:gd name="connsiteX19" fmla="*/ 13236 w 1527677"/>
              <a:gd name="connsiteY19" fmla="*/ 108096 h 479812"/>
              <a:gd name="connsiteX20" fmla="*/ 13236 w 1527677"/>
              <a:gd name="connsiteY20" fmla="*/ 51842 h 479812"/>
              <a:gd name="connsiteX21" fmla="*/ 4412 w 1527677"/>
              <a:gd name="connsiteY21" fmla="*/ 51842 h 479812"/>
              <a:gd name="connsiteX22" fmla="*/ 4412 w 1527677"/>
              <a:gd name="connsiteY22" fmla="*/ 35297 h 479812"/>
              <a:gd name="connsiteX23" fmla="*/ 0 w 1527677"/>
              <a:gd name="connsiteY23" fmla="*/ 30885 h 479812"/>
              <a:gd name="connsiteX24" fmla="*/ 0 w 1527677"/>
              <a:gd name="connsiteY24" fmla="*/ 0 h 47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27677" h="479812">
                <a:moveTo>
                  <a:pt x="1527677" y="479812"/>
                </a:moveTo>
                <a:lnTo>
                  <a:pt x="922121" y="479812"/>
                </a:lnTo>
                <a:lnTo>
                  <a:pt x="922121" y="424662"/>
                </a:lnTo>
                <a:lnTo>
                  <a:pt x="839395" y="424662"/>
                </a:lnTo>
                <a:lnTo>
                  <a:pt x="839395" y="379438"/>
                </a:lnTo>
                <a:lnTo>
                  <a:pt x="771008" y="379438"/>
                </a:lnTo>
                <a:lnTo>
                  <a:pt x="771008" y="335317"/>
                </a:lnTo>
                <a:lnTo>
                  <a:pt x="633131" y="335317"/>
                </a:lnTo>
                <a:lnTo>
                  <a:pt x="633131" y="292300"/>
                </a:lnTo>
                <a:lnTo>
                  <a:pt x="172071" y="292300"/>
                </a:lnTo>
                <a:lnTo>
                  <a:pt x="172071" y="233840"/>
                </a:lnTo>
                <a:lnTo>
                  <a:pt x="131259" y="233840"/>
                </a:lnTo>
                <a:lnTo>
                  <a:pt x="131259" y="213986"/>
                </a:lnTo>
                <a:lnTo>
                  <a:pt x="61769" y="213986"/>
                </a:lnTo>
                <a:lnTo>
                  <a:pt x="61769" y="178689"/>
                </a:lnTo>
                <a:lnTo>
                  <a:pt x="41915" y="178689"/>
                </a:lnTo>
                <a:lnTo>
                  <a:pt x="41915" y="135671"/>
                </a:lnTo>
                <a:lnTo>
                  <a:pt x="25370" y="135671"/>
                </a:lnTo>
                <a:lnTo>
                  <a:pt x="25370" y="108096"/>
                </a:lnTo>
                <a:lnTo>
                  <a:pt x="13236" y="108096"/>
                </a:lnTo>
                <a:lnTo>
                  <a:pt x="13236" y="51842"/>
                </a:lnTo>
                <a:lnTo>
                  <a:pt x="4412" y="51842"/>
                </a:lnTo>
                <a:lnTo>
                  <a:pt x="4412" y="35297"/>
                </a:lnTo>
                <a:lnTo>
                  <a:pt x="0" y="30885"/>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718" name="Freeform: Shape 717">
            <a:extLst>
              <a:ext uri="{FF2B5EF4-FFF2-40B4-BE49-F238E27FC236}">
                <a16:creationId xmlns:a16="http://schemas.microsoft.com/office/drawing/2014/main" id="{56A4D39C-6964-4FA5-B91A-7942D1D5D906}"/>
              </a:ext>
            </a:extLst>
          </p:cNvPr>
          <p:cNvSpPr/>
          <p:nvPr/>
        </p:nvSpPr>
        <p:spPr bwMode="auto">
          <a:xfrm>
            <a:off x="7730836" y="4248902"/>
            <a:ext cx="2021718" cy="1542298"/>
          </a:xfrm>
          <a:custGeom>
            <a:avLst/>
            <a:gdLst>
              <a:gd name="connsiteX0" fmla="*/ 0 w 2021718"/>
              <a:gd name="connsiteY0" fmla="*/ 0 h 1593534"/>
              <a:gd name="connsiteX1" fmla="*/ 0 w 2021718"/>
              <a:gd name="connsiteY1" fmla="*/ 1593534 h 1593534"/>
              <a:gd name="connsiteX2" fmla="*/ 2021718 w 2021718"/>
              <a:gd name="connsiteY2" fmla="*/ 1593534 h 1593534"/>
            </a:gdLst>
            <a:ahLst/>
            <a:cxnLst>
              <a:cxn ang="0">
                <a:pos x="connsiteX0" y="connsiteY0"/>
              </a:cxn>
              <a:cxn ang="0">
                <a:pos x="connsiteX1" y="connsiteY1"/>
              </a:cxn>
              <a:cxn ang="0">
                <a:pos x="connsiteX2" y="connsiteY2"/>
              </a:cxn>
            </a:cxnLst>
            <a:rect l="l" t="t" r="r" b="b"/>
            <a:pathLst>
              <a:path w="2021718" h="1593534">
                <a:moveTo>
                  <a:pt x="0" y="0"/>
                </a:moveTo>
                <a:lnTo>
                  <a:pt x="0" y="1593534"/>
                </a:lnTo>
                <a:lnTo>
                  <a:pt x="2021718" y="159353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823" name="TextBox 822">
            <a:extLst>
              <a:ext uri="{FF2B5EF4-FFF2-40B4-BE49-F238E27FC236}">
                <a16:creationId xmlns:a16="http://schemas.microsoft.com/office/drawing/2014/main" id="{82A3AD94-008E-44B3-8EEB-B4966D119D5C}"/>
              </a:ext>
            </a:extLst>
          </p:cNvPr>
          <p:cNvSpPr txBox="1"/>
          <p:nvPr/>
        </p:nvSpPr>
        <p:spPr bwMode="auto">
          <a:xfrm>
            <a:off x="9222130" y="4632482"/>
            <a:ext cx="379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C4</a:t>
            </a:r>
          </a:p>
        </p:txBody>
      </p:sp>
      <p:sp>
        <p:nvSpPr>
          <p:cNvPr id="824" name="TextBox 823">
            <a:extLst>
              <a:ext uri="{FF2B5EF4-FFF2-40B4-BE49-F238E27FC236}">
                <a16:creationId xmlns:a16="http://schemas.microsoft.com/office/drawing/2014/main" id="{4B2D1C25-62A2-44B2-BBF5-A1BC4FF39191}"/>
              </a:ext>
            </a:extLst>
          </p:cNvPr>
          <p:cNvSpPr txBox="1"/>
          <p:nvPr/>
        </p:nvSpPr>
        <p:spPr bwMode="auto">
          <a:xfrm>
            <a:off x="9473617" y="4950151"/>
            <a:ext cx="379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DB338"/>
                </a:solidFill>
                <a:effectLst/>
                <a:uLnTx/>
                <a:uFillTx/>
                <a:latin typeface="Calibri" panose="020F0502020204030204" pitchFamily="34" charset="0"/>
                <a:ea typeface="ＭＳ Ｐゴシック" pitchFamily="34" charset="-128"/>
                <a:cs typeface="+mn-cs"/>
              </a:rPr>
              <a:t>C3</a:t>
            </a:r>
          </a:p>
        </p:txBody>
      </p:sp>
      <p:sp>
        <p:nvSpPr>
          <p:cNvPr id="825" name="TextBox 824">
            <a:extLst>
              <a:ext uri="{FF2B5EF4-FFF2-40B4-BE49-F238E27FC236}">
                <a16:creationId xmlns:a16="http://schemas.microsoft.com/office/drawing/2014/main" id="{AB7304E6-A41A-4B64-B380-FB111E014D3B}"/>
              </a:ext>
            </a:extLst>
          </p:cNvPr>
          <p:cNvSpPr txBox="1"/>
          <p:nvPr/>
        </p:nvSpPr>
        <p:spPr bwMode="auto">
          <a:xfrm>
            <a:off x="8190535" y="4008911"/>
            <a:ext cx="1219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GCB-DLBCLs</a:t>
            </a:r>
          </a:p>
        </p:txBody>
      </p:sp>
      <p:grpSp>
        <p:nvGrpSpPr>
          <p:cNvPr id="834" name="Group 833">
            <a:extLst>
              <a:ext uri="{FF2B5EF4-FFF2-40B4-BE49-F238E27FC236}">
                <a16:creationId xmlns:a16="http://schemas.microsoft.com/office/drawing/2014/main" id="{FCC36991-5463-4C6A-A970-A328D2C91813}"/>
              </a:ext>
            </a:extLst>
          </p:cNvPr>
          <p:cNvGrpSpPr/>
          <p:nvPr/>
        </p:nvGrpSpPr>
        <p:grpSpPr>
          <a:xfrm>
            <a:off x="9847182" y="4314976"/>
            <a:ext cx="60675" cy="1465401"/>
            <a:chOff x="9755458" y="4314976"/>
            <a:chExt cx="152400" cy="1465401"/>
          </a:xfrm>
        </p:grpSpPr>
        <p:cxnSp>
          <p:nvCxnSpPr>
            <p:cNvPr id="828" name="Straight Connector 827">
              <a:extLst>
                <a:ext uri="{FF2B5EF4-FFF2-40B4-BE49-F238E27FC236}">
                  <a16:creationId xmlns:a16="http://schemas.microsoft.com/office/drawing/2014/main" id="{C5108F92-8870-4C3E-BC6A-3403B62A7682}"/>
                </a:ext>
              </a:extLst>
            </p:cNvPr>
            <p:cNvCxnSpPr/>
            <p:nvPr/>
          </p:nvCxnSpPr>
          <p:spPr bwMode="auto">
            <a:xfrm>
              <a:off x="9755458" y="578037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71D33EC8-EDDE-4501-920C-6BE2A175486B}"/>
                </a:ext>
              </a:extLst>
            </p:cNvPr>
            <p:cNvCxnSpPr/>
            <p:nvPr/>
          </p:nvCxnSpPr>
          <p:spPr bwMode="auto">
            <a:xfrm>
              <a:off x="9755458" y="5487296"/>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D4D5D80C-0B20-4F45-B31F-CE2A162398D8}"/>
                </a:ext>
              </a:extLst>
            </p:cNvPr>
            <p:cNvCxnSpPr/>
            <p:nvPr/>
          </p:nvCxnSpPr>
          <p:spPr bwMode="auto">
            <a:xfrm>
              <a:off x="9755458" y="5194216"/>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719921E8-25EF-4CF1-AB7D-3D3A3A9421EC}"/>
                </a:ext>
              </a:extLst>
            </p:cNvPr>
            <p:cNvCxnSpPr/>
            <p:nvPr/>
          </p:nvCxnSpPr>
          <p:spPr bwMode="auto">
            <a:xfrm>
              <a:off x="9755458" y="4901136"/>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66C8EC3B-C014-41F0-87ED-E5A61FB28E2B}"/>
                </a:ext>
              </a:extLst>
            </p:cNvPr>
            <p:cNvCxnSpPr/>
            <p:nvPr/>
          </p:nvCxnSpPr>
          <p:spPr bwMode="auto">
            <a:xfrm>
              <a:off x="9755458" y="4608056"/>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00ECC429-6B5A-4696-AF73-0FC1FD8F7F33}"/>
                </a:ext>
              </a:extLst>
            </p:cNvPr>
            <p:cNvCxnSpPr/>
            <p:nvPr/>
          </p:nvCxnSpPr>
          <p:spPr bwMode="auto">
            <a:xfrm>
              <a:off x="9755458" y="4314976"/>
              <a:ext cx="152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4" name="Group 843">
            <a:extLst>
              <a:ext uri="{FF2B5EF4-FFF2-40B4-BE49-F238E27FC236}">
                <a16:creationId xmlns:a16="http://schemas.microsoft.com/office/drawing/2014/main" id="{DC75C349-B085-48A9-BE5F-A92A7BFB133F}"/>
              </a:ext>
            </a:extLst>
          </p:cNvPr>
          <p:cNvGrpSpPr/>
          <p:nvPr/>
        </p:nvGrpSpPr>
        <p:grpSpPr>
          <a:xfrm>
            <a:off x="9911685" y="5776769"/>
            <a:ext cx="2008532" cy="79589"/>
            <a:chOff x="9911685" y="5776769"/>
            <a:chExt cx="2008532" cy="228600"/>
          </a:xfrm>
        </p:grpSpPr>
        <p:cxnSp>
          <p:nvCxnSpPr>
            <p:cNvPr id="836" name="Straight Connector 835">
              <a:extLst>
                <a:ext uri="{FF2B5EF4-FFF2-40B4-BE49-F238E27FC236}">
                  <a16:creationId xmlns:a16="http://schemas.microsoft.com/office/drawing/2014/main" id="{78860A4B-19A2-4658-A59F-50CAD9669E1A}"/>
                </a:ext>
              </a:extLst>
            </p:cNvPr>
            <p:cNvCxnSpPr/>
            <p:nvPr/>
          </p:nvCxnSpPr>
          <p:spPr bwMode="auto">
            <a:xfrm>
              <a:off x="9911685"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FC37D7EB-2975-4452-A3B7-534769EFD1FA}"/>
                </a:ext>
              </a:extLst>
            </p:cNvPr>
            <p:cNvCxnSpPr/>
            <p:nvPr/>
          </p:nvCxnSpPr>
          <p:spPr bwMode="auto">
            <a:xfrm>
              <a:off x="10198618"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996801BD-B85E-4A15-800C-DAF7582FD35C}"/>
                </a:ext>
              </a:extLst>
            </p:cNvPr>
            <p:cNvCxnSpPr/>
            <p:nvPr/>
          </p:nvCxnSpPr>
          <p:spPr bwMode="auto">
            <a:xfrm>
              <a:off x="10485551"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46A19A69-92A5-4C9D-9A8C-A53DE914640C}"/>
                </a:ext>
              </a:extLst>
            </p:cNvPr>
            <p:cNvCxnSpPr/>
            <p:nvPr/>
          </p:nvCxnSpPr>
          <p:spPr bwMode="auto">
            <a:xfrm>
              <a:off x="10772484"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7A223EFF-770B-43E4-B741-11E4BD4CFCE6}"/>
                </a:ext>
              </a:extLst>
            </p:cNvPr>
            <p:cNvCxnSpPr/>
            <p:nvPr/>
          </p:nvCxnSpPr>
          <p:spPr bwMode="auto">
            <a:xfrm>
              <a:off x="11059417"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B3602EE6-8D0C-41B7-9C79-D9E3953961B0}"/>
                </a:ext>
              </a:extLst>
            </p:cNvPr>
            <p:cNvCxnSpPr/>
            <p:nvPr/>
          </p:nvCxnSpPr>
          <p:spPr bwMode="auto">
            <a:xfrm>
              <a:off x="11346350"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EBEF63E7-A7A6-4005-9606-DF719B771BBF}"/>
                </a:ext>
              </a:extLst>
            </p:cNvPr>
            <p:cNvCxnSpPr/>
            <p:nvPr/>
          </p:nvCxnSpPr>
          <p:spPr bwMode="auto">
            <a:xfrm>
              <a:off x="11633283" y="5776769"/>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460F6347-D10B-4722-AC6A-23FA0FCCFD3E}"/>
                </a:ext>
              </a:extLst>
            </p:cNvPr>
            <p:cNvCxnSpPr/>
            <p:nvPr/>
          </p:nvCxnSpPr>
          <p:spPr bwMode="auto">
            <a:xfrm>
              <a:off x="11920217" y="5776769"/>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845" name="TextBox 844">
            <a:extLst>
              <a:ext uri="{FF2B5EF4-FFF2-40B4-BE49-F238E27FC236}">
                <a16:creationId xmlns:a16="http://schemas.microsoft.com/office/drawing/2014/main" id="{7884569E-E390-440D-BC92-213A4D96E50F}"/>
              </a:ext>
            </a:extLst>
          </p:cNvPr>
          <p:cNvSpPr txBox="1"/>
          <p:nvPr/>
        </p:nvSpPr>
        <p:spPr bwMode="auto">
          <a:xfrm>
            <a:off x="11703814" y="5770984"/>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140</a:t>
            </a:r>
          </a:p>
        </p:txBody>
      </p:sp>
      <p:sp>
        <p:nvSpPr>
          <p:cNvPr id="846" name="TextBox 845">
            <a:extLst>
              <a:ext uri="{FF2B5EF4-FFF2-40B4-BE49-F238E27FC236}">
                <a16:creationId xmlns:a16="http://schemas.microsoft.com/office/drawing/2014/main" id="{3C7FE616-F248-44F8-BB74-EB14A4C753DD}"/>
              </a:ext>
            </a:extLst>
          </p:cNvPr>
          <p:cNvSpPr txBox="1"/>
          <p:nvPr/>
        </p:nvSpPr>
        <p:spPr bwMode="auto">
          <a:xfrm>
            <a:off x="11403387" y="5770984"/>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120</a:t>
            </a:r>
          </a:p>
        </p:txBody>
      </p:sp>
      <p:sp>
        <p:nvSpPr>
          <p:cNvPr id="847" name="TextBox 846">
            <a:extLst>
              <a:ext uri="{FF2B5EF4-FFF2-40B4-BE49-F238E27FC236}">
                <a16:creationId xmlns:a16="http://schemas.microsoft.com/office/drawing/2014/main" id="{3AF8D89B-BCA3-41B0-98E0-5F205B02FADC}"/>
              </a:ext>
            </a:extLst>
          </p:cNvPr>
          <p:cNvSpPr txBox="1"/>
          <p:nvPr/>
        </p:nvSpPr>
        <p:spPr bwMode="auto">
          <a:xfrm>
            <a:off x="11121326" y="5770984"/>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848" name="TextBox 847">
            <a:extLst>
              <a:ext uri="{FF2B5EF4-FFF2-40B4-BE49-F238E27FC236}">
                <a16:creationId xmlns:a16="http://schemas.microsoft.com/office/drawing/2014/main" id="{F4DB4D71-D3FD-4BA9-A8A7-078FDB60F716}"/>
              </a:ext>
            </a:extLst>
          </p:cNvPr>
          <p:cNvSpPr txBox="1"/>
          <p:nvPr/>
        </p:nvSpPr>
        <p:spPr bwMode="auto">
          <a:xfrm>
            <a:off x="10882557" y="5770984"/>
            <a:ext cx="397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80</a:t>
            </a:r>
          </a:p>
        </p:txBody>
      </p:sp>
      <p:sp>
        <p:nvSpPr>
          <p:cNvPr id="849" name="TextBox 848">
            <a:extLst>
              <a:ext uri="{FF2B5EF4-FFF2-40B4-BE49-F238E27FC236}">
                <a16:creationId xmlns:a16="http://schemas.microsoft.com/office/drawing/2014/main" id="{6DE3C6D9-FDA9-440A-9E5E-07CB31FD71A2}"/>
              </a:ext>
            </a:extLst>
          </p:cNvPr>
          <p:cNvSpPr txBox="1"/>
          <p:nvPr/>
        </p:nvSpPr>
        <p:spPr bwMode="auto">
          <a:xfrm>
            <a:off x="10595249" y="5770984"/>
            <a:ext cx="397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60</a:t>
            </a:r>
          </a:p>
        </p:txBody>
      </p:sp>
      <p:sp>
        <p:nvSpPr>
          <p:cNvPr id="850" name="TextBox 849">
            <a:extLst>
              <a:ext uri="{FF2B5EF4-FFF2-40B4-BE49-F238E27FC236}">
                <a16:creationId xmlns:a16="http://schemas.microsoft.com/office/drawing/2014/main" id="{894E47F7-6CA2-4266-9826-8D3A11637C59}"/>
              </a:ext>
            </a:extLst>
          </p:cNvPr>
          <p:cNvSpPr txBox="1"/>
          <p:nvPr/>
        </p:nvSpPr>
        <p:spPr bwMode="auto">
          <a:xfrm>
            <a:off x="10305318" y="5770984"/>
            <a:ext cx="397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40</a:t>
            </a:r>
          </a:p>
        </p:txBody>
      </p:sp>
      <p:sp>
        <p:nvSpPr>
          <p:cNvPr id="851" name="TextBox 850">
            <a:extLst>
              <a:ext uri="{FF2B5EF4-FFF2-40B4-BE49-F238E27FC236}">
                <a16:creationId xmlns:a16="http://schemas.microsoft.com/office/drawing/2014/main" id="{6057F433-BC9A-4838-A603-AA25A10238B8}"/>
              </a:ext>
            </a:extLst>
          </p:cNvPr>
          <p:cNvSpPr txBox="1"/>
          <p:nvPr/>
        </p:nvSpPr>
        <p:spPr bwMode="auto">
          <a:xfrm>
            <a:off x="10018010" y="5770984"/>
            <a:ext cx="3972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20</a:t>
            </a:r>
          </a:p>
        </p:txBody>
      </p:sp>
      <p:sp>
        <p:nvSpPr>
          <p:cNvPr id="853" name="TextBox 852">
            <a:extLst>
              <a:ext uri="{FF2B5EF4-FFF2-40B4-BE49-F238E27FC236}">
                <a16:creationId xmlns:a16="http://schemas.microsoft.com/office/drawing/2014/main" id="{7AF3838C-B643-4ABD-8A4D-A12A8A0DF3C8}"/>
              </a:ext>
            </a:extLst>
          </p:cNvPr>
          <p:cNvSpPr txBox="1"/>
          <p:nvPr/>
        </p:nvSpPr>
        <p:spPr bwMode="auto">
          <a:xfrm>
            <a:off x="9781867" y="5770984"/>
            <a:ext cx="2765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854" name="TextBox 853">
            <a:extLst>
              <a:ext uri="{FF2B5EF4-FFF2-40B4-BE49-F238E27FC236}">
                <a16:creationId xmlns:a16="http://schemas.microsoft.com/office/drawing/2014/main" id="{6926F9D8-C997-49E1-A7A7-4E862EC90382}"/>
              </a:ext>
            </a:extLst>
          </p:cNvPr>
          <p:cNvSpPr txBox="1"/>
          <p:nvPr/>
        </p:nvSpPr>
        <p:spPr bwMode="auto">
          <a:xfrm>
            <a:off x="11302417" y="4220669"/>
            <a:ext cx="695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 .03</a:t>
            </a:r>
            <a:endPar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endParaRPr>
          </a:p>
        </p:txBody>
      </p:sp>
      <p:grpSp>
        <p:nvGrpSpPr>
          <p:cNvPr id="881" name="Group 880">
            <a:extLst>
              <a:ext uri="{FF2B5EF4-FFF2-40B4-BE49-F238E27FC236}">
                <a16:creationId xmlns:a16="http://schemas.microsoft.com/office/drawing/2014/main" id="{3A0E62F1-2B8E-4DAC-88AB-C139209CA740}"/>
              </a:ext>
            </a:extLst>
          </p:cNvPr>
          <p:cNvGrpSpPr/>
          <p:nvPr/>
        </p:nvGrpSpPr>
        <p:grpSpPr>
          <a:xfrm>
            <a:off x="10163681" y="4574542"/>
            <a:ext cx="1495147" cy="316188"/>
            <a:chOff x="10163681" y="4574542"/>
            <a:chExt cx="1495147" cy="316188"/>
          </a:xfrm>
        </p:grpSpPr>
        <p:cxnSp>
          <p:nvCxnSpPr>
            <p:cNvPr id="856" name="Straight Connector 855">
              <a:extLst>
                <a:ext uri="{FF2B5EF4-FFF2-40B4-BE49-F238E27FC236}">
                  <a16:creationId xmlns:a16="http://schemas.microsoft.com/office/drawing/2014/main" id="{554B7FFD-C8DC-4C13-BFC8-A3A6BA421198}"/>
                </a:ext>
              </a:extLst>
            </p:cNvPr>
            <p:cNvCxnSpPr/>
            <p:nvPr/>
          </p:nvCxnSpPr>
          <p:spPr bwMode="auto">
            <a:xfrm>
              <a:off x="11658828"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220CFD66-E41D-462C-8087-D8F21CD8EED4}"/>
                </a:ext>
              </a:extLst>
            </p:cNvPr>
            <p:cNvCxnSpPr/>
            <p:nvPr/>
          </p:nvCxnSpPr>
          <p:spPr bwMode="auto">
            <a:xfrm>
              <a:off x="11447611"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EDF49859-DADB-4F4B-BFED-B846E61746C3}"/>
                </a:ext>
              </a:extLst>
            </p:cNvPr>
            <p:cNvCxnSpPr/>
            <p:nvPr/>
          </p:nvCxnSpPr>
          <p:spPr bwMode="auto">
            <a:xfrm>
              <a:off x="11334787"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FCEEFC4E-A9EA-4F87-B7B9-7F33B55842CB}"/>
                </a:ext>
              </a:extLst>
            </p:cNvPr>
            <p:cNvCxnSpPr/>
            <p:nvPr/>
          </p:nvCxnSpPr>
          <p:spPr bwMode="auto">
            <a:xfrm>
              <a:off x="11257812"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7CEF3366-B5B5-4992-9FD8-5DA14A1620BE}"/>
                </a:ext>
              </a:extLst>
            </p:cNvPr>
            <p:cNvCxnSpPr/>
            <p:nvPr/>
          </p:nvCxnSpPr>
          <p:spPr bwMode="auto">
            <a:xfrm>
              <a:off x="11163354"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C54D3FF8-1C01-4C42-B3E6-E4459377409A}"/>
                </a:ext>
              </a:extLst>
            </p:cNvPr>
            <p:cNvCxnSpPr/>
            <p:nvPr/>
          </p:nvCxnSpPr>
          <p:spPr bwMode="auto">
            <a:xfrm>
              <a:off x="11152859" y="481462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F69F1751-C0E1-486F-AD00-8D619CFEE6B6}"/>
                </a:ext>
              </a:extLst>
            </p:cNvPr>
            <p:cNvCxnSpPr/>
            <p:nvPr/>
          </p:nvCxnSpPr>
          <p:spPr bwMode="auto">
            <a:xfrm>
              <a:off x="11095135"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88F73794-23E1-411D-82E3-BF5FCD2711D2}"/>
                </a:ext>
              </a:extLst>
            </p:cNvPr>
            <p:cNvCxnSpPr/>
            <p:nvPr/>
          </p:nvCxnSpPr>
          <p:spPr bwMode="auto">
            <a:xfrm>
              <a:off x="11047907"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A62037BE-982C-4733-830E-AD9BD29DCB4E}"/>
                </a:ext>
              </a:extLst>
            </p:cNvPr>
            <p:cNvCxnSpPr/>
            <p:nvPr/>
          </p:nvCxnSpPr>
          <p:spPr bwMode="auto">
            <a:xfrm>
              <a:off x="11032164"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7A15F717-7714-4AE4-8643-FF2B40E23CA2}"/>
                </a:ext>
              </a:extLst>
            </p:cNvPr>
            <p:cNvCxnSpPr/>
            <p:nvPr/>
          </p:nvCxnSpPr>
          <p:spPr bwMode="auto">
            <a:xfrm>
              <a:off x="11022981"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E89337B2-0287-4B68-B07B-B8A42CF86498}"/>
                </a:ext>
              </a:extLst>
            </p:cNvPr>
            <p:cNvCxnSpPr/>
            <p:nvPr/>
          </p:nvCxnSpPr>
          <p:spPr bwMode="auto">
            <a:xfrm>
              <a:off x="10982312"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6F3A9990-8EDA-42D1-93B1-778B0C10F3B9}"/>
                </a:ext>
              </a:extLst>
            </p:cNvPr>
            <p:cNvCxnSpPr/>
            <p:nvPr/>
          </p:nvCxnSpPr>
          <p:spPr bwMode="auto">
            <a:xfrm>
              <a:off x="10966569"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643165BF-4BE6-4CAB-94AD-F7D2831921BD}"/>
                </a:ext>
              </a:extLst>
            </p:cNvPr>
            <p:cNvCxnSpPr/>
            <p:nvPr/>
          </p:nvCxnSpPr>
          <p:spPr bwMode="auto">
            <a:xfrm>
              <a:off x="10953450"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47C7CCF4-1205-4368-9D18-A1CB4469A322}"/>
                </a:ext>
              </a:extLst>
            </p:cNvPr>
            <p:cNvCxnSpPr/>
            <p:nvPr/>
          </p:nvCxnSpPr>
          <p:spPr bwMode="auto">
            <a:xfrm>
              <a:off x="10924588"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6836253C-F69C-4A46-B435-BE26CC0B4536}"/>
                </a:ext>
              </a:extLst>
            </p:cNvPr>
            <p:cNvCxnSpPr/>
            <p:nvPr/>
          </p:nvCxnSpPr>
          <p:spPr bwMode="auto">
            <a:xfrm>
              <a:off x="10940331"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7C21E829-0E7A-459E-8CED-33791FAA6010}"/>
                </a:ext>
              </a:extLst>
            </p:cNvPr>
            <p:cNvCxnSpPr/>
            <p:nvPr/>
          </p:nvCxnSpPr>
          <p:spPr bwMode="auto">
            <a:xfrm>
              <a:off x="10865552"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E883B3B3-1504-47E7-B543-C95939D61854}"/>
                </a:ext>
              </a:extLst>
            </p:cNvPr>
            <p:cNvCxnSpPr/>
            <p:nvPr/>
          </p:nvCxnSpPr>
          <p:spPr bwMode="auto">
            <a:xfrm>
              <a:off x="10806517"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8FB9A8B9-2FF6-4D0C-844C-B9FC0DC2FB86}"/>
                </a:ext>
              </a:extLst>
            </p:cNvPr>
            <p:cNvCxnSpPr/>
            <p:nvPr/>
          </p:nvCxnSpPr>
          <p:spPr bwMode="auto">
            <a:xfrm>
              <a:off x="10797333"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F1B67F9B-D020-4C20-86B6-0E66D2DCFC89}"/>
                </a:ext>
              </a:extLst>
            </p:cNvPr>
            <p:cNvCxnSpPr/>
            <p:nvPr/>
          </p:nvCxnSpPr>
          <p:spPr bwMode="auto">
            <a:xfrm>
              <a:off x="10773719"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B94C27D2-5B48-4834-8C19-F87A3BD32F2B}"/>
                </a:ext>
              </a:extLst>
            </p:cNvPr>
            <p:cNvCxnSpPr/>
            <p:nvPr/>
          </p:nvCxnSpPr>
          <p:spPr bwMode="auto">
            <a:xfrm>
              <a:off x="10729114" y="4687367"/>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E4DD3BDF-43B8-4B3C-BEDE-0F384913AB82}"/>
                </a:ext>
              </a:extLst>
            </p:cNvPr>
            <p:cNvCxnSpPr/>
            <p:nvPr/>
          </p:nvCxnSpPr>
          <p:spPr bwMode="auto">
            <a:xfrm>
              <a:off x="10626785" y="463620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76442FF6-5113-455B-A2B8-09AA3FB350CC}"/>
                </a:ext>
              </a:extLst>
            </p:cNvPr>
            <p:cNvCxnSpPr/>
            <p:nvPr/>
          </p:nvCxnSpPr>
          <p:spPr bwMode="auto">
            <a:xfrm>
              <a:off x="10502154" y="463620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EC5326E2-E38D-48DB-8814-7501B520D416}"/>
                </a:ext>
              </a:extLst>
            </p:cNvPr>
            <p:cNvCxnSpPr/>
            <p:nvPr/>
          </p:nvCxnSpPr>
          <p:spPr bwMode="auto">
            <a:xfrm>
              <a:off x="10443118" y="463620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87B0AC2E-C65A-49E8-8F81-D1386F73B0C2}"/>
                </a:ext>
              </a:extLst>
            </p:cNvPr>
            <p:cNvCxnSpPr/>
            <p:nvPr/>
          </p:nvCxnSpPr>
          <p:spPr bwMode="auto">
            <a:xfrm>
              <a:off x="10311927" y="4636202"/>
              <a:ext cx="0" cy="76108"/>
            </a:xfrm>
            <a:prstGeom prst="line">
              <a:avLst/>
            </a:prstGeom>
            <a:noFill/>
            <a:ln w="19050" cap="flat" cmpd="sng" algn="ctr">
              <a:solidFill>
                <a:schemeClr val="accent6"/>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B82BE57A-3016-46EB-B42E-59EA148E9181}"/>
                </a:ext>
              </a:extLst>
            </p:cNvPr>
            <p:cNvCxnSpPr/>
            <p:nvPr/>
          </p:nvCxnSpPr>
          <p:spPr bwMode="auto">
            <a:xfrm>
              <a:off x="10163681" y="4574542"/>
              <a:ext cx="0" cy="76108"/>
            </a:xfrm>
            <a:prstGeom prst="line">
              <a:avLst/>
            </a:prstGeom>
            <a:noFill/>
            <a:ln w="19050" cap="flat" cmpd="sng" algn="ctr">
              <a:solidFill>
                <a:schemeClr val="accent6"/>
              </a:solidFill>
              <a:prstDash val="solid"/>
              <a:round/>
              <a:headEnd type="none" w="med" len="med"/>
              <a:tailEnd type="none" w="med" len="med"/>
            </a:ln>
            <a:effectLst/>
          </p:spPr>
        </p:cxnSp>
      </p:grpSp>
      <p:grpSp>
        <p:nvGrpSpPr>
          <p:cNvPr id="913" name="Group 912">
            <a:extLst>
              <a:ext uri="{FF2B5EF4-FFF2-40B4-BE49-F238E27FC236}">
                <a16:creationId xmlns:a16="http://schemas.microsoft.com/office/drawing/2014/main" id="{4741CB23-9C6E-4AA8-B19F-DD9F044B5D11}"/>
              </a:ext>
            </a:extLst>
          </p:cNvPr>
          <p:cNvGrpSpPr/>
          <p:nvPr/>
        </p:nvGrpSpPr>
        <p:grpSpPr>
          <a:xfrm>
            <a:off x="10517686" y="4968335"/>
            <a:ext cx="1109875" cy="287324"/>
            <a:chOff x="10517686" y="4968335"/>
            <a:chExt cx="1109875" cy="287324"/>
          </a:xfrm>
        </p:grpSpPr>
        <p:cxnSp>
          <p:nvCxnSpPr>
            <p:cNvPr id="882" name="Straight Connector 881">
              <a:extLst>
                <a:ext uri="{FF2B5EF4-FFF2-40B4-BE49-F238E27FC236}">
                  <a16:creationId xmlns:a16="http://schemas.microsoft.com/office/drawing/2014/main" id="{9DD5EF1F-121F-4390-89E9-18C8F7847D63}"/>
                </a:ext>
              </a:extLst>
            </p:cNvPr>
            <p:cNvCxnSpPr/>
            <p:nvPr/>
          </p:nvCxnSpPr>
          <p:spPr bwMode="auto">
            <a:xfrm>
              <a:off x="11627561"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626C300A-B19E-4309-A0C9-6BC14EE2DF5F}"/>
                </a:ext>
              </a:extLst>
            </p:cNvPr>
            <p:cNvCxnSpPr/>
            <p:nvPr/>
          </p:nvCxnSpPr>
          <p:spPr bwMode="auto">
            <a:xfrm>
              <a:off x="11496370"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B315E174-A85E-44A4-8E71-79BC80196E5D}"/>
                </a:ext>
              </a:extLst>
            </p:cNvPr>
            <p:cNvCxnSpPr/>
            <p:nvPr/>
          </p:nvCxnSpPr>
          <p:spPr bwMode="auto">
            <a:xfrm>
              <a:off x="11466196"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D25B1836-E733-416D-BA5B-C3AA2FD7C8CC}"/>
                </a:ext>
              </a:extLst>
            </p:cNvPr>
            <p:cNvCxnSpPr/>
            <p:nvPr/>
          </p:nvCxnSpPr>
          <p:spPr bwMode="auto">
            <a:xfrm>
              <a:off x="11387481"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4C40F865-A2BC-422D-AFAF-E37C870AFA3C}"/>
                </a:ext>
              </a:extLst>
            </p:cNvPr>
            <p:cNvCxnSpPr/>
            <p:nvPr/>
          </p:nvCxnSpPr>
          <p:spPr bwMode="auto">
            <a:xfrm>
              <a:off x="11382234"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4D888563-50C2-403A-A6F1-BD118941CD5F}"/>
                </a:ext>
              </a:extLst>
            </p:cNvPr>
            <p:cNvCxnSpPr/>
            <p:nvPr/>
          </p:nvCxnSpPr>
          <p:spPr bwMode="auto">
            <a:xfrm>
              <a:off x="11338941"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D68567A1-BA0A-4DAE-B342-78482440069C}"/>
                </a:ext>
              </a:extLst>
            </p:cNvPr>
            <p:cNvCxnSpPr/>
            <p:nvPr/>
          </p:nvCxnSpPr>
          <p:spPr bwMode="auto">
            <a:xfrm>
              <a:off x="11335006"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FE1D7AB0-79BF-4878-B654-80D35378515A}"/>
                </a:ext>
              </a:extLst>
            </p:cNvPr>
            <p:cNvCxnSpPr/>
            <p:nvPr/>
          </p:nvCxnSpPr>
          <p:spPr bwMode="auto">
            <a:xfrm>
              <a:off x="11279905" y="5179551"/>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DC3D324A-4509-4C39-A282-F36AABC8A519}"/>
                </a:ext>
              </a:extLst>
            </p:cNvPr>
            <p:cNvCxnSpPr/>
            <p:nvPr/>
          </p:nvCxnSpPr>
          <p:spPr bwMode="auto">
            <a:xfrm>
              <a:off x="11235301" y="5081158"/>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C81D6784-3E27-48FB-A845-0818A9295EA9}"/>
                </a:ext>
              </a:extLst>
            </p:cNvPr>
            <p:cNvCxnSpPr/>
            <p:nvPr/>
          </p:nvCxnSpPr>
          <p:spPr bwMode="auto">
            <a:xfrm>
              <a:off x="11235301"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D907F82A-A0D3-4584-B3D0-6E8D08703E99}"/>
                </a:ext>
              </a:extLst>
            </p:cNvPr>
            <p:cNvCxnSpPr/>
            <p:nvPr/>
          </p:nvCxnSpPr>
          <p:spPr bwMode="auto">
            <a:xfrm>
              <a:off x="11202503"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51A0C8EF-3469-408F-81D9-E17F628868B9}"/>
                </a:ext>
              </a:extLst>
            </p:cNvPr>
            <p:cNvCxnSpPr/>
            <p:nvPr/>
          </p:nvCxnSpPr>
          <p:spPr bwMode="auto">
            <a:xfrm>
              <a:off x="11157898"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D9D84A65-3D7A-416F-8183-5903EC0837D7}"/>
                </a:ext>
              </a:extLst>
            </p:cNvPr>
            <p:cNvCxnSpPr/>
            <p:nvPr/>
          </p:nvCxnSpPr>
          <p:spPr bwMode="auto">
            <a:xfrm>
              <a:off x="11148715"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2FA28C3A-1B14-4688-B19D-163A4882384F}"/>
                </a:ext>
              </a:extLst>
            </p:cNvPr>
            <p:cNvCxnSpPr/>
            <p:nvPr/>
          </p:nvCxnSpPr>
          <p:spPr bwMode="auto">
            <a:xfrm>
              <a:off x="11130348"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16505489-AE2E-400E-9260-C4E9CDD8E09E}"/>
                </a:ext>
              </a:extLst>
            </p:cNvPr>
            <p:cNvCxnSpPr/>
            <p:nvPr/>
          </p:nvCxnSpPr>
          <p:spPr bwMode="auto">
            <a:xfrm>
              <a:off x="11058193"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C90CE4F6-4CF2-4D8B-BDF5-C2318EBC36B5}"/>
                </a:ext>
              </a:extLst>
            </p:cNvPr>
            <p:cNvCxnSpPr/>
            <p:nvPr/>
          </p:nvCxnSpPr>
          <p:spPr bwMode="auto">
            <a:xfrm>
              <a:off x="11026707" y="5085094"/>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FF608C63-EE97-4DF4-990D-9C7DF98346C8}"/>
                </a:ext>
              </a:extLst>
            </p:cNvPr>
            <p:cNvCxnSpPr/>
            <p:nvPr/>
          </p:nvCxnSpPr>
          <p:spPr bwMode="auto">
            <a:xfrm>
              <a:off x="11010964" y="504442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7FE9324B-F239-4397-B3B3-0022CE13693E}"/>
                </a:ext>
              </a:extLst>
            </p:cNvPr>
            <p:cNvCxnSpPr/>
            <p:nvPr/>
          </p:nvCxnSpPr>
          <p:spPr bwMode="auto">
            <a:xfrm>
              <a:off x="10923066" y="504442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C870EE67-23D1-4351-9815-87774ED53BD2}"/>
                </a:ext>
              </a:extLst>
            </p:cNvPr>
            <p:cNvCxnSpPr/>
            <p:nvPr/>
          </p:nvCxnSpPr>
          <p:spPr bwMode="auto">
            <a:xfrm>
              <a:off x="10917818" y="504442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2981932B-2D4E-4001-8ECB-5D6753918C2E}"/>
                </a:ext>
              </a:extLst>
            </p:cNvPr>
            <p:cNvCxnSpPr/>
            <p:nvPr/>
          </p:nvCxnSpPr>
          <p:spPr bwMode="auto">
            <a:xfrm>
              <a:off x="10900763" y="5001132"/>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3FC330B0-A55B-406D-8F47-51728B334ECE}"/>
                </a:ext>
              </a:extLst>
            </p:cNvPr>
            <p:cNvCxnSpPr/>
            <p:nvPr/>
          </p:nvCxnSpPr>
          <p:spPr bwMode="auto">
            <a:xfrm>
              <a:off x="10862718" y="5001132"/>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69A3FBC2-63B9-479F-ACFB-8B89D90DBFF5}"/>
                </a:ext>
              </a:extLst>
            </p:cNvPr>
            <p:cNvCxnSpPr/>
            <p:nvPr/>
          </p:nvCxnSpPr>
          <p:spPr bwMode="auto">
            <a:xfrm>
              <a:off x="10835167"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C2AA1FE0-47F6-4996-B909-FF507A7F077B}"/>
                </a:ext>
              </a:extLst>
            </p:cNvPr>
            <p:cNvCxnSpPr/>
            <p:nvPr/>
          </p:nvCxnSpPr>
          <p:spPr bwMode="auto">
            <a:xfrm>
              <a:off x="10820736"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59E66224-B8A8-4C54-A76E-3FBBE6212596}"/>
                </a:ext>
              </a:extLst>
            </p:cNvPr>
            <p:cNvCxnSpPr/>
            <p:nvPr/>
          </p:nvCxnSpPr>
          <p:spPr bwMode="auto">
            <a:xfrm>
              <a:off x="10787938"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E6CC6737-629A-44DC-8B8D-5062D496592D}"/>
                </a:ext>
              </a:extLst>
            </p:cNvPr>
            <p:cNvCxnSpPr/>
            <p:nvPr/>
          </p:nvCxnSpPr>
          <p:spPr bwMode="auto">
            <a:xfrm>
              <a:off x="10798433"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5F861A9F-A898-40C4-8808-3E0D9218BC53}"/>
                </a:ext>
              </a:extLst>
            </p:cNvPr>
            <p:cNvCxnSpPr/>
            <p:nvPr/>
          </p:nvCxnSpPr>
          <p:spPr bwMode="auto">
            <a:xfrm>
              <a:off x="10710535"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A6C0724E-EF9F-4D86-8775-FCD0DDC24D5E}"/>
                </a:ext>
              </a:extLst>
            </p:cNvPr>
            <p:cNvCxnSpPr/>
            <p:nvPr/>
          </p:nvCxnSpPr>
          <p:spPr bwMode="auto">
            <a:xfrm>
              <a:off x="10706600"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15A1BE84-3D96-46BC-8C2A-F3EEE8386E14}"/>
                </a:ext>
              </a:extLst>
            </p:cNvPr>
            <p:cNvCxnSpPr/>
            <p:nvPr/>
          </p:nvCxnSpPr>
          <p:spPr bwMode="auto">
            <a:xfrm>
              <a:off x="10701353"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10" name="Straight Connector 909">
              <a:extLst>
                <a:ext uri="{FF2B5EF4-FFF2-40B4-BE49-F238E27FC236}">
                  <a16:creationId xmlns:a16="http://schemas.microsoft.com/office/drawing/2014/main" id="{92C8FA89-0168-428C-B76F-95E3DBD965C3}"/>
                </a:ext>
              </a:extLst>
            </p:cNvPr>
            <p:cNvCxnSpPr/>
            <p:nvPr/>
          </p:nvCxnSpPr>
          <p:spPr bwMode="auto">
            <a:xfrm>
              <a:off x="10696105" y="4968335"/>
              <a:ext cx="0" cy="76108"/>
            </a:xfrm>
            <a:prstGeom prst="line">
              <a:avLst/>
            </a:prstGeom>
            <a:noFill/>
            <a:ln w="19050" cap="flat" cmpd="sng" algn="ctr">
              <a:solidFill>
                <a:schemeClr val="accent3"/>
              </a:solidFill>
              <a:prstDash val="solid"/>
              <a:round/>
              <a:headEnd type="none" w="med" len="med"/>
              <a:tailEnd type="none" w="med" len="med"/>
            </a:ln>
            <a:effectLst/>
          </p:spPr>
        </p:cxnSp>
        <p:cxnSp>
          <p:nvCxnSpPr>
            <p:cNvPr id="911" name="Straight Connector 910">
              <a:extLst>
                <a:ext uri="{FF2B5EF4-FFF2-40B4-BE49-F238E27FC236}">
                  <a16:creationId xmlns:a16="http://schemas.microsoft.com/office/drawing/2014/main" id="{271AD12C-4485-4327-9B2D-5DEFB0EFB839}"/>
                </a:ext>
              </a:extLst>
            </p:cNvPr>
            <p:cNvCxnSpPr/>
            <p:nvPr/>
          </p:nvCxnSpPr>
          <p:spPr bwMode="auto">
            <a:xfrm>
              <a:off x="10517686" y="4968335"/>
              <a:ext cx="0" cy="76108"/>
            </a:xfrm>
            <a:prstGeom prst="line">
              <a:avLst/>
            </a:prstGeom>
            <a:noFill/>
            <a:ln w="19050" cap="flat" cmpd="sng" algn="ctr">
              <a:solidFill>
                <a:schemeClr val="accent3"/>
              </a:solidFill>
              <a:prstDash val="solid"/>
              <a:round/>
              <a:headEnd type="none" w="med" len="med"/>
              <a:tailEnd type="none" w="med" len="med"/>
            </a:ln>
            <a:effectLst/>
          </p:spPr>
        </p:cxnSp>
      </p:grpSp>
      <p:sp>
        <p:nvSpPr>
          <p:cNvPr id="914" name="Freeform: Shape 913">
            <a:extLst>
              <a:ext uri="{FF2B5EF4-FFF2-40B4-BE49-F238E27FC236}">
                <a16:creationId xmlns:a16="http://schemas.microsoft.com/office/drawing/2014/main" id="{4438A3DC-C376-4A89-A03E-C260CFB4371F}"/>
              </a:ext>
            </a:extLst>
          </p:cNvPr>
          <p:cNvSpPr/>
          <p:nvPr/>
        </p:nvSpPr>
        <p:spPr bwMode="auto">
          <a:xfrm>
            <a:off x="9931145" y="4312242"/>
            <a:ext cx="1744838" cy="541818"/>
          </a:xfrm>
          <a:custGeom>
            <a:avLst/>
            <a:gdLst>
              <a:gd name="connsiteX0" fmla="*/ 1744838 w 1744838"/>
              <a:gd name="connsiteY0" fmla="*/ 541818 h 541818"/>
              <a:gd name="connsiteX1" fmla="*/ 1191213 w 1744838"/>
              <a:gd name="connsiteY1" fmla="*/ 541818 h 541818"/>
              <a:gd name="connsiteX2" fmla="*/ 1191213 w 1744838"/>
              <a:gd name="connsiteY2" fmla="*/ 398820 h 541818"/>
              <a:gd name="connsiteX3" fmla="*/ 743852 w 1744838"/>
              <a:gd name="connsiteY3" fmla="*/ 398820 h 541818"/>
              <a:gd name="connsiteX4" fmla="*/ 743852 w 1744838"/>
              <a:gd name="connsiteY4" fmla="*/ 363399 h 541818"/>
              <a:gd name="connsiteX5" fmla="*/ 312234 w 1744838"/>
              <a:gd name="connsiteY5" fmla="*/ 363399 h 541818"/>
              <a:gd name="connsiteX6" fmla="*/ 312234 w 1744838"/>
              <a:gd name="connsiteY6" fmla="*/ 341096 h 541818"/>
              <a:gd name="connsiteX7" fmla="*/ 297803 w 1744838"/>
              <a:gd name="connsiteY7" fmla="*/ 341096 h 541818"/>
              <a:gd name="connsiteX8" fmla="*/ 297803 w 1744838"/>
              <a:gd name="connsiteY8" fmla="*/ 308299 h 541818"/>
              <a:gd name="connsiteX9" fmla="*/ 228272 w 1744838"/>
              <a:gd name="connsiteY9" fmla="*/ 308299 h 541818"/>
              <a:gd name="connsiteX10" fmla="*/ 228272 w 1744838"/>
              <a:gd name="connsiteY10" fmla="*/ 263694 h 541818"/>
              <a:gd name="connsiteX11" fmla="*/ 158741 w 1744838"/>
              <a:gd name="connsiteY11" fmla="*/ 263694 h 541818"/>
              <a:gd name="connsiteX12" fmla="*/ 158741 w 1744838"/>
              <a:gd name="connsiteY12" fmla="*/ 191539 h 541818"/>
              <a:gd name="connsiteX13" fmla="*/ 128567 w 1744838"/>
              <a:gd name="connsiteY13" fmla="*/ 191539 h 541818"/>
              <a:gd name="connsiteX14" fmla="*/ 128567 w 1744838"/>
              <a:gd name="connsiteY14" fmla="*/ 170548 h 541818"/>
              <a:gd name="connsiteX15" fmla="*/ 114136 w 1744838"/>
              <a:gd name="connsiteY15" fmla="*/ 170548 h 541818"/>
              <a:gd name="connsiteX16" fmla="*/ 114136 w 1744838"/>
              <a:gd name="connsiteY16" fmla="*/ 131191 h 541818"/>
              <a:gd name="connsiteX17" fmla="*/ 80026 w 1744838"/>
              <a:gd name="connsiteY17" fmla="*/ 131191 h 541818"/>
              <a:gd name="connsiteX18" fmla="*/ 80026 w 1744838"/>
              <a:gd name="connsiteY18" fmla="*/ 106265 h 541818"/>
              <a:gd name="connsiteX19" fmla="*/ 49852 w 1744838"/>
              <a:gd name="connsiteY19" fmla="*/ 106265 h 541818"/>
              <a:gd name="connsiteX20" fmla="*/ 49852 w 1744838"/>
              <a:gd name="connsiteY20" fmla="*/ 60348 h 541818"/>
              <a:gd name="connsiteX21" fmla="*/ 31486 w 1744838"/>
              <a:gd name="connsiteY21" fmla="*/ 60348 h 541818"/>
              <a:gd name="connsiteX22" fmla="*/ 31486 w 1744838"/>
              <a:gd name="connsiteY22" fmla="*/ 28862 h 541818"/>
              <a:gd name="connsiteX23" fmla="*/ 28862 w 1744838"/>
              <a:gd name="connsiteY23" fmla="*/ 28862 h 541818"/>
              <a:gd name="connsiteX24" fmla="*/ 28862 w 1744838"/>
              <a:gd name="connsiteY24" fmla="*/ 0 h 541818"/>
              <a:gd name="connsiteX25" fmla="*/ 0 w 1744838"/>
              <a:gd name="connsiteY25" fmla="*/ 0 h 54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44838" h="541818">
                <a:moveTo>
                  <a:pt x="1744838" y="541818"/>
                </a:moveTo>
                <a:lnTo>
                  <a:pt x="1191213" y="541818"/>
                </a:lnTo>
                <a:lnTo>
                  <a:pt x="1191213" y="398820"/>
                </a:lnTo>
                <a:lnTo>
                  <a:pt x="743852" y="398820"/>
                </a:lnTo>
                <a:lnTo>
                  <a:pt x="743852" y="363399"/>
                </a:lnTo>
                <a:lnTo>
                  <a:pt x="312234" y="363399"/>
                </a:lnTo>
                <a:lnTo>
                  <a:pt x="312234" y="341096"/>
                </a:lnTo>
                <a:lnTo>
                  <a:pt x="297803" y="341096"/>
                </a:lnTo>
                <a:lnTo>
                  <a:pt x="297803" y="308299"/>
                </a:lnTo>
                <a:lnTo>
                  <a:pt x="228272" y="308299"/>
                </a:lnTo>
                <a:lnTo>
                  <a:pt x="228272" y="263694"/>
                </a:lnTo>
                <a:lnTo>
                  <a:pt x="158741" y="263694"/>
                </a:lnTo>
                <a:lnTo>
                  <a:pt x="158741" y="191539"/>
                </a:lnTo>
                <a:lnTo>
                  <a:pt x="128567" y="191539"/>
                </a:lnTo>
                <a:lnTo>
                  <a:pt x="128567" y="170548"/>
                </a:lnTo>
                <a:lnTo>
                  <a:pt x="114136" y="170548"/>
                </a:lnTo>
                <a:lnTo>
                  <a:pt x="114136" y="131191"/>
                </a:lnTo>
                <a:lnTo>
                  <a:pt x="80026" y="131191"/>
                </a:lnTo>
                <a:lnTo>
                  <a:pt x="80026" y="106265"/>
                </a:lnTo>
                <a:lnTo>
                  <a:pt x="49852" y="106265"/>
                </a:lnTo>
                <a:lnTo>
                  <a:pt x="49852" y="60348"/>
                </a:lnTo>
                <a:lnTo>
                  <a:pt x="31486" y="60348"/>
                </a:lnTo>
                <a:lnTo>
                  <a:pt x="31486" y="28862"/>
                </a:lnTo>
                <a:lnTo>
                  <a:pt x="28862" y="28862"/>
                </a:lnTo>
                <a:lnTo>
                  <a:pt x="28862" y="0"/>
                </a:lnTo>
                <a:lnTo>
                  <a:pt x="0" y="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915" name="Freeform: Shape 914">
            <a:extLst>
              <a:ext uri="{FF2B5EF4-FFF2-40B4-BE49-F238E27FC236}">
                <a16:creationId xmlns:a16="http://schemas.microsoft.com/office/drawing/2014/main" id="{4CEFEACB-C6C8-4C76-B876-E9AE67883964}"/>
              </a:ext>
            </a:extLst>
          </p:cNvPr>
          <p:cNvSpPr/>
          <p:nvPr/>
        </p:nvSpPr>
        <p:spPr bwMode="auto">
          <a:xfrm>
            <a:off x="9915402" y="4308306"/>
            <a:ext cx="1733031" cy="909153"/>
          </a:xfrm>
          <a:custGeom>
            <a:avLst/>
            <a:gdLst>
              <a:gd name="connsiteX0" fmla="*/ 1733031 w 1733031"/>
              <a:gd name="connsiteY0" fmla="*/ 909153 h 909153"/>
              <a:gd name="connsiteX1" fmla="*/ 1334211 w 1733031"/>
              <a:gd name="connsiteY1" fmla="*/ 909153 h 909153"/>
              <a:gd name="connsiteX2" fmla="*/ 1334211 w 1733031"/>
              <a:gd name="connsiteY2" fmla="*/ 810760 h 909153"/>
              <a:gd name="connsiteX3" fmla="*/ 1091508 w 1733031"/>
              <a:gd name="connsiteY3" fmla="*/ 810760 h 909153"/>
              <a:gd name="connsiteX4" fmla="*/ 1091508 w 1733031"/>
              <a:gd name="connsiteY4" fmla="*/ 771402 h 909153"/>
              <a:gd name="connsiteX5" fmla="*/ 993114 w 1733031"/>
              <a:gd name="connsiteY5" fmla="*/ 771402 h 909153"/>
              <a:gd name="connsiteX6" fmla="*/ 993114 w 1733031"/>
              <a:gd name="connsiteY6" fmla="*/ 726798 h 909153"/>
              <a:gd name="connsiteX7" fmla="*/ 953757 w 1733031"/>
              <a:gd name="connsiteY7" fmla="*/ 726798 h 909153"/>
              <a:gd name="connsiteX8" fmla="*/ 953757 w 1733031"/>
              <a:gd name="connsiteY8" fmla="*/ 695312 h 909153"/>
              <a:gd name="connsiteX9" fmla="*/ 589047 w 1733031"/>
              <a:gd name="connsiteY9" fmla="*/ 695312 h 909153"/>
              <a:gd name="connsiteX10" fmla="*/ 589047 w 1733031"/>
              <a:gd name="connsiteY10" fmla="*/ 642835 h 909153"/>
              <a:gd name="connsiteX11" fmla="*/ 410627 w 1733031"/>
              <a:gd name="connsiteY11" fmla="*/ 642835 h 909153"/>
              <a:gd name="connsiteX12" fmla="*/ 410627 w 1733031"/>
              <a:gd name="connsiteY12" fmla="*/ 623157 h 909153"/>
              <a:gd name="connsiteX13" fmla="*/ 373894 w 1733031"/>
              <a:gd name="connsiteY13" fmla="*/ 623157 h 909153"/>
              <a:gd name="connsiteX14" fmla="*/ 373894 w 1733031"/>
              <a:gd name="connsiteY14" fmla="*/ 589047 h 909153"/>
              <a:gd name="connsiteX15" fmla="*/ 296491 w 1733031"/>
              <a:gd name="connsiteY15" fmla="*/ 589047 h 909153"/>
              <a:gd name="connsiteX16" fmla="*/ 296491 w 1733031"/>
              <a:gd name="connsiteY16" fmla="*/ 553626 h 909153"/>
              <a:gd name="connsiteX17" fmla="*/ 285996 w 1733031"/>
              <a:gd name="connsiteY17" fmla="*/ 553626 h 909153"/>
              <a:gd name="connsiteX18" fmla="*/ 285996 w 1733031"/>
              <a:gd name="connsiteY18" fmla="*/ 499837 h 909153"/>
              <a:gd name="connsiteX19" fmla="*/ 266317 w 1733031"/>
              <a:gd name="connsiteY19" fmla="*/ 499837 h 909153"/>
              <a:gd name="connsiteX20" fmla="*/ 266317 w 1733031"/>
              <a:gd name="connsiteY20" fmla="*/ 484095 h 909153"/>
              <a:gd name="connsiteX21" fmla="*/ 245327 w 1733031"/>
              <a:gd name="connsiteY21" fmla="*/ 484095 h 909153"/>
              <a:gd name="connsiteX22" fmla="*/ 245327 w 1733031"/>
              <a:gd name="connsiteY22" fmla="*/ 451297 h 909153"/>
              <a:gd name="connsiteX23" fmla="*/ 228272 w 1733031"/>
              <a:gd name="connsiteY23" fmla="*/ 451297 h 909153"/>
              <a:gd name="connsiteX24" fmla="*/ 228272 w 1733031"/>
              <a:gd name="connsiteY24" fmla="*/ 372582 h 909153"/>
              <a:gd name="connsiteX25" fmla="*/ 208593 w 1733031"/>
              <a:gd name="connsiteY25" fmla="*/ 372582 h 909153"/>
              <a:gd name="connsiteX26" fmla="*/ 208593 w 1733031"/>
              <a:gd name="connsiteY26" fmla="*/ 330601 h 909153"/>
              <a:gd name="connsiteX27" fmla="*/ 190227 w 1733031"/>
              <a:gd name="connsiteY27" fmla="*/ 330601 h 909153"/>
              <a:gd name="connsiteX28" fmla="*/ 190227 w 1733031"/>
              <a:gd name="connsiteY28" fmla="*/ 299116 h 909153"/>
              <a:gd name="connsiteX29" fmla="*/ 139062 w 1733031"/>
              <a:gd name="connsiteY29" fmla="*/ 299116 h 909153"/>
              <a:gd name="connsiteX30" fmla="*/ 139062 w 1733031"/>
              <a:gd name="connsiteY30" fmla="*/ 276813 h 909153"/>
              <a:gd name="connsiteX31" fmla="*/ 119384 w 1733031"/>
              <a:gd name="connsiteY31" fmla="*/ 276813 h 909153"/>
              <a:gd name="connsiteX32" fmla="*/ 119384 w 1733031"/>
              <a:gd name="connsiteY32" fmla="*/ 254511 h 909153"/>
              <a:gd name="connsiteX33" fmla="*/ 91834 w 1733031"/>
              <a:gd name="connsiteY33" fmla="*/ 254511 h 909153"/>
              <a:gd name="connsiteX34" fmla="*/ 91834 w 1733031"/>
              <a:gd name="connsiteY34" fmla="*/ 195475 h 909153"/>
              <a:gd name="connsiteX35" fmla="*/ 72155 w 1733031"/>
              <a:gd name="connsiteY35" fmla="*/ 195475 h 909153"/>
              <a:gd name="connsiteX36" fmla="*/ 72155 w 1733031"/>
              <a:gd name="connsiteY36" fmla="*/ 163989 h 909153"/>
              <a:gd name="connsiteX37" fmla="*/ 41981 w 1733031"/>
              <a:gd name="connsiteY37" fmla="*/ 163989 h 909153"/>
              <a:gd name="connsiteX38" fmla="*/ 41981 w 1733031"/>
              <a:gd name="connsiteY38" fmla="*/ 99705 h 909153"/>
              <a:gd name="connsiteX39" fmla="*/ 14431 w 1733031"/>
              <a:gd name="connsiteY39" fmla="*/ 99705 h 909153"/>
              <a:gd name="connsiteX40" fmla="*/ 14431 w 1733031"/>
              <a:gd name="connsiteY40" fmla="*/ 0 h 909153"/>
              <a:gd name="connsiteX41" fmla="*/ 0 w 1733031"/>
              <a:gd name="connsiteY41" fmla="*/ 0 h 909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733031" h="909153">
                <a:moveTo>
                  <a:pt x="1733031" y="909153"/>
                </a:moveTo>
                <a:lnTo>
                  <a:pt x="1334211" y="909153"/>
                </a:lnTo>
                <a:lnTo>
                  <a:pt x="1334211" y="810760"/>
                </a:lnTo>
                <a:lnTo>
                  <a:pt x="1091508" y="810760"/>
                </a:lnTo>
                <a:lnTo>
                  <a:pt x="1091508" y="771402"/>
                </a:lnTo>
                <a:lnTo>
                  <a:pt x="993114" y="771402"/>
                </a:lnTo>
                <a:lnTo>
                  <a:pt x="993114" y="726798"/>
                </a:lnTo>
                <a:lnTo>
                  <a:pt x="953757" y="726798"/>
                </a:lnTo>
                <a:lnTo>
                  <a:pt x="953757" y="695312"/>
                </a:lnTo>
                <a:lnTo>
                  <a:pt x="589047" y="695312"/>
                </a:lnTo>
                <a:lnTo>
                  <a:pt x="589047" y="642835"/>
                </a:lnTo>
                <a:lnTo>
                  <a:pt x="410627" y="642835"/>
                </a:lnTo>
                <a:lnTo>
                  <a:pt x="410627" y="623157"/>
                </a:lnTo>
                <a:lnTo>
                  <a:pt x="373894" y="623157"/>
                </a:lnTo>
                <a:lnTo>
                  <a:pt x="373894" y="589047"/>
                </a:lnTo>
                <a:lnTo>
                  <a:pt x="296491" y="589047"/>
                </a:lnTo>
                <a:lnTo>
                  <a:pt x="296491" y="553626"/>
                </a:lnTo>
                <a:lnTo>
                  <a:pt x="285996" y="553626"/>
                </a:lnTo>
                <a:lnTo>
                  <a:pt x="285996" y="499837"/>
                </a:lnTo>
                <a:lnTo>
                  <a:pt x="266317" y="499837"/>
                </a:lnTo>
                <a:lnTo>
                  <a:pt x="266317" y="484095"/>
                </a:lnTo>
                <a:lnTo>
                  <a:pt x="245327" y="484095"/>
                </a:lnTo>
                <a:lnTo>
                  <a:pt x="245327" y="451297"/>
                </a:lnTo>
                <a:lnTo>
                  <a:pt x="228272" y="451297"/>
                </a:lnTo>
                <a:lnTo>
                  <a:pt x="228272" y="372582"/>
                </a:lnTo>
                <a:lnTo>
                  <a:pt x="208593" y="372582"/>
                </a:lnTo>
                <a:lnTo>
                  <a:pt x="208593" y="330601"/>
                </a:lnTo>
                <a:lnTo>
                  <a:pt x="190227" y="330601"/>
                </a:lnTo>
                <a:lnTo>
                  <a:pt x="190227" y="299116"/>
                </a:lnTo>
                <a:lnTo>
                  <a:pt x="139062" y="299116"/>
                </a:lnTo>
                <a:lnTo>
                  <a:pt x="139062" y="276813"/>
                </a:lnTo>
                <a:lnTo>
                  <a:pt x="119384" y="276813"/>
                </a:lnTo>
                <a:lnTo>
                  <a:pt x="119384" y="254511"/>
                </a:lnTo>
                <a:lnTo>
                  <a:pt x="91834" y="254511"/>
                </a:lnTo>
                <a:lnTo>
                  <a:pt x="91834" y="195475"/>
                </a:lnTo>
                <a:lnTo>
                  <a:pt x="72155" y="195475"/>
                </a:lnTo>
                <a:lnTo>
                  <a:pt x="72155" y="163989"/>
                </a:lnTo>
                <a:lnTo>
                  <a:pt x="41981" y="163989"/>
                </a:lnTo>
                <a:lnTo>
                  <a:pt x="41981" y="99705"/>
                </a:lnTo>
                <a:lnTo>
                  <a:pt x="14431" y="99705"/>
                </a:lnTo>
                <a:lnTo>
                  <a:pt x="14431"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826" name="Freeform: Shape 825">
            <a:extLst>
              <a:ext uri="{FF2B5EF4-FFF2-40B4-BE49-F238E27FC236}">
                <a16:creationId xmlns:a16="http://schemas.microsoft.com/office/drawing/2014/main" id="{9F22F915-3F70-415B-9789-865D2BCC1335}"/>
              </a:ext>
            </a:extLst>
          </p:cNvPr>
          <p:cNvSpPr/>
          <p:nvPr/>
        </p:nvSpPr>
        <p:spPr bwMode="auto">
          <a:xfrm>
            <a:off x="9911466" y="4242711"/>
            <a:ext cx="2021651" cy="1537556"/>
          </a:xfrm>
          <a:custGeom>
            <a:avLst/>
            <a:gdLst>
              <a:gd name="connsiteX0" fmla="*/ 0 w 2021651"/>
              <a:gd name="connsiteY0" fmla="*/ 0 h 1537556"/>
              <a:gd name="connsiteX1" fmla="*/ 0 w 2021651"/>
              <a:gd name="connsiteY1" fmla="*/ 1537556 h 1537556"/>
              <a:gd name="connsiteX2" fmla="*/ 2021651 w 2021651"/>
              <a:gd name="connsiteY2" fmla="*/ 1537556 h 1537556"/>
            </a:gdLst>
            <a:ahLst/>
            <a:cxnLst>
              <a:cxn ang="0">
                <a:pos x="connsiteX0" y="connsiteY0"/>
              </a:cxn>
              <a:cxn ang="0">
                <a:pos x="connsiteX1" y="connsiteY1"/>
              </a:cxn>
              <a:cxn ang="0">
                <a:pos x="connsiteX2" y="connsiteY2"/>
              </a:cxn>
            </a:cxnLst>
            <a:rect l="l" t="t" r="r" b="b"/>
            <a:pathLst>
              <a:path w="2021651" h="1537556">
                <a:moveTo>
                  <a:pt x="0" y="0"/>
                </a:moveTo>
                <a:lnTo>
                  <a:pt x="0" y="1537556"/>
                </a:lnTo>
                <a:lnTo>
                  <a:pt x="2021651" y="153755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916" name="TextBox 915">
            <a:extLst>
              <a:ext uri="{FF2B5EF4-FFF2-40B4-BE49-F238E27FC236}">
                <a16:creationId xmlns:a16="http://schemas.microsoft.com/office/drawing/2014/main" id="{7B06B98E-639B-49BD-8969-7DAC2B3E453F}"/>
              </a:ext>
            </a:extLst>
          </p:cNvPr>
          <p:cNvSpPr txBox="1"/>
          <p:nvPr/>
        </p:nvSpPr>
        <p:spPr bwMode="auto">
          <a:xfrm>
            <a:off x="11614542" y="4658696"/>
            <a:ext cx="379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682E74"/>
                </a:solidFill>
                <a:effectLst/>
                <a:uLnTx/>
                <a:uFillTx/>
                <a:latin typeface="Calibri" panose="020F0502020204030204" pitchFamily="34" charset="0"/>
                <a:ea typeface="ＭＳ Ｐゴシック" pitchFamily="34" charset="-128"/>
                <a:cs typeface="+mn-cs"/>
              </a:rPr>
              <a:t>C1</a:t>
            </a:r>
          </a:p>
        </p:txBody>
      </p:sp>
      <p:sp>
        <p:nvSpPr>
          <p:cNvPr id="917" name="TextBox 916">
            <a:extLst>
              <a:ext uri="{FF2B5EF4-FFF2-40B4-BE49-F238E27FC236}">
                <a16:creationId xmlns:a16="http://schemas.microsoft.com/office/drawing/2014/main" id="{5F25FBAE-E094-4BF0-AD43-80EE5E04CF5F}"/>
              </a:ext>
            </a:extLst>
          </p:cNvPr>
          <p:cNvSpPr txBox="1"/>
          <p:nvPr/>
        </p:nvSpPr>
        <p:spPr bwMode="auto">
          <a:xfrm>
            <a:off x="11589615" y="5061998"/>
            <a:ext cx="3790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C5</a:t>
            </a:r>
          </a:p>
        </p:txBody>
      </p:sp>
      <p:sp>
        <p:nvSpPr>
          <p:cNvPr id="918" name="TextBox 917">
            <a:extLst>
              <a:ext uri="{FF2B5EF4-FFF2-40B4-BE49-F238E27FC236}">
                <a16:creationId xmlns:a16="http://schemas.microsoft.com/office/drawing/2014/main" id="{6A754166-1716-403D-AC46-9DF1B8D6F467}"/>
              </a:ext>
            </a:extLst>
          </p:cNvPr>
          <p:cNvSpPr txBox="1"/>
          <p:nvPr/>
        </p:nvSpPr>
        <p:spPr bwMode="auto">
          <a:xfrm>
            <a:off x="10466696" y="4008911"/>
            <a:ext cx="1219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ABC-DLBCLs</a:t>
            </a:r>
          </a:p>
        </p:txBody>
      </p:sp>
      <p:grpSp>
        <p:nvGrpSpPr>
          <p:cNvPr id="814" name="Group 813">
            <a:extLst>
              <a:ext uri="{FF2B5EF4-FFF2-40B4-BE49-F238E27FC236}">
                <a16:creationId xmlns:a16="http://schemas.microsoft.com/office/drawing/2014/main" id="{DBF0B805-9A95-4D8E-A465-07C800324E2C}"/>
              </a:ext>
            </a:extLst>
          </p:cNvPr>
          <p:cNvGrpSpPr/>
          <p:nvPr/>
        </p:nvGrpSpPr>
        <p:grpSpPr>
          <a:xfrm>
            <a:off x="9392911" y="6207927"/>
            <a:ext cx="2488502" cy="454909"/>
            <a:chOff x="9392911" y="6207927"/>
            <a:chExt cx="2488502" cy="454909"/>
          </a:xfrm>
        </p:grpSpPr>
        <p:pic>
          <p:nvPicPr>
            <p:cNvPr id="816" name="Picture 815" descr="A picture containing text, ax, wheel&#10;&#10;Description automatically generated">
              <a:extLst>
                <a:ext uri="{FF2B5EF4-FFF2-40B4-BE49-F238E27FC236}">
                  <a16:creationId xmlns:a16="http://schemas.microsoft.com/office/drawing/2014/main" id="{4716A20B-22EF-4301-9493-53935F2F90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27" name="Rectangle 826">
              <a:extLst>
                <a:ext uri="{FF2B5EF4-FFF2-40B4-BE49-F238E27FC236}">
                  <a16:creationId xmlns:a16="http://schemas.microsoft.com/office/drawing/2014/main" id="{3BEC7DB3-CE77-4E88-8C6F-0E179F93652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400160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8" name="Rectangle: Rounded Corners 2317">
            <a:extLst>
              <a:ext uri="{FF2B5EF4-FFF2-40B4-BE49-F238E27FC236}">
                <a16:creationId xmlns:a16="http://schemas.microsoft.com/office/drawing/2014/main" id="{1BDE9FD8-DD19-49DA-B872-4E2F90C55318}"/>
              </a:ext>
            </a:extLst>
          </p:cNvPr>
          <p:cNvSpPr/>
          <p:nvPr/>
        </p:nvSpPr>
        <p:spPr bwMode="auto">
          <a:xfrm>
            <a:off x="8006921" y="4865133"/>
            <a:ext cx="3525893" cy="1273160"/>
          </a:xfrm>
          <a:prstGeom prst="round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317" name="Rectangle: Rounded Corners 2316">
            <a:extLst>
              <a:ext uri="{FF2B5EF4-FFF2-40B4-BE49-F238E27FC236}">
                <a16:creationId xmlns:a16="http://schemas.microsoft.com/office/drawing/2014/main" id="{1191EEE0-EFBF-464B-8B79-4850878DCBE7}"/>
              </a:ext>
            </a:extLst>
          </p:cNvPr>
          <p:cNvSpPr/>
          <p:nvPr/>
        </p:nvSpPr>
        <p:spPr bwMode="auto">
          <a:xfrm>
            <a:off x="6865108" y="4865133"/>
            <a:ext cx="1071360" cy="1273160"/>
          </a:xfrm>
          <a:prstGeom prst="round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316" name="Rectangle: Rounded Corners 2315">
            <a:extLst>
              <a:ext uri="{FF2B5EF4-FFF2-40B4-BE49-F238E27FC236}">
                <a16:creationId xmlns:a16="http://schemas.microsoft.com/office/drawing/2014/main" id="{A1509D14-DBA2-4C7A-A407-1FECDD4C2078}"/>
              </a:ext>
            </a:extLst>
          </p:cNvPr>
          <p:cNvSpPr/>
          <p:nvPr/>
        </p:nvSpPr>
        <p:spPr bwMode="auto">
          <a:xfrm>
            <a:off x="6116417" y="4865133"/>
            <a:ext cx="694206" cy="1273160"/>
          </a:xfrm>
          <a:prstGeom prst="round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315" name="Rectangle: Rounded Corners 2314">
            <a:extLst>
              <a:ext uri="{FF2B5EF4-FFF2-40B4-BE49-F238E27FC236}">
                <a16:creationId xmlns:a16="http://schemas.microsoft.com/office/drawing/2014/main" id="{126FE870-5349-4C56-A103-C6E0351AC182}"/>
              </a:ext>
            </a:extLst>
          </p:cNvPr>
          <p:cNvSpPr/>
          <p:nvPr/>
        </p:nvSpPr>
        <p:spPr bwMode="auto">
          <a:xfrm>
            <a:off x="1795622" y="4939510"/>
            <a:ext cx="4277044" cy="1470040"/>
          </a:xfrm>
          <a:prstGeom prst="round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314" name="Rectangle: Rounded Corners 2313">
            <a:extLst>
              <a:ext uri="{FF2B5EF4-FFF2-40B4-BE49-F238E27FC236}">
                <a16:creationId xmlns:a16="http://schemas.microsoft.com/office/drawing/2014/main" id="{7AA4CD00-ED62-4EA3-9B0E-0AC090BAA0B9}"/>
              </a:ext>
            </a:extLst>
          </p:cNvPr>
          <p:cNvSpPr/>
          <p:nvPr/>
        </p:nvSpPr>
        <p:spPr bwMode="auto">
          <a:xfrm>
            <a:off x="990600" y="4724400"/>
            <a:ext cx="762000" cy="1752600"/>
          </a:xfrm>
          <a:prstGeom prst="round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 name="Text Box 11">
            <a:extLst>
              <a:ext uri="{FF2B5EF4-FFF2-40B4-BE49-F238E27FC236}">
                <a16:creationId xmlns:a16="http://schemas.microsoft.com/office/drawing/2014/main" id="{273A26FA-0E04-4D91-8C8F-32A63A7227BB}"/>
              </a:ext>
            </a:extLst>
          </p:cNvPr>
          <p:cNvSpPr txBox="1">
            <a:spLocks noChangeArrowheads="1"/>
          </p:cNvSpPr>
          <p:nvPr/>
        </p:nvSpPr>
        <p:spPr bwMode="auto">
          <a:xfrm>
            <a:off x="414339" y="641763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Chapuy. Nat Med. 2018;24:679. Schmitz. NEJM. 2018;378:1396.</a:t>
            </a:r>
          </a:p>
        </p:txBody>
      </p:sp>
      <p:sp>
        <p:nvSpPr>
          <p:cNvPr id="18" name="Freeform: Shape 17">
            <a:extLst>
              <a:ext uri="{FF2B5EF4-FFF2-40B4-BE49-F238E27FC236}">
                <a16:creationId xmlns:a16="http://schemas.microsoft.com/office/drawing/2014/main" id="{42EDE89B-060E-4790-9EAD-937E95E536BE}"/>
              </a:ext>
            </a:extLst>
          </p:cNvPr>
          <p:cNvSpPr/>
          <p:nvPr/>
        </p:nvSpPr>
        <p:spPr bwMode="auto">
          <a:xfrm>
            <a:off x="1916607" y="1480601"/>
            <a:ext cx="1258057" cy="1096069"/>
          </a:xfrm>
          <a:custGeom>
            <a:avLst/>
            <a:gdLst>
              <a:gd name="connsiteX0" fmla="*/ 0 w 1258057"/>
              <a:gd name="connsiteY0" fmla="*/ 0 h 1096069"/>
              <a:gd name="connsiteX1" fmla="*/ 0 w 1258057"/>
              <a:gd name="connsiteY1" fmla="*/ 1096069 h 1096069"/>
              <a:gd name="connsiteX2" fmla="*/ 1258057 w 1258057"/>
              <a:gd name="connsiteY2" fmla="*/ 1096069 h 1096069"/>
            </a:gdLst>
            <a:ahLst/>
            <a:cxnLst>
              <a:cxn ang="0">
                <a:pos x="connsiteX0" y="connsiteY0"/>
              </a:cxn>
              <a:cxn ang="0">
                <a:pos x="connsiteX1" y="connsiteY1"/>
              </a:cxn>
              <a:cxn ang="0">
                <a:pos x="connsiteX2" y="connsiteY2"/>
              </a:cxn>
            </a:cxnLst>
            <a:rect l="l" t="t" r="r" b="b"/>
            <a:pathLst>
              <a:path w="1258057" h="1096069">
                <a:moveTo>
                  <a:pt x="0" y="0"/>
                </a:moveTo>
                <a:lnTo>
                  <a:pt x="0" y="1096069"/>
                </a:lnTo>
                <a:lnTo>
                  <a:pt x="1258057" y="109606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6" name="Group 25">
            <a:extLst>
              <a:ext uri="{FF2B5EF4-FFF2-40B4-BE49-F238E27FC236}">
                <a16:creationId xmlns:a16="http://schemas.microsoft.com/office/drawing/2014/main" id="{F9971B54-1475-4DA6-B5B1-10B8CC9F8009}"/>
              </a:ext>
            </a:extLst>
          </p:cNvPr>
          <p:cNvGrpSpPr/>
          <p:nvPr/>
        </p:nvGrpSpPr>
        <p:grpSpPr>
          <a:xfrm>
            <a:off x="1916607" y="2589791"/>
            <a:ext cx="1150569" cy="45719"/>
            <a:chOff x="1916607" y="2589791"/>
            <a:chExt cx="1150569" cy="152400"/>
          </a:xfrm>
        </p:grpSpPr>
        <p:cxnSp>
          <p:nvCxnSpPr>
            <p:cNvPr id="20" name="Straight Connector 19">
              <a:extLst>
                <a:ext uri="{FF2B5EF4-FFF2-40B4-BE49-F238E27FC236}">
                  <a16:creationId xmlns:a16="http://schemas.microsoft.com/office/drawing/2014/main" id="{6960A770-49C9-4BD8-95B1-BCBC94AF99AF}"/>
                </a:ext>
              </a:extLst>
            </p:cNvPr>
            <p:cNvCxnSpPr/>
            <p:nvPr/>
          </p:nvCxnSpPr>
          <p:spPr bwMode="auto">
            <a:xfrm>
              <a:off x="1916607" y="2589791"/>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F2EF8FA-BE8E-479F-9028-CFE0E8D4B08C}"/>
                </a:ext>
              </a:extLst>
            </p:cNvPr>
            <p:cNvCxnSpPr/>
            <p:nvPr/>
          </p:nvCxnSpPr>
          <p:spPr bwMode="auto">
            <a:xfrm>
              <a:off x="2146721" y="2589791"/>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4B97C1A-4187-418B-85A6-0EC311F262A9}"/>
                </a:ext>
              </a:extLst>
            </p:cNvPr>
            <p:cNvCxnSpPr/>
            <p:nvPr/>
          </p:nvCxnSpPr>
          <p:spPr bwMode="auto">
            <a:xfrm>
              <a:off x="2376835" y="2589791"/>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9C0CD0F-77B5-4C46-A906-86ABE1C308E7}"/>
                </a:ext>
              </a:extLst>
            </p:cNvPr>
            <p:cNvCxnSpPr/>
            <p:nvPr/>
          </p:nvCxnSpPr>
          <p:spPr bwMode="auto">
            <a:xfrm>
              <a:off x="2606949" y="2589791"/>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42EE6BA-1145-44E4-83BB-F9C3FB853A34}"/>
                </a:ext>
              </a:extLst>
            </p:cNvPr>
            <p:cNvCxnSpPr/>
            <p:nvPr/>
          </p:nvCxnSpPr>
          <p:spPr bwMode="auto">
            <a:xfrm>
              <a:off x="2837063" y="2589791"/>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CF30BD1-953D-430B-AC34-8C1C5EDF7F68}"/>
                </a:ext>
              </a:extLst>
            </p:cNvPr>
            <p:cNvCxnSpPr/>
            <p:nvPr/>
          </p:nvCxnSpPr>
          <p:spPr bwMode="auto">
            <a:xfrm>
              <a:off x="3067176" y="2589791"/>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B77C59BB-4FDA-4450-A8AE-69008CEBB7DD}"/>
              </a:ext>
            </a:extLst>
          </p:cNvPr>
          <p:cNvSpPr txBox="1"/>
          <p:nvPr/>
        </p:nvSpPr>
        <p:spPr bwMode="auto">
          <a:xfrm>
            <a:off x="1801045" y="2554466"/>
            <a:ext cx="15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8" name="TextBox 27">
            <a:extLst>
              <a:ext uri="{FF2B5EF4-FFF2-40B4-BE49-F238E27FC236}">
                <a16:creationId xmlns:a16="http://schemas.microsoft.com/office/drawing/2014/main" id="{26C4B790-DE18-4D13-8A24-9BC1175D68B6}"/>
              </a:ext>
            </a:extLst>
          </p:cNvPr>
          <p:cNvSpPr txBox="1"/>
          <p:nvPr/>
        </p:nvSpPr>
        <p:spPr bwMode="auto">
          <a:xfrm>
            <a:off x="1963032" y="2554466"/>
            <a:ext cx="37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29" name="TextBox 28">
            <a:extLst>
              <a:ext uri="{FF2B5EF4-FFF2-40B4-BE49-F238E27FC236}">
                <a16:creationId xmlns:a16="http://schemas.microsoft.com/office/drawing/2014/main" id="{34B61F0B-DBDE-4A53-B69C-8C91B2DC6F41}"/>
              </a:ext>
            </a:extLst>
          </p:cNvPr>
          <p:cNvSpPr txBox="1"/>
          <p:nvPr/>
        </p:nvSpPr>
        <p:spPr bwMode="auto">
          <a:xfrm>
            <a:off x="2193146" y="2554466"/>
            <a:ext cx="37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30" name="TextBox 29">
            <a:extLst>
              <a:ext uri="{FF2B5EF4-FFF2-40B4-BE49-F238E27FC236}">
                <a16:creationId xmlns:a16="http://schemas.microsoft.com/office/drawing/2014/main" id="{5421A9FB-017C-42C8-BFC1-FE67264158A4}"/>
              </a:ext>
            </a:extLst>
          </p:cNvPr>
          <p:cNvSpPr txBox="1"/>
          <p:nvPr/>
        </p:nvSpPr>
        <p:spPr bwMode="auto">
          <a:xfrm>
            <a:off x="2421746" y="2554466"/>
            <a:ext cx="37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31" name="TextBox 30">
            <a:extLst>
              <a:ext uri="{FF2B5EF4-FFF2-40B4-BE49-F238E27FC236}">
                <a16:creationId xmlns:a16="http://schemas.microsoft.com/office/drawing/2014/main" id="{AEE7E079-2B12-4D83-99CB-2E9E52F36AB6}"/>
              </a:ext>
            </a:extLst>
          </p:cNvPr>
          <p:cNvSpPr txBox="1"/>
          <p:nvPr/>
        </p:nvSpPr>
        <p:spPr bwMode="auto">
          <a:xfrm>
            <a:off x="2656401" y="2554466"/>
            <a:ext cx="3774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32" name="TextBox 31">
            <a:extLst>
              <a:ext uri="{FF2B5EF4-FFF2-40B4-BE49-F238E27FC236}">
                <a16:creationId xmlns:a16="http://schemas.microsoft.com/office/drawing/2014/main" id="{2F3F9140-183D-4524-90BD-172E33910B13}"/>
              </a:ext>
            </a:extLst>
          </p:cNvPr>
          <p:cNvSpPr txBox="1"/>
          <p:nvPr/>
        </p:nvSpPr>
        <p:spPr bwMode="auto">
          <a:xfrm>
            <a:off x="2936474" y="2554466"/>
            <a:ext cx="1867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cxnSp>
        <p:nvCxnSpPr>
          <p:cNvPr id="213" name="Straight Connector 212">
            <a:extLst>
              <a:ext uri="{FF2B5EF4-FFF2-40B4-BE49-F238E27FC236}">
                <a16:creationId xmlns:a16="http://schemas.microsoft.com/office/drawing/2014/main" id="{8525459A-CA3B-407C-BDE5-890078939C3E}"/>
              </a:ext>
            </a:extLst>
          </p:cNvPr>
          <p:cNvCxnSpPr>
            <a:cxnSpLocks/>
          </p:cNvCxnSpPr>
          <p:nvPr/>
        </p:nvCxnSpPr>
        <p:spPr bwMode="auto">
          <a:xfrm>
            <a:off x="2953086" y="1450386"/>
            <a:ext cx="19311" cy="1113156"/>
          </a:xfrm>
          <a:prstGeom prst="line">
            <a:avLst/>
          </a:prstGeom>
          <a:noFill/>
          <a:ln w="28575" cap="flat" cmpd="sng" algn="ctr">
            <a:solidFill>
              <a:schemeClr val="accent4"/>
            </a:solidFill>
            <a:prstDash val="sysDash"/>
            <a:round/>
            <a:headEnd type="none" w="med" len="med"/>
            <a:tailEnd type="none" w="med" len="med"/>
          </a:ln>
          <a:effectLst/>
        </p:spPr>
      </p:cxnSp>
      <p:grpSp>
        <p:nvGrpSpPr>
          <p:cNvPr id="51" name="Group 50">
            <a:extLst>
              <a:ext uri="{FF2B5EF4-FFF2-40B4-BE49-F238E27FC236}">
                <a16:creationId xmlns:a16="http://schemas.microsoft.com/office/drawing/2014/main" id="{74EFC300-F8AF-4640-90F8-BBC423C0006D}"/>
              </a:ext>
            </a:extLst>
          </p:cNvPr>
          <p:cNvGrpSpPr/>
          <p:nvPr/>
        </p:nvGrpSpPr>
        <p:grpSpPr>
          <a:xfrm>
            <a:off x="1864328" y="1522487"/>
            <a:ext cx="45719" cy="1002208"/>
            <a:chOff x="1680438" y="1522487"/>
            <a:chExt cx="229609" cy="1002208"/>
          </a:xfrm>
        </p:grpSpPr>
        <p:cxnSp>
          <p:nvCxnSpPr>
            <p:cNvPr id="34" name="Straight Connector 33">
              <a:extLst>
                <a:ext uri="{FF2B5EF4-FFF2-40B4-BE49-F238E27FC236}">
                  <a16:creationId xmlns:a16="http://schemas.microsoft.com/office/drawing/2014/main" id="{F383437A-23AC-4D07-A23E-58DC8D3E6892}"/>
                </a:ext>
              </a:extLst>
            </p:cNvPr>
            <p:cNvCxnSpPr>
              <a:cxnSpLocks/>
            </p:cNvCxnSpPr>
            <p:nvPr/>
          </p:nvCxnSpPr>
          <p:spPr bwMode="auto">
            <a:xfrm>
              <a:off x="1680438" y="1522487"/>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15018DF-8ED8-41DA-BC6D-EE785AC11DAF}"/>
                </a:ext>
              </a:extLst>
            </p:cNvPr>
            <p:cNvCxnSpPr>
              <a:cxnSpLocks/>
            </p:cNvCxnSpPr>
            <p:nvPr/>
          </p:nvCxnSpPr>
          <p:spPr bwMode="auto">
            <a:xfrm>
              <a:off x="1680438" y="1589301"/>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EDE57C-D248-40D1-8E89-59C2D62066AB}"/>
                </a:ext>
              </a:extLst>
            </p:cNvPr>
            <p:cNvCxnSpPr>
              <a:cxnSpLocks/>
            </p:cNvCxnSpPr>
            <p:nvPr/>
          </p:nvCxnSpPr>
          <p:spPr bwMode="auto">
            <a:xfrm>
              <a:off x="1680438" y="1656115"/>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8A65019-C66F-4DC3-8C52-860634BC4202}"/>
                </a:ext>
              </a:extLst>
            </p:cNvPr>
            <p:cNvCxnSpPr>
              <a:cxnSpLocks/>
            </p:cNvCxnSpPr>
            <p:nvPr/>
          </p:nvCxnSpPr>
          <p:spPr bwMode="auto">
            <a:xfrm>
              <a:off x="1680438" y="1722929"/>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D758B18-F9B8-4FAB-B9C8-E607684CE9E8}"/>
                </a:ext>
              </a:extLst>
            </p:cNvPr>
            <p:cNvCxnSpPr>
              <a:cxnSpLocks/>
            </p:cNvCxnSpPr>
            <p:nvPr/>
          </p:nvCxnSpPr>
          <p:spPr bwMode="auto">
            <a:xfrm>
              <a:off x="1680438" y="1789743"/>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E8D9016-1A14-40B9-BC18-73AE8F8CE83D}"/>
                </a:ext>
              </a:extLst>
            </p:cNvPr>
            <p:cNvCxnSpPr>
              <a:cxnSpLocks/>
            </p:cNvCxnSpPr>
            <p:nvPr/>
          </p:nvCxnSpPr>
          <p:spPr bwMode="auto">
            <a:xfrm>
              <a:off x="1680438" y="1856557"/>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EE1EBC8-4942-497D-ADEB-4731D4EB50B4}"/>
                </a:ext>
              </a:extLst>
            </p:cNvPr>
            <p:cNvCxnSpPr>
              <a:cxnSpLocks/>
            </p:cNvCxnSpPr>
            <p:nvPr/>
          </p:nvCxnSpPr>
          <p:spPr bwMode="auto">
            <a:xfrm>
              <a:off x="1680438" y="1923371"/>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1D53983-6E12-43F1-85A1-0FE164E0AE3F}"/>
                </a:ext>
              </a:extLst>
            </p:cNvPr>
            <p:cNvCxnSpPr>
              <a:cxnSpLocks/>
            </p:cNvCxnSpPr>
            <p:nvPr/>
          </p:nvCxnSpPr>
          <p:spPr bwMode="auto">
            <a:xfrm>
              <a:off x="1680438" y="1990185"/>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ABFBB91-F1AA-4EBF-B943-4F30A074614F}"/>
                </a:ext>
              </a:extLst>
            </p:cNvPr>
            <p:cNvCxnSpPr>
              <a:cxnSpLocks/>
            </p:cNvCxnSpPr>
            <p:nvPr/>
          </p:nvCxnSpPr>
          <p:spPr bwMode="auto">
            <a:xfrm>
              <a:off x="1680438" y="2056999"/>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3878B74-1110-4B06-BB47-76ABAC587164}"/>
                </a:ext>
              </a:extLst>
            </p:cNvPr>
            <p:cNvCxnSpPr>
              <a:cxnSpLocks/>
            </p:cNvCxnSpPr>
            <p:nvPr/>
          </p:nvCxnSpPr>
          <p:spPr bwMode="auto">
            <a:xfrm>
              <a:off x="1680438" y="2123813"/>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13F4BC9-99D7-4D96-9EF7-B0D2FE1E7E81}"/>
                </a:ext>
              </a:extLst>
            </p:cNvPr>
            <p:cNvCxnSpPr>
              <a:cxnSpLocks/>
            </p:cNvCxnSpPr>
            <p:nvPr/>
          </p:nvCxnSpPr>
          <p:spPr bwMode="auto">
            <a:xfrm>
              <a:off x="1680438" y="2190627"/>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8DD2D86-AEC4-469D-99C7-B4F7FCBC32B5}"/>
                </a:ext>
              </a:extLst>
            </p:cNvPr>
            <p:cNvCxnSpPr>
              <a:cxnSpLocks/>
            </p:cNvCxnSpPr>
            <p:nvPr/>
          </p:nvCxnSpPr>
          <p:spPr bwMode="auto">
            <a:xfrm>
              <a:off x="1680438" y="2257441"/>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EC3D428-066B-4856-A14A-317A6A7A281F}"/>
                </a:ext>
              </a:extLst>
            </p:cNvPr>
            <p:cNvCxnSpPr>
              <a:cxnSpLocks/>
            </p:cNvCxnSpPr>
            <p:nvPr/>
          </p:nvCxnSpPr>
          <p:spPr bwMode="auto">
            <a:xfrm>
              <a:off x="1680438" y="2324255"/>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3C0ECA0-843D-4063-A41C-4AED18DC33AF}"/>
                </a:ext>
              </a:extLst>
            </p:cNvPr>
            <p:cNvCxnSpPr>
              <a:cxnSpLocks/>
            </p:cNvCxnSpPr>
            <p:nvPr/>
          </p:nvCxnSpPr>
          <p:spPr bwMode="auto">
            <a:xfrm>
              <a:off x="1680438" y="2391069"/>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CE0869E-9131-4B95-9AD0-4ED97FD1BB7D}"/>
                </a:ext>
              </a:extLst>
            </p:cNvPr>
            <p:cNvCxnSpPr>
              <a:cxnSpLocks/>
            </p:cNvCxnSpPr>
            <p:nvPr/>
          </p:nvCxnSpPr>
          <p:spPr bwMode="auto">
            <a:xfrm>
              <a:off x="1680438" y="2457883"/>
              <a:ext cx="22960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5226A73-FA69-4838-8A8B-39D3DFD22DAA}"/>
                </a:ext>
              </a:extLst>
            </p:cNvPr>
            <p:cNvCxnSpPr>
              <a:cxnSpLocks/>
            </p:cNvCxnSpPr>
            <p:nvPr/>
          </p:nvCxnSpPr>
          <p:spPr bwMode="auto">
            <a:xfrm>
              <a:off x="1680438" y="2524695"/>
              <a:ext cx="229609" cy="0"/>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5BF4D022-A1D0-4150-8CD8-6CF1539A2866}"/>
              </a:ext>
            </a:extLst>
          </p:cNvPr>
          <p:cNvSpPr txBox="1"/>
          <p:nvPr/>
        </p:nvSpPr>
        <p:spPr bwMode="auto">
          <a:xfrm>
            <a:off x="1126347" y="1455874"/>
            <a:ext cx="803884" cy="118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CD70</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B2M</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UBE2A</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ZEB2</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BCL10</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NOTCH2</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5q</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BCL6</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SPEN</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5o</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HLA-B</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FAS</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TP63</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TMEM30A</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PD-1-Liqands</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TNFAIP3</a:t>
            </a:r>
          </a:p>
        </p:txBody>
      </p:sp>
      <p:sp>
        <p:nvSpPr>
          <p:cNvPr id="53" name="TextBox 52">
            <a:extLst>
              <a:ext uri="{FF2B5EF4-FFF2-40B4-BE49-F238E27FC236}">
                <a16:creationId xmlns:a16="http://schemas.microsoft.com/office/drawing/2014/main" id="{A8BE48C7-78C0-4333-82B6-FB546A40D936}"/>
              </a:ext>
            </a:extLst>
          </p:cNvPr>
          <p:cNvSpPr txBox="1"/>
          <p:nvPr/>
        </p:nvSpPr>
        <p:spPr bwMode="auto">
          <a:xfrm>
            <a:off x="2034187" y="1187407"/>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54" name="TextBox 53">
            <a:extLst>
              <a:ext uri="{FF2B5EF4-FFF2-40B4-BE49-F238E27FC236}">
                <a16:creationId xmlns:a16="http://schemas.microsoft.com/office/drawing/2014/main" id="{91025D73-6B06-4320-A481-631FB4C41C74}"/>
              </a:ext>
            </a:extLst>
          </p:cNvPr>
          <p:cNvSpPr txBox="1"/>
          <p:nvPr/>
        </p:nvSpPr>
        <p:spPr bwMode="auto">
          <a:xfrm>
            <a:off x="2789627" y="1190434"/>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Clonal</a:t>
            </a:r>
          </a:p>
        </p:txBody>
      </p:sp>
      <p:sp>
        <p:nvSpPr>
          <p:cNvPr id="55" name="Left Bracket 54">
            <a:extLst>
              <a:ext uri="{FF2B5EF4-FFF2-40B4-BE49-F238E27FC236}">
                <a16:creationId xmlns:a16="http://schemas.microsoft.com/office/drawing/2014/main" id="{C8459DD3-C74E-4706-B166-284F488D1402}"/>
              </a:ext>
            </a:extLst>
          </p:cNvPr>
          <p:cNvSpPr/>
          <p:nvPr/>
        </p:nvSpPr>
        <p:spPr bwMode="auto">
          <a:xfrm rot="5400000">
            <a:off x="2416817" y="939517"/>
            <a:ext cx="45719" cy="991578"/>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56" name="Left Bracket 55">
            <a:extLst>
              <a:ext uri="{FF2B5EF4-FFF2-40B4-BE49-F238E27FC236}">
                <a16:creationId xmlns:a16="http://schemas.microsoft.com/office/drawing/2014/main" id="{63822961-EE40-4E0F-8C56-17E20B640462}"/>
              </a:ext>
            </a:extLst>
          </p:cNvPr>
          <p:cNvSpPr/>
          <p:nvPr/>
        </p:nvSpPr>
        <p:spPr bwMode="auto">
          <a:xfrm rot="5400000">
            <a:off x="3023138" y="1355087"/>
            <a:ext cx="45719" cy="160442"/>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58" name="Straight Connector 57">
            <a:extLst>
              <a:ext uri="{FF2B5EF4-FFF2-40B4-BE49-F238E27FC236}">
                <a16:creationId xmlns:a16="http://schemas.microsoft.com/office/drawing/2014/main" id="{3CD8982F-D060-487F-A9F6-8C9DB39F7022}"/>
              </a:ext>
            </a:extLst>
          </p:cNvPr>
          <p:cNvCxnSpPr>
            <a:cxnSpLocks/>
          </p:cNvCxnSpPr>
          <p:nvPr/>
        </p:nvCxnSpPr>
        <p:spPr bwMode="auto">
          <a:xfrm>
            <a:off x="2729967" y="1724812"/>
            <a:ext cx="326855"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1B83985-652B-4FCB-B798-430FEE25C00A}"/>
              </a:ext>
            </a:extLst>
          </p:cNvPr>
          <p:cNvCxnSpPr>
            <a:cxnSpLocks/>
          </p:cNvCxnSpPr>
          <p:nvPr/>
        </p:nvCxnSpPr>
        <p:spPr bwMode="auto">
          <a:xfrm>
            <a:off x="2900673" y="1857142"/>
            <a:ext cx="15614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5F64933-2EBE-4A03-89FA-20ADCFB43D77}"/>
              </a:ext>
            </a:extLst>
          </p:cNvPr>
          <p:cNvCxnSpPr>
            <a:cxnSpLocks/>
          </p:cNvCxnSpPr>
          <p:nvPr/>
        </p:nvCxnSpPr>
        <p:spPr bwMode="auto">
          <a:xfrm>
            <a:off x="2642629" y="1920661"/>
            <a:ext cx="414193"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60FF671-D96A-49AA-B2EE-C8323330ACAE}"/>
              </a:ext>
            </a:extLst>
          </p:cNvPr>
          <p:cNvCxnSpPr>
            <a:cxnSpLocks/>
          </p:cNvCxnSpPr>
          <p:nvPr/>
        </p:nvCxnSpPr>
        <p:spPr bwMode="auto">
          <a:xfrm>
            <a:off x="2642629" y="1985503"/>
            <a:ext cx="41419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CC9F94C-59A0-471B-BFB2-FE64F578AF65}"/>
              </a:ext>
            </a:extLst>
          </p:cNvPr>
          <p:cNvCxnSpPr>
            <a:cxnSpLocks/>
          </p:cNvCxnSpPr>
          <p:nvPr/>
        </p:nvCxnSpPr>
        <p:spPr bwMode="auto">
          <a:xfrm>
            <a:off x="2860974" y="2055638"/>
            <a:ext cx="195848" cy="0"/>
          </a:xfrm>
          <a:prstGeom prst="line">
            <a:avLst/>
          </a:prstGeom>
          <a:noFill/>
          <a:ln w="28575" cap="flat" cmpd="sng" algn="ctr">
            <a:solidFill>
              <a:schemeClr val="bg1"/>
            </a:solidFill>
            <a:prstDash val="solid"/>
            <a:round/>
            <a:headEnd type="none" w="med" len="med"/>
            <a:tailEnd type="none" w="med" len="med"/>
          </a:ln>
          <a:effectLst/>
        </p:spPr>
      </p:cxnSp>
      <p:sp>
        <p:nvSpPr>
          <p:cNvPr id="67" name="Oval 66">
            <a:extLst>
              <a:ext uri="{FF2B5EF4-FFF2-40B4-BE49-F238E27FC236}">
                <a16:creationId xmlns:a16="http://schemas.microsoft.com/office/drawing/2014/main" id="{76AC72C0-12B9-4700-BED6-D5BA0D5BBCEE}"/>
              </a:ext>
            </a:extLst>
          </p:cNvPr>
          <p:cNvSpPr/>
          <p:nvPr/>
        </p:nvSpPr>
        <p:spPr bwMode="auto">
          <a:xfrm flipH="1" flipV="1">
            <a:off x="2645872" y="14973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68" name="Oval 67">
            <a:extLst>
              <a:ext uri="{FF2B5EF4-FFF2-40B4-BE49-F238E27FC236}">
                <a16:creationId xmlns:a16="http://schemas.microsoft.com/office/drawing/2014/main" id="{9B496C77-9F3A-4CAD-A588-9CCC56195066}"/>
              </a:ext>
            </a:extLst>
          </p:cNvPr>
          <p:cNvSpPr/>
          <p:nvPr/>
        </p:nvSpPr>
        <p:spPr bwMode="auto">
          <a:xfrm flipH="1" flipV="1">
            <a:off x="2369303" y="15648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69" name="Oval 68">
            <a:extLst>
              <a:ext uri="{FF2B5EF4-FFF2-40B4-BE49-F238E27FC236}">
                <a16:creationId xmlns:a16="http://schemas.microsoft.com/office/drawing/2014/main" id="{323B7C3E-6432-41C1-8988-7C1AABEF1660}"/>
              </a:ext>
            </a:extLst>
          </p:cNvPr>
          <p:cNvSpPr/>
          <p:nvPr/>
        </p:nvSpPr>
        <p:spPr bwMode="auto">
          <a:xfrm flipH="1" flipV="1">
            <a:off x="2055681" y="15701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0" name="Oval 69">
            <a:extLst>
              <a:ext uri="{FF2B5EF4-FFF2-40B4-BE49-F238E27FC236}">
                <a16:creationId xmlns:a16="http://schemas.microsoft.com/office/drawing/2014/main" id="{8B89EF29-7BC6-4837-BAC2-2A5E58707DFB}"/>
              </a:ext>
            </a:extLst>
          </p:cNvPr>
          <p:cNvSpPr/>
          <p:nvPr/>
        </p:nvSpPr>
        <p:spPr bwMode="auto">
          <a:xfrm flipH="1" flipV="1">
            <a:off x="2914503" y="15132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1" name="Oval 70">
            <a:extLst>
              <a:ext uri="{FF2B5EF4-FFF2-40B4-BE49-F238E27FC236}">
                <a16:creationId xmlns:a16="http://schemas.microsoft.com/office/drawing/2014/main" id="{02459081-F21E-4FE2-A381-A7378444680E}"/>
              </a:ext>
            </a:extLst>
          </p:cNvPr>
          <p:cNvSpPr/>
          <p:nvPr/>
        </p:nvSpPr>
        <p:spPr bwMode="auto">
          <a:xfrm flipH="1" flipV="1">
            <a:off x="2590294" y="16892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2" name="Oval 71">
            <a:extLst>
              <a:ext uri="{FF2B5EF4-FFF2-40B4-BE49-F238E27FC236}">
                <a16:creationId xmlns:a16="http://schemas.microsoft.com/office/drawing/2014/main" id="{54EF3A8C-C3ED-46F2-81C9-532594BCE24D}"/>
              </a:ext>
            </a:extLst>
          </p:cNvPr>
          <p:cNvSpPr/>
          <p:nvPr/>
        </p:nvSpPr>
        <p:spPr bwMode="auto">
          <a:xfrm flipH="1" flipV="1">
            <a:off x="2952879" y="14841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3" name="Oval 72">
            <a:extLst>
              <a:ext uri="{FF2B5EF4-FFF2-40B4-BE49-F238E27FC236}">
                <a16:creationId xmlns:a16="http://schemas.microsoft.com/office/drawing/2014/main" id="{96318CFD-4A83-4BEF-9EAA-7A7FE8BB95BD}"/>
              </a:ext>
            </a:extLst>
          </p:cNvPr>
          <p:cNvSpPr/>
          <p:nvPr/>
        </p:nvSpPr>
        <p:spPr bwMode="auto">
          <a:xfrm flipH="1" flipV="1">
            <a:off x="2817902" y="161118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4" name="Oval 73">
            <a:extLst>
              <a:ext uri="{FF2B5EF4-FFF2-40B4-BE49-F238E27FC236}">
                <a16:creationId xmlns:a16="http://schemas.microsoft.com/office/drawing/2014/main" id="{A09C9D7D-13D0-4031-B2D7-28597A30A1C5}"/>
              </a:ext>
            </a:extLst>
          </p:cNvPr>
          <p:cNvSpPr/>
          <p:nvPr/>
        </p:nvSpPr>
        <p:spPr bwMode="auto">
          <a:xfrm flipH="1" flipV="1">
            <a:off x="2827165" y="16429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5" name="Oval 74">
            <a:extLst>
              <a:ext uri="{FF2B5EF4-FFF2-40B4-BE49-F238E27FC236}">
                <a16:creationId xmlns:a16="http://schemas.microsoft.com/office/drawing/2014/main" id="{7F4AF818-B17B-4D18-A207-AE8B3DBEBB18}"/>
              </a:ext>
            </a:extLst>
          </p:cNvPr>
          <p:cNvSpPr/>
          <p:nvPr/>
        </p:nvSpPr>
        <p:spPr bwMode="auto">
          <a:xfrm flipH="1" flipV="1">
            <a:off x="2639257" y="17077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6" name="Oval 75">
            <a:extLst>
              <a:ext uri="{FF2B5EF4-FFF2-40B4-BE49-F238E27FC236}">
                <a16:creationId xmlns:a16="http://schemas.microsoft.com/office/drawing/2014/main" id="{EA505176-6F7D-4AEE-A852-CE2478B41ADE}"/>
              </a:ext>
            </a:extLst>
          </p:cNvPr>
          <p:cNvSpPr/>
          <p:nvPr/>
        </p:nvSpPr>
        <p:spPr bwMode="auto">
          <a:xfrm flipH="1" flipV="1">
            <a:off x="2631317" y="17541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7" name="Oval 76">
            <a:extLst>
              <a:ext uri="{FF2B5EF4-FFF2-40B4-BE49-F238E27FC236}">
                <a16:creationId xmlns:a16="http://schemas.microsoft.com/office/drawing/2014/main" id="{F7916A78-A9E3-4C81-8A17-6CE6B57127EF}"/>
              </a:ext>
            </a:extLst>
          </p:cNvPr>
          <p:cNvSpPr/>
          <p:nvPr/>
        </p:nvSpPr>
        <p:spPr bwMode="auto">
          <a:xfrm flipH="1" flipV="1">
            <a:off x="2661753" y="177394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8" name="Oval 77">
            <a:extLst>
              <a:ext uri="{FF2B5EF4-FFF2-40B4-BE49-F238E27FC236}">
                <a16:creationId xmlns:a16="http://schemas.microsoft.com/office/drawing/2014/main" id="{BF3056A7-4535-47BE-A462-A7F47082B4A2}"/>
              </a:ext>
            </a:extLst>
          </p:cNvPr>
          <p:cNvSpPr/>
          <p:nvPr/>
        </p:nvSpPr>
        <p:spPr bwMode="auto">
          <a:xfrm flipH="1" flipV="1">
            <a:off x="2780849" y="176733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79" name="Oval 78">
            <a:extLst>
              <a:ext uri="{FF2B5EF4-FFF2-40B4-BE49-F238E27FC236}">
                <a16:creationId xmlns:a16="http://schemas.microsoft.com/office/drawing/2014/main" id="{9A7CAE03-D4D2-4B4B-B720-52E30C767D88}"/>
              </a:ext>
            </a:extLst>
          </p:cNvPr>
          <p:cNvSpPr/>
          <p:nvPr/>
        </p:nvSpPr>
        <p:spPr bwMode="auto">
          <a:xfrm flipH="1" flipV="1">
            <a:off x="2771586" y="183217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0" name="Oval 79">
            <a:extLst>
              <a:ext uri="{FF2B5EF4-FFF2-40B4-BE49-F238E27FC236}">
                <a16:creationId xmlns:a16="http://schemas.microsoft.com/office/drawing/2014/main" id="{0774BB3F-E366-4D5E-92E0-CE42C6EF66CC}"/>
              </a:ext>
            </a:extLst>
          </p:cNvPr>
          <p:cNvSpPr/>
          <p:nvPr/>
        </p:nvSpPr>
        <p:spPr bwMode="auto">
          <a:xfrm flipH="1" flipV="1">
            <a:off x="2881420" y="18043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1" name="Oval 80">
            <a:extLst>
              <a:ext uri="{FF2B5EF4-FFF2-40B4-BE49-F238E27FC236}">
                <a16:creationId xmlns:a16="http://schemas.microsoft.com/office/drawing/2014/main" id="{D79D626F-2C9D-4A3C-A885-3AF74E6DB627}"/>
              </a:ext>
            </a:extLst>
          </p:cNvPr>
          <p:cNvSpPr/>
          <p:nvPr/>
        </p:nvSpPr>
        <p:spPr bwMode="auto">
          <a:xfrm flipH="1" flipV="1">
            <a:off x="2874804" y="18334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2" name="Oval 81">
            <a:extLst>
              <a:ext uri="{FF2B5EF4-FFF2-40B4-BE49-F238E27FC236}">
                <a16:creationId xmlns:a16="http://schemas.microsoft.com/office/drawing/2014/main" id="{BA5B2135-A01F-4565-AFFD-9E53A0DEBEA5}"/>
              </a:ext>
            </a:extLst>
          </p:cNvPr>
          <p:cNvSpPr/>
          <p:nvPr/>
        </p:nvSpPr>
        <p:spPr bwMode="auto">
          <a:xfrm flipH="1" flipV="1">
            <a:off x="2618083" y="19578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3" name="Oval 82">
            <a:extLst>
              <a:ext uri="{FF2B5EF4-FFF2-40B4-BE49-F238E27FC236}">
                <a16:creationId xmlns:a16="http://schemas.microsoft.com/office/drawing/2014/main" id="{85766354-41DA-4801-9F0E-50EC193C8F4A}"/>
              </a:ext>
            </a:extLst>
          </p:cNvPr>
          <p:cNvSpPr/>
          <p:nvPr/>
        </p:nvSpPr>
        <p:spPr bwMode="auto">
          <a:xfrm flipH="1" flipV="1">
            <a:off x="2537362" y="19009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4" name="Oval 83">
            <a:extLst>
              <a:ext uri="{FF2B5EF4-FFF2-40B4-BE49-F238E27FC236}">
                <a16:creationId xmlns:a16="http://schemas.microsoft.com/office/drawing/2014/main" id="{CE0B4E58-D6AD-49D3-85E2-43F736FED78E}"/>
              </a:ext>
            </a:extLst>
          </p:cNvPr>
          <p:cNvSpPr/>
          <p:nvPr/>
        </p:nvSpPr>
        <p:spPr bwMode="auto">
          <a:xfrm flipH="1" flipV="1">
            <a:off x="2557212" y="19631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 name="Oval 84">
            <a:extLst>
              <a:ext uri="{FF2B5EF4-FFF2-40B4-BE49-F238E27FC236}">
                <a16:creationId xmlns:a16="http://schemas.microsoft.com/office/drawing/2014/main" id="{2EC0CA3B-3A38-42E8-975A-714017B27027}"/>
              </a:ext>
            </a:extLst>
          </p:cNvPr>
          <p:cNvSpPr/>
          <p:nvPr/>
        </p:nvSpPr>
        <p:spPr bwMode="auto">
          <a:xfrm flipH="1" flipV="1">
            <a:off x="2356070" y="19830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 name="Oval 85">
            <a:extLst>
              <a:ext uri="{FF2B5EF4-FFF2-40B4-BE49-F238E27FC236}">
                <a16:creationId xmlns:a16="http://schemas.microsoft.com/office/drawing/2014/main" id="{F39554A5-A967-4A61-8DC2-5846F2DFDC65}"/>
              </a:ext>
            </a:extLst>
          </p:cNvPr>
          <p:cNvSpPr/>
          <p:nvPr/>
        </p:nvSpPr>
        <p:spPr bwMode="auto">
          <a:xfrm flipH="1" flipV="1">
            <a:off x="2308431" y="19671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 name="Oval 86">
            <a:extLst>
              <a:ext uri="{FF2B5EF4-FFF2-40B4-BE49-F238E27FC236}">
                <a16:creationId xmlns:a16="http://schemas.microsoft.com/office/drawing/2014/main" id="{7CFF66D1-F597-4216-B584-1F3CEDA98A7E}"/>
              </a:ext>
            </a:extLst>
          </p:cNvPr>
          <p:cNvSpPr/>
          <p:nvPr/>
        </p:nvSpPr>
        <p:spPr bwMode="auto">
          <a:xfrm flipH="1" flipV="1">
            <a:off x="2340191" y="194994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 name="Oval 87">
            <a:extLst>
              <a:ext uri="{FF2B5EF4-FFF2-40B4-BE49-F238E27FC236}">
                <a16:creationId xmlns:a16="http://schemas.microsoft.com/office/drawing/2014/main" id="{198FE0D8-1F73-4BB0-9664-71448ADD337B}"/>
              </a:ext>
            </a:extLst>
          </p:cNvPr>
          <p:cNvSpPr/>
          <p:nvPr/>
        </p:nvSpPr>
        <p:spPr bwMode="auto">
          <a:xfrm flipH="1" flipV="1">
            <a:off x="2161545" y="189966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 name="Oval 88">
            <a:extLst>
              <a:ext uri="{FF2B5EF4-FFF2-40B4-BE49-F238E27FC236}">
                <a16:creationId xmlns:a16="http://schemas.microsoft.com/office/drawing/2014/main" id="{BF68E785-4C8C-4638-AB8E-49518C4A7EEF}"/>
              </a:ext>
            </a:extLst>
          </p:cNvPr>
          <p:cNvSpPr/>
          <p:nvPr/>
        </p:nvSpPr>
        <p:spPr bwMode="auto">
          <a:xfrm flipH="1" flipV="1">
            <a:off x="2094056" y="191686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 name="Oval 89">
            <a:extLst>
              <a:ext uri="{FF2B5EF4-FFF2-40B4-BE49-F238E27FC236}">
                <a16:creationId xmlns:a16="http://schemas.microsoft.com/office/drawing/2014/main" id="{0F1B47D6-FC78-449A-BE2B-750C6D2B207E}"/>
              </a:ext>
            </a:extLst>
          </p:cNvPr>
          <p:cNvSpPr/>
          <p:nvPr/>
        </p:nvSpPr>
        <p:spPr bwMode="auto">
          <a:xfrm flipH="1" flipV="1">
            <a:off x="2057004" y="18877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 name="Oval 90">
            <a:extLst>
              <a:ext uri="{FF2B5EF4-FFF2-40B4-BE49-F238E27FC236}">
                <a16:creationId xmlns:a16="http://schemas.microsoft.com/office/drawing/2014/main" id="{36536AFA-AF6B-47E3-9E39-3A4CF1FA0A36}"/>
              </a:ext>
            </a:extLst>
          </p:cNvPr>
          <p:cNvSpPr/>
          <p:nvPr/>
        </p:nvSpPr>
        <p:spPr bwMode="auto">
          <a:xfrm flipH="1" flipV="1">
            <a:off x="2033184" y="19605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 name="Oval 91">
            <a:extLst>
              <a:ext uri="{FF2B5EF4-FFF2-40B4-BE49-F238E27FC236}">
                <a16:creationId xmlns:a16="http://schemas.microsoft.com/office/drawing/2014/main" id="{066CAF78-71D5-487F-BBCC-CC0E0273A0DA}"/>
              </a:ext>
            </a:extLst>
          </p:cNvPr>
          <p:cNvSpPr/>
          <p:nvPr/>
        </p:nvSpPr>
        <p:spPr bwMode="auto">
          <a:xfrm flipH="1" flipV="1">
            <a:off x="1970989" y="19711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 name="Oval 92">
            <a:extLst>
              <a:ext uri="{FF2B5EF4-FFF2-40B4-BE49-F238E27FC236}">
                <a16:creationId xmlns:a16="http://schemas.microsoft.com/office/drawing/2014/main" id="{5A50C94A-97ED-4EA0-A5BE-9F10E583034A}"/>
              </a:ext>
            </a:extLst>
          </p:cNvPr>
          <p:cNvSpPr/>
          <p:nvPr/>
        </p:nvSpPr>
        <p:spPr bwMode="auto">
          <a:xfrm flipH="1" flipV="1">
            <a:off x="2051711" y="20783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 name="Oval 93">
            <a:extLst>
              <a:ext uri="{FF2B5EF4-FFF2-40B4-BE49-F238E27FC236}">
                <a16:creationId xmlns:a16="http://schemas.microsoft.com/office/drawing/2014/main" id="{18B6BE85-D796-463F-8886-A02DD1441CEA}"/>
              </a:ext>
            </a:extLst>
          </p:cNvPr>
          <p:cNvSpPr/>
          <p:nvPr/>
        </p:nvSpPr>
        <p:spPr bwMode="auto">
          <a:xfrm flipH="1" flipV="1">
            <a:off x="2082147" y="21034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 name="Oval 94">
            <a:extLst>
              <a:ext uri="{FF2B5EF4-FFF2-40B4-BE49-F238E27FC236}">
                <a16:creationId xmlns:a16="http://schemas.microsoft.com/office/drawing/2014/main" id="{058222A8-B767-4022-BF7D-132EAA548676}"/>
              </a:ext>
            </a:extLst>
          </p:cNvPr>
          <p:cNvSpPr/>
          <p:nvPr/>
        </p:nvSpPr>
        <p:spPr bwMode="auto">
          <a:xfrm flipH="1" flipV="1">
            <a:off x="2162868" y="20981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 name="Oval 95">
            <a:extLst>
              <a:ext uri="{FF2B5EF4-FFF2-40B4-BE49-F238E27FC236}">
                <a16:creationId xmlns:a16="http://schemas.microsoft.com/office/drawing/2014/main" id="{527E0E6B-5567-44C6-B2DF-E0EA90A0B5FE}"/>
              </a:ext>
            </a:extLst>
          </p:cNvPr>
          <p:cNvSpPr/>
          <p:nvPr/>
        </p:nvSpPr>
        <p:spPr bwMode="auto">
          <a:xfrm flipH="1" flipV="1">
            <a:off x="2156251" y="21682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 name="Oval 96">
            <a:extLst>
              <a:ext uri="{FF2B5EF4-FFF2-40B4-BE49-F238E27FC236}">
                <a16:creationId xmlns:a16="http://schemas.microsoft.com/office/drawing/2014/main" id="{14A45DE7-52E5-458C-8133-9C999D953084}"/>
              </a:ext>
            </a:extLst>
          </p:cNvPr>
          <p:cNvSpPr/>
          <p:nvPr/>
        </p:nvSpPr>
        <p:spPr bwMode="auto">
          <a:xfrm flipH="1" flipV="1">
            <a:off x="2210507" y="21669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 name="Oval 97">
            <a:extLst>
              <a:ext uri="{FF2B5EF4-FFF2-40B4-BE49-F238E27FC236}">
                <a16:creationId xmlns:a16="http://schemas.microsoft.com/office/drawing/2014/main" id="{E91403DA-9C1F-46AE-B8B2-C7D11B8D1670}"/>
              </a:ext>
            </a:extLst>
          </p:cNvPr>
          <p:cNvSpPr/>
          <p:nvPr/>
        </p:nvSpPr>
        <p:spPr bwMode="auto">
          <a:xfrm flipH="1" flipV="1">
            <a:off x="2963464" y="153840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 name="Oval 98">
            <a:extLst>
              <a:ext uri="{FF2B5EF4-FFF2-40B4-BE49-F238E27FC236}">
                <a16:creationId xmlns:a16="http://schemas.microsoft.com/office/drawing/2014/main" id="{5B78F6A0-3306-47A0-842A-0621863AC4C8}"/>
              </a:ext>
            </a:extLst>
          </p:cNvPr>
          <p:cNvSpPr/>
          <p:nvPr/>
        </p:nvSpPr>
        <p:spPr bwMode="auto">
          <a:xfrm flipH="1" flipV="1">
            <a:off x="2743796" y="19420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 name="Oval 99">
            <a:extLst>
              <a:ext uri="{FF2B5EF4-FFF2-40B4-BE49-F238E27FC236}">
                <a16:creationId xmlns:a16="http://schemas.microsoft.com/office/drawing/2014/main" id="{FDECAF13-AEB0-47E4-A454-215DBE6FC6BE}"/>
              </a:ext>
            </a:extLst>
          </p:cNvPr>
          <p:cNvSpPr/>
          <p:nvPr/>
        </p:nvSpPr>
        <p:spPr bwMode="auto">
          <a:xfrm flipH="1" flipV="1">
            <a:off x="2725270" y="196979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 name="Oval 100">
            <a:extLst>
              <a:ext uri="{FF2B5EF4-FFF2-40B4-BE49-F238E27FC236}">
                <a16:creationId xmlns:a16="http://schemas.microsoft.com/office/drawing/2014/main" id="{6C01EEDB-6A43-4B82-A25C-89C8239DC95B}"/>
              </a:ext>
            </a:extLst>
          </p:cNvPr>
          <p:cNvSpPr/>
          <p:nvPr/>
        </p:nvSpPr>
        <p:spPr bwMode="auto">
          <a:xfrm flipH="1" flipV="1">
            <a:off x="2647195" y="197641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 name="Oval 101">
            <a:extLst>
              <a:ext uri="{FF2B5EF4-FFF2-40B4-BE49-F238E27FC236}">
                <a16:creationId xmlns:a16="http://schemas.microsoft.com/office/drawing/2014/main" id="{3902874E-EA62-43B2-98A4-FB359A137CCE}"/>
              </a:ext>
            </a:extLst>
          </p:cNvPr>
          <p:cNvSpPr/>
          <p:nvPr/>
        </p:nvSpPr>
        <p:spPr bwMode="auto">
          <a:xfrm flipH="1" flipV="1">
            <a:off x="2731886" y="20253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 name="Oval 102">
            <a:extLst>
              <a:ext uri="{FF2B5EF4-FFF2-40B4-BE49-F238E27FC236}">
                <a16:creationId xmlns:a16="http://schemas.microsoft.com/office/drawing/2014/main" id="{8A545E4E-3A50-41AD-8973-4F18B061E089}"/>
              </a:ext>
            </a:extLst>
          </p:cNvPr>
          <p:cNvSpPr/>
          <p:nvPr/>
        </p:nvSpPr>
        <p:spPr bwMode="auto">
          <a:xfrm flipH="1" flipV="1">
            <a:off x="2821870" y="202802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 name="Oval 103">
            <a:extLst>
              <a:ext uri="{FF2B5EF4-FFF2-40B4-BE49-F238E27FC236}">
                <a16:creationId xmlns:a16="http://schemas.microsoft.com/office/drawing/2014/main" id="{88AB1595-B683-4928-A196-F601D15B0CA6}"/>
              </a:ext>
            </a:extLst>
          </p:cNvPr>
          <p:cNvSpPr/>
          <p:nvPr/>
        </p:nvSpPr>
        <p:spPr bwMode="auto">
          <a:xfrm flipH="1" flipV="1">
            <a:off x="2507464" y="20826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 name="Oval 104">
            <a:extLst>
              <a:ext uri="{FF2B5EF4-FFF2-40B4-BE49-F238E27FC236}">
                <a16:creationId xmlns:a16="http://schemas.microsoft.com/office/drawing/2014/main" id="{787291F7-4A3F-48C4-B746-B06561AD6127}"/>
              </a:ext>
            </a:extLst>
          </p:cNvPr>
          <p:cNvSpPr/>
          <p:nvPr/>
        </p:nvSpPr>
        <p:spPr bwMode="auto">
          <a:xfrm flipH="1" flipV="1">
            <a:off x="2528951" y="21137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 name="Oval 105">
            <a:extLst>
              <a:ext uri="{FF2B5EF4-FFF2-40B4-BE49-F238E27FC236}">
                <a16:creationId xmlns:a16="http://schemas.microsoft.com/office/drawing/2014/main" id="{4D9FB4FC-58A8-4D8B-923A-A337FCF19966}"/>
              </a:ext>
            </a:extLst>
          </p:cNvPr>
          <p:cNvSpPr/>
          <p:nvPr/>
        </p:nvSpPr>
        <p:spPr bwMode="auto">
          <a:xfrm flipH="1" flipV="1">
            <a:off x="2580281" y="209700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 name="Oval 106">
            <a:extLst>
              <a:ext uri="{FF2B5EF4-FFF2-40B4-BE49-F238E27FC236}">
                <a16:creationId xmlns:a16="http://schemas.microsoft.com/office/drawing/2014/main" id="{85C185A3-0DB9-4D18-80B5-78736F9AF1D5}"/>
              </a:ext>
            </a:extLst>
          </p:cNvPr>
          <p:cNvSpPr/>
          <p:nvPr/>
        </p:nvSpPr>
        <p:spPr bwMode="auto">
          <a:xfrm flipH="1" flipV="1">
            <a:off x="2401221" y="215788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 name="Oval 107">
            <a:extLst>
              <a:ext uri="{FF2B5EF4-FFF2-40B4-BE49-F238E27FC236}">
                <a16:creationId xmlns:a16="http://schemas.microsoft.com/office/drawing/2014/main" id="{A78BBFCF-B003-4EE7-99A0-469A1B171EB5}"/>
              </a:ext>
            </a:extLst>
          </p:cNvPr>
          <p:cNvSpPr/>
          <p:nvPr/>
        </p:nvSpPr>
        <p:spPr bwMode="auto">
          <a:xfrm flipH="1" flipV="1">
            <a:off x="2439421" y="222950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 name="Oval 108">
            <a:extLst>
              <a:ext uri="{FF2B5EF4-FFF2-40B4-BE49-F238E27FC236}">
                <a16:creationId xmlns:a16="http://schemas.microsoft.com/office/drawing/2014/main" id="{D925A0D8-59C6-47C8-89ED-8F75E48450C1}"/>
              </a:ext>
            </a:extLst>
          </p:cNvPr>
          <p:cNvSpPr/>
          <p:nvPr/>
        </p:nvSpPr>
        <p:spPr bwMode="auto">
          <a:xfrm flipH="1" flipV="1">
            <a:off x="2389284" y="23011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 name="Oval 109">
            <a:extLst>
              <a:ext uri="{FF2B5EF4-FFF2-40B4-BE49-F238E27FC236}">
                <a16:creationId xmlns:a16="http://schemas.microsoft.com/office/drawing/2014/main" id="{E4401B40-9133-4C3C-81B4-D89C51BFADDB}"/>
              </a:ext>
            </a:extLst>
          </p:cNvPr>
          <p:cNvSpPr/>
          <p:nvPr/>
        </p:nvSpPr>
        <p:spPr bwMode="auto">
          <a:xfrm flipH="1" flipV="1">
            <a:off x="2098013" y="22880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 name="Oval 110">
            <a:extLst>
              <a:ext uri="{FF2B5EF4-FFF2-40B4-BE49-F238E27FC236}">
                <a16:creationId xmlns:a16="http://schemas.microsoft.com/office/drawing/2014/main" id="{48C804E3-AC1E-4F10-B4FD-FF94C518C3C2}"/>
              </a:ext>
            </a:extLst>
          </p:cNvPr>
          <p:cNvSpPr/>
          <p:nvPr/>
        </p:nvSpPr>
        <p:spPr bwMode="auto">
          <a:xfrm flipH="1" flipV="1">
            <a:off x="2098013" y="231784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 name="Oval 111">
            <a:extLst>
              <a:ext uri="{FF2B5EF4-FFF2-40B4-BE49-F238E27FC236}">
                <a16:creationId xmlns:a16="http://schemas.microsoft.com/office/drawing/2014/main" id="{BD10DF79-1F2E-4029-B867-041CB56E41B2}"/>
              </a:ext>
            </a:extLst>
          </p:cNvPr>
          <p:cNvSpPr/>
          <p:nvPr/>
        </p:nvSpPr>
        <p:spPr bwMode="auto">
          <a:xfrm flipH="1" flipV="1">
            <a:off x="2111144" y="23679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3" name="Oval 112">
            <a:extLst>
              <a:ext uri="{FF2B5EF4-FFF2-40B4-BE49-F238E27FC236}">
                <a16:creationId xmlns:a16="http://schemas.microsoft.com/office/drawing/2014/main" id="{4C34C2F5-3F1E-40D7-ABB1-B2ECF05A9940}"/>
              </a:ext>
            </a:extLst>
          </p:cNvPr>
          <p:cNvSpPr/>
          <p:nvPr/>
        </p:nvSpPr>
        <p:spPr bwMode="auto">
          <a:xfrm flipH="1" flipV="1">
            <a:off x="2040714" y="24264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4" name="Oval 113">
            <a:extLst>
              <a:ext uri="{FF2B5EF4-FFF2-40B4-BE49-F238E27FC236}">
                <a16:creationId xmlns:a16="http://schemas.microsoft.com/office/drawing/2014/main" id="{3416AE2D-2DAB-4921-9479-85FF593E8E4B}"/>
              </a:ext>
            </a:extLst>
          </p:cNvPr>
          <p:cNvSpPr/>
          <p:nvPr/>
        </p:nvSpPr>
        <p:spPr bwMode="auto">
          <a:xfrm flipH="1" flipV="1">
            <a:off x="2242455"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5" name="Oval 114">
            <a:extLst>
              <a:ext uri="{FF2B5EF4-FFF2-40B4-BE49-F238E27FC236}">
                <a16:creationId xmlns:a16="http://schemas.microsoft.com/office/drawing/2014/main" id="{5938313D-295C-4C7F-BDF3-1A20D55283E2}"/>
              </a:ext>
            </a:extLst>
          </p:cNvPr>
          <p:cNvSpPr/>
          <p:nvPr/>
        </p:nvSpPr>
        <p:spPr bwMode="auto">
          <a:xfrm flipH="1" flipV="1">
            <a:off x="2366603"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6" name="Oval 115">
            <a:extLst>
              <a:ext uri="{FF2B5EF4-FFF2-40B4-BE49-F238E27FC236}">
                <a16:creationId xmlns:a16="http://schemas.microsoft.com/office/drawing/2014/main" id="{AC6EF2D1-A552-4D46-8E51-6D799DDF9B4F}"/>
              </a:ext>
            </a:extLst>
          </p:cNvPr>
          <p:cNvSpPr/>
          <p:nvPr/>
        </p:nvSpPr>
        <p:spPr bwMode="auto">
          <a:xfrm flipH="1" flipV="1">
            <a:off x="2468070"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7" name="Oval 116">
            <a:extLst>
              <a:ext uri="{FF2B5EF4-FFF2-40B4-BE49-F238E27FC236}">
                <a16:creationId xmlns:a16="http://schemas.microsoft.com/office/drawing/2014/main" id="{DBED2CC3-E217-4D6B-86CA-E482305595A0}"/>
              </a:ext>
            </a:extLst>
          </p:cNvPr>
          <p:cNvSpPr/>
          <p:nvPr/>
        </p:nvSpPr>
        <p:spPr bwMode="auto">
          <a:xfrm flipH="1" flipV="1">
            <a:off x="2573119"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8" name="Oval 117">
            <a:extLst>
              <a:ext uri="{FF2B5EF4-FFF2-40B4-BE49-F238E27FC236}">
                <a16:creationId xmlns:a16="http://schemas.microsoft.com/office/drawing/2014/main" id="{2DCC1058-70CD-4780-9B56-AB7C8DF96D93}"/>
              </a:ext>
            </a:extLst>
          </p:cNvPr>
          <p:cNvSpPr/>
          <p:nvPr/>
        </p:nvSpPr>
        <p:spPr bwMode="auto">
          <a:xfrm flipH="1" flipV="1">
            <a:off x="2661455"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9" name="Oval 118">
            <a:extLst>
              <a:ext uri="{FF2B5EF4-FFF2-40B4-BE49-F238E27FC236}">
                <a16:creationId xmlns:a16="http://schemas.microsoft.com/office/drawing/2014/main" id="{B20EDC9C-C1CC-4E2C-8E1E-BEA02C340F54}"/>
              </a:ext>
            </a:extLst>
          </p:cNvPr>
          <p:cNvSpPr/>
          <p:nvPr/>
        </p:nvSpPr>
        <p:spPr bwMode="auto">
          <a:xfrm flipH="1" flipV="1">
            <a:off x="2721141"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0" name="Oval 119">
            <a:extLst>
              <a:ext uri="{FF2B5EF4-FFF2-40B4-BE49-F238E27FC236}">
                <a16:creationId xmlns:a16="http://schemas.microsoft.com/office/drawing/2014/main" id="{858EFFF2-BC40-408F-8C16-DAD16906540D}"/>
              </a:ext>
            </a:extLst>
          </p:cNvPr>
          <p:cNvSpPr/>
          <p:nvPr/>
        </p:nvSpPr>
        <p:spPr bwMode="auto">
          <a:xfrm flipH="1" flipV="1">
            <a:off x="2770084" y="25028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1" name="Oval 120">
            <a:extLst>
              <a:ext uri="{FF2B5EF4-FFF2-40B4-BE49-F238E27FC236}">
                <a16:creationId xmlns:a16="http://schemas.microsoft.com/office/drawing/2014/main" id="{93E50377-A5D6-4F60-ACA1-E85F7F736A9E}"/>
              </a:ext>
            </a:extLst>
          </p:cNvPr>
          <p:cNvSpPr/>
          <p:nvPr/>
        </p:nvSpPr>
        <p:spPr bwMode="auto">
          <a:xfrm flipH="1" flipV="1">
            <a:off x="2821414" y="25195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2" name="Oval 121">
            <a:extLst>
              <a:ext uri="{FF2B5EF4-FFF2-40B4-BE49-F238E27FC236}">
                <a16:creationId xmlns:a16="http://schemas.microsoft.com/office/drawing/2014/main" id="{4F07C3CE-0EE8-4DEA-946F-D13F863AFD46}"/>
              </a:ext>
            </a:extLst>
          </p:cNvPr>
          <p:cNvSpPr/>
          <p:nvPr/>
        </p:nvSpPr>
        <p:spPr bwMode="auto">
          <a:xfrm flipH="1" flipV="1">
            <a:off x="2864388" y="24813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3" name="Oval 122">
            <a:extLst>
              <a:ext uri="{FF2B5EF4-FFF2-40B4-BE49-F238E27FC236}">
                <a16:creationId xmlns:a16="http://schemas.microsoft.com/office/drawing/2014/main" id="{4E0B0E61-F3E5-46FC-96EE-A24EEB7A3234}"/>
              </a:ext>
            </a:extLst>
          </p:cNvPr>
          <p:cNvSpPr/>
          <p:nvPr/>
        </p:nvSpPr>
        <p:spPr bwMode="auto">
          <a:xfrm flipH="1" flipV="1">
            <a:off x="2910944" y="25052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4" name="Oval 123">
            <a:extLst>
              <a:ext uri="{FF2B5EF4-FFF2-40B4-BE49-F238E27FC236}">
                <a16:creationId xmlns:a16="http://schemas.microsoft.com/office/drawing/2014/main" id="{BE5BCF21-FA3B-4838-B37A-4FFD034110D4}"/>
              </a:ext>
            </a:extLst>
          </p:cNvPr>
          <p:cNvSpPr/>
          <p:nvPr/>
        </p:nvSpPr>
        <p:spPr bwMode="auto">
          <a:xfrm flipH="1" flipV="1">
            <a:off x="2638772" y="243244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5" name="Oval 124">
            <a:extLst>
              <a:ext uri="{FF2B5EF4-FFF2-40B4-BE49-F238E27FC236}">
                <a16:creationId xmlns:a16="http://schemas.microsoft.com/office/drawing/2014/main" id="{4ED311EB-A766-44FA-BEE2-36098FF50D8C}"/>
              </a:ext>
            </a:extLst>
          </p:cNvPr>
          <p:cNvSpPr/>
          <p:nvPr/>
        </p:nvSpPr>
        <p:spPr bwMode="auto">
          <a:xfrm flipH="1" flipV="1">
            <a:off x="2606541" y="237036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6" name="Oval 125">
            <a:extLst>
              <a:ext uri="{FF2B5EF4-FFF2-40B4-BE49-F238E27FC236}">
                <a16:creationId xmlns:a16="http://schemas.microsoft.com/office/drawing/2014/main" id="{43E5E794-AF02-4EE7-A995-860A05013F41}"/>
              </a:ext>
            </a:extLst>
          </p:cNvPr>
          <p:cNvSpPr/>
          <p:nvPr/>
        </p:nvSpPr>
        <p:spPr bwMode="auto">
          <a:xfrm flipH="1" flipV="1">
            <a:off x="2688909" y="23679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7" name="Oval 126">
            <a:extLst>
              <a:ext uri="{FF2B5EF4-FFF2-40B4-BE49-F238E27FC236}">
                <a16:creationId xmlns:a16="http://schemas.microsoft.com/office/drawing/2014/main" id="{4922DA2F-9EAF-4B7D-A317-E683C48C3598}"/>
              </a:ext>
            </a:extLst>
          </p:cNvPr>
          <p:cNvSpPr/>
          <p:nvPr/>
        </p:nvSpPr>
        <p:spPr bwMode="auto">
          <a:xfrm flipH="1" flipV="1">
            <a:off x="2833350" y="23715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8" name="Oval 127">
            <a:extLst>
              <a:ext uri="{FF2B5EF4-FFF2-40B4-BE49-F238E27FC236}">
                <a16:creationId xmlns:a16="http://schemas.microsoft.com/office/drawing/2014/main" id="{8F973011-97A4-47DC-9B6B-D9B73605BA63}"/>
              </a:ext>
            </a:extLst>
          </p:cNvPr>
          <p:cNvSpPr/>
          <p:nvPr/>
        </p:nvSpPr>
        <p:spPr bwMode="auto">
          <a:xfrm flipH="1" flipV="1">
            <a:off x="2939592" y="23476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29" name="Oval 128">
            <a:extLst>
              <a:ext uri="{FF2B5EF4-FFF2-40B4-BE49-F238E27FC236}">
                <a16:creationId xmlns:a16="http://schemas.microsoft.com/office/drawing/2014/main" id="{88B6AF38-0A4A-4957-AC55-277810C6BF28}"/>
              </a:ext>
            </a:extLst>
          </p:cNvPr>
          <p:cNvSpPr/>
          <p:nvPr/>
        </p:nvSpPr>
        <p:spPr bwMode="auto">
          <a:xfrm flipH="1" flipV="1">
            <a:off x="2950336" y="238469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0" name="Oval 129">
            <a:extLst>
              <a:ext uri="{FF2B5EF4-FFF2-40B4-BE49-F238E27FC236}">
                <a16:creationId xmlns:a16="http://schemas.microsoft.com/office/drawing/2014/main" id="{75592729-51CF-4CE3-A32E-B1AA4086FCDE}"/>
              </a:ext>
            </a:extLst>
          </p:cNvPr>
          <p:cNvSpPr/>
          <p:nvPr/>
        </p:nvSpPr>
        <p:spPr bwMode="auto">
          <a:xfrm flipH="1" flipV="1">
            <a:off x="2841706" y="22474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1" name="Oval 130">
            <a:extLst>
              <a:ext uri="{FF2B5EF4-FFF2-40B4-BE49-F238E27FC236}">
                <a16:creationId xmlns:a16="http://schemas.microsoft.com/office/drawing/2014/main" id="{C7510D77-5F8E-4D81-95AE-EA4D5CDD414E}"/>
              </a:ext>
            </a:extLst>
          </p:cNvPr>
          <p:cNvSpPr/>
          <p:nvPr/>
        </p:nvSpPr>
        <p:spPr bwMode="auto">
          <a:xfrm flipH="1" flipV="1">
            <a:off x="2799926" y="221637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2" name="Oval 131">
            <a:extLst>
              <a:ext uri="{FF2B5EF4-FFF2-40B4-BE49-F238E27FC236}">
                <a16:creationId xmlns:a16="http://schemas.microsoft.com/office/drawing/2014/main" id="{3A1E511F-28E4-4467-AE5F-CAE2876AF5E5}"/>
              </a:ext>
            </a:extLst>
          </p:cNvPr>
          <p:cNvSpPr/>
          <p:nvPr/>
        </p:nvSpPr>
        <p:spPr bwMode="auto">
          <a:xfrm flipH="1" flipV="1">
            <a:off x="2723527" y="22283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3" name="Oval 132">
            <a:extLst>
              <a:ext uri="{FF2B5EF4-FFF2-40B4-BE49-F238E27FC236}">
                <a16:creationId xmlns:a16="http://schemas.microsoft.com/office/drawing/2014/main" id="{EE0E3CBF-8A09-42BA-A0A6-B5D210557973}"/>
              </a:ext>
            </a:extLst>
          </p:cNvPr>
          <p:cNvSpPr/>
          <p:nvPr/>
        </p:nvSpPr>
        <p:spPr bwMode="auto">
          <a:xfrm flipH="1" flipV="1">
            <a:off x="2889456" y="225815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4" name="Oval 133">
            <a:extLst>
              <a:ext uri="{FF2B5EF4-FFF2-40B4-BE49-F238E27FC236}">
                <a16:creationId xmlns:a16="http://schemas.microsoft.com/office/drawing/2014/main" id="{260CD23F-EEF1-4306-B8B0-10CC4DDAC0EC}"/>
              </a:ext>
            </a:extLst>
          </p:cNvPr>
          <p:cNvSpPr/>
          <p:nvPr/>
        </p:nvSpPr>
        <p:spPr bwMode="auto">
          <a:xfrm flipH="1" flipV="1">
            <a:off x="2890650" y="22223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5" name="Oval 134">
            <a:extLst>
              <a:ext uri="{FF2B5EF4-FFF2-40B4-BE49-F238E27FC236}">
                <a16:creationId xmlns:a16="http://schemas.microsoft.com/office/drawing/2014/main" id="{99BE7C6F-6C91-4A70-B608-4A0236B77E11}"/>
              </a:ext>
            </a:extLst>
          </p:cNvPr>
          <p:cNvSpPr/>
          <p:nvPr/>
        </p:nvSpPr>
        <p:spPr bwMode="auto">
          <a:xfrm flipH="1" flipV="1">
            <a:off x="2919300" y="22032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6" name="Oval 135">
            <a:extLst>
              <a:ext uri="{FF2B5EF4-FFF2-40B4-BE49-F238E27FC236}">
                <a16:creationId xmlns:a16="http://schemas.microsoft.com/office/drawing/2014/main" id="{2C19F697-B42F-4510-AC44-2BC6D012F58C}"/>
              </a:ext>
            </a:extLst>
          </p:cNvPr>
          <p:cNvSpPr/>
          <p:nvPr/>
        </p:nvSpPr>
        <p:spPr bwMode="auto">
          <a:xfrm flipH="1" flipV="1">
            <a:off x="2920493" y="218533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7" name="Oval 136">
            <a:extLst>
              <a:ext uri="{FF2B5EF4-FFF2-40B4-BE49-F238E27FC236}">
                <a16:creationId xmlns:a16="http://schemas.microsoft.com/office/drawing/2014/main" id="{61F488B3-F6B4-430F-926F-89B09CE9C011}"/>
              </a:ext>
            </a:extLst>
          </p:cNvPr>
          <p:cNvSpPr/>
          <p:nvPr/>
        </p:nvSpPr>
        <p:spPr bwMode="auto">
          <a:xfrm flipH="1" flipV="1">
            <a:off x="2891844" y="21566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8" name="Oval 137">
            <a:extLst>
              <a:ext uri="{FF2B5EF4-FFF2-40B4-BE49-F238E27FC236}">
                <a16:creationId xmlns:a16="http://schemas.microsoft.com/office/drawing/2014/main" id="{87330A43-A7BE-45E6-AAE2-D2CA5FD5AA9C}"/>
              </a:ext>
            </a:extLst>
          </p:cNvPr>
          <p:cNvSpPr/>
          <p:nvPr/>
        </p:nvSpPr>
        <p:spPr bwMode="auto">
          <a:xfrm flipH="1" flipV="1">
            <a:off x="2842901" y="21578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39" name="Oval 138">
            <a:extLst>
              <a:ext uri="{FF2B5EF4-FFF2-40B4-BE49-F238E27FC236}">
                <a16:creationId xmlns:a16="http://schemas.microsoft.com/office/drawing/2014/main" id="{22599546-9720-4446-B9EF-AA0CD2BE5C06}"/>
              </a:ext>
            </a:extLst>
          </p:cNvPr>
          <p:cNvSpPr/>
          <p:nvPr/>
        </p:nvSpPr>
        <p:spPr bwMode="auto">
          <a:xfrm flipH="1" flipV="1">
            <a:off x="2787989" y="20981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0" name="Oval 139">
            <a:extLst>
              <a:ext uri="{FF2B5EF4-FFF2-40B4-BE49-F238E27FC236}">
                <a16:creationId xmlns:a16="http://schemas.microsoft.com/office/drawing/2014/main" id="{5B66C916-DA44-4C3D-8F2F-3AF1B2AA21C8}"/>
              </a:ext>
            </a:extLst>
          </p:cNvPr>
          <p:cNvSpPr/>
          <p:nvPr/>
        </p:nvSpPr>
        <p:spPr bwMode="auto">
          <a:xfrm flipH="1" flipV="1">
            <a:off x="2860807" y="20981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1" name="Oval 140">
            <a:extLst>
              <a:ext uri="{FF2B5EF4-FFF2-40B4-BE49-F238E27FC236}">
                <a16:creationId xmlns:a16="http://schemas.microsoft.com/office/drawing/2014/main" id="{8C8F96EB-11DF-4FA7-B0AC-9DDBEA8C1F6C}"/>
              </a:ext>
            </a:extLst>
          </p:cNvPr>
          <p:cNvSpPr/>
          <p:nvPr/>
        </p:nvSpPr>
        <p:spPr bwMode="auto">
          <a:xfrm flipH="1" flipV="1">
            <a:off x="3039867" y="23476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2" name="Oval 141">
            <a:extLst>
              <a:ext uri="{FF2B5EF4-FFF2-40B4-BE49-F238E27FC236}">
                <a16:creationId xmlns:a16="http://schemas.microsoft.com/office/drawing/2014/main" id="{B2731768-3F0F-4DF0-8222-7C6590963C8F}"/>
              </a:ext>
            </a:extLst>
          </p:cNvPr>
          <p:cNvSpPr/>
          <p:nvPr/>
        </p:nvSpPr>
        <p:spPr bwMode="auto">
          <a:xfrm flipH="1" flipV="1">
            <a:off x="3039867" y="23715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3" name="Oval 142">
            <a:extLst>
              <a:ext uri="{FF2B5EF4-FFF2-40B4-BE49-F238E27FC236}">
                <a16:creationId xmlns:a16="http://schemas.microsoft.com/office/drawing/2014/main" id="{F29B4BB1-E23D-4071-A762-10445F7C1866}"/>
              </a:ext>
            </a:extLst>
          </p:cNvPr>
          <p:cNvSpPr/>
          <p:nvPr/>
        </p:nvSpPr>
        <p:spPr bwMode="auto">
          <a:xfrm flipH="1" flipV="1">
            <a:off x="3039867" y="24097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44" name="Oval 143">
            <a:extLst>
              <a:ext uri="{FF2B5EF4-FFF2-40B4-BE49-F238E27FC236}">
                <a16:creationId xmlns:a16="http://schemas.microsoft.com/office/drawing/2014/main" id="{942DCAB2-087D-4606-A382-9A4AEAAC8A39}"/>
              </a:ext>
            </a:extLst>
          </p:cNvPr>
          <p:cNvSpPr/>
          <p:nvPr/>
        </p:nvSpPr>
        <p:spPr bwMode="auto">
          <a:xfrm flipH="1" flipV="1">
            <a:off x="3039867" y="24443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46" name="Straight Connector 145">
            <a:extLst>
              <a:ext uri="{FF2B5EF4-FFF2-40B4-BE49-F238E27FC236}">
                <a16:creationId xmlns:a16="http://schemas.microsoft.com/office/drawing/2014/main" id="{99D50CC2-A873-45DD-8F7A-3832FD44ABB1}"/>
              </a:ext>
            </a:extLst>
          </p:cNvPr>
          <p:cNvCxnSpPr>
            <a:cxnSpLocks/>
          </p:cNvCxnSpPr>
          <p:nvPr/>
        </p:nvCxnSpPr>
        <p:spPr bwMode="auto">
          <a:xfrm>
            <a:off x="2588015" y="2124874"/>
            <a:ext cx="473582"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3AAC3493-DD0D-4468-8D12-CB4AAFA3D03B}"/>
              </a:ext>
            </a:extLst>
          </p:cNvPr>
          <p:cNvCxnSpPr>
            <a:cxnSpLocks/>
          </p:cNvCxnSpPr>
          <p:nvPr/>
        </p:nvCxnSpPr>
        <p:spPr bwMode="auto">
          <a:xfrm>
            <a:off x="2630989" y="2189335"/>
            <a:ext cx="4306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0FF0A88-7D1E-4920-A1DC-5DB24EC22123}"/>
              </a:ext>
            </a:extLst>
          </p:cNvPr>
          <p:cNvCxnSpPr>
            <a:cxnSpLocks/>
          </p:cNvCxnSpPr>
          <p:nvPr/>
        </p:nvCxnSpPr>
        <p:spPr bwMode="auto">
          <a:xfrm>
            <a:off x="2837505" y="2259766"/>
            <a:ext cx="224092"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31EA7DB-4364-42AF-8B67-7AC1D67B4932}"/>
              </a:ext>
            </a:extLst>
          </p:cNvPr>
          <p:cNvCxnSpPr>
            <a:cxnSpLocks/>
          </p:cNvCxnSpPr>
          <p:nvPr/>
        </p:nvCxnSpPr>
        <p:spPr bwMode="auto">
          <a:xfrm>
            <a:off x="2124846" y="2320646"/>
            <a:ext cx="936751"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D827A11-C1E9-4C14-A702-D29C7B91B2A3}"/>
              </a:ext>
            </a:extLst>
          </p:cNvPr>
          <p:cNvCxnSpPr>
            <a:cxnSpLocks/>
          </p:cNvCxnSpPr>
          <p:nvPr/>
        </p:nvCxnSpPr>
        <p:spPr bwMode="auto">
          <a:xfrm>
            <a:off x="2688288" y="2392269"/>
            <a:ext cx="373309"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94699DC5-73CD-4961-B7DD-B5D0C599E105}"/>
              </a:ext>
            </a:extLst>
          </p:cNvPr>
          <p:cNvCxnSpPr>
            <a:cxnSpLocks/>
          </p:cNvCxnSpPr>
          <p:nvPr/>
        </p:nvCxnSpPr>
        <p:spPr bwMode="auto">
          <a:xfrm>
            <a:off x="2363593" y="2455536"/>
            <a:ext cx="698004"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BEFEC9E-7ADD-41FF-903D-2DB605C1714A}"/>
              </a:ext>
            </a:extLst>
          </p:cNvPr>
          <p:cNvCxnSpPr>
            <a:cxnSpLocks/>
          </p:cNvCxnSpPr>
          <p:nvPr/>
        </p:nvCxnSpPr>
        <p:spPr bwMode="auto">
          <a:xfrm>
            <a:off x="2899579" y="1783464"/>
            <a:ext cx="162018"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771D95D2-7445-4E36-A0FC-26416157A38E}"/>
              </a:ext>
            </a:extLst>
          </p:cNvPr>
          <p:cNvCxnSpPr>
            <a:cxnSpLocks/>
          </p:cNvCxnSpPr>
          <p:nvPr/>
        </p:nvCxnSpPr>
        <p:spPr bwMode="auto">
          <a:xfrm>
            <a:off x="2974784" y="1661704"/>
            <a:ext cx="86813"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DA28160B-EB22-4971-A711-D00F19AAE493}"/>
              </a:ext>
            </a:extLst>
          </p:cNvPr>
          <p:cNvCxnSpPr>
            <a:cxnSpLocks/>
          </p:cNvCxnSpPr>
          <p:nvPr/>
        </p:nvCxnSpPr>
        <p:spPr bwMode="auto">
          <a:xfrm>
            <a:off x="2948522" y="1585305"/>
            <a:ext cx="113075"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8D6C81C-9E84-4456-BB01-A7C80FB699DC}"/>
              </a:ext>
            </a:extLst>
          </p:cNvPr>
          <p:cNvCxnSpPr>
            <a:cxnSpLocks/>
          </p:cNvCxnSpPr>
          <p:nvPr/>
        </p:nvCxnSpPr>
        <p:spPr bwMode="auto">
          <a:xfrm>
            <a:off x="2178564" y="2522385"/>
            <a:ext cx="957374" cy="0"/>
          </a:xfrm>
          <a:prstGeom prst="line">
            <a:avLst/>
          </a:prstGeom>
          <a:noFill/>
          <a:ln w="28575" cap="flat" cmpd="sng" algn="ctr">
            <a:solidFill>
              <a:schemeClr val="bg1"/>
            </a:solidFill>
            <a:prstDash val="solid"/>
            <a:round/>
            <a:headEnd type="none" w="med" len="med"/>
            <a:tailEnd type="none" w="med" len="med"/>
          </a:ln>
          <a:effectLst/>
        </p:spPr>
      </p:cxnSp>
      <p:sp>
        <p:nvSpPr>
          <p:cNvPr id="168" name="Oval 167">
            <a:extLst>
              <a:ext uri="{FF2B5EF4-FFF2-40B4-BE49-F238E27FC236}">
                <a16:creationId xmlns:a16="http://schemas.microsoft.com/office/drawing/2014/main" id="{6D4307A4-BB47-4216-B02F-F40D6A499A68}"/>
              </a:ext>
            </a:extLst>
          </p:cNvPr>
          <p:cNvSpPr/>
          <p:nvPr/>
        </p:nvSpPr>
        <p:spPr bwMode="auto">
          <a:xfrm flipH="1" flipV="1">
            <a:off x="2949119" y="197662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9" name="Oval 168">
            <a:extLst>
              <a:ext uri="{FF2B5EF4-FFF2-40B4-BE49-F238E27FC236}">
                <a16:creationId xmlns:a16="http://schemas.microsoft.com/office/drawing/2014/main" id="{6E02A571-D4C9-4FC3-88C4-0E3E81FA1B22}"/>
              </a:ext>
            </a:extLst>
          </p:cNvPr>
          <p:cNvSpPr/>
          <p:nvPr/>
        </p:nvSpPr>
        <p:spPr bwMode="auto">
          <a:xfrm flipH="1" flipV="1">
            <a:off x="2993287" y="19420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0" name="Oval 169">
            <a:extLst>
              <a:ext uri="{FF2B5EF4-FFF2-40B4-BE49-F238E27FC236}">
                <a16:creationId xmlns:a16="http://schemas.microsoft.com/office/drawing/2014/main" id="{8DADE97F-911E-4474-8229-B4CD7C8B82A2}"/>
              </a:ext>
            </a:extLst>
          </p:cNvPr>
          <p:cNvSpPr/>
          <p:nvPr/>
        </p:nvSpPr>
        <p:spPr bwMode="auto">
          <a:xfrm flipH="1" flipV="1">
            <a:off x="3009999" y="19133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1" name="Oval 170">
            <a:extLst>
              <a:ext uri="{FF2B5EF4-FFF2-40B4-BE49-F238E27FC236}">
                <a16:creationId xmlns:a16="http://schemas.microsoft.com/office/drawing/2014/main" id="{AD7C8ADC-1AF0-4ACF-BB5A-A777D1343320}"/>
              </a:ext>
            </a:extLst>
          </p:cNvPr>
          <p:cNvSpPr/>
          <p:nvPr/>
        </p:nvSpPr>
        <p:spPr bwMode="auto">
          <a:xfrm flipH="1" flipV="1">
            <a:off x="2902563" y="17617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3" name="Oval 172">
            <a:extLst>
              <a:ext uri="{FF2B5EF4-FFF2-40B4-BE49-F238E27FC236}">
                <a16:creationId xmlns:a16="http://schemas.microsoft.com/office/drawing/2014/main" id="{A7359275-5ADB-4972-89AF-ECA077C07701}"/>
              </a:ext>
            </a:extLst>
          </p:cNvPr>
          <p:cNvSpPr/>
          <p:nvPr/>
        </p:nvSpPr>
        <p:spPr bwMode="auto">
          <a:xfrm>
            <a:off x="3035665" y="148022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4" name="Oval 173">
            <a:extLst>
              <a:ext uri="{FF2B5EF4-FFF2-40B4-BE49-F238E27FC236}">
                <a16:creationId xmlns:a16="http://schemas.microsoft.com/office/drawing/2014/main" id="{DD59108E-7C40-4083-AB55-1BCBDBD3F1CC}"/>
              </a:ext>
            </a:extLst>
          </p:cNvPr>
          <p:cNvSpPr/>
          <p:nvPr/>
        </p:nvSpPr>
        <p:spPr bwMode="auto">
          <a:xfrm>
            <a:off x="3035665" y="150649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5" name="Oval 174">
            <a:extLst>
              <a:ext uri="{FF2B5EF4-FFF2-40B4-BE49-F238E27FC236}">
                <a16:creationId xmlns:a16="http://schemas.microsoft.com/office/drawing/2014/main" id="{A6083737-D560-4BB4-972C-1988BD15D3DA}"/>
              </a:ext>
            </a:extLst>
          </p:cNvPr>
          <p:cNvSpPr/>
          <p:nvPr/>
        </p:nvSpPr>
        <p:spPr bwMode="auto">
          <a:xfrm>
            <a:off x="3035665" y="154946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6" name="Oval 175">
            <a:extLst>
              <a:ext uri="{FF2B5EF4-FFF2-40B4-BE49-F238E27FC236}">
                <a16:creationId xmlns:a16="http://schemas.microsoft.com/office/drawing/2014/main" id="{1D3FFA3E-7CD0-4B4F-8612-D12D04C635B9}"/>
              </a:ext>
            </a:extLst>
          </p:cNvPr>
          <p:cNvSpPr/>
          <p:nvPr/>
        </p:nvSpPr>
        <p:spPr bwMode="auto">
          <a:xfrm>
            <a:off x="3035665" y="157453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7" name="Oval 176">
            <a:extLst>
              <a:ext uri="{FF2B5EF4-FFF2-40B4-BE49-F238E27FC236}">
                <a16:creationId xmlns:a16="http://schemas.microsoft.com/office/drawing/2014/main" id="{2AE916FA-4988-4AB0-9D16-66627735966C}"/>
              </a:ext>
            </a:extLst>
          </p:cNvPr>
          <p:cNvSpPr/>
          <p:nvPr/>
        </p:nvSpPr>
        <p:spPr bwMode="auto">
          <a:xfrm>
            <a:off x="3035665" y="161750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8" name="Oval 177">
            <a:extLst>
              <a:ext uri="{FF2B5EF4-FFF2-40B4-BE49-F238E27FC236}">
                <a16:creationId xmlns:a16="http://schemas.microsoft.com/office/drawing/2014/main" id="{909093D5-1E55-44AA-A724-4A3096E268B9}"/>
              </a:ext>
            </a:extLst>
          </p:cNvPr>
          <p:cNvSpPr/>
          <p:nvPr/>
        </p:nvSpPr>
        <p:spPr bwMode="auto">
          <a:xfrm>
            <a:off x="3035665" y="164973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 name="Oval 178">
            <a:extLst>
              <a:ext uri="{FF2B5EF4-FFF2-40B4-BE49-F238E27FC236}">
                <a16:creationId xmlns:a16="http://schemas.microsoft.com/office/drawing/2014/main" id="{CB42AF0A-27F2-42A2-88E7-8E76AAF236A1}"/>
              </a:ext>
            </a:extLst>
          </p:cNvPr>
          <p:cNvSpPr/>
          <p:nvPr/>
        </p:nvSpPr>
        <p:spPr bwMode="auto">
          <a:xfrm>
            <a:off x="3035665" y="170106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 name="Oval 179">
            <a:extLst>
              <a:ext uri="{FF2B5EF4-FFF2-40B4-BE49-F238E27FC236}">
                <a16:creationId xmlns:a16="http://schemas.microsoft.com/office/drawing/2014/main" id="{CCAF077E-88A2-498D-AFCF-AD401582BF90}"/>
              </a:ext>
            </a:extLst>
          </p:cNvPr>
          <p:cNvSpPr/>
          <p:nvPr/>
        </p:nvSpPr>
        <p:spPr bwMode="auto">
          <a:xfrm>
            <a:off x="3035665" y="176433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 name="Oval 180">
            <a:extLst>
              <a:ext uri="{FF2B5EF4-FFF2-40B4-BE49-F238E27FC236}">
                <a16:creationId xmlns:a16="http://schemas.microsoft.com/office/drawing/2014/main" id="{45D377E8-D57A-4907-A263-921806551FCE}"/>
              </a:ext>
            </a:extLst>
          </p:cNvPr>
          <p:cNvSpPr/>
          <p:nvPr/>
        </p:nvSpPr>
        <p:spPr bwMode="auto">
          <a:xfrm>
            <a:off x="3052377" y="189326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 name="Oval 181">
            <a:extLst>
              <a:ext uri="{FF2B5EF4-FFF2-40B4-BE49-F238E27FC236}">
                <a16:creationId xmlns:a16="http://schemas.microsoft.com/office/drawing/2014/main" id="{08B2C88B-28D3-4010-9712-14C8A81B9683}"/>
              </a:ext>
            </a:extLst>
          </p:cNvPr>
          <p:cNvSpPr/>
          <p:nvPr/>
        </p:nvSpPr>
        <p:spPr bwMode="auto">
          <a:xfrm>
            <a:off x="3051184" y="1909972"/>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 name="Oval 182">
            <a:extLst>
              <a:ext uri="{FF2B5EF4-FFF2-40B4-BE49-F238E27FC236}">
                <a16:creationId xmlns:a16="http://schemas.microsoft.com/office/drawing/2014/main" id="{4329C7E1-0EF3-42D1-9FEA-931E327A5E2F}"/>
              </a:ext>
            </a:extLst>
          </p:cNvPr>
          <p:cNvSpPr/>
          <p:nvPr/>
        </p:nvSpPr>
        <p:spPr bwMode="auto">
          <a:xfrm>
            <a:off x="3045215" y="195055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 name="Oval 183">
            <a:extLst>
              <a:ext uri="{FF2B5EF4-FFF2-40B4-BE49-F238E27FC236}">
                <a16:creationId xmlns:a16="http://schemas.microsoft.com/office/drawing/2014/main" id="{1F95376C-4610-40EA-8AC1-5844C0C10FAB}"/>
              </a:ext>
            </a:extLst>
          </p:cNvPr>
          <p:cNvSpPr/>
          <p:nvPr/>
        </p:nvSpPr>
        <p:spPr bwMode="auto">
          <a:xfrm>
            <a:off x="3045215" y="197443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 name="Oval 184">
            <a:extLst>
              <a:ext uri="{FF2B5EF4-FFF2-40B4-BE49-F238E27FC236}">
                <a16:creationId xmlns:a16="http://schemas.microsoft.com/office/drawing/2014/main" id="{168910B8-99E6-468D-8C4F-E5DE55642804}"/>
              </a:ext>
            </a:extLst>
          </p:cNvPr>
          <p:cNvSpPr/>
          <p:nvPr/>
        </p:nvSpPr>
        <p:spPr bwMode="auto">
          <a:xfrm>
            <a:off x="3046408" y="203531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 name="Oval 185">
            <a:extLst>
              <a:ext uri="{FF2B5EF4-FFF2-40B4-BE49-F238E27FC236}">
                <a16:creationId xmlns:a16="http://schemas.microsoft.com/office/drawing/2014/main" id="{5E91555C-D4F5-4B5D-8133-35F53F75F8C8}"/>
              </a:ext>
            </a:extLst>
          </p:cNvPr>
          <p:cNvSpPr/>
          <p:nvPr/>
        </p:nvSpPr>
        <p:spPr bwMode="auto">
          <a:xfrm>
            <a:off x="3048796" y="208903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 name="Oval 186">
            <a:extLst>
              <a:ext uri="{FF2B5EF4-FFF2-40B4-BE49-F238E27FC236}">
                <a16:creationId xmlns:a16="http://schemas.microsoft.com/office/drawing/2014/main" id="{89463797-7A16-4E99-8BD3-8924B335DF60}"/>
              </a:ext>
            </a:extLst>
          </p:cNvPr>
          <p:cNvSpPr/>
          <p:nvPr/>
        </p:nvSpPr>
        <p:spPr bwMode="auto">
          <a:xfrm>
            <a:off x="3047602" y="2111712"/>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 name="Oval 187">
            <a:extLst>
              <a:ext uri="{FF2B5EF4-FFF2-40B4-BE49-F238E27FC236}">
                <a16:creationId xmlns:a16="http://schemas.microsoft.com/office/drawing/2014/main" id="{37F71E55-26B1-4D90-8E93-AB4081C85699}"/>
              </a:ext>
            </a:extLst>
          </p:cNvPr>
          <p:cNvSpPr/>
          <p:nvPr/>
        </p:nvSpPr>
        <p:spPr bwMode="auto">
          <a:xfrm>
            <a:off x="3045215" y="216662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 name="Oval 188">
            <a:extLst>
              <a:ext uri="{FF2B5EF4-FFF2-40B4-BE49-F238E27FC236}">
                <a16:creationId xmlns:a16="http://schemas.microsoft.com/office/drawing/2014/main" id="{B9DDEBD9-95D4-42D2-8EB8-926371860266}"/>
              </a:ext>
            </a:extLst>
          </p:cNvPr>
          <p:cNvSpPr/>
          <p:nvPr/>
        </p:nvSpPr>
        <p:spPr bwMode="auto">
          <a:xfrm>
            <a:off x="3036858" y="222153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 name="Oval 189">
            <a:extLst>
              <a:ext uri="{FF2B5EF4-FFF2-40B4-BE49-F238E27FC236}">
                <a16:creationId xmlns:a16="http://schemas.microsoft.com/office/drawing/2014/main" id="{8445D6A3-8E2B-464E-B62C-7FE95EF4CD3E}"/>
              </a:ext>
            </a:extLst>
          </p:cNvPr>
          <p:cNvSpPr/>
          <p:nvPr/>
        </p:nvSpPr>
        <p:spPr bwMode="auto">
          <a:xfrm>
            <a:off x="3038052" y="2243022"/>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 name="Oval 190">
            <a:extLst>
              <a:ext uri="{FF2B5EF4-FFF2-40B4-BE49-F238E27FC236}">
                <a16:creationId xmlns:a16="http://schemas.microsoft.com/office/drawing/2014/main" id="{0CFC7CAD-6EBA-4B01-8150-0FB3C469B78E}"/>
              </a:ext>
            </a:extLst>
          </p:cNvPr>
          <p:cNvSpPr/>
          <p:nvPr/>
        </p:nvSpPr>
        <p:spPr bwMode="auto">
          <a:xfrm>
            <a:off x="3047602" y="229912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 name="Oval 191">
            <a:extLst>
              <a:ext uri="{FF2B5EF4-FFF2-40B4-BE49-F238E27FC236}">
                <a16:creationId xmlns:a16="http://schemas.microsoft.com/office/drawing/2014/main" id="{EF883EA3-02F8-4362-B01A-9BFBCBEF279B}"/>
              </a:ext>
            </a:extLst>
          </p:cNvPr>
          <p:cNvSpPr/>
          <p:nvPr/>
        </p:nvSpPr>
        <p:spPr bwMode="auto">
          <a:xfrm>
            <a:off x="3026114" y="248176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 name="Oval 192">
            <a:extLst>
              <a:ext uri="{FF2B5EF4-FFF2-40B4-BE49-F238E27FC236}">
                <a16:creationId xmlns:a16="http://schemas.microsoft.com/office/drawing/2014/main" id="{D5416040-C540-4040-BEED-2ED676635BED}"/>
              </a:ext>
            </a:extLst>
          </p:cNvPr>
          <p:cNvSpPr/>
          <p:nvPr/>
        </p:nvSpPr>
        <p:spPr bwMode="auto">
          <a:xfrm>
            <a:off x="3026114" y="251758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 name="Oval 193">
            <a:extLst>
              <a:ext uri="{FF2B5EF4-FFF2-40B4-BE49-F238E27FC236}">
                <a16:creationId xmlns:a16="http://schemas.microsoft.com/office/drawing/2014/main" id="{274FCC5E-9B8C-424A-A41D-9B635754306C}"/>
              </a:ext>
            </a:extLst>
          </p:cNvPr>
          <p:cNvSpPr/>
          <p:nvPr/>
        </p:nvSpPr>
        <p:spPr bwMode="auto">
          <a:xfrm flipH="1" flipV="1">
            <a:off x="2950009" y="18836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96" name="Straight Connector 195">
            <a:extLst>
              <a:ext uri="{FF2B5EF4-FFF2-40B4-BE49-F238E27FC236}">
                <a16:creationId xmlns:a16="http://schemas.microsoft.com/office/drawing/2014/main" id="{1EE7B6DD-4AD9-478E-BC45-4F0A96F962CF}"/>
              </a:ext>
            </a:extLst>
          </p:cNvPr>
          <p:cNvCxnSpPr/>
          <p:nvPr/>
        </p:nvCxnSpPr>
        <p:spPr bwMode="auto">
          <a:xfrm>
            <a:off x="3020544" y="1547676"/>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CEBB0BD2-AADD-4BDA-9256-9CED93CF1101}"/>
              </a:ext>
            </a:extLst>
          </p:cNvPr>
          <p:cNvCxnSpPr/>
          <p:nvPr/>
        </p:nvCxnSpPr>
        <p:spPr bwMode="auto">
          <a:xfrm>
            <a:off x="3055162" y="1478440"/>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751FAED-4C15-4448-AB32-CD799EFD8E7A}"/>
              </a:ext>
            </a:extLst>
          </p:cNvPr>
          <p:cNvCxnSpPr/>
          <p:nvPr/>
        </p:nvCxnSpPr>
        <p:spPr bwMode="auto">
          <a:xfrm>
            <a:off x="3047999" y="1620494"/>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EFB2FB53-E8E1-4F58-A11F-20F65E1FC088}"/>
              </a:ext>
            </a:extLst>
          </p:cNvPr>
          <p:cNvCxnSpPr/>
          <p:nvPr/>
        </p:nvCxnSpPr>
        <p:spPr bwMode="auto">
          <a:xfrm>
            <a:off x="2983537" y="1686150"/>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30261B4-6857-4BB3-ACC2-F4D67B27135F}"/>
              </a:ext>
            </a:extLst>
          </p:cNvPr>
          <p:cNvCxnSpPr/>
          <p:nvPr/>
        </p:nvCxnSpPr>
        <p:spPr bwMode="auto">
          <a:xfrm>
            <a:off x="3032480" y="1748224"/>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ED96FD0-5B0C-43B2-B71D-ABDFAC3FBAD5}"/>
              </a:ext>
            </a:extLst>
          </p:cNvPr>
          <p:cNvCxnSpPr/>
          <p:nvPr/>
        </p:nvCxnSpPr>
        <p:spPr bwMode="auto">
          <a:xfrm>
            <a:off x="3057549" y="1816267"/>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0756A64-2919-4EAC-A585-1B09013B83FF}"/>
              </a:ext>
            </a:extLst>
          </p:cNvPr>
          <p:cNvCxnSpPr/>
          <p:nvPr/>
        </p:nvCxnSpPr>
        <p:spPr bwMode="auto">
          <a:xfrm>
            <a:off x="3030093" y="2027558"/>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0CF2452-E362-4AB0-921D-C2D7CC7CDFE2}"/>
              </a:ext>
            </a:extLst>
          </p:cNvPr>
          <p:cNvCxnSpPr/>
          <p:nvPr/>
        </p:nvCxnSpPr>
        <p:spPr bwMode="auto">
          <a:xfrm>
            <a:off x="3059937" y="1945191"/>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0EE6A4F-5ED5-47DA-A1D0-A14C67A12023}"/>
              </a:ext>
            </a:extLst>
          </p:cNvPr>
          <p:cNvCxnSpPr/>
          <p:nvPr/>
        </p:nvCxnSpPr>
        <p:spPr bwMode="auto">
          <a:xfrm>
            <a:off x="3064712" y="1881923"/>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CDCBA17-1B1C-448F-90AB-E91CF1769EFA}"/>
              </a:ext>
            </a:extLst>
          </p:cNvPr>
          <p:cNvCxnSpPr/>
          <p:nvPr/>
        </p:nvCxnSpPr>
        <p:spPr bwMode="auto">
          <a:xfrm>
            <a:off x="2977570" y="2084858"/>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2114B14-1768-4136-8890-1E623DC03025}"/>
              </a:ext>
            </a:extLst>
          </p:cNvPr>
          <p:cNvCxnSpPr/>
          <p:nvPr/>
        </p:nvCxnSpPr>
        <p:spPr bwMode="auto">
          <a:xfrm>
            <a:off x="3044419" y="2146932"/>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1DB9342-C817-4CEF-A0B5-051A633BDBB4}"/>
              </a:ext>
            </a:extLst>
          </p:cNvPr>
          <p:cNvCxnSpPr/>
          <p:nvPr/>
        </p:nvCxnSpPr>
        <p:spPr bwMode="auto">
          <a:xfrm>
            <a:off x="2996670" y="2224525"/>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7129EA6-87FB-41DB-B11F-BD13F9261F3B}"/>
              </a:ext>
            </a:extLst>
          </p:cNvPr>
          <p:cNvCxnSpPr/>
          <p:nvPr/>
        </p:nvCxnSpPr>
        <p:spPr bwMode="auto">
          <a:xfrm>
            <a:off x="2741211" y="2283017"/>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1F390D8-8076-43C6-8F0B-9E5ACB3B56CE}"/>
              </a:ext>
            </a:extLst>
          </p:cNvPr>
          <p:cNvCxnSpPr/>
          <p:nvPr/>
        </p:nvCxnSpPr>
        <p:spPr bwMode="auto">
          <a:xfrm>
            <a:off x="2891621" y="2346285"/>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9A00711-B2EB-428D-A3E9-49F6714434FF}"/>
              </a:ext>
            </a:extLst>
          </p:cNvPr>
          <p:cNvCxnSpPr/>
          <p:nvPr/>
        </p:nvCxnSpPr>
        <p:spPr bwMode="auto">
          <a:xfrm>
            <a:off x="2898783" y="2419103"/>
            <a:ext cx="0" cy="76200"/>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50DD991-AFDB-4631-9B4A-86F3F40C41B8}"/>
              </a:ext>
            </a:extLst>
          </p:cNvPr>
          <p:cNvCxnSpPr/>
          <p:nvPr/>
        </p:nvCxnSpPr>
        <p:spPr bwMode="auto">
          <a:xfrm>
            <a:off x="2868940" y="2482370"/>
            <a:ext cx="0" cy="76200"/>
          </a:xfrm>
          <a:prstGeom prst="line">
            <a:avLst/>
          </a:prstGeom>
          <a:noFill/>
          <a:ln w="28575" cap="flat" cmpd="sng" algn="ctr">
            <a:solidFill>
              <a:schemeClr val="accent3"/>
            </a:solidFill>
            <a:prstDash val="solid"/>
            <a:round/>
            <a:headEnd type="none" w="med" len="med"/>
            <a:tailEnd type="none" w="med" len="med"/>
          </a:ln>
          <a:effectLst/>
        </p:spPr>
      </p:cxnSp>
      <p:sp>
        <p:nvSpPr>
          <p:cNvPr id="217" name="Freeform: Shape 216">
            <a:extLst>
              <a:ext uri="{FF2B5EF4-FFF2-40B4-BE49-F238E27FC236}">
                <a16:creationId xmlns:a16="http://schemas.microsoft.com/office/drawing/2014/main" id="{37E6E58F-1C6E-4FE9-9E68-B45361351D83}"/>
              </a:ext>
            </a:extLst>
          </p:cNvPr>
          <p:cNvSpPr/>
          <p:nvPr/>
        </p:nvSpPr>
        <p:spPr bwMode="auto">
          <a:xfrm>
            <a:off x="3255312" y="1477842"/>
            <a:ext cx="413470" cy="1103010"/>
          </a:xfrm>
          <a:custGeom>
            <a:avLst/>
            <a:gdLst>
              <a:gd name="connsiteX0" fmla="*/ 0 w 409450"/>
              <a:gd name="connsiteY0" fmla="*/ 0 h 1103010"/>
              <a:gd name="connsiteX1" fmla="*/ 0 w 409450"/>
              <a:gd name="connsiteY1" fmla="*/ 1103010 h 1103010"/>
              <a:gd name="connsiteX2" fmla="*/ 409450 w 409450"/>
              <a:gd name="connsiteY2" fmla="*/ 1103010 h 1103010"/>
            </a:gdLst>
            <a:ahLst/>
            <a:cxnLst>
              <a:cxn ang="0">
                <a:pos x="connsiteX0" y="connsiteY0"/>
              </a:cxn>
              <a:cxn ang="0">
                <a:pos x="connsiteX1" y="connsiteY1"/>
              </a:cxn>
              <a:cxn ang="0">
                <a:pos x="connsiteX2" y="connsiteY2"/>
              </a:cxn>
            </a:cxnLst>
            <a:rect l="l" t="t" r="r" b="b"/>
            <a:pathLst>
              <a:path w="409450" h="1103010">
                <a:moveTo>
                  <a:pt x="0" y="0"/>
                </a:moveTo>
                <a:lnTo>
                  <a:pt x="0" y="1103010"/>
                </a:lnTo>
                <a:lnTo>
                  <a:pt x="409450" y="110301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35" name="Group 234">
            <a:extLst>
              <a:ext uri="{FF2B5EF4-FFF2-40B4-BE49-F238E27FC236}">
                <a16:creationId xmlns:a16="http://schemas.microsoft.com/office/drawing/2014/main" id="{6A5BFDDC-F66B-422E-8A59-0068078FC865}"/>
              </a:ext>
            </a:extLst>
          </p:cNvPr>
          <p:cNvGrpSpPr/>
          <p:nvPr/>
        </p:nvGrpSpPr>
        <p:grpSpPr>
          <a:xfrm>
            <a:off x="3208796" y="1517037"/>
            <a:ext cx="45719" cy="1020642"/>
            <a:chOff x="3178316" y="1517037"/>
            <a:chExt cx="76200" cy="1020642"/>
          </a:xfrm>
        </p:grpSpPr>
        <p:cxnSp>
          <p:nvCxnSpPr>
            <p:cNvPr id="219" name="Straight Connector 218">
              <a:extLst>
                <a:ext uri="{FF2B5EF4-FFF2-40B4-BE49-F238E27FC236}">
                  <a16:creationId xmlns:a16="http://schemas.microsoft.com/office/drawing/2014/main" id="{B008BB0F-3A4A-4CB2-988C-F30D534BBB76}"/>
                </a:ext>
              </a:extLst>
            </p:cNvPr>
            <p:cNvCxnSpPr/>
            <p:nvPr/>
          </p:nvCxnSpPr>
          <p:spPr bwMode="auto">
            <a:xfrm>
              <a:off x="3178316" y="151703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58E6C3DA-0F36-4C9B-86E0-F1B711305662}"/>
                </a:ext>
              </a:extLst>
            </p:cNvPr>
            <p:cNvCxnSpPr/>
            <p:nvPr/>
          </p:nvCxnSpPr>
          <p:spPr bwMode="auto">
            <a:xfrm>
              <a:off x="3178316" y="1585080"/>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892390F-A457-485C-BEB9-BEE8DE186882}"/>
                </a:ext>
              </a:extLst>
            </p:cNvPr>
            <p:cNvCxnSpPr/>
            <p:nvPr/>
          </p:nvCxnSpPr>
          <p:spPr bwMode="auto">
            <a:xfrm>
              <a:off x="3178316" y="165312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4EC8D1A4-3820-4D1C-9488-7004AFBF87ED}"/>
                </a:ext>
              </a:extLst>
            </p:cNvPr>
            <p:cNvCxnSpPr/>
            <p:nvPr/>
          </p:nvCxnSpPr>
          <p:spPr bwMode="auto">
            <a:xfrm>
              <a:off x="3178316" y="172116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D5C2388-63A7-4C49-8BA6-F0BD8D39AC7E}"/>
                </a:ext>
              </a:extLst>
            </p:cNvPr>
            <p:cNvCxnSpPr/>
            <p:nvPr/>
          </p:nvCxnSpPr>
          <p:spPr bwMode="auto">
            <a:xfrm>
              <a:off x="3178316" y="178920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5574437-7274-4544-A6E8-FE956166F0F3}"/>
                </a:ext>
              </a:extLst>
            </p:cNvPr>
            <p:cNvCxnSpPr/>
            <p:nvPr/>
          </p:nvCxnSpPr>
          <p:spPr bwMode="auto">
            <a:xfrm>
              <a:off x="3178316" y="1857252"/>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FBA24E59-AD99-4875-8115-9C5CF3603B5C}"/>
                </a:ext>
              </a:extLst>
            </p:cNvPr>
            <p:cNvCxnSpPr/>
            <p:nvPr/>
          </p:nvCxnSpPr>
          <p:spPr bwMode="auto">
            <a:xfrm>
              <a:off x="3178316" y="192529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4522FE98-2F4D-471F-970E-7B73BDAB9E28}"/>
                </a:ext>
              </a:extLst>
            </p:cNvPr>
            <p:cNvCxnSpPr/>
            <p:nvPr/>
          </p:nvCxnSpPr>
          <p:spPr bwMode="auto">
            <a:xfrm>
              <a:off x="3178316" y="199333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604F27F-CEBD-4D53-A206-D6AB2F64E8B1}"/>
                </a:ext>
              </a:extLst>
            </p:cNvPr>
            <p:cNvCxnSpPr/>
            <p:nvPr/>
          </p:nvCxnSpPr>
          <p:spPr bwMode="auto">
            <a:xfrm>
              <a:off x="3178316" y="2061381"/>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D4DE3FFF-8A83-4EDD-86C3-07F4B5A0B3A9}"/>
                </a:ext>
              </a:extLst>
            </p:cNvPr>
            <p:cNvCxnSpPr/>
            <p:nvPr/>
          </p:nvCxnSpPr>
          <p:spPr bwMode="auto">
            <a:xfrm>
              <a:off x="3178316" y="2129424"/>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CC24897-709D-4EF5-A58E-DF5871152B94}"/>
                </a:ext>
              </a:extLst>
            </p:cNvPr>
            <p:cNvCxnSpPr/>
            <p:nvPr/>
          </p:nvCxnSpPr>
          <p:spPr bwMode="auto">
            <a:xfrm>
              <a:off x="3178316" y="2197467"/>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68947E4-7F1F-4B01-920D-35B36742DE9D}"/>
                </a:ext>
              </a:extLst>
            </p:cNvPr>
            <p:cNvCxnSpPr/>
            <p:nvPr/>
          </p:nvCxnSpPr>
          <p:spPr bwMode="auto">
            <a:xfrm>
              <a:off x="3178316" y="2265510"/>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14C78BE1-5E95-4353-8BFE-2B132507E709}"/>
                </a:ext>
              </a:extLst>
            </p:cNvPr>
            <p:cNvCxnSpPr/>
            <p:nvPr/>
          </p:nvCxnSpPr>
          <p:spPr bwMode="auto">
            <a:xfrm>
              <a:off x="3178316" y="2333553"/>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25F5E76B-B788-4153-BC22-D1C23FBA63F3}"/>
                </a:ext>
              </a:extLst>
            </p:cNvPr>
            <p:cNvCxnSpPr/>
            <p:nvPr/>
          </p:nvCxnSpPr>
          <p:spPr bwMode="auto">
            <a:xfrm>
              <a:off x="3178316" y="240159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608DC131-E3A6-4934-B92E-048523565379}"/>
                </a:ext>
              </a:extLst>
            </p:cNvPr>
            <p:cNvCxnSpPr/>
            <p:nvPr/>
          </p:nvCxnSpPr>
          <p:spPr bwMode="auto">
            <a:xfrm>
              <a:off x="3178316" y="2469639"/>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9AF7D75-5BF4-424E-BFDE-FBBAC3C3E659}"/>
                </a:ext>
              </a:extLst>
            </p:cNvPr>
            <p:cNvCxnSpPr/>
            <p:nvPr/>
          </p:nvCxnSpPr>
          <p:spPr bwMode="auto">
            <a:xfrm>
              <a:off x="3178316" y="2537679"/>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E1E2F261-B834-4207-A0B6-3D7518C2AD7D}"/>
              </a:ext>
            </a:extLst>
          </p:cNvPr>
          <p:cNvGrpSpPr/>
          <p:nvPr/>
        </p:nvGrpSpPr>
        <p:grpSpPr>
          <a:xfrm>
            <a:off x="3255479" y="2589557"/>
            <a:ext cx="401292" cy="45719"/>
            <a:chOff x="3255479" y="2589557"/>
            <a:chExt cx="401292" cy="76200"/>
          </a:xfrm>
        </p:grpSpPr>
        <p:cxnSp>
          <p:nvCxnSpPr>
            <p:cNvPr id="237" name="Straight Connector 236">
              <a:extLst>
                <a:ext uri="{FF2B5EF4-FFF2-40B4-BE49-F238E27FC236}">
                  <a16:creationId xmlns:a16="http://schemas.microsoft.com/office/drawing/2014/main" id="{A301388C-8AD8-4C0E-965A-853F217C7C17}"/>
                </a:ext>
              </a:extLst>
            </p:cNvPr>
            <p:cNvCxnSpPr/>
            <p:nvPr/>
          </p:nvCxnSpPr>
          <p:spPr bwMode="auto">
            <a:xfrm>
              <a:off x="3255479" y="258955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B782BB05-2442-4F1E-AB93-CBA4995A40D4}"/>
                </a:ext>
              </a:extLst>
            </p:cNvPr>
            <p:cNvCxnSpPr/>
            <p:nvPr/>
          </p:nvCxnSpPr>
          <p:spPr bwMode="auto">
            <a:xfrm>
              <a:off x="3355802" y="258955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AEC2F99-4AB6-48FC-8F19-76628E8CC5F3}"/>
                </a:ext>
              </a:extLst>
            </p:cNvPr>
            <p:cNvCxnSpPr/>
            <p:nvPr/>
          </p:nvCxnSpPr>
          <p:spPr bwMode="auto">
            <a:xfrm>
              <a:off x="3456125" y="258955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7359D80-6781-44DE-9F59-033646A8168D}"/>
                </a:ext>
              </a:extLst>
            </p:cNvPr>
            <p:cNvCxnSpPr/>
            <p:nvPr/>
          </p:nvCxnSpPr>
          <p:spPr bwMode="auto">
            <a:xfrm>
              <a:off x="3556448" y="2589557"/>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0AE4A5C-4A1D-40A8-BF6F-9C13A943EC7D}"/>
                </a:ext>
              </a:extLst>
            </p:cNvPr>
            <p:cNvCxnSpPr>
              <a:cxnSpLocks/>
            </p:cNvCxnSpPr>
            <p:nvPr/>
          </p:nvCxnSpPr>
          <p:spPr bwMode="auto">
            <a:xfrm>
              <a:off x="3656771" y="2589557"/>
              <a:ext cx="0" cy="76200"/>
            </a:xfrm>
            <a:prstGeom prst="line">
              <a:avLst/>
            </a:prstGeom>
            <a:noFill/>
            <a:ln w="28575" cap="flat" cmpd="sng" algn="ctr">
              <a:solidFill>
                <a:schemeClr val="bg1"/>
              </a:solidFill>
              <a:prstDash val="solid"/>
              <a:round/>
              <a:headEnd type="none" w="med" len="med"/>
              <a:tailEnd type="none" w="med" len="med"/>
            </a:ln>
            <a:effectLst/>
          </p:spPr>
        </p:cxnSp>
      </p:grpSp>
      <p:sp>
        <p:nvSpPr>
          <p:cNvPr id="244" name="TextBox 243">
            <a:extLst>
              <a:ext uri="{FF2B5EF4-FFF2-40B4-BE49-F238E27FC236}">
                <a16:creationId xmlns:a16="http://schemas.microsoft.com/office/drawing/2014/main" id="{FAE88194-C192-45BD-982A-B7AE6A4CC4E8}"/>
              </a:ext>
            </a:extLst>
          </p:cNvPr>
          <p:cNvSpPr txBox="1"/>
          <p:nvPr/>
        </p:nvSpPr>
        <p:spPr bwMode="auto">
          <a:xfrm>
            <a:off x="3124200" y="2554466"/>
            <a:ext cx="1867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45" name="TextBox 244">
            <a:extLst>
              <a:ext uri="{FF2B5EF4-FFF2-40B4-BE49-F238E27FC236}">
                <a16:creationId xmlns:a16="http://schemas.microsoft.com/office/drawing/2014/main" id="{E99FF6DA-E1CC-4885-9B81-675A355DD418}"/>
              </a:ext>
            </a:extLst>
          </p:cNvPr>
          <p:cNvSpPr txBox="1"/>
          <p:nvPr/>
        </p:nvSpPr>
        <p:spPr bwMode="auto">
          <a:xfrm>
            <a:off x="3441010" y="2554466"/>
            <a:ext cx="4526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246" name="TextBox 245">
            <a:extLst>
              <a:ext uri="{FF2B5EF4-FFF2-40B4-BE49-F238E27FC236}">
                <a16:creationId xmlns:a16="http://schemas.microsoft.com/office/drawing/2014/main" id="{D49C9E4C-60AF-4724-9C56-374C45488104}"/>
              </a:ext>
            </a:extLst>
          </p:cNvPr>
          <p:cNvSpPr txBox="1"/>
          <p:nvPr/>
        </p:nvSpPr>
        <p:spPr bwMode="auto">
          <a:xfrm>
            <a:off x="3292337" y="2581275"/>
            <a:ext cx="4526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a:r>
          </a:p>
        </p:txBody>
      </p:sp>
      <p:grpSp>
        <p:nvGrpSpPr>
          <p:cNvPr id="253" name="Group 252">
            <a:extLst>
              <a:ext uri="{FF2B5EF4-FFF2-40B4-BE49-F238E27FC236}">
                <a16:creationId xmlns:a16="http://schemas.microsoft.com/office/drawing/2014/main" id="{1CE1411F-772A-442E-BA4F-BC1C4416D770}"/>
              </a:ext>
            </a:extLst>
          </p:cNvPr>
          <p:cNvGrpSpPr/>
          <p:nvPr/>
        </p:nvGrpSpPr>
        <p:grpSpPr>
          <a:xfrm>
            <a:off x="3262105" y="1519030"/>
            <a:ext cx="388041" cy="0"/>
            <a:chOff x="3262105" y="1519030"/>
            <a:chExt cx="388041" cy="0"/>
          </a:xfrm>
        </p:grpSpPr>
        <p:cxnSp>
          <p:nvCxnSpPr>
            <p:cNvPr id="248" name="Straight Connector 247">
              <a:extLst>
                <a:ext uri="{FF2B5EF4-FFF2-40B4-BE49-F238E27FC236}">
                  <a16:creationId xmlns:a16="http://schemas.microsoft.com/office/drawing/2014/main" id="{35EE672B-37EE-4085-899C-FE156D3A0C2A}"/>
                </a:ext>
              </a:extLst>
            </p:cNvPr>
            <p:cNvCxnSpPr>
              <a:cxnSpLocks/>
            </p:cNvCxnSpPr>
            <p:nvPr/>
          </p:nvCxnSpPr>
          <p:spPr bwMode="auto">
            <a:xfrm>
              <a:off x="3262105" y="1519030"/>
              <a:ext cx="342072"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6B5186D-9CF8-4E6E-887F-A1A35F9DD381}"/>
                </a:ext>
              </a:extLst>
            </p:cNvPr>
            <p:cNvCxnSpPr>
              <a:cxnSpLocks/>
            </p:cNvCxnSpPr>
            <p:nvPr/>
          </p:nvCxnSpPr>
          <p:spPr bwMode="auto">
            <a:xfrm>
              <a:off x="3603763" y="1519030"/>
              <a:ext cx="46383" cy="0"/>
            </a:xfrm>
            <a:prstGeom prst="line">
              <a:avLst/>
            </a:prstGeom>
            <a:noFill/>
            <a:ln w="28575" cap="flat" cmpd="sng" algn="ctr">
              <a:solidFill>
                <a:schemeClr val="tx2"/>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02B0DEB0-19D6-4DAC-BF75-17CFD626553E}"/>
              </a:ext>
            </a:extLst>
          </p:cNvPr>
          <p:cNvGrpSpPr/>
          <p:nvPr/>
        </p:nvGrpSpPr>
        <p:grpSpPr>
          <a:xfrm>
            <a:off x="3262105" y="1586119"/>
            <a:ext cx="388041" cy="0"/>
            <a:chOff x="3262105" y="1519030"/>
            <a:chExt cx="388041" cy="0"/>
          </a:xfrm>
        </p:grpSpPr>
        <p:cxnSp>
          <p:nvCxnSpPr>
            <p:cNvPr id="255" name="Straight Connector 254">
              <a:extLst>
                <a:ext uri="{FF2B5EF4-FFF2-40B4-BE49-F238E27FC236}">
                  <a16:creationId xmlns:a16="http://schemas.microsoft.com/office/drawing/2014/main" id="{83F6D924-469F-4D73-9174-F6610053246C}"/>
                </a:ext>
              </a:extLst>
            </p:cNvPr>
            <p:cNvCxnSpPr>
              <a:cxnSpLocks/>
            </p:cNvCxnSpPr>
            <p:nvPr/>
          </p:nvCxnSpPr>
          <p:spPr bwMode="auto">
            <a:xfrm>
              <a:off x="3262105" y="1519030"/>
              <a:ext cx="335170"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5E97A75-E62E-451F-B2FE-3625A8638BAC}"/>
                </a:ext>
              </a:extLst>
            </p:cNvPr>
            <p:cNvCxnSpPr>
              <a:cxnSpLocks/>
            </p:cNvCxnSpPr>
            <p:nvPr/>
          </p:nvCxnSpPr>
          <p:spPr bwMode="auto">
            <a:xfrm>
              <a:off x="3595158" y="1519030"/>
              <a:ext cx="54988" cy="0"/>
            </a:xfrm>
            <a:prstGeom prst="line">
              <a:avLst/>
            </a:prstGeom>
            <a:noFill/>
            <a:ln w="28575" cap="flat" cmpd="sng" algn="ctr">
              <a:solidFill>
                <a:schemeClr val="tx2"/>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DA16EE7E-B0BE-49A2-AAC5-594A195686A2}"/>
              </a:ext>
            </a:extLst>
          </p:cNvPr>
          <p:cNvGrpSpPr/>
          <p:nvPr/>
        </p:nvGrpSpPr>
        <p:grpSpPr>
          <a:xfrm>
            <a:off x="3262105" y="1652794"/>
            <a:ext cx="388041" cy="0"/>
            <a:chOff x="3262105" y="1519030"/>
            <a:chExt cx="388041" cy="0"/>
          </a:xfrm>
        </p:grpSpPr>
        <p:cxnSp>
          <p:nvCxnSpPr>
            <p:cNvPr id="260" name="Straight Connector 259">
              <a:extLst>
                <a:ext uri="{FF2B5EF4-FFF2-40B4-BE49-F238E27FC236}">
                  <a16:creationId xmlns:a16="http://schemas.microsoft.com/office/drawing/2014/main" id="{50EED9BE-8D19-4BE2-87FF-9ED52AD79292}"/>
                </a:ext>
              </a:extLst>
            </p:cNvPr>
            <p:cNvCxnSpPr>
              <a:cxnSpLocks/>
            </p:cNvCxnSpPr>
            <p:nvPr/>
          </p:nvCxnSpPr>
          <p:spPr bwMode="auto">
            <a:xfrm>
              <a:off x="3262105" y="1519030"/>
              <a:ext cx="301303"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405729B-CF6C-49EA-9157-776978E94B46}"/>
                </a:ext>
              </a:extLst>
            </p:cNvPr>
            <p:cNvCxnSpPr>
              <a:cxnSpLocks/>
            </p:cNvCxnSpPr>
            <p:nvPr/>
          </p:nvCxnSpPr>
          <p:spPr bwMode="auto">
            <a:xfrm>
              <a:off x="3562350" y="1519030"/>
              <a:ext cx="87796" cy="0"/>
            </a:xfrm>
            <a:prstGeom prst="line">
              <a:avLst/>
            </a:prstGeom>
            <a:noFill/>
            <a:ln w="28575" cap="flat" cmpd="sng" algn="ctr">
              <a:solidFill>
                <a:schemeClr val="tx2"/>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E91044F0-C22F-4F0D-A576-1D26D9222E9F}"/>
              </a:ext>
            </a:extLst>
          </p:cNvPr>
          <p:cNvGrpSpPr/>
          <p:nvPr/>
        </p:nvGrpSpPr>
        <p:grpSpPr>
          <a:xfrm>
            <a:off x="3262105" y="1722644"/>
            <a:ext cx="388041" cy="0"/>
            <a:chOff x="3262105" y="1519030"/>
            <a:chExt cx="388041" cy="0"/>
          </a:xfrm>
        </p:grpSpPr>
        <p:cxnSp>
          <p:nvCxnSpPr>
            <p:cNvPr id="265" name="Straight Connector 264">
              <a:extLst>
                <a:ext uri="{FF2B5EF4-FFF2-40B4-BE49-F238E27FC236}">
                  <a16:creationId xmlns:a16="http://schemas.microsoft.com/office/drawing/2014/main" id="{9324E415-88B0-44DF-B035-759894E85187}"/>
                </a:ext>
              </a:extLst>
            </p:cNvPr>
            <p:cNvCxnSpPr>
              <a:cxnSpLocks/>
            </p:cNvCxnSpPr>
            <p:nvPr/>
          </p:nvCxnSpPr>
          <p:spPr bwMode="auto">
            <a:xfrm>
              <a:off x="3262105" y="1519030"/>
              <a:ext cx="283312"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C99A207F-11F4-46EF-83C7-3E5DB6915506}"/>
                </a:ext>
              </a:extLst>
            </p:cNvPr>
            <p:cNvCxnSpPr>
              <a:cxnSpLocks/>
            </p:cNvCxnSpPr>
            <p:nvPr/>
          </p:nvCxnSpPr>
          <p:spPr bwMode="auto">
            <a:xfrm>
              <a:off x="3543300" y="1519030"/>
              <a:ext cx="106846" cy="0"/>
            </a:xfrm>
            <a:prstGeom prst="line">
              <a:avLst/>
            </a:prstGeom>
            <a:noFill/>
            <a:ln w="28575" cap="flat" cmpd="sng" algn="ctr">
              <a:solidFill>
                <a:schemeClr val="tx2"/>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B0932023-F4D8-42EF-962B-899AFC686B77}"/>
              </a:ext>
            </a:extLst>
          </p:cNvPr>
          <p:cNvGrpSpPr/>
          <p:nvPr/>
        </p:nvGrpSpPr>
        <p:grpSpPr>
          <a:xfrm>
            <a:off x="3262105" y="1790377"/>
            <a:ext cx="388041" cy="0"/>
            <a:chOff x="3262105" y="1519030"/>
            <a:chExt cx="388041" cy="0"/>
          </a:xfrm>
        </p:grpSpPr>
        <p:cxnSp>
          <p:nvCxnSpPr>
            <p:cNvPr id="272" name="Straight Connector 271">
              <a:extLst>
                <a:ext uri="{FF2B5EF4-FFF2-40B4-BE49-F238E27FC236}">
                  <a16:creationId xmlns:a16="http://schemas.microsoft.com/office/drawing/2014/main" id="{CCA51790-BC05-44D4-A3DD-AF1616EC0C90}"/>
                </a:ext>
              </a:extLst>
            </p:cNvPr>
            <p:cNvCxnSpPr>
              <a:cxnSpLocks/>
            </p:cNvCxnSpPr>
            <p:nvPr/>
          </p:nvCxnSpPr>
          <p:spPr bwMode="auto">
            <a:xfrm>
              <a:off x="3262105" y="1519030"/>
              <a:ext cx="262145"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0A64A34B-52AB-406F-A269-2A9B962E17D8}"/>
                </a:ext>
              </a:extLst>
            </p:cNvPr>
            <p:cNvCxnSpPr>
              <a:cxnSpLocks/>
            </p:cNvCxnSpPr>
            <p:nvPr/>
          </p:nvCxnSpPr>
          <p:spPr bwMode="auto">
            <a:xfrm>
              <a:off x="3521075" y="1519030"/>
              <a:ext cx="129071" cy="0"/>
            </a:xfrm>
            <a:prstGeom prst="line">
              <a:avLst/>
            </a:prstGeom>
            <a:noFill/>
            <a:ln w="28575" cap="flat" cmpd="sng" algn="ctr">
              <a:solidFill>
                <a:schemeClr val="tx2"/>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F5BF4D8D-37DD-4AC3-86CF-2B08497C5AD6}"/>
              </a:ext>
            </a:extLst>
          </p:cNvPr>
          <p:cNvGrpSpPr/>
          <p:nvPr/>
        </p:nvGrpSpPr>
        <p:grpSpPr>
          <a:xfrm>
            <a:off x="3262105" y="1857052"/>
            <a:ext cx="388041" cy="0"/>
            <a:chOff x="3262105" y="1519030"/>
            <a:chExt cx="388041" cy="0"/>
          </a:xfrm>
        </p:grpSpPr>
        <p:cxnSp>
          <p:nvCxnSpPr>
            <p:cNvPr id="277" name="Straight Connector 276">
              <a:extLst>
                <a:ext uri="{FF2B5EF4-FFF2-40B4-BE49-F238E27FC236}">
                  <a16:creationId xmlns:a16="http://schemas.microsoft.com/office/drawing/2014/main" id="{58BEDE04-FEEA-45F2-8800-8079759F6E5C}"/>
                </a:ext>
              </a:extLst>
            </p:cNvPr>
            <p:cNvCxnSpPr>
              <a:cxnSpLocks/>
            </p:cNvCxnSpPr>
            <p:nvPr/>
          </p:nvCxnSpPr>
          <p:spPr bwMode="auto">
            <a:xfrm>
              <a:off x="3262105" y="1519030"/>
              <a:ext cx="268495"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F74664A-0CF1-4AD5-9BB2-F5A27B672CC6}"/>
                </a:ext>
              </a:extLst>
            </p:cNvPr>
            <p:cNvCxnSpPr>
              <a:cxnSpLocks/>
            </p:cNvCxnSpPr>
            <p:nvPr/>
          </p:nvCxnSpPr>
          <p:spPr bwMode="auto">
            <a:xfrm>
              <a:off x="3529542" y="1519030"/>
              <a:ext cx="120604" cy="0"/>
            </a:xfrm>
            <a:prstGeom prst="line">
              <a:avLst/>
            </a:prstGeom>
            <a:noFill/>
            <a:ln w="28575" cap="flat" cmpd="sng" algn="ctr">
              <a:solidFill>
                <a:schemeClr val="tx2"/>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B6716722-40AA-4502-8C62-12C1325BBE22}"/>
              </a:ext>
            </a:extLst>
          </p:cNvPr>
          <p:cNvGrpSpPr/>
          <p:nvPr/>
        </p:nvGrpSpPr>
        <p:grpSpPr>
          <a:xfrm>
            <a:off x="3262105" y="1925844"/>
            <a:ext cx="388041" cy="0"/>
            <a:chOff x="3262105" y="1519030"/>
            <a:chExt cx="388041" cy="0"/>
          </a:xfrm>
        </p:grpSpPr>
        <p:cxnSp>
          <p:nvCxnSpPr>
            <p:cNvPr id="283" name="Straight Connector 282">
              <a:extLst>
                <a:ext uri="{FF2B5EF4-FFF2-40B4-BE49-F238E27FC236}">
                  <a16:creationId xmlns:a16="http://schemas.microsoft.com/office/drawing/2014/main" id="{BC22679F-0863-4449-BF99-A855306F3368}"/>
                </a:ext>
              </a:extLst>
            </p:cNvPr>
            <p:cNvCxnSpPr>
              <a:cxnSpLocks/>
            </p:cNvCxnSpPr>
            <p:nvPr/>
          </p:nvCxnSpPr>
          <p:spPr bwMode="auto">
            <a:xfrm>
              <a:off x="3262105" y="1519030"/>
              <a:ext cx="261087"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9C944B0-777E-4153-8271-DDB1CD4CD096}"/>
                </a:ext>
              </a:extLst>
            </p:cNvPr>
            <p:cNvCxnSpPr>
              <a:cxnSpLocks/>
            </p:cNvCxnSpPr>
            <p:nvPr/>
          </p:nvCxnSpPr>
          <p:spPr bwMode="auto">
            <a:xfrm>
              <a:off x="3521075" y="1519030"/>
              <a:ext cx="129071" cy="0"/>
            </a:xfrm>
            <a:prstGeom prst="line">
              <a:avLst/>
            </a:prstGeom>
            <a:noFill/>
            <a:ln w="28575" cap="flat" cmpd="sng" algn="ctr">
              <a:solidFill>
                <a:schemeClr val="tx2"/>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EBC041E9-A3E0-48C6-A41C-8E55E8E140FC}"/>
              </a:ext>
            </a:extLst>
          </p:cNvPr>
          <p:cNvGrpSpPr/>
          <p:nvPr/>
        </p:nvGrpSpPr>
        <p:grpSpPr>
          <a:xfrm>
            <a:off x="3262105" y="1991460"/>
            <a:ext cx="388041" cy="0"/>
            <a:chOff x="3262105" y="1519030"/>
            <a:chExt cx="388041" cy="0"/>
          </a:xfrm>
        </p:grpSpPr>
        <p:cxnSp>
          <p:nvCxnSpPr>
            <p:cNvPr id="288" name="Straight Connector 287">
              <a:extLst>
                <a:ext uri="{FF2B5EF4-FFF2-40B4-BE49-F238E27FC236}">
                  <a16:creationId xmlns:a16="http://schemas.microsoft.com/office/drawing/2014/main" id="{AC2B5788-83E1-47D8-8B7E-C640FCB0B38E}"/>
                </a:ext>
              </a:extLst>
            </p:cNvPr>
            <p:cNvCxnSpPr>
              <a:cxnSpLocks/>
            </p:cNvCxnSpPr>
            <p:nvPr/>
          </p:nvCxnSpPr>
          <p:spPr bwMode="auto">
            <a:xfrm>
              <a:off x="3262105" y="1519030"/>
              <a:ext cx="233570"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2BFDDFC-8201-4A47-B857-5A981B2EF64E}"/>
                </a:ext>
              </a:extLst>
            </p:cNvPr>
            <p:cNvCxnSpPr>
              <a:cxnSpLocks/>
            </p:cNvCxnSpPr>
            <p:nvPr/>
          </p:nvCxnSpPr>
          <p:spPr bwMode="auto">
            <a:xfrm>
              <a:off x="3495675" y="1519030"/>
              <a:ext cx="154471" cy="0"/>
            </a:xfrm>
            <a:prstGeom prst="line">
              <a:avLst/>
            </a:prstGeom>
            <a:noFill/>
            <a:ln w="28575" cap="flat" cmpd="sng" algn="ctr">
              <a:solidFill>
                <a:schemeClr val="tx2"/>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21BE0172-8BDE-406B-B8B9-99EF1694FBAB}"/>
              </a:ext>
            </a:extLst>
          </p:cNvPr>
          <p:cNvGrpSpPr/>
          <p:nvPr/>
        </p:nvGrpSpPr>
        <p:grpSpPr>
          <a:xfrm>
            <a:off x="3262105" y="2064485"/>
            <a:ext cx="388041" cy="0"/>
            <a:chOff x="3262105" y="1519030"/>
            <a:chExt cx="388041" cy="0"/>
          </a:xfrm>
        </p:grpSpPr>
        <p:cxnSp>
          <p:nvCxnSpPr>
            <p:cNvPr id="293" name="Straight Connector 292">
              <a:extLst>
                <a:ext uri="{FF2B5EF4-FFF2-40B4-BE49-F238E27FC236}">
                  <a16:creationId xmlns:a16="http://schemas.microsoft.com/office/drawing/2014/main" id="{E3C8FB4D-87B1-40EC-9C02-2C6586983DA4}"/>
                </a:ext>
              </a:extLst>
            </p:cNvPr>
            <p:cNvCxnSpPr>
              <a:cxnSpLocks/>
            </p:cNvCxnSpPr>
            <p:nvPr/>
          </p:nvCxnSpPr>
          <p:spPr bwMode="auto">
            <a:xfrm>
              <a:off x="3262105" y="1519030"/>
              <a:ext cx="213462"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1811FD51-0543-4844-9698-984BE375F585}"/>
                </a:ext>
              </a:extLst>
            </p:cNvPr>
            <p:cNvCxnSpPr>
              <a:cxnSpLocks/>
            </p:cNvCxnSpPr>
            <p:nvPr/>
          </p:nvCxnSpPr>
          <p:spPr bwMode="auto">
            <a:xfrm>
              <a:off x="3475567" y="1519030"/>
              <a:ext cx="174579" cy="0"/>
            </a:xfrm>
            <a:prstGeom prst="line">
              <a:avLst/>
            </a:prstGeom>
            <a:noFill/>
            <a:ln w="28575" cap="flat" cmpd="sng" algn="ctr">
              <a:solidFill>
                <a:schemeClr val="tx2"/>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C409194E-835F-4A2D-8A33-FDE68C2B8DE3}"/>
              </a:ext>
            </a:extLst>
          </p:cNvPr>
          <p:cNvGrpSpPr/>
          <p:nvPr/>
        </p:nvGrpSpPr>
        <p:grpSpPr>
          <a:xfrm>
            <a:off x="3262105" y="2129044"/>
            <a:ext cx="388041" cy="0"/>
            <a:chOff x="3262105" y="1519030"/>
            <a:chExt cx="388041" cy="0"/>
          </a:xfrm>
        </p:grpSpPr>
        <p:cxnSp>
          <p:nvCxnSpPr>
            <p:cNvPr id="298" name="Straight Connector 297">
              <a:extLst>
                <a:ext uri="{FF2B5EF4-FFF2-40B4-BE49-F238E27FC236}">
                  <a16:creationId xmlns:a16="http://schemas.microsoft.com/office/drawing/2014/main" id="{4EA9F5FB-07DB-4C30-9D48-3F8E106D0896}"/>
                </a:ext>
              </a:extLst>
            </p:cNvPr>
            <p:cNvCxnSpPr>
              <a:cxnSpLocks/>
            </p:cNvCxnSpPr>
            <p:nvPr/>
          </p:nvCxnSpPr>
          <p:spPr bwMode="auto">
            <a:xfrm>
              <a:off x="3262105" y="1519030"/>
              <a:ext cx="206053"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9BEA918-4A8B-4E28-A602-92274E8F0AE9}"/>
                </a:ext>
              </a:extLst>
            </p:cNvPr>
            <p:cNvCxnSpPr>
              <a:cxnSpLocks/>
            </p:cNvCxnSpPr>
            <p:nvPr/>
          </p:nvCxnSpPr>
          <p:spPr bwMode="auto">
            <a:xfrm>
              <a:off x="3466042" y="1519030"/>
              <a:ext cx="184104" cy="0"/>
            </a:xfrm>
            <a:prstGeom prst="line">
              <a:avLst/>
            </a:prstGeom>
            <a:noFill/>
            <a:ln w="28575" cap="flat" cmpd="sng" algn="ctr">
              <a:solidFill>
                <a:schemeClr val="tx2"/>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CA20BD2B-7676-4055-84F1-A038A3AA9E55}"/>
              </a:ext>
            </a:extLst>
          </p:cNvPr>
          <p:cNvGrpSpPr/>
          <p:nvPr/>
        </p:nvGrpSpPr>
        <p:grpSpPr>
          <a:xfrm>
            <a:off x="3256492" y="2197836"/>
            <a:ext cx="393654" cy="0"/>
            <a:chOff x="3256492" y="1519030"/>
            <a:chExt cx="393654" cy="0"/>
          </a:xfrm>
        </p:grpSpPr>
        <p:cxnSp>
          <p:nvCxnSpPr>
            <p:cNvPr id="303" name="Straight Connector 302">
              <a:extLst>
                <a:ext uri="{FF2B5EF4-FFF2-40B4-BE49-F238E27FC236}">
                  <a16:creationId xmlns:a16="http://schemas.microsoft.com/office/drawing/2014/main" id="{BBD80102-7B6C-43A7-B320-0520BCE02FAF}"/>
                </a:ext>
              </a:extLst>
            </p:cNvPr>
            <p:cNvCxnSpPr>
              <a:cxnSpLocks/>
            </p:cNvCxnSpPr>
            <p:nvPr/>
          </p:nvCxnSpPr>
          <p:spPr bwMode="auto">
            <a:xfrm>
              <a:off x="3256492" y="1519030"/>
              <a:ext cx="225425" cy="0"/>
            </a:xfrm>
            <a:prstGeom prst="line">
              <a:avLst/>
            </a:prstGeom>
            <a:noFill/>
            <a:ln w="28575" cap="flat" cmpd="sng" algn="ctr">
              <a:solidFill>
                <a:schemeClr val="bg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794B9500-AE70-4CF3-90CE-88A885042517}"/>
                </a:ext>
              </a:extLst>
            </p:cNvPr>
            <p:cNvCxnSpPr>
              <a:cxnSpLocks/>
            </p:cNvCxnSpPr>
            <p:nvPr/>
          </p:nvCxnSpPr>
          <p:spPr bwMode="auto">
            <a:xfrm>
              <a:off x="3478742" y="1519030"/>
              <a:ext cx="171404" cy="0"/>
            </a:xfrm>
            <a:prstGeom prst="line">
              <a:avLst/>
            </a:prstGeom>
            <a:noFill/>
            <a:ln w="28575" cap="flat" cmpd="sng" algn="ctr">
              <a:solidFill>
                <a:schemeClr val="tx2"/>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53961BFC-B389-4984-AF2A-B2F0F6A81000}"/>
              </a:ext>
            </a:extLst>
          </p:cNvPr>
          <p:cNvGrpSpPr/>
          <p:nvPr/>
        </p:nvGrpSpPr>
        <p:grpSpPr>
          <a:xfrm>
            <a:off x="3256492" y="2263453"/>
            <a:ext cx="393654" cy="0"/>
            <a:chOff x="3256492" y="1519030"/>
            <a:chExt cx="393654" cy="0"/>
          </a:xfrm>
        </p:grpSpPr>
        <p:cxnSp>
          <p:nvCxnSpPr>
            <p:cNvPr id="309" name="Straight Connector 308">
              <a:extLst>
                <a:ext uri="{FF2B5EF4-FFF2-40B4-BE49-F238E27FC236}">
                  <a16:creationId xmlns:a16="http://schemas.microsoft.com/office/drawing/2014/main" id="{E0C66FCD-49DD-4CE1-AE6B-D48D0C0EEC9C}"/>
                </a:ext>
              </a:extLst>
            </p:cNvPr>
            <p:cNvCxnSpPr>
              <a:cxnSpLocks/>
            </p:cNvCxnSpPr>
            <p:nvPr/>
          </p:nvCxnSpPr>
          <p:spPr bwMode="auto">
            <a:xfrm>
              <a:off x="3256492" y="1519030"/>
              <a:ext cx="194733" cy="0"/>
            </a:xfrm>
            <a:prstGeom prst="line">
              <a:avLst/>
            </a:prstGeom>
            <a:noFill/>
            <a:ln w="28575" cap="flat" cmpd="sng" algn="ctr">
              <a:solidFill>
                <a:schemeClr val="bg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AEFAFC7C-7571-493A-B7FF-2C6C3DB4E078}"/>
                </a:ext>
              </a:extLst>
            </p:cNvPr>
            <p:cNvCxnSpPr>
              <a:cxnSpLocks/>
            </p:cNvCxnSpPr>
            <p:nvPr/>
          </p:nvCxnSpPr>
          <p:spPr bwMode="auto">
            <a:xfrm>
              <a:off x="3449108" y="1519030"/>
              <a:ext cx="201038" cy="0"/>
            </a:xfrm>
            <a:prstGeom prst="line">
              <a:avLst/>
            </a:prstGeom>
            <a:noFill/>
            <a:ln w="28575" cap="flat" cmpd="sng" algn="ctr">
              <a:solidFill>
                <a:schemeClr val="tx2"/>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E9415EA1-8D44-4AC0-A69B-92F62E783DDD}"/>
              </a:ext>
            </a:extLst>
          </p:cNvPr>
          <p:cNvGrpSpPr/>
          <p:nvPr/>
        </p:nvGrpSpPr>
        <p:grpSpPr>
          <a:xfrm>
            <a:off x="3255433" y="2332244"/>
            <a:ext cx="394713" cy="0"/>
            <a:chOff x="3255433" y="1519030"/>
            <a:chExt cx="394713" cy="0"/>
          </a:xfrm>
        </p:grpSpPr>
        <p:cxnSp>
          <p:nvCxnSpPr>
            <p:cNvPr id="314" name="Straight Connector 313">
              <a:extLst>
                <a:ext uri="{FF2B5EF4-FFF2-40B4-BE49-F238E27FC236}">
                  <a16:creationId xmlns:a16="http://schemas.microsoft.com/office/drawing/2014/main" id="{439D850C-8C81-4093-8048-0F7198A6D856}"/>
                </a:ext>
              </a:extLst>
            </p:cNvPr>
            <p:cNvCxnSpPr>
              <a:cxnSpLocks/>
            </p:cNvCxnSpPr>
            <p:nvPr/>
          </p:nvCxnSpPr>
          <p:spPr bwMode="auto">
            <a:xfrm>
              <a:off x="3255433" y="1519030"/>
              <a:ext cx="206375" cy="0"/>
            </a:xfrm>
            <a:prstGeom prst="line">
              <a:avLst/>
            </a:prstGeom>
            <a:noFill/>
            <a:ln w="2857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BEA407C1-CB3C-4FAD-9DB1-183D565117AB}"/>
                </a:ext>
              </a:extLst>
            </p:cNvPr>
            <p:cNvCxnSpPr>
              <a:cxnSpLocks/>
            </p:cNvCxnSpPr>
            <p:nvPr/>
          </p:nvCxnSpPr>
          <p:spPr bwMode="auto">
            <a:xfrm>
              <a:off x="3458633" y="1519030"/>
              <a:ext cx="191513" cy="0"/>
            </a:xfrm>
            <a:prstGeom prst="line">
              <a:avLst/>
            </a:prstGeom>
            <a:noFill/>
            <a:ln w="28575" cap="flat" cmpd="sng" algn="ctr">
              <a:solidFill>
                <a:schemeClr val="tx2"/>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FCBF88AF-3F19-48A8-93E0-7CFA82D32413}"/>
              </a:ext>
            </a:extLst>
          </p:cNvPr>
          <p:cNvGrpSpPr/>
          <p:nvPr/>
        </p:nvGrpSpPr>
        <p:grpSpPr>
          <a:xfrm>
            <a:off x="3260725" y="2403152"/>
            <a:ext cx="394713" cy="0"/>
            <a:chOff x="3255433" y="1519030"/>
            <a:chExt cx="394713" cy="0"/>
          </a:xfrm>
        </p:grpSpPr>
        <p:cxnSp>
          <p:nvCxnSpPr>
            <p:cNvPr id="321" name="Straight Connector 320">
              <a:extLst>
                <a:ext uri="{FF2B5EF4-FFF2-40B4-BE49-F238E27FC236}">
                  <a16:creationId xmlns:a16="http://schemas.microsoft.com/office/drawing/2014/main" id="{FDB7845D-43C1-4135-A001-F1B132DD8DBB}"/>
                </a:ext>
              </a:extLst>
            </p:cNvPr>
            <p:cNvCxnSpPr>
              <a:cxnSpLocks/>
            </p:cNvCxnSpPr>
            <p:nvPr/>
          </p:nvCxnSpPr>
          <p:spPr bwMode="auto">
            <a:xfrm>
              <a:off x="3255433" y="1519030"/>
              <a:ext cx="157692"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D2161A06-DD3C-4E2B-B52A-6EBE7D69B054}"/>
                </a:ext>
              </a:extLst>
            </p:cNvPr>
            <p:cNvCxnSpPr>
              <a:cxnSpLocks/>
            </p:cNvCxnSpPr>
            <p:nvPr/>
          </p:nvCxnSpPr>
          <p:spPr bwMode="auto">
            <a:xfrm>
              <a:off x="3407833" y="1519030"/>
              <a:ext cx="242313" cy="0"/>
            </a:xfrm>
            <a:prstGeom prst="line">
              <a:avLst/>
            </a:prstGeom>
            <a:noFill/>
            <a:ln w="28575" cap="flat" cmpd="sng" algn="ctr">
              <a:solidFill>
                <a:schemeClr val="tx2"/>
              </a:solidFill>
              <a:prstDash val="solid"/>
              <a:round/>
              <a:headEnd type="none" w="med" len="med"/>
              <a:tailEnd type="none" w="med" len="med"/>
            </a:ln>
            <a:effectLst/>
          </p:spPr>
        </p:cxnSp>
      </p:grpSp>
      <p:grpSp>
        <p:nvGrpSpPr>
          <p:cNvPr id="325" name="Group 324">
            <a:extLst>
              <a:ext uri="{FF2B5EF4-FFF2-40B4-BE49-F238E27FC236}">
                <a16:creationId xmlns:a16="http://schemas.microsoft.com/office/drawing/2014/main" id="{D9B20668-97AF-4340-BBA9-0FDAF341E67E}"/>
              </a:ext>
            </a:extLst>
          </p:cNvPr>
          <p:cNvGrpSpPr/>
          <p:nvPr/>
        </p:nvGrpSpPr>
        <p:grpSpPr>
          <a:xfrm>
            <a:off x="3260725" y="2468769"/>
            <a:ext cx="394713" cy="0"/>
            <a:chOff x="3255433" y="1519030"/>
            <a:chExt cx="394713" cy="0"/>
          </a:xfrm>
        </p:grpSpPr>
        <p:cxnSp>
          <p:nvCxnSpPr>
            <p:cNvPr id="326" name="Straight Connector 325">
              <a:extLst>
                <a:ext uri="{FF2B5EF4-FFF2-40B4-BE49-F238E27FC236}">
                  <a16:creationId xmlns:a16="http://schemas.microsoft.com/office/drawing/2014/main" id="{6D9A3B5F-7D02-47A7-B4A3-EBA077B2C99B}"/>
                </a:ext>
              </a:extLst>
            </p:cNvPr>
            <p:cNvCxnSpPr>
              <a:cxnSpLocks/>
            </p:cNvCxnSpPr>
            <p:nvPr/>
          </p:nvCxnSpPr>
          <p:spPr bwMode="auto">
            <a:xfrm>
              <a:off x="3255433" y="1519030"/>
              <a:ext cx="141817"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F0C5390-72D2-4A96-9C17-7A95F41DCC8E}"/>
                </a:ext>
              </a:extLst>
            </p:cNvPr>
            <p:cNvCxnSpPr>
              <a:cxnSpLocks/>
            </p:cNvCxnSpPr>
            <p:nvPr/>
          </p:nvCxnSpPr>
          <p:spPr bwMode="auto">
            <a:xfrm>
              <a:off x="3394075" y="1519030"/>
              <a:ext cx="256071" cy="0"/>
            </a:xfrm>
            <a:prstGeom prst="line">
              <a:avLst/>
            </a:prstGeom>
            <a:noFill/>
            <a:ln w="28575" cap="flat" cmpd="sng" algn="ctr">
              <a:solidFill>
                <a:schemeClr val="tx2"/>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6FD4B0AE-0E2C-4176-908D-AFA678743C63}"/>
              </a:ext>
            </a:extLst>
          </p:cNvPr>
          <p:cNvGrpSpPr/>
          <p:nvPr/>
        </p:nvGrpSpPr>
        <p:grpSpPr>
          <a:xfrm>
            <a:off x="3260725" y="2538619"/>
            <a:ext cx="394713" cy="0"/>
            <a:chOff x="3255433" y="1519030"/>
            <a:chExt cx="394713" cy="0"/>
          </a:xfrm>
        </p:grpSpPr>
        <p:cxnSp>
          <p:nvCxnSpPr>
            <p:cNvPr id="331" name="Straight Connector 330">
              <a:extLst>
                <a:ext uri="{FF2B5EF4-FFF2-40B4-BE49-F238E27FC236}">
                  <a16:creationId xmlns:a16="http://schemas.microsoft.com/office/drawing/2014/main" id="{418ED7F8-5C4F-48C8-805D-A7F783A4C904}"/>
                </a:ext>
              </a:extLst>
            </p:cNvPr>
            <p:cNvCxnSpPr>
              <a:cxnSpLocks/>
            </p:cNvCxnSpPr>
            <p:nvPr/>
          </p:nvCxnSpPr>
          <p:spPr bwMode="auto">
            <a:xfrm>
              <a:off x="3255433" y="1519030"/>
              <a:ext cx="146050" cy="0"/>
            </a:xfrm>
            <a:prstGeom prst="line">
              <a:avLst/>
            </a:prstGeom>
            <a:noFill/>
            <a:ln w="28575" cap="flat" cmpd="sng" algn="ctr">
              <a:solidFill>
                <a:schemeClr val="bg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C73BE8EC-1F12-4F2D-87B1-B9983B22E204}"/>
                </a:ext>
              </a:extLst>
            </p:cNvPr>
            <p:cNvCxnSpPr>
              <a:cxnSpLocks/>
            </p:cNvCxnSpPr>
            <p:nvPr/>
          </p:nvCxnSpPr>
          <p:spPr bwMode="auto">
            <a:xfrm>
              <a:off x="3403600" y="1519030"/>
              <a:ext cx="246546" cy="0"/>
            </a:xfrm>
            <a:prstGeom prst="line">
              <a:avLst/>
            </a:prstGeom>
            <a:noFill/>
            <a:ln w="28575" cap="flat" cmpd="sng" algn="ctr">
              <a:solidFill>
                <a:schemeClr val="tx2"/>
              </a:solidFill>
              <a:prstDash val="solid"/>
              <a:round/>
              <a:headEnd type="none" w="med" len="med"/>
              <a:tailEnd type="none" w="med" len="med"/>
            </a:ln>
            <a:effectLst/>
          </p:spPr>
        </p:cxnSp>
      </p:grpSp>
      <p:sp>
        <p:nvSpPr>
          <p:cNvPr id="336" name="Rectangle 335">
            <a:extLst>
              <a:ext uri="{FF2B5EF4-FFF2-40B4-BE49-F238E27FC236}">
                <a16:creationId xmlns:a16="http://schemas.microsoft.com/office/drawing/2014/main" id="{ECD7DC3E-FF9A-42CB-90BA-869B6321A360}"/>
              </a:ext>
            </a:extLst>
          </p:cNvPr>
          <p:cNvSpPr/>
          <p:nvPr/>
        </p:nvSpPr>
        <p:spPr bwMode="auto">
          <a:xfrm>
            <a:off x="3355975" y="1257300"/>
            <a:ext cx="102658" cy="65617"/>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37" name="Rectangle 336">
            <a:extLst>
              <a:ext uri="{FF2B5EF4-FFF2-40B4-BE49-F238E27FC236}">
                <a16:creationId xmlns:a16="http://schemas.microsoft.com/office/drawing/2014/main" id="{79D48389-57F8-4A0D-A853-2A1D4DFB8DBF}"/>
              </a:ext>
            </a:extLst>
          </p:cNvPr>
          <p:cNvSpPr/>
          <p:nvPr/>
        </p:nvSpPr>
        <p:spPr bwMode="auto">
          <a:xfrm>
            <a:off x="3355975" y="1399116"/>
            <a:ext cx="102658" cy="65617"/>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338" name="TextBox 337">
            <a:extLst>
              <a:ext uri="{FF2B5EF4-FFF2-40B4-BE49-F238E27FC236}">
                <a16:creationId xmlns:a16="http://schemas.microsoft.com/office/drawing/2014/main" id="{7D8C436C-DD8C-406E-8A1F-87BBBB850C8B}"/>
              </a:ext>
            </a:extLst>
          </p:cNvPr>
          <p:cNvSpPr txBox="1"/>
          <p:nvPr/>
        </p:nvSpPr>
        <p:spPr bwMode="auto">
          <a:xfrm>
            <a:off x="3397250" y="1182158"/>
            <a:ext cx="914400" cy="37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Clonal</a:t>
            </a:r>
          </a:p>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339" name="TextBox 338">
            <a:extLst>
              <a:ext uri="{FF2B5EF4-FFF2-40B4-BE49-F238E27FC236}">
                <a16:creationId xmlns:a16="http://schemas.microsoft.com/office/drawing/2014/main" id="{78EF8801-CEEB-49D7-8A64-5BEB4FB4DAB6}"/>
              </a:ext>
            </a:extLst>
          </p:cNvPr>
          <p:cNvSpPr txBox="1"/>
          <p:nvPr/>
        </p:nvSpPr>
        <p:spPr bwMode="auto">
          <a:xfrm>
            <a:off x="2390226" y="2663299"/>
            <a:ext cx="454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CCF</a:t>
            </a:r>
          </a:p>
        </p:txBody>
      </p:sp>
      <p:sp>
        <p:nvSpPr>
          <p:cNvPr id="360" name="TextBox 359">
            <a:extLst>
              <a:ext uri="{FF2B5EF4-FFF2-40B4-BE49-F238E27FC236}">
                <a16:creationId xmlns:a16="http://schemas.microsoft.com/office/drawing/2014/main" id="{AA5427BB-D0D5-47AC-89E7-9A490B622733}"/>
              </a:ext>
            </a:extLst>
          </p:cNvPr>
          <p:cNvSpPr txBox="1"/>
          <p:nvPr/>
        </p:nvSpPr>
        <p:spPr bwMode="auto">
          <a:xfrm>
            <a:off x="1175574" y="1195933"/>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1</a:t>
            </a:r>
          </a:p>
        </p:txBody>
      </p:sp>
      <p:sp>
        <p:nvSpPr>
          <p:cNvPr id="361" name="TextBox 360">
            <a:extLst>
              <a:ext uri="{FF2B5EF4-FFF2-40B4-BE49-F238E27FC236}">
                <a16:creationId xmlns:a16="http://schemas.microsoft.com/office/drawing/2014/main" id="{44B62C56-D583-4D97-9C16-99D97FBCF87B}"/>
              </a:ext>
            </a:extLst>
          </p:cNvPr>
          <p:cNvSpPr txBox="1"/>
          <p:nvPr/>
        </p:nvSpPr>
        <p:spPr bwMode="auto">
          <a:xfrm>
            <a:off x="1219200" y="2819400"/>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4</a:t>
            </a:r>
          </a:p>
        </p:txBody>
      </p:sp>
      <p:sp>
        <p:nvSpPr>
          <p:cNvPr id="362" name="Freeform: Shape 361">
            <a:extLst>
              <a:ext uri="{FF2B5EF4-FFF2-40B4-BE49-F238E27FC236}">
                <a16:creationId xmlns:a16="http://schemas.microsoft.com/office/drawing/2014/main" id="{1F03E69B-CB87-4348-BC08-A321CC0FAC56}"/>
              </a:ext>
            </a:extLst>
          </p:cNvPr>
          <p:cNvSpPr/>
          <p:nvPr/>
        </p:nvSpPr>
        <p:spPr bwMode="auto">
          <a:xfrm>
            <a:off x="2005049" y="3032876"/>
            <a:ext cx="1396030" cy="1565300"/>
          </a:xfrm>
          <a:custGeom>
            <a:avLst/>
            <a:gdLst>
              <a:gd name="connsiteX0" fmla="*/ 0 w 1396030"/>
              <a:gd name="connsiteY0" fmla="*/ 0 h 1565300"/>
              <a:gd name="connsiteX1" fmla="*/ 0 w 1396030"/>
              <a:gd name="connsiteY1" fmla="*/ 1565300 h 1565300"/>
              <a:gd name="connsiteX2" fmla="*/ 1396030 w 1396030"/>
              <a:gd name="connsiteY2" fmla="*/ 1565300 h 1565300"/>
            </a:gdLst>
            <a:ahLst/>
            <a:cxnLst>
              <a:cxn ang="0">
                <a:pos x="connsiteX0" y="connsiteY0"/>
              </a:cxn>
              <a:cxn ang="0">
                <a:pos x="connsiteX1" y="connsiteY1"/>
              </a:cxn>
              <a:cxn ang="0">
                <a:pos x="connsiteX2" y="connsiteY2"/>
              </a:cxn>
            </a:cxnLst>
            <a:rect l="l" t="t" r="r" b="b"/>
            <a:pathLst>
              <a:path w="1396030" h="1565300">
                <a:moveTo>
                  <a:pt x="0" y="0"/>
                </a:moveTo>
                <a:lnTo>
                  <a:pt x="0" y="1565300"/>
                </a:lnTo>
                <a:lnTo>
                  <a:pt x="1396030" y="15653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370" name="Group 369">
            <a:extLst>
              <a:ext uri="{FF2B5EF4-FFF2-40B4-BE49-F238E27FC236}">
                <a16:creationId xmlns:a16="http://schemas.microsoft.com/office/drawing/2014/main" id="{6FD950C2-D475-4A3E-A8C8-C1D01C0DAB1E}"/>
              </a:ext>
            </a:extLst>
          </p:cNvPr>
          <p:cNvGrpSpPr/>
          <p:nvPr/>
        </p:nvGrpSpPr>
        <p:grpSpPr>
          <a:xfrm>
            <a:off x="2004560" y="4612602"/>
            <a:ext cx="1289283" cy="47630"/>
            <a:chOff x="2004560" y="4612602"/>
            <a:chExt cx="1289283" cy="76200"/>
          </a:xfrm>
        </p:grpSpPr>
        <p:cxnSp>
          <p:nvCxnSpPr>
            <p:cNvPr id="364" name="Straight Connector 363">
              <a:extLst>
                <a:ext uri="{FF2B5EF4-FFF2-40B4-BE49-F238E27FC236}">
                  <a16:creationId xmlns:a16="http://schemas.microsoft.com/office/drawing/2014/main" id="{D880F7D1-8601-4867-8056-CCBF4EB9A580}"/>
                </a:ext>
              </a:extLst>
            </p:cNvPr>
            <p:cNvCxnSpPr/>
            <p:nvPr/>
          </p:nvCxnSpPr>
          <p:spPr bwMode="auto">
            <a:xfrm>
              <a:off x="2004560" y="461260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ED1A1905-EF0F-4CCB-A813-2CE2233BC16A}"/>
                </a:ext>
              </a:extLst>
            </p:cNvPr>
            <p:cNvCxnSpPr/>
            <p:nvPr/>
          </p:nvCxnSpPr>
          <p:spPr bwMode="auto">
            <a:xfrm>
              <a:off x="2262417" y="461260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2BDB9BF2-6382-4A7D-90F5-898040743548}"/>
                </a:ext>
              </a:extLst>
            </p:cNvPr>
            <p:cNvCxnSpPr/>
            <p:nvPr/>
          </p:nvCxnSpPr>
          <p:spPr bwMode="auto">
            <a:xfrm>
              <a:off x="2520274" y="461260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B17DBCE8-8597-4685-8885-FD3CDB81D57F}"/>
                </a:ext>
              </a:extLst>
            </p:cNvPr>
            <p:cNvCxnSpPr/>
            <p:nvPr/>
          </p:nvCxnSpPr>
          <p:spPr bwMode="auto">
            <a:xfrm>
              <a:off x="2778131" y="461260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B98B3C2B-92F5-4B7E-BCF4-D2B08B2E37CA}"/>
                </a:ext>
              </a:extLst>
            </p:cNvPr>
            <p:cNvCxnSpPr/>
            <p:nvPr/>
          </p:nvCxnSpPr>
          <p:spPr bwMode="auto">
            <a:xfrm>
              <a:off x="3035988" y="461260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D726D6B-E8FE-45DB-8B1D-EAD1E0DC102A}"/>
                </a:ext>
              </a:extLst>
            </p:cNvPr>
            <p:cNvCxnSpPr/>
            <p:nvPr/>
          </p:nvCxnSpPr>
          <p:spPr bwMode="auto">
            <a:xfrm>
              <a:off x="3293843" y="4612602"/>
              <a:ext cx="0" cy="76200"/>
            </a:xfrm>
            <a:prstGeom prst="line">
              <a:avLst/>
            </a:prstGeom>
            <a:noFill/>
            <a:ln w="28575" cap="flat" cmpd="sng" algn="ctr">
              <a:solidFill>
                <a:schemeClr val="bg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C8E00C44-918B-4508-9687-FFFC7D33C072}"/>
              </a:ext>
            </a:extLst>
          </p:cNvPr>
          <p:cNvGrpSpPr/>
          <p:nvPr/>
        </p:nvGrpSpPr>
        <p:grpSpPr>
          <a:xfrm>
            <a:off x="1950720" y="3080886"/>
            <a:ext cx="45719" cy="1463039"/>
            <a:chOff x="1920240" y="3080886"/>
            <a:chExt cx="76200" cy="1463039"/>
          </a:xfrm>
        </p:grpSpPr>
        <p:cxnSp>
          <p:nvCxnSpPr>
            <p:cNvPr id="372" name="Straight Connector 371">
              <a:extLst>
                <a:ext uri="{FF2B5EF4-FFF2-40B4-BE49-F238E27FC236}">
                  <a16:creationId xmlns:a16="http://schemas.microsoft.com/office/drawing/2014/main" id="{AEBD32BF-2E00-4AEF-87BF-03796464B319}"/>
                </a:ext>
              </a:extLst>
            </p:cNvPr>
            <p:cNvCxnSpPr/>
            <p:nvPr/>
          </p:nvCxnSpPr>
          <p:spPr bwMode="auto">
            <a:xfrm>
              <a:off x="1920240" y="308088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12591034-9F23-4535-965F-1D89E706E2ED}"/>
                </a:ext>
              </a:extLst>
            </p:cNvPr>
            <p:cNvCxnSpPr/>
            <p:nvPr/>
          </p:nvCxnSpPr>
          <p:spPr bwMode="auto">
            <a:xfrm>
              <a:off x="1920240" y="314449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EE49D3AF-F2D4-4243-AC01-26DED01A99A4}"/>
                </a:ext>
              </a:extLst>
            </p:cNvPr>
            <p:cNvCxnSpPr/>
            <p:nvPr/>
          </p:nvCxnSpPr>
          <p:spPr bwMode="auto">
            <a:xfrm>
              <a:off x="1920240" y="320810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A4AFC66C-3D4E-48CD-A442-C88451D3C076}"/>
                </a:ext>
              </a:extLst>
            </p:cNvPr>
            <p:cNvCxnSpPr/>
            <p:nvPr/>
          </p:nvCxnSpPr>
          <p:spPr bwMode="auto">
            <a:xfrm>
              <a:off x="1920240" y="327171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F0C195A-9D23-46C2-93ED-C74A28F910FB}"/>
                </a:ext>
              </a:extLst>
            </p:cNvPr>
            <p:cNvCxnSpPr/>
            <p:nvPr/>
          </p:nvCxnSpPr>
          <p:spPr bwMode="auto">
            <a:xfrm>
              <a:off x="1920240" y="333532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46A9DCA5-4A87-4424-B14F-401B8F8188B0}"/>
                </a:ext>
              </a:extLst>
            </p:cNvPr>
            <p:cNvCxnSpPr/>
            <p:nvPr/>
          </p:nvCxnSpPr>
          <p:spPr bwMode="auto">
            <a:xfrm>
              <a:off x="1920240" y="339893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DDF63BCA-6767-4426-BC53-5EB9515F0778}"/>
                </a:ext>
              </a:extLst>
            </p:cNvPr>
            <p:cNvCxnSpPr/>
            <p:nvPr/>
          </p:nvCxnSpPr>
          <p:spPr bwMode="auto">
            <a:xfrm>
              <a:off x="1920240" y="346254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F424955-4A6D-4F9A-8DBB-8E58D67D5CC8}"/>
                </a:ext>
              </a:extLst>
            </p:cNvPr>
            <p:cNvCxnSpPr/>
            <p:nvPr/>
          </p:nvCxnSpPr>
          <p:spPr bwMode="auto">
            <a:xfrm>
              <a:off x="1920240" y="352615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4155047E-FB37-4CEF-B80D-39D99637CA6A}"/>
                </a:ext>
              </a:extLst>
            </p:cNvPr>
            <p:cNvCxnSpPr/>
            <p:nvPr/>
          </p:nvCxnSpPr>
          <p:spPr bwMode="auto">
            <a:xfrm>
              <a:off x="1920240" y="358976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06590063-BAA1-41C3-B705-5353C5DD2AE8}"/>
                </a:ext>
              </a:extLst>
            </p:cNvPr>
            <p:cNvCxnSpPr/>
            <p:nvPr/>
          </p:nvCxnSpPr>
          <p:spPr bwMode="auto">
            <a:xfrm>
              <a:off x="1920240" y="365337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7699C0AA-5D3C-48F9-80D0-541A73434587}"/>
                </a:ext>
              </a:extLst>
            </p:cNvPr>
            <p:cNvCxnSpPr/>
            <p:nvPr/>
          </p:nvCxnSpPr>
          <p:spPr bwMode="auto">
            <a:xfrm>
              <a:off x="1920240" y="371698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E97B1145-138E-4768-A538-8B75AC49AC56}"/>
                </a:ext>
              </a:extLst>
            </p:cNvPr>
            <p:cNvCxnSpPr/>
            <p:nvPr/>
          </p:nvCxnSpPr>
          <p:spPr bwMode="auto">
            <a:xfrm>
              <a:off x="1920240" y="378059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F825CDA-FC70-41A8-B985-068B750F70B2}"/>
                </a:ext>
              </a:extLst>
            </p:cNvPr>
            <p:cNvCxnSpPr>
              <a:cxnSpLocks/>
            </p:cNvCxnSpPr>
            <p:nvPr/>
          </p:nvCxnSpPr>
          <p:spPr bwMode="auto">
            <a:xfrm>
              <a:off x="1920240" y="384420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E81BB1E-D657-4446-BBD2-6D75F98AE493}"/>
                </a:ext>
              </a:extLst>
            </p:cNvPr>
            <p:cNvCxnSpPr>
              <a:cxnSpLocks/>
            </p:cNvCxnSpPr>
            <p:nvPr/>
          </p:nvCxnSpPr>
          <p:spPr bwMode="auto">
            <a:xfrm>
              <a:off x="1920240" y="390781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9E291567-01A1-4E78-B5A4-94C64ED32056}"/>
                </a:ext>
              </a:extLst>
            </p:cNvPr>
            <p:cNvCxnSpPr>
              <a:cxnSpLocks/>
            </p:cNvCxnSpPr>
            <p:nvPr/>
          </p:nvCxnSpPr>
          <p:spPr bwMode="auto">
            <a:xfrm>
              <a:off x="1920240" y="397142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FB98B99-F751-44A1-B7E5-66855F834471}"/>
                </a:ext>
              </a:extLst>
            </p:cNvPr>
            <p:cNvCxnSpPr>
              <a:cxnSpLocks/>
            </p:cNvCxnSpPr>
            <p:nvPr/>
          </p:nvCxnSpPr>
          <p:spPr bwMode="auto">
            <a:xfrm>
              <a:off x="1920240" y="403503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E397D1A1-0CA3-4138-BA10-7BBCA835AA49}"/>
                </a:ext>
              </a:extLst>
            </p:cNvPr>
            <p:cNvCxnSpPr>
              <a:cxnSpLocks/>
            </p:cNvCxnSpPr>
            <p:nvPr/>
          </p:nvCxnSpPr>
          <p:spPr bwMode="auto">
            <a:xfrm>
              <a:off x="1920240" y="409864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713B968-5362-4DAA-9E12-31755EDF62AC}"/>
                </a:ext>
              </a:extLst>
            </p:cNvPr>
            <p:cNvCxnSpPr>
              <a:cxnSpLocks/>
            </p:cNvCxnSpPr>
            <p:nvPr/>
          </p:nvCxnSpPr>
          <p:spPr bwMode="auto">
            <a:xfrm>
              <a:off x="1920240" y="416225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B7042880-5C1B-45C6-B3FA-FA75F1BDBF3B}"/>
                </a:ext>
              </a:extLst>
            </p:cNvPr>
            <p:cNvCxnSpPr>
              <a:cxnSpLocks/>
            </p:cNvCxnSpPr>
            <p:nvPr/>
          </p:nvCxnSpPr>
          <p:spPr bwMode="auto">
            <a:xfrm>
              <a:off x="1920240" y="422586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47DAAE24-028F-466A-925D-9A25091EE3EC}"/>
                </a:ext>
              </a:extLst>
            </p:cNvPr>
            <p:cNvCxnSpPr>
              <a:cxnSpLocks/>
            </p:cNvCxnSpPr>
            <p:nvPr/>
          </p:nvCxnSpPr>
          <p:spPr bwMode="auto">
            <a:xfrm>
              <a:off x="1920240" y="428947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43E0A524-0023-4AD7-B4B4-E7B98E13B0BE}"/>
                </a:ext>
              </a:extLst>
            </p:cNvPr>
            <p:cNvCxnSpPr>
              <a:cxnSpLocks/>
            </p:cNvCxnSpPr>
            <p:nvPr/>
          </p:nvCxnSpPr>
          <p:spPr bwMode="auto">
            <a:xfrm>
              <a:off x="1920240" y="435308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E75DB0E-9042-42DF-B537-953874494E0E}"/>
                </a:ext>
              </a:extLst>
            </p:cNvPr>
            <p:cNvCxnSpPr>
              <a:cxnSpLocks/>
            </p:cNvCxnSpPr>
            <p:nvPr/>
          </p:nvCxnSpPr>
          <p:spPr bwMode="auto">
            <a:xfrm>
              <a:off x="1920240" y="441669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4CE3E16E-56C3-4CE1-A0E9-F473BEDDD7C0}"/>
                </a:ext>
              </a:extLst>
            </p:cNvPr>
            <p:cNvCxnSpPr>
              <a:cxnSpLocks/>
            </p:cNvCxnSpPr>
            <p:nvPr/>
          </p:nvCxnSpPr>
          <p:spPr bwMode="auto">
            <a:xfrm>
              <a:off x="1920240" y="448030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7AEDFA1-05F2-4068-A6BF-F93E41D7AD9E}"/>
                </a:ext>
              </a:extLst>
            </p:cNvPr>
            <p:cNvCxnSpPr>
              <a:cxnSpLocks/>
            </p:cNvCxnSpPr>
            <p:nvPr/>
          </p:nvCxnSpPr>
          <p:spPr bwMode="auto">
            <a:xfrm>
              <a:off x="1920240" y="4543925"/>
              <a:ext cx="76200" cy="0"/>
            </a:xfrm>
            <a:prstGeom prst="line">
              <a:avLst/>
            </a:prstGeom>
            <a:noFill/>
            <a:ln w="28575" cap="flat" cmpd="sng" algn="ctr">
              <a:solidFill>
                <a:schemeClr val="bg1"/>
              </a:solidFill>
              <a:prstDash val="solid"/>
              <a:round/>
              <a:headEnd type="none" w="med" len="med"/>
              <a:tailEnd type="none" w="med" len="med"/>
            </a:ln>
            <a:effectLst/>
          </p:spPr>
        </p:cxnSp>
      </p:grpSp>
      <p:sp>
        <p:nvSpPr>
          <p:cNvPr id="399" name="TextBox 398">
            <a:extLst>
              <a:ext uri="{FF2B5EF4-FFF2-40B4-BE49-F238E27FC236}">
                <a16:creationId xmlns:a16="http://schemas.microsoft.com/office/drawing/2014/main" id="{149BEFAF-235B-4EC7-AB5C-A77F4A4AB23D}"/>
              </a:ext>
            </a:extLst>
          </p:cNvPr>
          <p:cNvSpPr txBox="1"/>
          <p:nvPr/>
        </p:nvSpPr>
        <p:spPr bwMode="auto">
          <a:xfrm>
            <a:off x="1232836" y="3011958"/>
            <a:ext cx="803884" cy="1659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CD83</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KLHL6</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NFKBL4</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BRAF</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CARD11</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ETS1</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SF3B1</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CD58</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ZFP3671</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AC78</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HIST1H1D</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TOX</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SGK1</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NFKBTE</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HIST1H1E</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STAT3</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HIST1H28K</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RHOA</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HIST1H1B</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HIST1H2BC</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LTB</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HIST1H2AC</a:t>
            </a:r>
          </a:p>
          <a:p>
            <a:pPr marL="0" marR="0" lvl="0" indent="0" algn="r" defTabSz="914400" rtl="0" eaLnBrk="0" fontAlgn="base" latinLnBrk="0" hangingPunct="0">
              <a:lnSpc>
                <a:spcPct val="55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HIST1H2AM</a:t>
            </a:r>
          </a:p>
        </p:txBody>
      </p:sp>
      <p:sp>
        <p:nvSpPr>
          <p:cNvPr id="400" name="TextBox 399">
            <a:extLst>
              <a:ext uri="{FF2B5EF4-FFF2-40B4-BE49-F238E27FC236}">
                <a16:creationId xmlns:a16="http://schemas.microsoft.com/office/drawing/2014/main" id="{CA640548-BC45-4B9C-B4B0-39532BD5559C}"/>
              </a:ext>
            </a:extLst>
          </p:cNvPr>
          <p:cNvSpPr txBox="1"/>
          <p:nvPr/>
        </p:nvSpPr>
        <p:spPr bwMode="auto">
          <a:xfrm>
            <a:off x="2154194" y="2777009"/>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401" name="TextBox 400">
            <a:extLst>
              <a:ext uri="{FF2B5EF4-FFF2-40B4-BE49-F238E27FC236}">
                <a16:creationId xmlns:a16="http://schemas.microsoft.com/office/drawing/2014/main" id="{A72051FF-6055-400F-B015-6C51284FDB65}"/>
              </a:ext>
            </a:extLst>
          </p:cNvPr>
          <p:cNvSpPr txBox="1"/>
          <p:nvPr/>
        </p:nvSpPr>
        <p:spPr bwMode="auto">
          <a:xfrm>
            <a:off x="2963318" y="2771088"/>
            <a:ext cx="5761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Clonal</a:t>
            </a:r>
          </a:p>
        </p:txBody>
      </p:sp>
      <p:sp>
        <p:nvSpPr>
          <p:cNvPr id="402" name="Left Bracket 401">
            <a:extLst>
              <a:ext uri="{FF2B5EF4-FFF2-40B4-BE49-F238E27FC236}">
                <a16:creationId xmlns:a16="http://schemas.microsoft.com/office/drawing/2014/main" id="{67C2425C-BD26-4AB0-A685-D62CBD8ACAD4}"/>
              </a:ext>
            </a:extLst>
          </p:cNvPr>
          <p:cNvSpPr/>
          <p:nvPr/>
        </p:nvSpPr>
        <p:spPr bwMode="auto">
          <a:xfrm rot="5400000">
            <a:off x="2570941" y="2475320"/>
            <a:ext cx="45719" cy="1084862"/>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403" name="Left Bracket 402">
            <a:extLst>
              <a:ext uri="{FF2B5EF4-FFF2-40B4-BE49-F238E27FC236}">
                <a16:creationId xmlns:a16="http://schemas.microsoft.com/office/drawing/2014/main" id="{C09D1FAC-B7FE-4822-B233-179E95C048B2}"/>
              </a:ext>
            </a:extLst>
          </p:cNvPr>
          <p:cNvSpPr/>
          <p:nvPr/>
        </p:nvSpPr>
        <p:spPr bwMode="auto">
          <a:xfrm rot="5400000">
            <a:off x="3232678" y="2936531"/>
            <a:ext cx="45719" cy="162441"/>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404" name="TextBox 403">
            <a:extLst>
              <a:ext uri="{FF2B5EF4-FFF2-40B4-BE49-F238E27FC236}">
                <a16:creationId xmlns:a16="http://schemas.microsoft.com/office/drawing/2014/main" id="{079908BA-AD69-4BD2-A87A-77D454FE4982}"/>
              </a:ext>
            </a:extLst>
          </p:cNvPr>
          <p:cNvSpPr txBox="1"/>
          <p:nvPr/>
        </p:nvSpPr>
        <p:spPr bwMode="auto">
          <a:xfrm>
            <a:off x="1894089" y="4587001"/>
            <a:ext cx="15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405" name="TextBox 404">
            <a:extLst>
              <a:ext uri="{FF2B5EF4-FFF2-40B4-BE49-F238E27FC236}">
                <a16:creationId xmlns:a16="http://schemas.microsoft.com/office/drawing/2014/main" id="{34594720-AC90-4D15-92DA-A0CCEEF0CE97}"/>
              </a:ext>
            </a:extLst>
          </p:cNvPr>
          <p:cNvSpPr txBox="1"/>
          <p:nvPr/>
        </p:nvSpPr>
        <p:spPr bwMode="auto">
          <a:xfrm>
            <a:off x="2075365" y="4587001"/>
            <a:ext cx="38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406" name="TextBox 405">
            <a:extLst>
              <a:ext uri="{FF2B5EF4-FFF2-40B4-BE49-F238E27FC236}">
                <a16:creationId xmlns:a16="http://schemas.microsoft.com/office/drawing/2014/main" id="{4A7C08C7-978D-4D95-9B9F-D814A80BE3C8}"/>
              </a:ext>
            </a:extLst>
          </p:cNvPr>
          <p:cNvSpPr txBox="1"/>
          <p:nvPr/>
        </p:nvSpPr>
        <p:spPr bwMode="auto">
          <a:xfrm>
            <a:off x="2349685" y="4587001"/>
            <a:ext cx="38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407" name="TextBox 406">
            <a:extLst>
              <a:ext uri="{FF2B5EF4-FFF2-40B4-BE49-F238E27FC236}">
                <a16:creationId xmlns:a16="http://schemas.microsoft.com/office/drawing/2014/main" id="{EF65932C-DA38-40E0-8D45-E9D496F07BA8}"/>
              </a:ext>
            </a:extLst>
          </p:cNvPr>
          <p:cNvSpPr txBox="1"/>
          <p:nvPr/>
        </p:nvSpPr>
        <p:spPr bwMode="auto">
          <a:xfrm>
            <a:off x="2599942" y="4587001"/>
            <a:ext cx="38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408" name="TextBox 407">
            <a:extLst>
              <a:ext uri="{FF2B5EF4-FFF2-40B4-BE49-F238E27FC236}">
                <a16:creationId xmlns:a16="http://schemas.microsoft.com/office/drawing/2014/main" id="{EB9237FF-8467-4087-B2D3-75AB0D9C5D5C}"/>
              </a:ext>
            </a:extLst>
          </p:cNvPr>
          <p:cNvSpPr txBox="1"/>
          <p:nvPr/>
        </p:nvSpPr>
        <p:spPr bwMode="auto">
          <a:xfrm>
            <a:off x="2863032" y="4587001"/>
            <a:ext cx="38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409" name="TextBox 408">
            <a:extLst>
              <a:ext uri="{FF2B5EF4-FFF2-40B4-BE49-F238E27FC236}">
                <a16:creationId xmlns:a16="http://schemas.microsoft.com/office/drawing/2014/main" id="{7A403700-D794-41A1-8D22-9C35CFE642D1}"/>
              </a:ext>
            </a:extLst>
          </p:cNvPr>
          <p:cNvSpPr txBox="1"/>
          <p:nvPr/>
        </p:nvSpPr>
        <p:spPr bwMode="auto">
          <a:xfrm>
            <a:off x="3158208" y="4587001"/>
            <a:ext cx="383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411" name="Oval 410">
            <a:extLst>
              <a:ext uri="{FF2B5EF4-FFF2-40B4-BE49-F238E27FC236}">
                <a16:creationId xmlns:a16="http://schemas.microsoft.com/office/drawing/2014/main" id="{9AD2A05B-6C76-47F7-9D00-E09CD035562B}"/>
              </a:ext>
            </a:extLst>
          </p:cNvPr>
          <p:cNvSpPr/>
          <p:nvPr/>
        </p:nvSpPr>
        <p:spPr bwMode="auto">
          <a:xfrm flipH="1" flipV="1">
            <a:off x="2441898" y="31232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2" name="Oval 411">
            <a:extLst>
              <a:ext uri="{FF2B5EF4-FFF2-40B4-BE49-F238E27FC236}">
                <a16:creationId xmlns:a16="http://schemas.microsoft.com/office/drawing/2014/main" id="{6792D4F5-4772-474D-80C2-5DB9E9CAD063}"/>
              </a:ext>
            </a:extLst>
          </p:cNvPr>
          <p:cNvSpPr/>
          <p:nvPr/>
        </p:nvSpPr>
        <p:spPr bwMode="auto">
          <a:xfrm flipH="1" flipV="1">
            <a:off x="3136500" y="305492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3" name="Oval 412">
            <a:extLst>
              <a:ext uri="{FF2B5EF4-FFF2-40B4-BE49-F238E27FC236}">
                <a16:creationId xmlns:a16="http://schemas.microsoft.com/office/drawing/2014/main" id="{19BF1EA9-0676-4253-88B7-5ED090E4ABBF}"/>
              </a:ext>
            </a:extLst>
          </p:cNvPr>
          <p:cNvSpPr/>
          <p:nvPr/>
        </p:nvSpPr>
        <p:spPr bwMode="auto">
          <a:xfrm flipH="1" flipV="1">
            <a:off x="3114094" y="31082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4" name="Oval 413">
            <a:extLst>
              <a:ext uri="{FF2B5EF4-FFF2-40B4-BE49-F238E27FC236}">
                <a16:creationId xmlns:a16="http://schemas.microsoft.com/office/drawing/2014/main" id="{575E0DBF-4FD0-4821-B179-BBB5A4DA5C84}"/>
              </a:ext>
            </a:extLst>
          </p:cNvPr>
          <p:cNvSpPr/>
          <p:nvPr/>
        </p:nvSpPr>
        <p:spPr bwMode="auto">
          <a:xfrm flipH="1" flipV="1">
            <a:off x="3131165" y="316802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5" name="Oval 414">
            <a:extLst>
              <a:ext uri="{FF2B5EF4-FFF2-40B4-BE49-F238E27FC236}">
                <a16:creationId xmlns:a16="http://schemas.microsoft.com/office/drawing/2014/main" id="{CAB68488-6DC0-4E19-B990-3431FB48DEEA}"/>
              </a:ext>
            </a:extLst>
          </p:cNvPr>
          <p:cNvSpPr/>
          <p:nvPr/>
        </p:nvSpPr>
        <p:spPr bwMode="auto">
          <a:xfrm flipH="1" flipV="1">
            <a:off x="3162108" y="31968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6" name="Oval 415">
            <a:extLst>
              <a:ext uri="{FF2B5EF4-FFF2-40B4-BE49-F238E27FC236}">
                <a16:creationId xmlns:a16="http://schemas.microsoft.com/office/drawing/2014/main" id="{A8F7E2A3-ED5B-4854-B5ED-4E2B80FA65DC}"/>
              </a:ext>
            </a:extLst>
          </p:cNvPr>
          <p:cNvSpPr/>
          <p:nvPr/>
        </p:nvSpPr>
        <p:spPr bwMode="auto">
          <a:xfrm flipH="1" flipV="1">
            <a:off x="3195184" y="31829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7" name="Oval 416">
            <a:extLst>
              <a:ext uri="{FF2B5EF4-FFF2-40B4-BE49-F238E27FC236}">
                <a16:creationId xmlns:a16="http://schemas.microsoft.com/office/drawing/2014/main" id="{012E22DF-5363-4332-BFD5-E5713F0EE562}"/>
              </a:ext>
            </a:extLst>
          </p:cNvPr>
          <p:cNvSpPr/>
          <p:nvPr/>
        </p:nvSpPr>
        <p:spPr bwMode="auto">
          <a:xfrm flipH="1" flipV="1">
            <a:off x="3259203" y="317229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8" name="Oval 417">
            <a:extLst>
              <a:ext uri="{FF2B5EF4-FFF2-40B4-BE49-F238E27FC236}">
                <a16:creationId xmlns:a16="http://schemas.microsoft.com/office/drawing/2014/main" id="{1AA53B79-1086-452E-B5A5-DED7BE430D51}"/>
              </a:ext>
            </a:extLst>
          </p:cNvPr>
          <p:cNvSpPr/>
          <p:nvPr/>
        </p:nvSpPr>
        <p:spPr bwMode="auto">
          <a:xfrm flipH="1" flipV="1">
            <a:off x="3262404" y="31936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19" name="Oval 418">
            <a:extLst>
              <a:ext uri="{FF2B5EF4-FFF2-40B4-BE49-F238E27FC236}">
                <a16:creationId xmlns:a16="http://schemas.microsoft.com/office/drawing/2014/main" id="{53894079-162D-45C2-BABA-1F245607828A}"/>
              </a:ext>
            </a:extLst>
          </p:cNvPr>
          <p:cNvSpPr/>
          <p:nvPr/>
        </p:nvSpPr>
        <p:spPr bwMode="auto">
          <a:xfrm flipH="1" flipV="1">
            <a:off x="3258136" y="32000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0" name="Oval 419">
            <a:extLst>
              <a:ext uri="{FF2B5EF4-FFF2-40B4-BE49-F238E27FC236}">
                <a16:creationId xmlns:a16="http://schemas.microsoft.com/office/drawing/2014/main" id="{19ACA19D-859D-481F-A3AB-5ADD843C967F}"/>
              </a:ext>
            </a:extLst>
          </p:cNvPr>
          <p:cNvSpPr/>
          <p:nvPr/>
        </p:nvSpPr>
        <p:spPr bwMode="auto">
          <a:xfrm flipH="1" flipV="1">
            <a:off x="2898564" y="31850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1" name="Oval 420">
            <a:extLst>
              <a:ext uri="{FF2B5EF4-FFF2-40B4-BE49-F238E27FC236}">
                <a16:creationId xmlns:a16="http://schemas.microsoft.com/office/drawing/2014/main" id="{601D2164-B1D3-4B0D-BC03-6D10A732DCE8}"/>
              </a:ext>
            </a:extLst>
          </p:cNvPr>
          <p:cNvSpPr/>
          <p:nvPr/>
        </p:nvSpPr>
        <p:spPr bwMode="auto">
          <a:xfrm flipH="1" flipV="1">
            <a:off x="2579538" y="31872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2" name="Oval 421">
            <a:extLst>
              <a:ext uri="{FF2B5EF4-FFF2-40B4-BE49-F238E27FC236}">
                <a16:creationId xmlns:a16="http://schemas.microsoft.com/office/drawing/2014/main" id="{76FD8A7C-3C0D-4B47-B2D7-E277DAC6B79A}"/>
              </a:ext>
            </a:extLst>
          </p:cNvPr>
          <p:cNvSpPr/>
          <p:nvPr/>
        </p:nvSpPr>
        <p:spPr bwMode="auto">
          <a:xfrm flipH="1" flipV="1">
            <a:off x="2781197" y="322884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3" name="Oval 422">
            <a:extLst>
              <a:ext uri="{FF2B5EF4-FFF2-40B4-BE49-F238E27FC236}">
                <a16:creationId xmlns:a16="http://schemas.microsoft.com/office/drawing/2014/main" id="{023585AA-76AD-460D-ADD2-70925A413C3D}"/>
              </a:ext>
            </a:extLst>
          </p:cNvPr>
          <p:cNvSpPr/>
          <p:nvPr/>
        </p:nvSpPr>
        <p:spPr bwMode="auto">
          <a:xfrm flipH="1" flipV="1">
            <a:off x="2741718" y="325551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4" name="Oval 423">
            <a:extLst>
              <a:ext uri="{FF2B5EF4-FFF2-40B4-BE49-F238E27FC236}">
                <a16:creationId xmlns:a16="http://schemas.microsoft.com/office/drawing/2014/main" id="{D5025694-C8F6-4FBD-95E6-5B06CF262990}"/>
              </a:ext>
            </a:extLst>
          </p:cNvPr>
          <p:cNvSpPr/>
          <p:nvPr/>
        </p:nvSpPr>
        <p:spPr bwMode="auto">
          <a:xfrm flipH="1" flipV="1">
            <a:off x="2933774" y="32459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5" name="Oval 424">
            <a:extLst>
              <a:ext uri="{FF2B5EF4-FFF2-40B4-BE49-F238E27FC236}">
                <a16:creationId xmlns:a16="http://schemas.microsoft.com/office/drawing/2014/main" id="{94A7B798-2EAB-4FDE-8970-DA4EB3A75EAD}"/>
              </a:ext>
            </a:extLst>
          </p:cNvPr>
          <p:cNvSpPr/>
          <p:nvPr/>
        </p:nvSpPr>
        <p:spPr bwMode="auto">
          <a:xfrm flipH="1" flipV="1">
            <a:off x="2538993" y="32469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6" name="Oval 425">
            <a:extLst>
              <a:ext uri="{FF2B5EF4-FFF2-40B4-BE49-F238E27FC236}">
                <a16:creationId xmlns:a16="http://schemas.microsoft.com/office/drawing/2014/main" id="{701A8734-3296-4E9E-86B7-FD4EF3811F21}"/>
              </a:ext>
            </a:extLst>
          </p:cNvPr>
          <p:cNvSpPr/>
          <p:nvPr/>
        </p:nvSpPr>
        <p:spPr bwMode="auto">
          <a:xfrm flipH="1" flipV="1">
            <a:off x="2417357" y="331206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7" name="Oval 426">
            <a:extLst>
              <a:ext uri="{FF2B5EF4-FFF2-40B4-BE49-F238E27FC236}">
                <a16:creationId xmlns:a16="http://schemas.microsoft.com/office/drawing/2014/main" id="{B5510B79-BDFB-4079-9E00-893266F2583F}"/>
              </a:ext>
            </a:extLst>
          </p:cNvPr>
          <p:cNvSpPr/>
          <p:nvPr/>
        </p:nvSpPr>
        <p:spPr bwMode="auto">
          <a:xfrm flipH="1" flipV="1">
            <a:off x="2585940" y="331099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8" name="Oval 427">
            <a:extLst>
              <a:ext uri="{FF2B5EF4-FFF2-40B4-BE49-F238E27FC236}">
                <a16:creationId xmlns:a16="http://schemas.microsoft.com/office/drawing/2014/main" id="{4797727F-B892-4B7E-929A-48B69C9020E3}"/>
              </a:ext>
            </a:extLst>
          </p:cNvPr>
          <p:cNvSpPr/>
          <p:nvPr/>
        </p:nvSpPr>
        <p:spPr bwMode="auto">
          <a:xfrm flipH="1" flipV="1">
            <a:off x="2578471" y="337501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29" name="Oval 428">
            <a:extLst>
              <a:ext uri="{FF2B5EF4-FFF2-40B4-BE49-F238E27FC236}">
                <a16:creationId xmlns:a16="http://schemas.microsoft.com/office/drawing/2014/main" id="{C5DEF5AE-05B0-4AC6-8A46-447C79709837}"/>
              </a:ext>
            </a:extLst>
          </p:cNvPr>
          <p:cNvSpPr/>
          <p:nvPr/>
        </p:nvSpPr>
        <p:spPr bwMode="auto">
          <a:xfrm flipH="1" flipV="1">
            <a:off x="3051142" y="32981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0" name="Oval 429">
            <a:extLst>
              <a:ext uri="{FF2B5EF4-FFF2-40B4-BE49-F238E27FC236}">
                <a16:creationId xmlns:a16="http://schemas.microsoft.com/office/drawing/2014/main" id="{F261BC80-70D5-4B6E-8DE8-84900565F576}"/>
              </a:ext>
            </a:extLst>
          </p:cNvPr>
          <p:cNvSpPr/>
          <p:nvPr/>
        </p:nvSpPr>
        <p:spPr bwMode="auto">
          <a:xfrm flipH="1" flipV="1">
            <a:off x="3092754" y="333553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1" name="Oval 430">
            <a:extLst>
              <a:ext uri="{FF2B5EF4-FFF2-40B4-BE49-F238E27FC236}">
                <a16:creationId xmlns:a16="http://schemas.microsoft.com/office/drawing/2014/main" id="{2527A8D6-D4F5-484D-96B9-8B76E719CF9E}"/>
              </a:ext>
            </a:extLst>
          </p:cNvPr>
          <p:cNvSpPr/>
          <p:nvPr/>
        </p:nvSpPr>
        <p:spPr bwMode="auto">
          <a:xfrm flipH="1" flipV="1">
            <a:off x="3150371" y="33131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2" name="Oval 431">
            <a:extLst>
              <a:ext uri="{FF2B5EF4-FFF2-40B4-BE49-F238E27FC236}">
                <a16:creationId xmlns:a16="http://schemas.microsoft.com/office/drawing/2014/main" id="{D866987F-D801-4557-BCEB-856583470D59}"/>
              </a:ext>
            </a:extLst>
          </p:cNvPr>
          <p:cNvSpPr/>
          <p:nvPr/>
        </p:nvSpPr>
        <p:spPr bwMode="auto">
          <a:xfrm flipH="1" flipV="1">
            <a:off x="3213323" y="33632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3" name="Oval 432">
            <a:extLst>
              <a:ext uri="{FF2B5EF4-FFF2-40B4-BE49-F238E27FC236}">
                <a16:creationId xmlns:a16="http://schemas.microsoft.com/office/drawing/2014/main" id="{90F6D71F-C3F5-4109-B0A4-4AFBA43191DD}"/>
              </a:ext>
            </a:extLst>
          </p:cNvPr>
          <p:cNvSpPr/>
          <p:nvPr/>
        </p:nvSpPr>
        <p:spPr bwMode="auto">
          <a:xfrm flipH="1" flipV="1">
            <a:off x="3251734" y="34166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4" name="Oval 433">
            <a:extLst>
              <a:ext uri="{FF2B5EF4-FFF2-40B4-BE49-F238E27FC236}">
                <a16:creationId xmlns:a16="http://schemas.microsoft.com/office/drawing/2014/main" id="{5E87025B-F6B4-4DD6-8BC8-30463B729228}"/>
              </a:ext>
            </a:extLst>
          </p:cNvPr>
          <p:cNvSpPr/>
          <p:nvPr/>
        </p:nvSpPr>
        <p:spPr bwMode="auto">
          <a:xfrm flipH="1" flipV="1">
            <a:off x="3251734" y="34411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5" name="Oval 434">
            <a:extLst>
              <a:ext uri="{FF2B5EF4-FFF2-40B4-BE49-F238E27FC236}">
                <a16:creationId xmlns:a16="http://schemas.microsoft.com/office/drawing/2014/main" id="{EB23B7E6-1D22-44AE-B6E8-6A3E50A31149}"/>
              </a:ext>
            </a:extLst>
          </p:cNvPr>
          <p:cNvSpPr/>
          <p:nvPr/>
        </p:nvSpPr>
        <p:spPr bwMode="auto">
          <a:xfrm flipH="1" flipV="1">
            <a:off x="3209055" y="345504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6" name="Oval 435">
            <a:extLst>
              <a:ext uri="{FF2B5EF4-FFF2-40B4-BE49-F238E27FC236}">
                <a16:creationId xmlns:a16="http://schemas.microsoft.com/office/drawing/2014/main" id="{007B78E3-B6BC-46BC-8209-42BA2C373561}"/>
              </a:ext>
            </a:extLst>
          </p:cNvPr>
          <p:cNvSpPr/>
          <p:nvPr/>
        </p:nvSpPr>
        <p:spPr bwMode="auto">
          <a:xfrm flipH="1" flipV="1">
            <a:off x="3074616" y="34358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7" name="Oval 436">
            <a:extLst>
              <a:ext uri="{FF2B5EF4-FFF2-40B4-BE49-F238E27FC236}">
                <a16:creationId xmlns:a16="http://schemas.microsoft.com/office/drawing/2014/main" id="{1E3C7C95-B127-413B-AF4E-D4A03BD6C098}"/>
              </a:ext>
            </a:extLst>
          </p:cNvPr>
          <p:cNvSpPr/>
          <p:nvPr/>
        </p:nvSpPr>
        <p:spPr bwMode="auto">
          <a:xfrm flipH="1" flipV="1">
            <a:off x="2893230" y="335261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8" name="Oval 437">
            <a:extLst>
              <a:ext uri="{FF2B5EF4-FFF2-40B4-BE49-F238E27FC236}">
                <a16:creationId xmlns:a16="http://schemas.microsoft.com/office/drawing/2014/main" id="{BA9F8A90-2D76-4B04-A51A-650551EDC863}"/>
              </a:ext>
            </a:extLst>
          </p:cNvPr>
          <p:cNvSpPr/>
          <p:nvPr/>
        </p:nvSpPr>
        <p:spPr bwMode="auto">
          <a:xfrm flipH="1" flipV="1">
            <a:off x="2860153" y="33824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39" name="Oval 438">
            <a:extLst>
              <a:ext uri="{FF2B5EF4-FFF2-40B4-BE49-F238E27FC236}">
                <a16:creationId xmlns:a16="http://schemas.microsoft.com/office/drawing/2014/main" id="{BDD81396-6A63-4CF9-BFE0-CA249BEDC777}"/>
              </a:ext>
            </a:extLst>
          </p:cNvPr>
          <p:cNvSpPr/>
          <p:nvPr/>
        </p:nvSpPr>
        <p:spPr bwMode="auto">
          <a:xfrm flipH="1" flipV="1">
            <a:off x="2521921" y="35019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0" name="Oval 439">
            <a:extLst>
              <a:ext uri="{FF2B5EF4-FFF2-40B4-BE49-F238E27FC236}">
                <a16:creationId xmlns:a16="http://schemas.microsoft.com/office/drawing/2014/main" id="{F45FDFBA-5622-4508-9972-A97F7C61412B}"/>
              </a:ext>
            </a:extLst>
          </p:cNvPr>
          <p:cNvSpPr/>
          <p:nvPr/>
        </p:nvSpPr>
        <p:spPr bwMode="auto">
          <a:xfrm flipH="1" flipV="1">
            <a:off x="2854818" y="34891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1" name="Oval 440">
            <a:extLst>
              <a:ext uri="{FF2B5EF4-FFF2-40B4-BE49-F238E27FC236}">
                <a16:creationId xmlns:a16="http://schemas.microsoft.com/office/drawing/2014/main" id="{62C82E5E-F1BB-4482-A335-9F40DDAB330D}"/>
              </a:ext>
            </a:extLst>
          </p:cNvPr>
          <p:cNvSpPr/>
          <p:nvPr/>
        </p:nvSpPr>
        <p:spPr bwMode="auto">
          <a:xfrm flipH="1" flipV="1">
            <a:off x="2834546" y="351692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2" name="Oval 441">
            <a:extLst>
              <a:ext uri="{FF2B5EF4-FFF2-40B4-BE49-F238E27FC236}">
                <a16:creationId xmlns:a16="http://schemas.microsoft.com/office/drawing/2014/main" id="{EB069C32-DC25-4441-BBE3-A81D99F5AABE}"/>
              </a:ext>
            </a:extLst>
          </p:cNvPr>
          <p:cNvSpPr/>
          <p:nvPr/>
        </p:nvSpPr>
        <p:spPr bwMode="auto">
          <a:xfrm flipH="1" flipV="1">
            <a:off x="2756656" y="35670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3" name="Oval 442">
            <a:extLst>
              <a:ext uri="{FF2B5EF4-FFF2-40B4-BE49-F238E27FC236}">
                <a16:creationId xmlns:a16="http://schemas.microsoft.com/office/drawing/2014/main" id="{2F99CF70-2A26-4019-9F0E-E4D6533991FE}"/>
              </a:ext>
            </a:extLst>
          </p:cNvPr>
          <p:cNvSpPr/>
          <p:nvPr/>
        </p:nvSpPr>
        <p:spPr bwMode="auto">
          <a:xfrm flipH="1" flipV="1">
            <a:off x="2834546" y="35660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4" name="Oval 443">
            <a:extLst>
              <a:ext uri="{FF2B5EF4-FFF2-40B4-BE49-F238E27FC236}">
                <a16:creationId xmlns:a16="http://schemas.microsoft.com/office/drawing/2014/main" id="{05CA7634-4343-4C48-B128-1E1071E765A5}"/>
              </a:ext>
            </a:extLst>
          </p:cNvPr>
          <p:cNvSpPr/>
          <p:nvPr/>
        </p:nvSpPr>
        <p:spPr bwMode="auto">
          <a:xfrm flipH="1" flipV="1">
            <a:off x="2743852" y="36289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5" name="Oval 444">
            <a:extLst>
              <a:ext uri="{FF2B5EF4-FFF2-40B4-BE49-F238E27FC236}">
                <a16:creationId xmlns:a16="http://schemas.microsoft.com/office/drawing/2014/main" id="{37D85B38-940B-46B3-B06B-7B2FEDF8E93D}"/>
              </a:ext>
            </a:extLst>
          </p:cNvPr>
          <p:cNvSpPr/>
          <p:nvPr/>
        </p:nvSpPr>
        <p:spPr bwMode="auto">
          <a:xfrm flipH="1" flipV="1">
            <a:off x="2227435" y="356814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6" name="Oval 445">
            <a:extLst>
              <a:ext uri="{FF2B5EF4-FFF2-40B4-BE49-F238E27FC236}">
                <a16:creationId xmlns:a16="http://schemas.microsoft.com/office/drawing/2014/main" id="{1653BFD4-FB78-4FD9-8BC8-0ABDBF6F950E}"/>
              </a:ext>
            </a:extLst>
          </p:cNvPr>
          <p:cNvSpPr/>
          <p:nvPr/>
        </p:nvSpPr>
        <p:spPr bwMode="auto">
          <a:xfrm flipH="1" flipV="1">
            <a:off x="2349071" y="363002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47" name="Oval 446">
            <a:extLst>
              <a:ext uri="{FF2B5EF4-FFF2-40B4-BE49-F238E27FC236}">
                <a16:creationId xmlns:a16="http://schemas.microsoft.com/office/drawing/2014/main" id="{5248BC04-2E84-402F-A17B-B2DDA993A8DB}"/>
              </a:ext>
            </a:extLst>
          </p:cNvPr>
          <p:cNvSpPr/>
          <p:nvPr/>
        </p:nvSpPr>
        <p:spPr bwMode="auto">
          <a:xfrm flipH="1" flipV="1">
            <a:off x="2241306" y="38210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0" name="Oval 449">
            <a:extLst>
              <a:ext uri="{FF2B5EF4-FFF2-40B4-BE49-F238E27FC236}">
                <a16:creationId xmlns:a16="http://schemas.microsoft.com/office/drawing/2014/main" id="{7C5ACF8A-84E5-4D94-A925-B061E6F9AE78}"/>
              </a:ext>
            </a:extLst>
          </p:cNvPr>
          <p:cNvSpPr/>
          <p:nvPr/>
        </p:nvSpPr>
        <p:spPr bwMode="auto">
          <a:xfrm flipH="1" flipV="1">
            <a:off x="2310660" y="38210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1" name="Oval 450">
            <a:extLst>
              <a:ext uri="{FF2B5EF4-FFF2-40B4-BE49-F238E27FC236}">
                <a16:creationId xmlns:a16="http://schemas.microsoft.com/office/drawing/2014/main" id="{8EDE0A73-C6BE-4981-A2AF-C1407BAA277D}"/>
              </a:ext>
            </a:extLst>
          </p:cNvPr>
          <p:cNvSpPr/>
          <p:nvPr/>
        </p:nvSpPr>
        <p:spPr bwMode="auto">
          <a:xfrm flipH="1" flipV="1">
            <a:off x="2632887" y="38210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3" name="Oval 452">
            <a:extLst>
              <a:ext uri="{FF2B5EF4-FFF2-40B4-BE49-F238E27FC236}">
                <a16:creationId xmlns:a16="http://schemas.microsoft.com/office/drawing/2014/main" id="{358F2409-A3D6-43E4-94BB-919908240829}"/>
              </a:ext>
            </a:extLst>
          </p:cNvPr>
          <p:cNvSpPr/>
          <p:nvPr/>
        </p:nvSpPr>
        <p:spPr bwMode="auto">
          <a:xfrm flipH="1" flipV="1">
            <a:off x="2840948" y="38925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5" name="Oval 454">
            <a:extLst>
              <a:ext uri="{FF2B5EF4-FFF2-40B4-BE49-F238E27FC236}">
                <a16:creationId xmlns:a16="http://schemas.microsoft.com/office/drawing/2014/main" id="{CEF0A2B2-D2FA-4C16-8289-FE2DB71579C8}"/>
              </a:ext>
            </a:extLst>
          </p:cNvPr>
          <p:cNvSpPr/>
          <p:nvPr/>
        </p:nvSpPr>
        <p:spPr bwMode="auto">
          <a:xfrm flipH="1" flipV="1">
            <a:off x="2852684" y="383595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6" name="Oval 455">
            <a:extLst>
              <a:ext uri="{FF2B5EF4-FFF2-40B4-BE49-F238E27FC236}">
                <a16:creationId xmlns:a16="http://schemas.microsoft.com/office/drawing/2014/main" id="{859092F8-2DB2-4E30-9B37-FCAEAF809C15}"/>
              </a:ext>
            </a:extLst>
          </p:cNvPr>
          <p:cNvSpPr/>
          <p:nvPr/>
        </p:nvSpPr>
        <p:spPr bwMode="auto">
          <a:xfrm flipH="1" flipV="1">
            <a:off x="2885761" y="380607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7" name="Oval 456">
            <a:extLst>
              <a:ext uri="{FF2B5EF4-FFF2-40B4-BE49-F238E27FC236}">
                <a16:creationId xmlns:a16="http://schemas.microsoft.com/office/drawing/2014/main" id="{EACE2A3C-C1E7-4899-8B34-C0BCBC2D1D66}"/>
              </a:ext>
            </a:extLst>
          </p:cNvPr>
          <p:cNvSpPr/>
          <p:nvPr/>
        </p:nvSpPr>
        <p:spPr bwMode="auto">
          <a:xfrm flipH="1" flipV="1">
            <a:off x="2913502" y="37772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8" name="Oval 457">
            <a:extLst>
              <a:ext uri="{FF2B5EF4-FFF2-40B4-BE49-F238E27FC236}">
                <a16:creationId xmlns:a16="http://schemas.microsoft.com/office/drawing/2014/main" id="{941A370A-71EA-4681-B6A3-032A135A569D}"/>
              </a:ext>
            </a:extLst>
          </p:cNvPr>
          <p:cNvSpPr/>
          <p:nvPr/>
        </p:nvSpPr>
        <p:spPr bwMode="auto">
          <a:xfrm flipH="1" flipV="1">
            <a:off x="2895363" y="374739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59" name="Oval 458">
            <a:extLst>
              <a:ext uri="{FF2B5EF4-FFF2-40B4-BE49-F238E27FC236}">
                <a16:creationId xmlns:a16="http://schemas.microsoft.com/office/drawing/2014/main" id="{C392DD89-2709-4D8A-80E7-A1FCE0C1F604}"/>
              </a:ext>
            </a:extLst>
          </p:cNvPr>
          <p:cNvSpPr/>
          <p:nvPr/>
        </p:nvSpPr>
        <p:spPr bwMode="auto">
          <a:xfrm flipH="1" flipV="1">
            <a:off x="3069281" y="37569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0" name="Oval 459">
            <a:extLst>
              <a:ext uri="{FF2B5EF4-FFF2-40B4-BE49-F238E27FC236}">
                <a16:creationId xmlns:a16="http://schemas.microsoft.com/office/drawing/2014/main" id="{9449FDC9-7662-497A-A373-8F7A9341FDDC}"/>
              </a:ext>
            </a:extLst>
          </p:cNvPr>
          <p:cNvSpPr/>
          <p:nvPr/>
        </p:nvSpPr>
        <p:spPr bwMode="auto">
          <a:xfrm flipH="1" flipV="1">
            <a:off x="3003128" y="36577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1" name="Oval 460">
            <a:extLst>
              <a:ext uri="{FF2B5EF4-FFF2-40B4-BE49-F238E27FC236}">
                <a16:creationId xmlns:a16="http://schemas.microsoft.com/office/drawing/2014/main" id="{84E0FD83-53B5-406C-8464-CED18A5E70A6}"/>
              </a:ext>
            </a:extLst>
          </p:cNvPr>
          <p:cNvSpPr/>
          <p:nvPr/>
        </p:nvSpPr>
        <p:spPr bwMode="auto">
          <a:xfrm flipH="1" flipV="1">
            <a:off x="2980722" y="362682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2" name="Oval 461">
            <a:extLst>
              <a:ext uri="{FF2B5EF4-FFF2-40B4-BE49-F238E27FC236}">
                <a16:creationId xmlns:a16="http://schemas.microsoft.com/office/drawing/2014/main" id="{00F500FE-777D-4035-9225-3CC380B65934}"/>
              </a:ext>
            </a:extLst>
          </p:cNvPr>
          <p:cNvSpPr/>
          <p:nvPr/>
        </p:nvSpPr>
        <p:spPr bwMode="auto">
          <a:xfrm flipH="1" flipV="1">
            <a:off x="3253869" y="375272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3" name="Oval 462">
            <a:extLst>
              <a:ext uri="{FF2B5EF4-FFF2-40B4-BE49-F238E27FC236}">
                <a16:creationId xmlns:a16="http://schemas.microsoft.com/office/drawing/2014/main" id="{F7ED3E42-64F8-4FB2-B84B-101BA04AA7B0}"/>
              </a:ext>
            </a:extLst>
          </p:cNvPr>
          <p:cNvSpPr/>
          <p:nvPr/>
        </p:nvSpPr>
        <p:spPr bwMode="auto">
          <a:xfrm flipH="1" flipV="1">
            <a:off x="3253869" y="380074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4" name="Oval 463">
            <a:extLst>
              <a:ext uri="{FF2B5EF4-FFF2-40B4-BE49-F238E27FC236}">
                <a16:creationId xmlns:a16="http://schemas.microsoft.com/office/drawing/2014/main" id="{72C15334-00AD-4DE8-BB76-C83BFFFCFABE}"/>
              </a:ext>
            </a:extLst>
          </p:cNvPr>
          <p:cNvSpPr/>
          <p:nvPr/>
        </p:nvSpPr>
        <p:spPr bwMode="auto">
          <a:xfrm flipH="1" flipV="1">
            <a:off x="3253869" y="382955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5" name="Oval 464">
            <a:extLst>
              <a:ext uri="{FF2B5EF4-FFF2-40B4-BE49-F238E27FC236}">
                <a16:creationId xmlns:a16="http://schemas.microsoft.com/office/drawing/2014/main" id="{1510B2B1-CBB3-4431-AD41-9061742D989B}"/>
              </a:ext>
            </a:extLst>
          </p:cNvPr>
          <p:cNvSpPr/>
          <p:nvPr/>
        </p:nvSpPr>
        <p:spPr bwMode="auto">
          <a:xfrm flipH="1" flipV="1">
            <a:off x="3253869" y="38871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6" name="Oval 465">
            <a:extLst>
              <a:ext uri="{FF2B5EF4-FFF2-40B4-BE49-F238E27FC236}">
                <a16:creationId xmlns:a16="http://schemas.microsoft.com/office/drawing/2014/main" id="{E73632CA-C451-46F8-B688-47E5C210A450}"/>
              </a:ext>
            </a:extLst>
          </p:cNvPr>
          <p:cNvSpPr/>
          <p:nvPr/>
        </p:nvSpPr>
        <p:spPr bwMode="auto">
          <a:xfrm flipH="1" flipV="1">
            <a:off x="3253869" y="405574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7" name="Oval 466">
            <a:extLst>
              <a:ext uri="{FF2B5EF4-FFF2-40B4-BE49-F238E27FC236}">
                <a16:creationId xmlns:a16="http://schemas.microsoft.com/office/drawing/2014/main" id="{A3F8C2CA-EFC2-49D8-8E84-47968830D2C4}"/>
              </a:ext>
            </a:extLst>
          </p:cNvPr>
          <p:cNvSpPr/>
          <p:nvPr/>
        </p:nvSpPr>
        <p:spPr bwMode="auto">
          <a:xfrm flipH="1" flipV="1">
            <a:off x="3253869" y="408135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8" name="Oval 467">
            <a:extLst>
              <a:ext uri="{FF2B5EF4-FFF2-40B4-BE49-F238E27FC236}">
                <a16:creationId xmlns:a16="http://schemas.microsoft.com/office/drawing/2014/main" id="{4E9691DD-6F4D-4D82-9C05-A34D97701ACC}"/>
              </a:ext>
            </a:extLst>
          </p:cNvPr>
          <p:cNvSpPr/>
          <p:nvPr/>
        </p:nvSpPr>
        <p:spPr bwMode="auto">
          <a:xfrm flipH="1" flipV="1">
            <a:off x="3155707" y="414857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69" name="Oval 468">
            <a:extLst>
              <a:ext uri="{FF2B5EF4-FFF2-40B4-BE49-F238E27FC236}">
                <a16:creationId xmlns:a16="http://schemas.microsoft.com/office/drawing/2014/main" id="{1B322F07-9190-4DC1-87F6-56BD100595C1}"/>
              </a:ext>
            </a:extLst>
          </p:cNvPr>
          <p:cNvSpPr/>
          <p:nvPr/>
        </p:nvSpPr>
        <p:spPr bwMode="auto">
          <a:xfrm flipH="1" flipV="1">
            <a:off x="3061813" y="39330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0" name="Oval 469">
            <a:extLst>
              <a:ext uri="{FF2B5EF4-FFF2-40B4-BE49-F238E27FC236}">
                <a16:creationId xmlns:a16="http://schemas.microsoft.com/office/drawing/2014/main" id="{7190A0EC-8D2A-4A2F-85A1-1A5B996FEC37}"/>
              </a:ext>
            </a:extLst>
          </p:cNvPr>
          <p:cNvSpPr/>
          <p:nvPr/>
        </p:nvSpPr>
        <p:spPr bwMode="auto">
          <a:xfrm flipH="1" flipV="1">
            <a:off x="3033004" y="393944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1" name="Oval 470">
            <a:extLst>
              <a:ext uri="{FF2B5EF4-FFF2-40B4-BE49-F238E27FC236}">
                <a16:creationId xmlns:a16="http://schemas.microsoft.com/office/drawing/2014/main" id="{9394D0A5-3668-42F6-B63F-6B15098D2198}"/>
              </a:ext>
            </a:extLst>
          </p:cNvPr>
          <p:cNvSpPr/>
          <p:nvPr/>
        </p:nvSpPr>
        <p:spPr bwMode="auto">
          <a:xfrm flipH="1" flipV="1">
            <a:off x="2994593" y="394584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2" name="Oval 471">
            <a:extLst>
              <a:ext uri="{FF2B5EF4-FFF2-40B4-BE49-F238E27FC236}">
                <a16:creationId xmlns:a16="http://schemas.microsoft.com/office/drawing/2014/main" id="{07996A93-3B14-4A22-98B3-5CFC4E967CE7}"/>
              </a:ext>
            </a:extLst>
          </p:cNvPr>
          <p:cNvSpPr/>
          <p:nvPr/>
        </p:nvSpPr>
        <p:spPr bwMode="auto">
          <a:xfrm flipH="1" flipV="1">
            <a:off x="3019134" y="39671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3" name="Oval 472">
            <a:extLst>
              <a:ext uri="{FF2B5EF4-FFF2-40B4-BE49-F238E27FC236}">
                <a16:creationId xmlns:a16="http://schemas.microsoft.com/office/drawing/2014/main" id="{2A7CE1AD-45A6-4B55-BDCA-CB73E6B6CE4D}"/>
              </a:ext>
            </a:extLst>
          </p:cNvPr>
          <p:cNvSpPr/>
          <p:nvPr/>
        </p:nvSpPr>
        <p:spPr bwMode="auto">
          <a:xfrm flipH="1" flipV="1">
            <a:off x="3035138" y="39981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4" name="Oval 473">
            <a:extLst>
              <a:ext uri="{FF2B5EF4-FFF2-40B4-BE49-F238E27FC236}">
                <a16:creationId xmlns:a16="http://schemas.microsoft.com/office/drawing/2014/main" id="{0B3A9684-F99F-4FCD-B238-FF1B1871AD45}"/>
              </a:ext>
            </a:extLst>
          </p:cNvPr>
          <p:cNvSpPr/>
          <p:nvPr/>
        </p:nvSpPr>
        <p:spPr bwMode="auto">
          <a:xfrm flipH="1" flipV="1">
            <a:off x="3079951" y="403761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5" name="Oval 474">
            <a:extLst>
              <a:ext uri="{FF2B5EF4-FFF2-40B4-BE49-F238E27FC236}">
                <a16:creationId xmlns:a16="http://schemas.microsoft.com/office/drawing/2014/main" id="{812093F2-D5BB-4DD1-ACB9-3858455A412A}"/>
              </a:ext>
            </a:extLst>
          </p:cNvPr>
          <p:cNvSpPr/>
          <p:nvPr/>
        </p:nvSpPr>
        <p:spPr bwMode="auto">
          <a:xfrm flipH="1" flipV="1">
            <a:off x="3105559" y="401520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6" name="Oval 475">
            <a:extLst>
              <a:ext uri="{FF2B5EF4-FFF2-40B4-BE49-F238E27FC236}">
                <a16:creationId xmlns:a16="http://schemas.microsoft.com/office/drawing/2014/main" id="{C8739D86-77D7-402D-AC37-85C169743122}"/>
              </a:ext>
            </a:extLst>
          </p:cNvPr>
          <p:cNvSpPr/>
          <p:nvPr/>
        </p:nvSpPr>
        <p:spPr bwMode="auto">
          <a:xfrm flipH="1" flipV="1">
            <a:off x="2920972" y="396612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8" name="Oval 477">
            <a:extLst>
              <a:ext uri="{FF2B5EF4-FFF2-40B4-BE49-F238E27FC236}">
                <a16:creationId xmlns:a16="http://schemas.microsoft.com/office/drawing/2014/main" id="{A77C0779-26A5-4473-BFE9-DFA4A3C4C721}"/>
              </a:ext>
            </a:extLst>
          </p:cNvPr>
          <p:cNvSpPr/>
          <p:nvPr/>
        </p:nvSpPr>
        <p:spPr bwMode="auto">
          <a:xfrm flipH="1" flipV="1">
            <a:off x="2400287" y="40098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79" name="Oval 478">
            <a:extLst>
              <a:ext uri="{FF2B5EF4-FFF2-40B4-BE49-F238E27FC236}">
                <a16:creationId xmlns:a16="http://schemas.microsoft.com/office/drawing/2014/main" id="{A9908E01-3377-4024-9911-44D43934B579}"/>
              </a:ext>
            </a:extLst>
          </p:cNvPr>
          <p:cNvSpPr/>
          <p:nvPr/>
        </p:nvSpPr>
        <p:spPr bwMode="auto">
          <a:xfrm flipH="1" flipV="1">
            <a:off x="2294656" y="40781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0" name="Oval 479">
            <a:extLst>
              <a:ext uri="{FF2B5EF4-FFF2-40B4-BE49-F238E27FC236}">
                <a16:creationId xmlns:a16="http://schemas.microsoft.com/office/drawing/2014/main" id="{8F18EDBB-4F20-45FC-A92F-84A966C4C351}"/>
              </a:ext>
            </a:extLst>
          </p:cNvPr>
          <p:cNvSpPr/>
          <p:nvPr/>
        </p:nvSpPr>
        <p:spPr bwMode="auto">
          <a:xfrm flipH="1" flipV="1">
            <a:off x="2407756" y="40781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1" name="Oval 480">
            <a:extLst>
              <a:ext uri="{FF2B5EF4-FFF2-40B4-BE49-F238E27FC236}">
                <a16:creationId xmlns:a16="http://schemas.microsoft.com/office/drawing/2014/main" id="{697D6F82-B4E0-4436-AB69-B139C7F9755B}"/>
              </a:ext>
            </a:extLst>
          </p:cNvPr>
          <p:cNvSpPr/>
          <p:nvPr/>
        </p:nvSpPr>
        <p:spPr bwMode="auto">
          <a:xfrm flipH="1" flipV="1">
            <a:off x="2797203" y="40642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2" name="Oval 481">
            <a:extLst>
              <a:ext uri="{FF2B5EF4-FFF2-40B4-BE49-F238E27FC236}">
                <a16:creationId xmlns:a16="http://schemas.microsoft.com/office/drawing/2014/main" id="{A8109D49-4CCB-4FF9-A929-ED5C9376CC69}"/>
              </a:ext>
            </a:extLst>
          </p:cNvPr>
          <p:cNvSpPr/>
          <p:nvPr/>
        </p:nvSpPr>
        <p:spPr bwMode="auto">
          <a:xfrm flipH="1" flipV="1">
            <a:off x="2896431" y="40813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3" name="Oval 482">
            <a:extLst>
              <a:ext uri="{FF2B5EF4-FFF2-40B4-BE49-F238E27FC236}">
                <a16:creationId xmlns:a16="http://schemas.microsoft.com/office/drawing/2014/main" id="{78C33C2F-8479-48CD-8CF3-586B1667A0C5}"/>
              </a:ext>
            </a:extLst>
          </p:cNvPr>
          <p:cNvSpPr/>
          <p:nvPr/>
        </p:nvSpPr>
        <p:spPr bwMode="auto">
          <a:xfrm flipH="1" flipV="1">
            <a:off x="3035139" y="40813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4" name="Oval 483">
            <a:extLst>
              <a:ext uri="{FF2B5EF4-FFF2-40B4-BE49-F238E27FC236}">
                <a16:creationId xmlns:a16="http://schemas.microsoft.com/office/drawing/2014/main" id="{1180D407-0DFC-4BC3-B4C8-C71B6DFF84F0}"/>
              </a:ext>
            </a:extLst>
          </p:cNvPr>
          <p:cNvSpPr/>
          <p:nvPr/>
        </p:nvSpPr>
        <p:spPr bwMode="auto">
          <a:xfrm flipH="1" flipV="1">
            <a:off x="3086354" y="41272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5" name="Oval 484">
            <a:extLst>
              <a:ext uri="{FF2B5EF4-FFF2-40B4-BE49-F238E27FC236}">
                <a16:creationId xmlns:a16="http://schemas.microsoft.com/office/drawing/2014/main" id="{A286962C-8647-4C06-B1E5-AF677088BE9B}"/>
              </a:ext>
            </a:extLst>
          </p:cNvPr>
          <p:cNvSpPr/>
          <p:nvPr/>
        </p:nvSpPr>
        <p:spPr bwMode="auto">
          <a:xfrm flipH="1" flipV="1">
            <a:off x="3114095" y="415711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6" name="Oval 485">
            <a:extLst>
              <a:ext uri="{FF2B5EF4-FFF2-40B4-BE49-F238E27FC236}">
                <a16:creationId xmlns:a16="http://schemas.microsoft.com/office/drawing/2014/main" id="{F683D280-1B0F-44D0-8BCB-1BB617DB8E67}"/>
              </a:ext>
            </a:extLst>
          </p:cNvPr>
          <p:cNvSpPr/>
          <p:nvPr/>
        </p:nvSpPr>
        <p:spPr bwMode="auto">
          <a:xfrm flipH="1" flipV="1">
            <a:off x="3197319" y="41912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7" name="Oval 486">
            <a:extLst>
              <a:ext uri="{FF2B5EF4-FFF2-40B4-BE49-F238E27FC236}">
                <a16:creationId xmlns:a16="http://schemas.microsoft.com/office/drawing/2014/main" id="{2DAB590F-F0EC-4C66-833A-4B883EFC4A08}"/>
              </a:ext>
            </a:extLst>
          </p:cNvPr>
          <p:cNvSpPr/>
          <p:nvPr/>
        </p:nvSpPr>
        <p:spPr bwMode="auto">
          <a:xfrm flipH="1" flipV="1">
            <a:off x="3170645" y="42125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8" name="Oval 487">
            <a:extLst>
              <a:ext uri="{FF2B5EF4-FFF2-40B4-BE49-F238E27FC236}">
                <a16:creationId xmlns:a16="http://schemas.microsoft.com/office/drawing/2014/main" id="{7EB13FD7-9710-4F7D-B975-416BCB92C694}"/>
              </a:ext>
            </a:extLst>
          </p:cNvPr>
          <p:cNvSpPr/>
          <p:nvPr/>
        </p:nvSpPr>
        <p:spPr bwMode="auto">
          <a:xfrm flipH="1" flipV="1">
            <a:off x="3251735" y="418911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89" name="Oval 488">
            <a:extLst>
              <a:ext uri="{FF2B5EF4-FFF2-40B4-BE49-F238E27FC236}">
                <a16:creationId xmlns:a16="http://schemas.microsoft.com/office/drawing/2014/main" id="{EE85CD59-5DCF-4609-8959-BAE3BE4A3B62}"/>
              </a:ext>
            </a:extLst>
          </p:cNvPr>
          <p:cNvSpPr/>
          <p:nvPr/>
        </p:nvSpPr>
        <p:spPr bwMode="auto">
          <a:xfrm flipH="1" flipV="1">
            <a:off x="3251735" y="42157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0" name="Oval 489">
            <a:extLst>
              <a:ext uri="{FF2B5EF4-FFF2-40B4-BE49-F238E27FC236}">
                <a16:creationId xmlns:a16="http://schemas.microsoft.com/office/drawing/2014/main" id="{AA505B5C-6E38-423A-9212-3058D59943E6}"/>
              </a:ext>
            </a:extLst>
          </p:cNvPr>
          <p:cNvSpPr/>
          <p:nvPr/>
        </p:nvSpPr>
        <p:spPr bwMode="auto">
          <a:xfrm flipH="1" flipV="1">
            <a:off x="3251735" y="43139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1" name="Oval 490">
            <a:extLst>
              <a:ext uri="{FF2B5EF4-FFF2-40B4-BE49-F238E27FC236}">
                <a16:creationId xmlns:a16="http://schemas.microsoft.com/office/drawing/2014/main" id="{18B85C61-D146-4F69-93B9-B6EB628620DB}"/>
              </a:ext>
            </a:extLst>
          </p:cNvPr>
          <p:cNvSpPr/>
          <p:nvPr/>
        </p:nvSpPr>
        <p:spPr bwMode="auto">
          <a:xfrm flipH="1" flipV="1">
            <a:off x="3251735" y="43480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2" name="Oval 491">
            <a:extLst>
              <a:ext uri="{FF2B5EF4-FFF2-40B4-BE49-F238E27FC236}">
                <a16:creationId xmlns:a16="http://schemas.microsoft.com/office/drawing/2014/main" id="{B4FAAC33-3CBC-4084-9C6E-045E7040BA87}"/>
              </a:ext>
            </a:extLst>
          </p:cNvPr>
          <p:cNvSpPr/>
          <p:nvPr/>
        </p:nvSpPr>
        <p:spPr bwMode="auto">
          <a:xfrm flipH="1" flipV="1">
            <a:off x="3251735" y="45102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3" name="Oval 492">
            <a:extLst>
              <a:ext uri="{FF2B5EF4-FFF2-40B4-BE49-F238E27FC236}">
                <a16:creationId xmlns:a16="http://schemas.microsoft.com/office/drawing/2014/main" id="{C64B9B3E-9404-4179-8CC8-9A4B7C7023DE}"/>
              </a:ext>
            </a:extLst>
          </p:cNvPr>
          <p:cNvSpPr/>
          <p:nvPr/>
        </p:nvSpPr>
        <p:spPr bwMode="auto">
          <a:xfrm flipH="1" flipV="1">
            <a:off x="3251735" y="453802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4" name="Oval 493">
            <a:extLst>
              <a:ext uri="{FF2B5EF4-FFF2-40B4-BE49-F238E27FC236}">
                <a16:creationId xmlns:a16="http://schemas.microsoft.com/office/drawing/2014/main" id="{DB8EC08A-310E-49BD-99E9-25A0ABEE0878}"/>
              </a:ext>
            </a:extLst>
          </p:cNvPr>
          <p:cNvSpPr/>
          <p:nvPr/>
        </p:nvSpPr>
        <p:spPr bwMode="auto">
          <a:xfrm flipH="1" flipV="1">
            <a:off x="2934843" y="454762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5" name="Oval 494">
            <a:extLst>
              <a:ext uri="{FF2B5EF4-FFF2-40B4-BE49-F238E27FC236}">
                <a16:creationId xmlns:a16="http://schemas.microsoft.com/office/drawing/2014/main" id="{73F5ED7F-4342-4FA3-A5DF-A7E3AA32D7D4}"/>
              </a:ext>
            </a:extLst>
          </p:cNvPr>
          <p:cNvSpPr/>
          <p:nvPr/>
        </p:nvSpPr>
        <p:spPr bwMode="auto">
          <a:xfrm flipH="1" flipV="1">
            <a:off x="2891097" y="45124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6" name="Oval 495">
            <a:extLst>
              <a:ext uri="{FF2B5EF4-FFF2-40B4-BE49-F238E27FC236}">
                <a16:creationId xmlns:a16="http://schemas.microsoft.com/office/drawing/2014/main" id="{466C01F1-843C-45C9-B67B-5706FE42BE58}"/>
              </a:ext>
            </a:extLst>
          </p:cNvPr>
          <p:cNvSpPr/>
          <p:nvPr/>
        </p:nvSpPr>
        <p:spPr bwMode="auto">
          <a:xfrm flipH="1" flipV="1">
            <a:off x="2871891" y="44483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7" name="Oval 496">
            <a:extLst>
              <a:ext uri="{FF2B5EF4-FFF2-40B4-BE49-F238E27FC236}">
                <a16:creationId xmlns:a16="http://schemas.microsoft.com/office/drawing/2014/main" id="{610AB060-2353-4849-922C-5F3624C86925}"/>
              </a:ext>
            </a:extLst>
          </p:cNvPr>
          <p:cNvSpPr/>
          <p:nvPr/>
        </p:nvSpPr>
        <p:spPr bwMode="auto">
          <a:xfrm flipH="1" flipV="1">
            <a:off x="2833480" y="44654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8" name="Oval 497">
            <a:extLst>
              <a:ext uri="{FF2B5EF4-FFF2-40B4-BE49-F238E27FC236}">
                <a16:creationId xmlns:a16="http://schemas.microsoft.com/office/drawing/2014/main" id="{2276C35F-5255-4F26-B280-3389AD4C3523}"/>
              </a:ext>
            </a:extLst>
          </p:cNvPr>
          <p:cNvSpPr/>
          <p:nvPr/>
        </p:nvSpPr>
        <p:spPr bwMode="auto">
          <a:xfrm flipH="1" flipV="1">
            <a:off x="2718246" y="45422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499" name="Oval 498">
            <a:extLst>
              <a:ext uri="{FF2B5EF4-FFF2-40B4-BE49-F238E27FC236}">
                <a16:creationId xmlns:a16="http://schemas.microsoft.com/office/drawing/2014/main" id="{292702C9-0F71-4B92-8533-F787695DADD7}"/>
              </a:ext>
            </a:extLst>
          </p:cNvPr>
          <p:cNvSpPr/>
          <p:nvPr/>
        </p:nvSpPr>
        <p:spPr bwMode="auto">
          <a:xfrm flipH="1" flipV="1">
            <a:off x="2658495" y="45102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0" name="Oval 499">
            <a:extLst>
              <a:ext uri="{FF2B5EF4-FFF2-40B4-BE49-F238E27FC236}">
                <a16:creationId xmlns:a16="http://schemas.microsoft.com/office/drawing/2014/main" id="{85B11EC0-6C37-4DA4-86B3-B11F8DC84ED7}"/>
              </a:ext>
            </a:extLst>
          </p:cNvPr>
          <p:cNvSpPr/>
          <p:nvPr/>
        </p:nvSpPr>
        <p:spPr bwMode="auto">
          <a:xfrm flipH="1" flipV="1">
            <a:off x="2536860" y="452308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1" name="Oval 500">
            <a:extLst>
              <a:ext uri="{FF2B5EF4-FFF2-40B4-BE49-F238E27FC236}">
                <a16:creationId xmlns:a16="http://schemas.microsoft.com/office/drawing/2014/main" id="{7A5AC82F-B321-4930-90B6-BE26AEF4FC8C}"/>
              </a:ext>
            </a:extLst>
          </p:cNvPr>
          <p:cNvSpPr/>
          <p:nvPr/>
        </p:nvSpPr>
        <p:spPr bwMode="auto">
          <a:xfrm flipH="1" flipV="1">
            <a:off x="2275450" y="44035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2" name="Oval 501">
            <a:extLst>
              <a:ext uri="{FF2B5EF4-FFF2-40B4-BE49-F238E27FC236}">
                <a16:creationId xmlns:a16="http://schemas.microsoft.com/office/drawing/2014/main" id="{FCB8C20B-D475-430D-8117-4260E2CF2576}"/>
              </a:ext>
            </a:extLst>
          </p:cNvPr>
          <p:cNvSpPr/>
          <p:nvPr/>
        </p:nvSpPr>
        <p:spPr bwMode="auto">
          <a:xfrm flipH="1" flipV="1">
            <a:off x="2210365" y="44526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3" name="Oval 502">
            <a:extLst>
              <a:ext uri="{FF2B5EF4-FFF2-40B4-BE49-F238E27FC236}">
                <a16:creationId xmlns:a16="http://schemas.microsoft.com/office/drawing/2014/main" id="{48E156E5-A74B-4DF2-B139-7E7B364778B2}"/>
              </a:ext>
            </a:extLst>
          </p:cNvPr>
          <p:cNvSpPr/>
          <p:nvPr/>
        </p:nvSpPr>
        <p:spPr bwMode="auto">
          <a:xfrm flipH="1" flipV="1">
            <a:off x="2099399" y="45262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4" name="Oval 503">
            <a:extLst>
              <a:ext uri="{FF2B5EF4-FFF2-40B4-BE49-F238E27FC236}">
                <a16:creationId xmlns:a16="http://schemas.microsoft.com/office/drawing/2014/main" id="{6F13D521-D3F0-48B5-9EF0-EDBD1752CB9E}"/>
              </a:ext>
            </a:extLst>
          </p:cNvPr>
          <p:cNvSpPr/>
          <p:nvPr/>
        </p:nvSpPr>
        <p:spPr bwMode="auto">
          <a:xfrm flipH="1" flipV="1">
            <a:off x="2499516" y="427127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5" name="Oval 504">
            <a:extLst>
              <a:ext uri="{FF2B5EF4-FFF2-40B4-BE49-F238E27FC236}">
                <a16:creationId xmlns:a16="http://schemas.microsoft.com/office/drawing/2014/main" id="{07A5442C-A99B-40A8-9F49-60015A2F2E3D}"/>
              </a:ext>
            </a:extLst>
          </p:cNvPr>
          <p:cNvSpPr/>
          <p:nvPr/>
        </p:nvSpPr>
        <p:spPr bwMode="auto">
          <a:xfrm flipH="1" flipV="1">
            <a:off x="2513387" y="43288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6" name="Oval 505">
            <a:extLst>
              <a:ext uri="{FF2B5EF4-FFF2-40B4-BE49-F238E27FC236}">
                <a16:creationId xmlns:a16="http://schemas.microsoft.com/office/drawing/2014/main" id="{6C790FD4-0193-4CBC-8E39-890DBB283252}"/>
              </a:ext>
            </a:extLst>
          </p:cNvPr>
          <p:cNvSpPr/>
          <p:nvPr/>
        </p:nvSpPr>
        <p:spPr bwMode="auto">
          <a:xfrm flipH="1" flipV="1">
            <a:off x="2635023" y="42221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7" name="Oval 506">
            <a:extLst>
              <a:ext uri="{FF2B5EF4-FFF2-40B4-BE49-F238E27FC236}">
                <a16:creationId xmlns:a16="http://schemas.microsoft.com/office/drawing/2014/main" id="{C6C3E9B5-CA93-4C14-A8F4-1282BBE35F13}"/>
              </a:ext>
            </a:extLst>
          </p:cNvPr>
          <p:cNvSpPr/>
          <p:nvPr/>
        </p:nvSpPr>
        <p:spPr bwMode="auto">
          <a:xfrm flipH="1" flipV="1">
            <a:off x="2803605" y="43416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8" name="Oval 507">
            <a:extLst>
              <a:ext uri="{FF2B5EF4-FFF2-40B4-BE49-F238E27FC236}">
                <a16:creationId xmlns:a16="http://schemas.microsoft.com/office/drawing/2014/main" id="{3337602E-BBAC-4086-90F7-23B7A32BC2E0}"/>
              </a:ext>
            </a:extLst>
          </p:cNvPr>
          <p:cNvSpPr/>
          <p:nvPr/>
        </p:nvSpPr>
        <p:spPr bwMode="auto">
          <a:xfrm flipH="1" flipV="1">
            <a:off x="2658497" y="437904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09" name="Oval 508">
            <a:extLst>
              <a:ext uri="{FF2B5EF4-FFF2-40B4-BE49-F238E27FC236}">
                <a16:creationId xmlns:a16="http://schemas.microsoft.com/office/drawing/2014/main" id="{5A82BBB9-A6B2-4AE1-A395-C9CEC48E4772}"/>
              </a:ext>
            </a:extLst>
          </p:cNvPr>
          <p:cNvSpPr/>
          <p:nvPr/>
        </p:nvSpPr>
        <p:spPr bwMode="auto">
          <a:xfrm flipH="1" flipV="1">
            <a:off x="2992461" y="43150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0" name="Oval 509">
            <a:extLst>
              <a:ext uri="{FF2B5EF4-FFF2-40B4-BE49-F238E27FC236}">
                <a16:creationId xmlns:a16="http://schemas.microsoft.com/office/drawing/2014/main" id="{5555959A-6E61-4DF9-8AAB-C696D8A29664}"/>
              </a:ext>
            </a:extLst>
          </p:cNvPr>
          <p:cNvSpPr/>
          <p:nvPr/>
        </p:nvSpPr>
        <p:spPr bwMode="auto">
          <a:xfrm flipH="1" flipV="1">
            <a:off x="3069283" y="42819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1" name="Oval 510">
            <a:extLst>
              <a:ext uri="{FF2B5EF4-FFF2-40B4-BE49-F238E27FC236}">
                <a16:creationId xmlns:a16="http://schemas.microsoft.com/office/drawing/2014/main" id="{3513E99B-805F-4E91-88D9-7DB87E99D61D}"/>
              </a:ext>
            </a:extLst>
          </p:cNvPr>
          <p:cNvSpPr/>
          <p:nvPr/>
        </p:nvSpPr>
        <p:spPr bwMode="auto">
          <a:xfrm>
            <a:off x="3251448" y="304752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2" name="Oval 511">
            <a:extLst>
              <a:ext uri="{FF2B5EF4-FFF2-40B4-BE49-F238E27FC236}">
                <a16:creationId xmlns:a16="http://schemas.microsoft.com/office/drawing/2014/main" id="{B68D2B89-74E0-414D-9C7A-57A73F6DC0B8}"/>
              </a:ext>
            </a:extLst>
          </p:cNvPr>
          <p:cNvSpPr/>
          <p:nvPr/>
        </p:nvSpPr>
        <p:spPr bwMode="auto">
          <a:xfrm>
            <a:off x="3251448" y="306032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3" name="Oval 512">
            <a:extLst>
              <a:ext uri="{FF2B5EF4-FFF2-40B4-BE49-F238E27FC236}">
                <a16:creationId xmlns:a16="http://schemas.microsoft.com/office/drawing/2014/main" id="{4ECE215A-E68E-4978-8DD7-ED9556C0AE00}"/>
              </a:ext>
            </a:extLst>
          </p:cNvPr>
          <p:cNvSpPr/>
          <p:nvPr/>
        </p:nvSpPr>
        <p:spPr bwMode="auto">
          <a:xfrm>
            <a:off x="3251448" y="310727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4" name="Oval 513">
            <a:extLst>
              <a:ext uri="{FF2B5EF4-FFF2-40B4-BE49-F238E27FC236}">
                <a16:creationId xmlns:a16="http://schemas.microsoft.com/office/drawing/2014/main" id="{9222EDD5-3A27-43D9-9218-96B65240B7AB}"/>
              </a:ext>
            </a:extLst>
          </p:cNvPr>
          <p:cNvSpPr/>
          <p:nvPr/>
        </p:nvSpPr>
        <p:spPr bwMode="auto">
          <a:xfrm>
            <a:off x="3251448" y="312434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5" name="Oval 514">
            <a:extLst>
              <a:ext uri="{FF2B5EF4-FFF2-40B4-BE49-F238E27FC236}">
                <a16:creationId xmlns:a16="http://schemas.microsoft.com/office/drawing/2014/main" id="{D71C433B-B758-488E-9187-DFDA3B82FDF9}"/>
              </a:ext>
            </a:extLst>
          </p:cNvPr>
          <p:cNvSpPr/>
          <p:nvPr/>
        </p:nvSpPr>
        <p:spPr bwMode="auto">
          <a:xfrm>
            <a:off x="3251448" y="323851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6" name="Oval 515">
            <a:extLst>
              <a:ext uri="{FF2B5EF4-FFF2-40B4-BE49-F238E27FC236}">
                <a16:creationId xmlns:a16="http://schemas.microsoft.com/office/drawing/2014/main" id="{3561614C-68D0-4E23-B590-53D20CC41A3B}"/>
              </a:ext>
            </a:extLst>
          </p:cNvPr>
          <p:cNvSpPr/>
          <p:nvPr/>
        </p:nvSpPr>
        <p:spPr bwMode="auto">
          <a:xfrm>
            <a:off x="3251448" y="325665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7" name="Oval 516">
            <a:extLst>
              <a:ext uri="{FF2B5EF4-FFF2-40B4-BE49-F238E27FC236}">
                <a16:creationId xmlns:a16="http://schemas.microsoft.com/office/drawing/2014/main" id="{0BF306DF-DDE8-48EE-8134-D68C5F74D8D1}"/>
              </a:ext>
            </a:extLst>
          </p:cNvPr>
          <p:cNvSpPr/>
          <p:nvPr/>
        </p:nvSpPr>
        <p:spPr bwMode="auto">
          <a:xfrm flipH="1" flipV="1">
            <a:off x="3221859" y="325551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8" name="Oval 517">
            <a:extLst>
              <a:ext uri="{FF2B5EF4-FFF2-40B4-BE49-F238E27FC236}">
                <a16:creationId xmlns:a16="http://schemas.microsoft.com/office/drawing/2014/main" id="{4414546E-D6A9-4E4A-ACC7-0CA16B8A67A0}"/>
              </a:ext>
            </a:extLst>
          </p:cNvPr>
          <p:cNvSpPr/>
          <p:nvPr/>
        </p:nvSpPr>
        <p:spPr bwMode="auto">
          <a:xfrm>
            <a:off x="3251448" y="330039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19" name="Oval 518">
            <a:extLst>
              <a:ext uri="{FF2B5EF4-FFF2-40B4-BE49-F238E27FC236}">
                <a16:creationId xmlns:a16="http://schemas.microsoft.com/office/drawing/2014/main" id="{1C05876D-C9DD-42AB-B9D8-4186C7215E40}"/>
              </a:ext>
            </a:extLst>
          </p:cNvPr>
          <p:cNvSpPr/>
          <p:nvPr/>
        </p:nvSpPr>
        <p:spPr bwMode="auto">
          <a:xfrm>
            <a:off x="3251448" y="331426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0" name="Oval 519">
            <a:extLst>
              <a:ext uri="{FF2B5EF4-FFF2-40B4-BE49-F238E27FC236}">
                <a16:creationId xmlns:a16="http://schemas.microsoft.com/office/drawing/2014/main" id="{850713FC-6A33-484B-B709-9C8FAD0F2542}"/>
              </a:ext>
            </a:extLst>
          </p:cNvPr>
          <p:cNvSpPr/>
          <p:nvPr/>
        </p:nvSpPr>
        <p:spPr bwMode="auto">
          <a:xfrm>
            <a:off x="3251448" y="337081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1" name="Oval 520">
            <a:extLst>
              <a:ext uri="{FF2B5EF4-FFF2-40B4-BE49-F238E27FC236}">
                <a16:creationId xmlns:a16="http://schemas.microsoft.com/office/drawing/2014/main" id="{FD3019B8-BC2A-4CEF-B5D7-E4B8A1EB0452}"/>
              </a:ext>
            </a:extLst>
          </p:cNvPr>
          <p:cNvSpPr/>
          <p:nvPr/>
        </p:nvSpPr>
        <p:spPr bwMode="auto">
          <a:xfrm>
            <a:off x="3251448" y="338362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2" name="Oval 521">
            <a:extLst>
              <a:ext uri="{FF2B5EF4-FFF2-40B4-BE49-F238E27FC236}">
                <a16:creationId xmlns:a16="http://schemas.microsoft.com/office/drawing/2014/main" id="{CFDEA0D3-8442-4158-9F7B-89F0CF3E999E}"/>
              </a:ext>
            </a:extLst>
          </p:cNvPr>
          <p:cNvSpPr/>
          <p:nvPr/>
        </p:nvSpPr>
        <p:spPr bwMode="auto">
          <a:xfrm>
            <a:off x="2762772" y="343910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3" name="Oval 522">
            <a:extLst>
              <a:ext uri="{FF2B5EF4-FFF2-40B4-BE49-F238E27FC236}">
                <a16:creationId xmlns:a16="http://schemas.microsoft.com/office/drawing/2014/main" id="{F0512FAB-C3DB-493E-9219-3784A61F8EA1}"/>
              </a:ext>
            </a:extLst>
          </p:cNvPr>
          <p:cNvSpPr/>
          <p:nvPr/>
        </p:nvSpPr>
        <p:spPr bwMode="auto">
          <a:xfrm>
            <a:off x="3056191" y="350205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4" name="Oval 523">
            <a:extLst>
              <a:ext uri="{FF2B5EF4-FFF2-40B4-BE49-F238E27FC236}">
                <a16:creationId xmlns:a16="http://schemas.microsoft.com/office/drawing/2014/main" id="{088593B2-8E3B-437E-990D-57B2587B344D}"/>
              </a:ext>
            </a:extLst>
          </p:cNvPr>
          <p:cNvSpPr/>
          <p:nvPr/>
        </p:nvSpPr>
        <p:spPr bwMode="auto">
          <a:xfrm>
            <a:off x="3252515" y="349245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5" name="Oval 524">
            <a:extLst>
              <a:ext uri="{FF2B5EF4-FFF2-40B4-BE49-F238E27FC236}">
                <a16:creationId xmlns:a16="http://schemas.microsoft.com/office/drawing/2014/main" id="{D79A8336-0259-45F8-9C2E-D281B2626DBC}"/>
              </a:ext>
            </a:extLst>
          </p:cNvPr>
          <p:cNvSpPr/>
          <p:nvPr/>
        </p:nvSpPr>
        <p:spPr bwMode="auto">
          <a:xfrm>
            <a:off x="3252515" y="349992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6" name="Oval 525">
            <a:extLst>
              <a:ext uri="{FF2B5EF4-FFF2-40B4-BE49-F238E27FC236}">
                <a16:creationId xmlns:a16="http://schemas.microsoft.com/office/drawing/2014/main" id="{BEEC21E9-19E8-4F2D-BB92-DA61E64F3EF7}"/>
              </a:ext>
            </a:extLst>
          </p:cNvPr>
          <p:cNvSpPr/>
          <p:nvPr/>
        </p:nvSpPr>
        <p:spPr bwMode="auto">
          <a:xfrm>
            <a:off x="3184229" y="357034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7" name="Oval 526">
            <a:extLst>
              <a:ext uri="{FF2B5EF4-FFF2-40B4-BE49-F238E27FC236}">
                <a16:creationId xmlns:a16="http://schemas.microsoft.com/office/drawing/2014/main" id="{CB9D3220-6E25-41B8-9350-6BD1D71FD840}"/>
              </a:ext>
            </a:extLst>
          </p:cNvPr>
          <p:cNvSpPr/>
          <p:nvPr/>
        </p:nvSpPr>
        <p:spPr bwMode="auto">
          <a:xfrm>
            <a:off x="3253583" y="355433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8" name="Oval 527">
            <a:extLst>
              <a:ext uri="{FF2B5EF4-FFF2-40B4-BE49-F238E27FC236}">
                <a16:creationId xmlns:a16="http://schemas.microsoft.com/office/drawing/2014/main" id="{1E52122A-9F02-4E2F-8C69-F90C3AF7E651}"/>
              </a:ext>
            </a:extLst>
          </p:cNvPr>
          <p:cNvSpPr/>
          <p:nvPr/>
        </p:nvSpPr>
        <p:spPr bwMode="auto">
          <a:xfrm>
            <a:off x="3253583" y="357247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29" name="Oval 528">
            <a:extLst>
              <a:ext uri="{FF2B5EF4-FFF2-40B4-BE49-F238E27FC236}">
                <a16:creationId xmlns:a16="http://schemas.microsoft.com/office/drawing/2014/main" id="{15D0B7CA-3D06-4CED-9817-8388610DE76F}"/>
              </a:ext>
            </a:extLst>
          </p:cNvPr>
          <p:cNvSpPr/>
          <p:nvPr/>
        </p:nvSpPr>
        <p:spPr bwMode="auto">
          <a:xfrm>
            <a:off x="3253583" y="363436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0" name="Oval 529">
            <a:extLst>
              <a:ext uri="{FF2B5EF4-FFF2-40B4-BE49-F238E27FC236}">
                <a16:creationId xmlns:a16="http://schemas.microsoft.com/office/drawing/2014/main" id="{513D28D5-AAB6-4E83-A628-B739FA06F1B4}"/>
              </a:ext>
            </a:extLst>
          </p:cNvPr>
          <p:cNvSpPr/>
          <p:nvPr/>
        </p:nvSpPr>
        <p:spPr bwMode="auto">
          <a:xfrm>
            <a:off x="3253583" y="363222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1" name="Oval 530">
            <a:extLst>
              <a:ext uri="{FF2B5EF4-FFF2-40B4-BE49-F238E27FC236}">
                <a16:creationId xmlns:a16="http://schemas.microsoft.com/office/drawing/2014/main" id="{4635D1C6-67E6-4FD4-94EC-59F320DE18D8}"/>
              </a:ext>
            </a:extLst>
          </p:cNvPr>
          <p:cNvSpPr/>
          <p:nvPr/>
        </p:nvSpPr>
        <p:spPr bwMode="auto">
          <a:xfrm>
            <a:off x="3061527" y="363115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2" name="Oval 531">
            <a:extLst>
              <a:ext uri="{FF2B5EF4-FFF2-40B4-BE49-F238E27FC236}">
                <a16:creationId xmlns:a16="http://schemas.microsoft.com/office/drawing/2014/main" id="{9065F12B-D789-4F80-8035-31DC64491857}"/>
              </a:ext>
            </a:extLst>
          </p:cNvPr>
          <p:cNvSpPr/>
          <p:nvPr/>
        </p:nvSpPr>
        <p:spPr bwMode="auto">
          <a:xfrm>
            <a:off x="2916418" y="356714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3" name="Oval 532">
            <a:extLst>
              <a:ext uri="{FF2B5EF4-FFF2-40B4-BE49-F238E27FC236}">
                <a16:creationId xmlns:a16="http://schemas.microsoft.com/office/drawing/2014/main" id="{7AF2DCFB-F0AA-43D5-A389-4B13C6A4809C}"/>
              </a:ext>
            </a:extLst>
          </p:cNvPr>
          <p:cNvSpPr/>
          <p:nvPr/>
        </p:nvSpPr>
        <p:spPr bwMode="auto">
          <a:xfrm>
            <a:off x="2732898" y="369731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4" name="Oval 533">
            <a:extLst>
              <a:ext uri="{FF2B5EF4-FFF2-40B4-BE49-F238E27FC236}">
                <a16:creationId xmlns:a16="http://schemas.microsoft.com/office/drawing/2014/main" id="{9315B978-06DE-4A93-8D79-B4362F1BB40D}"/>
              </a:ext>
            </a:extLst>
          </p:cNvPr>
          <p:cNvSpPr/>
          <p:nvPr/>
        </p:nvSpPr>
        <p:spPr bwMode="auto">
          <a:xfrm>
            <a:off x="2860935" y="369731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5" name="Oval 534">
            <a:extLst>
              <a:ext uri="{FF2B5EF4-FFF2-40B4-BE49-F238E27FC236}">
                <a16:creationId xmlns:a16="http://schemas.microsoft.com/office/drawing/2014/main" id="{9231F44C-0666-4005-A4F3-37F33EEA31F7}"/>
              </a:ext>
            </a:extLst>
          </p:cNvPr>
          <p:cNvSpPr/>
          <p:nvPr/>
        </p:nvSpPr>
        <p:spPr bwMode="auto">
          <a:xfrm>
            <a:off x="3171426" y="369731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6" name="Oval 535">
            <a:extLst>
              <a:ext uri="{FF2B5EF4-FFF2-40B4-BE49-F238E27FC236}">
                <a16:creationId xmlns:a16="http://schemas.microsoft.com/office/drawing/2014/main" id="{53AB1C59-2249-496B-969D-BFBC0A6F69BA}"/>
              </a:ext>
            </a:extLst>
          </p:cNvPr>
          <p:cNvSpPr/>
          <p:nvPr/>
        </p:nvSpPr>
        <p:spPr bwMode="auto">
          <a:xfrm>
            <a:off x="3256784" y="368237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7" name="Oval 536">
            <a:extLst>
              <a:ext uri="{FF2B5EF4-FFF2-40B4-BE49-F238E27FC236}">
                <a16:creationId xmlns:a16="http://schemas.microsoft.com/office/drawing/2014/main" id="{8E9862AF-F180-4ED5-A851-B62028B5BA7A}"/>
              </a:ext>
            </a:extLst>
          </p:cNvPr>
          <p:cNvSpPr/>
          <p:nvPr/>
        </p:nvSpPr>
        <p:spPr bwMode="auto">
          <a:xfrm>
            <a:off x="3256784" y="369837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8" name="Oval 537">
            <a:extLst>
              <a:ext uri="{FF2B5EF4-FFF2-40B4-BE49-F238E27FC236}">
                <a16:creationId xmlns:a16="http://schemas.microsoft.com/office/drawing/2014/main" id="{D6E9948C-81A2-41AA-8D27-000341219749}"/>
              </a:ext>
            </a:extLst>
          </p:cNvPr>
          <p:cNvSpPr/>
          <p:nvPr/>
        </p:nvSpPr>
        <p:spPr bwMode="auto">
          <a:xfrm>
            <a:off x="2438412" y="369517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39" name="Oval 538">
            <a:extLst>
              <a:ext uri="{FF2B5EF4-FFF2-40B4-BE49-F238E27FC236}">
                <a16:creationId xmlns:a16="http://schemas.microsoft.com/office/drawing/2014/main" id="{1BDDE9F9-A90F-4EBF-85B4-85E1F620186C}"/>
              </a:ext>
            </a:extLst>
          </p:cNvPr>
          <p:cNvSpPr/>
          <p:nvPr/>
        </p:nvSpPr>
        <p:spPr bwMode="auto">
          <a:xfrm>
            <a:off x="2269829" y="369517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0" name="Oval 539">
            <a:extLst>
              <a:ext uri="{FF2B5EF4-FFF2-40B4-BE49-F238E27FC236}">
                <a16:creationId xmlns:a16="http://schemas.microsoft.com/office/drawing/2014/main" id="{46E860DF-0005-4321-90F1-EBAD51D87006}"/>
              </a:ext>
            </a:extLst>
          </p:cNvPr>
          <p:cNvSpPr/>
          <p:nvPr/>
        </p:nvSpPr>
        <p:spPr bwMode="auto">
          <a:xfrm>
            <a:off x="2185538" y="369517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1" name="Oval 540">
            <a:extLst>
              <a:ext uri="{FF2B5EF4-FFF2-40B4-BE49-F238E27FC236}">
                <a16:creationId xmlns:a16="http://schemas.microsoft.com/office/drawing/2014/main" id="{B6D51DC1-7FD3-4CB8-8B49-688630A12BB9}"/>
              </a:ext>
            </a:extLst>
          </p:cNvPr>
          <p:cNvSpPr/>
          <p:nvPr/>
        </p:nvSpPr>
        <p:spPr bwMode="auto">
          <a:xfrm>
            <a:off x="2331714" y="394378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2" name="Oval 541">
            <a:extLst>
              <a:ext uri="{FF2B5EF4-FFF2-40B4-BE49-F238E27FC236}">
                <a16:creationId xmlns:a16="http://schemas.microsoft.com/office/drawing/2014/main" id="{AB544AFA-2031-4EA4-BDB9-10428F82A840}"/>
              </a:ext>
            </a:extLst>
          </p:cNvPr>
          <p:cNvSpPr/>
          <p:nvPr/>
        </p:nvSpPr>
        <p:spPr bwMode="auto">
          <a:xfrm>
            <a:off x="2551512" y="401206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3" name="Oval 542">
            <a:extLst>
              <a:ext uri="{FF2B5EF4-FFF2-40B4-BE49-F238E27FC236}">
                <a16:creationId xmlns:a16="http://schemas.microsoft.com/office/drawing/2014/main" id="{E21969A5-B940-48A2-AFCD-DBCB27A4942F}"/>
              </a:ext>
            </a:extLst>
          </p:cNvPr>
          <p:cNvSpPr/>
          <p:nvPr/>
        </p:nvSpPr>
        <p:spPr bwMode="auto">
          <a:xfrm>
            <a:off x="2809720" y="394591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4" name="Oval 543">
            <a:extLst>
              <a:ext uri="{FF2B5EF4-FFF2-40B4-BE49-F238E27FC236}">
                <a16:creationId xmlns:a16="http://schemas.microsoft.com/office/drawing/2014/main" id="{458AB5A9-5958-4CEF-A617-87264CC95605}"/>
              </a:ext>
            </a:extLst>
          </p:cNvPr>
          <p:cNvSpPr/>
          <p:nvPr/>
        </p:nvSpPr>
        <p:spPr bwMode="auto">
          <a:xfrm>
            <a:off x="2864136" y="393524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5" name="Oval 544">
            <a:extLst>
              <a:ext uri="{FF2B5EF4-FFF2-40B4-BE49-F238E27FC236}">
                <a16:creationId xmlns:a16="http://schemas.microsoft.com/office/drawing/2014/main" id="{F5DA4F54-68EA-4F6B-9303-6FE8900BC484}"/>
              </a:ext>
            </a:extLst>
          </p:cNvPr>
          <p:cNvSpPr/>
          <p:nvPr/>
        </p:nvSpPr>
        <p:spPr bwMode="auto">
          <a:xfrm>
            <a:off x="3032719" y="382534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6" name="Oval 545">
            <a:extLst>
              <a:ext uri="{FF2B5EF4-FFF2-40B4-BE49-F238E27FC236}">
                <a16:creationId xmlns:a16="http://schemas.microsoft.com/office/drawing/2014/main" id="{7F681C7A-8315-450F-915B-3EC455FDE1FC}"/>
              </a:ext>
            </a:extLst>
          </p:cNvPr>
          <p:cNvSpPr/>
          <p:nvPr/>
        </p:nvSpPr>
        <p:spPr bwMode="auto">
          <a:xfrm>
            <a:off x="3071130" y="382534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7" name="Oval 546">
            <a:extLst>
              <a:ext uri="{FF2B5EF4-FFF2-40B4-BE49-F238E27FC236}">
                <a16:creationId xmlns:a16="http://schemas.microsoft.com/office/drawing/2014/main" id="{0E3B4AA9-E434-492A-AD2F-D978F8E50318}"/>
              </a:ext>
            </a:extLst>
          </p:cNvPr>
          <p:cNvSpPr/>
          <p:nvPr/>
        </p:nvSpPr>
        <p:spPr bwMode="auto">
          <a:xfrm>
            <a:off x="3054058" y="382534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8" name="Oval 547">
            <a:extLst>
              <a:ext uri="{FF2B5EF4-FFF2-40B4-BE49-F238E27FC236}">
                <a16:creationId xmlns:a16="http://schemas.microsoft.com/office/drawing/2014/main" id="{60C0A79A-EFF3-4F23-ADCE-BA559F421C48}"/>
              </a:ext>
            </a:extLst>
          </p:cNvPr>
          <p:cNvSpPr/>
          <p:nvPr/>
        </p:nvSpPr>
        <p:spPr bwMode="auto">
          <a:xfrm>
            <a:off x="3096737" y="388723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49" name="Oval 548">
            <a:extLst>
              <a:ext uri="{FF2B5EF4-FFF2-40B4-BE49-F238E27FC236}">
                <a16:creationId xmlns:a16="http://schemas.microsoft.com/office/drawing/2014/main" id="{AF2F9742-4DE2-4B29-B548-CF81FFC9CC06}"/>
              </a:ext>
            </a:extLst>
          </p:cNvPr>
          <p:cNvSpPr/>
          <p:nvPr/>
        </p:nvSpPr>
        <p:spPr bwMode="auto">
          <a:xfrm>
            <a:off x="3201301" y="382641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0" name="Oval 549">
            <a:extLst>
              <a:ext uri="{FF2B5EF4-FFF2-40B4-BE49-F238E27FC236}">
                <a16:creationId xmlns:a16="http://schemas.microsoft.com/office/drawing/2014/main" id="{631D5010-8D4D-42E3-9EF3-16B55DCC1F21}"/>
              </a:ext>
            </a:extLst>
          </p:cNvPr>
          <p:cNvSpPr/>
          <p:nvPr/>
        </p:nvSpPr>
        <p:spPr bwMode="auto">
          <a:xfrm>
            <a:off x="3109541" y="395125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1" name="Oval 550">
            <a:extLst>
              <a:ext uri="{FF2B5EF4-FFF2-40B4-BE49-F238E27FC236}">
                <a16:creationId xmlns:a16="http://schemas.microsoft.com/office/drawing/2014/main" id="{1E121A91-3716-4C55-9DDE-397302F4DF89}"/>
              </a:ext>
            </a:extLst>
          </p:cNvPr>
          <p:cNvSpPr/>
          <p:nvPr/>
        </p:nvSpPr>
        <p:spPr bwMode="auto">
          <a:xfrm>
            <a:off x="3257851" y="394058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2" name="Oval 551">
            <a:extLst>
              <a:ext uri="{FF2B5EF4-FFF2-40B4-BE49-F238E27FC236}">
                <a16:creationId xmlns:a16="http://schemas.microsoft.com/office/drawing/2014/main" id="{638F2873-E4ED-4B56-9E03-31F6B76B32B5}"/>
              </a:ext>
            </a:extLst>
          </p:cNvPr>
          <p:cNvSpPr/>
          <p:nvPr/>
        </p:nvSpPr>
        <p:spPr bwMode="auto">
          <a:xfrm>
            <a:off x="3257851" y="394591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3" name="Oval 552">
            <a:extLst>
              <a:ext uri="{FF2B5EF4-FFF2-40B4-BE49-F238E27FC236}">
                <a16:creationId xmlns:a16="http://schemas.microsoft.com/office/drawing/2014/main" id="{8D4CDB0A-3621-49B1-8279-D5C19AD14A6F}"/>
              </a:ext>
            </a:extLst>
          </p:cNvPr>
          <p:cNvSpPr/>
          <p:nvPr/>
        </p:nvSpPr>
        <p:spPr bwMode="auto">
          <a:xfrm>
            <a:off x="3257851" y="399393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4" name="Oval 553">
            <a:extLst>
              <a:ext uri="{FF2B5EF4-FFF2-40B4-BE49-F238E27FC236}">
                <a16:creationId xmlns:a16="http://schemas.microsoft.com/office/drawing/2014/main" id="{8970E481-29CC-4CD2-911E-72E23E0D3C06}"/>
              </a:ext>
            </a:extLst>
          </p:cNvPr>
          <p:cNvSpPr/>
          <p:nvPr/>
        </p:nvSpPr>
        <p:spPr bwMode="auto">
          <a:xfrm>
            <a:off x="3257851" y="401420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5" name="Oval 554">
            <a:extLst>
              <a:ext uri="{FF2B5EF4-FFF2-40B4-BE49-F238E27FC236}">
                <a16:creationId xmlns:a16="http://schemas.microsoft.com/office/drawing/2014/main" id="{18E1D71C-DBBC-46BE-AA82-2BB7B8913AE2}"/>
              </a:ext>
            </a:extLst>
          </p:cNvPr>
          <p:cNvSpPr/>
          <p:nvPr/>
        </p:nvSpPr>
        <p:spPr bwMode="auto">
          <a:xfrm>
            <a:off x="3257851" y="414010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6" name="Oval 555">
            <a:extLst>
              <a:ext uri="{FF2B5EF4-FFF2-40B4-BE49-F238E27FC236}">
                <a16:creationId xmlns:a16="http://schemas.microsoft.com/office/drawing/2014/main" id="{26B0014E-DF72-48B8-8F7F-01DE6CB82936}"/>
              </a:ext>
            </a:extLst>
          </p:cNvPr>
          <p:cNvSpPr/>
          <p:nvPr/>
        </p:nvSpPr>
        <p:spPr bwMode="auto">
          <a:xfrm>
            <a:off x="2688084" y="414010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59" name="Oval 558">
            <a:extLst>
              <a:ext uri="{FF2B5EF4-FFF2-40B4-BE49-F238E27FC236}">
                <a16:creationId xmlns:a16="http://schemas.microsoft.com/office/drawing/2014/main" id="{D48B03C9-157F-4BB0-84CD-68B4DF6A8734}"/>
              </a:ext>
            </a:extLst>
          </p:cNvPr>
          <p:cNvSpPr/>
          <p:nvPr/>
        </p:nvSpPr>
        <p:spPr bwMode="auto">
          <a:xfrm>
            <a:off x="2377595" y="414330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0" name="Oval 559">
            <a:extLst>
              <a:ext uri="{FF2B5EF4-FFF2-40B4-BE49-F238E27FC236}">
                <a16:creationId xmlns:a16="http://schemas.microsoft.com/office/drawing/2014/main" id="{5DA1C710-8DE8-4E3C-9167-E34E068E1925}"/>
              </a:ext>
            </a:extLst>
          </p:cNvPr>
          <p:cNvSpPr/>
          <p:nvPr/>
        </p:nvSpPr>
        <p:spPr bwMode="auto">
          <a:xfrm>
            <a:off x="2394667" y="420732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1" name="Oval 560">
            <a:extLst>
              <a:ext uri="{FF2B5EF4-FFF2-40B4-BE49-F238E27FC236}">
                <a16:creationId xmlns:a16="http://schemas.microsoft.com/office/drawing/2014/main" id="{F4E2068A-1FD6-4130-BB7C-7C94DB98D75A}"/>
              </a:ext>
            </a:extLst>
          </p:cNvPr>
          <p:cNvSpPr/>
          <p:nvPr/>
        </p:nvSpPr>
        <p:spPr bwMode="auto">
          <a:xfrm>
            <a:off x="2587790" y="419238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2" name="Oval 561">
            <a:extLst>
              <a:ext uri="{FF2B5EF4-FFF2-40B4-BE49-F238E27FC236}">
                <a16:creationId xmlns:a16="http://schemas.microsoft.com/office/drawing/2014/main" id="{B9133CA9-8DDD-4B58-A897-6A65D09DC1E3}"/>
              </a:ext>
            </a:extLst>
          </p:cNvPr>
          <p:cNvSpPr/>
          <p:nvPr/>
        </p:nvSpPr>
        <p:spPr bwMode="auto">
          <a:xfrm>
            <a:off x="2084176" y="420732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3" name="Oval 562">
            <a:extLst>
              <a:ext uri="{FF2B5EF4-FFF2-40B4-BE49-F238E27FC236}">
                <a16:creationId xmlns:a16="http://schemas.microsoft.com/office/drawing/2014/main" id="{3B910350-5FCA-4243-B040-DB71FE8E72D6}"/>
              </a:ext>
            </a:extLst>
          </p:cNvPr>
          <p:cNvSpPr/>
          <p:nvPr/>
        </p:nvSpPr>
        <p:spPr bwMode="auto">
          <a:xfrm>
            <a:off x="2758506" y="420732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6" name="Oval 565">
            <a:extLst>
              <a:ext uri="{FF2B5EF4-FFF2-40B4-BE49-F238E27FC236}">
                <a16:creationId xmlns:a16="http://schemas.microsoft.com/office/drawing/2014/main" id="{C17BF618-F8E9-4FC2-A528-8C692FF34A04}"/>
              </a:ext>
            </a:extLst>
          </p:cNvPr>
          <p:cNvSpPr/>
          <p:nvPr/>
        </p:nvSpPr>
        <p:spPr bwMode="auto">
          <a:xfrm>
            <a:off x="2923888" y="427134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7" name="Oval 566">
            <a:extLst>
              <a:ext uri="{FF2B5EF4-FFF2-40B4-BE49-F238E27FC236}">
                <a16:creationId xmlns:a16="http://schemas.microsoft.com/office/drawing/2014/main" id="{F965E930-4227-4466-9CF1-22E1D120F544}"/>
              </a:ext>
            </a:extLst>
          </p:cNvPr>
          <p:cNvSpPr/>
          <p:nvPr/>
        </p:nvSpPr>
        <p:spPr bwMode="auto">
          <a:xfrm>
            <a:off x="2732899" y="4261742"/>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8" name="Oval 567">
            <a:extLst>
              <a:ext uri="{FF2B5EF4-FFF2-40B4-BE49-F238E27FC236}">
                <a16:creationId xmlns:a16="http://schemas.microsoft.com/office/drawing/2014/main" id="{03A071E8-BF59-4DE6-A8B4-7F06F308A94A}"/>
              </a:ext>
            </a:extLst>
          </p:cNvPr>
          <p:cNvSpPr/>
          <p:nvPr/>
        </p:nvSpPr>
        <p:spPr bwMode="auto">
          <a:xfrm>
            <a:off x="2732899" y="4311890"/>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69" name="Oval 568">
            <a:extLst>
              <a:ext uri="{FF2B5EF4-FFF2-40B4-BE49-F238E27FC236}">
                <a16:creationId xmlns:a16="http://schemas.microsoft.com/office/drawing/2014/main" id="{0B67AFC5-78D5-4BAE-9151-5815EF5BBAB7}"/>
              </a:ext>
            </a:extLst>
          </p:cNvPr>
          <p:cNvSpPr/>
          <p:nvPr/>
        </p:nvSpPr>
        <p:spPr bwMode="auto">
          <a:xfrm>
            <a:off x="2732899" y="4351368"/>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0" name="Oval 569">
            <a:extLst>
              <a:ext uri="{FF2B5EF4-FFF2-40B4-BE49-F238E27FC236}">
                <a16:creationId xmlns:a16="http://schemas.microsoft.com/office/drawing/2014/main" id="{D7922A55-E0FF-4EF3-9ECD-9172FDDF84BC}"/>
              </a:ext>
            </a:extLst>
          </p:cNvPr>
          <p:cNvSpPr/>
          <p:nvPr/>
        </p:nvSpPr>
        <p:spPr bwMode="auto">
          <a:xfrm>
            <a:off x="2717961" y="4402583"/>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1" name="Oval 570">
            <a:extLst>
              <a:ext uri="{FF2B5EF4-FFF2-40B4-BE49-F238E27FC236}">
                <a16:creationId xmlns:a16="http://schemas.microsoft.com/office/drawing/2014/main" id="{3F5CC45C-3E15-4187-BF2F-C8946909B283}"/>
              </a:ext>
            </a:extLst>
          </p:cNvPr>
          <p:cNvSpPr/>
          <p:nvPr/>
        </p:nvSpPr>
        <p:spPr bwMode="auto">
          <a:xfrm>
            <a:off x="3022050" y="4525285"/>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2" name="Oval 571">
            <a:extLst>
              <a:ext uri="{FF2B5EF4-FFF2-40B4-BE49-F238E27FC236}">
                <a16:creationId xmlns:a16="http://schemas.microsoft.com/office/drawing/2014/main" id="{80C16137-791E-4B3B-AB5C-15186C2AC59B}"/>
              </a:ext>
            </a:extLst>
          </p:cNvPr>
          <p:cNvSpPr/>
          <p:nvPr/>
        </p:nvSpPr>
        <p:spPr bwMode="auto">
          <a:xfrm>
            <a:off x="3255718" y="446233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3" name="Oval 572">
            <a:extLst>
              <a:ext uri="{FF2B5EF4-FFF2-40B4-BE49-F238E27FC236}">
                <a16:creationId xmlns:a16="http://schemas.microsoft.com/office/drawing/2014/main" id="{97F7C78D-4BF3-47B7-955A-61AB29EB848B}"/>
              </a:ext>
            </a:extLst>
          </p:cNvPr>
          <p:cNvSpPr/>
          <p:nvPr/>
        </p:nvSpPr>
        <p:spPr bwMode="auto">
          <a:xfrm>
            <a:off x="3255718" y="440044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4" name="Oval 573">
            <a:extLst>
              <a:ext uri="{FF2B5EF4-FFF2-40B4-BE49-F238E27FC236}">
                <a16:creationId xmlns:a16="http://schemas.microsoft.com/office/drawing/2014/main" id="{24180E2F-E249-43D2-82C1-EEA91519C8B0}"/>
              </a:ext>
            </a:extLst>
          </p:cNvPr>
          <p:cNvSpPr/>
          <p:nvPr/>
        </p:nvSpPr>
        <p:spPr bwMode="auto">
          <a:xfrm>
            <a:off x="3189565" y="440044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5" name="Oval 574">
            <a:extLst>
              <a:ext uri="{FF2B5EF4-FFF2-40B4-BE49-F238E27FC236}">
                <a16:creationId xmlns:a16="http://schemas.microsoft.com/office/drawing/2014/main" id="{8FC8DEBD-3CB8-4E49-8619-11142076EC61}"/>
              </a:ext>
            </a:extLst>
          </p:cNvPr>
          <p:cNvSpPr/>
          <p:nvPr/>
        </p:nvSpPr>
        <p:spPr bwMode="auto">
          <a:xfrm>
            <a:off x="3018849" y="446446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576" name="Oval 575">
            <a:extLst>
              <a:ext uri="{FF2B5EF4-FFF2-40B4-BE49-F238E27FC236}">
                <a16:creationId xmlns:a16="http://schemas.microsoft.com/office/drawing/2014/main" id="{A169FDE1-1150-454F-A4E5-18067C56C6E9}"/>
              </a:ext>
            </a:extLst>
          </p:cNvPr>
          <p:cNvSpPr/>
          <p:nvPr/>
        </p:nvSpPr>
        <p:spPr bwMode="auto">
          <a:xfrm>
            <a:off x="3054059" y="4333229"/>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578" name="Straight Connector 577">
            <a:extLst>
              <a:ext uri="{FF2B5EF4-FFF2-40B4-BE49-F238E27FC236}">
                <a16:creationId xmlns:a16="http://schemas.microsoft.com/office/drawing/2014/main" id="{CF8BBFC3-048D-40A3-94C6-B56487A205CF}"/>
              </a:ext>
            </a:extLst>
          </p:cNvPr>
          <p:cNvCxnSpPr>
            <a:cxnSpLocks/>
          </p:cNvCxnSpPr>
          <p:nvPr/>
        </p:nvCxnSpPr>
        <p:spPr bwMode="auto">
          <a:xfrm>
            <a:off x="3087834" y="3206268"/>
            <a:ext cx="200591" cy="0"/>
          </a:xfrm>
          <a:prstGeom prst="line">
            <a:avLst/>
          </a:prstGeom>
          <a:noFill/>
          <a:ln w="28575" cap="flat" cmpd="sng" algn="ctr">
            <a:solidFill>
              <a:schemeClr val="bg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44D569A9-AA42-4F42-962D-E65600E5CDF6}"/>
              </a:ext>
            </a:extLst>
          </p:cNvPr>
          <p:cNvCxnSpPr>
            <a:cxnSpLocks/>
          </p:cNvCxnSpPr>
          <p:nvPr/>
        </p:nvCxnSpPr>
        <p:spPr bwMode="auto">
          <a:xfrm>
            <a:off x="2836027" y="3267086"/>
            <a:ext cx="452398" cy="0"/>
          </a:xfrm>
          <a:prstGeom prst="line">
            <a:avLst/>
          </a:prstGeom>
          <a:noFill/>
          <a:ln w="28575"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D47E4B71-A998-460A-B31A-BB8CCB6DB442}"/>
              </a:ext>
            </a:extLst>
          </p:cNvPr>
          <p:cNvCxnSpPr>
            <a:cxnSpLocks/>
          </p:cNvCxnSpPr>
          <p:nvPr/>
        </p:nvCxnSpPr>
        <p:spPr bwMode="auto">
          <a:xfrm>
            <a:off x="3100638" y="3331105"/>
            <a:ext cx="187787" cy="0"/>
          </a:xfrm>
          <a:prstGeom prst="line">
            <a:avLst/>
          </a:prstGeom>
          <a:noFill/>
          <a:ln w="28575" cap="flat" cmpd="sng" algn="ctr">
            <a:solidFill>
              <a:schemeClr val="bg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14B0F55C-D8FD-449D-BBCB-F06F4D83C528}"/>
              </a:ext>
            </a:extLst>
          </p:cNvPr>
          <p:cNvCxnSpPr>
            <a:cxnSpLocks/>
          </p:cNvCxnSpPr>
          <p:nvPr/>
        </p:nvCxnSpPr>
        <p:spPr bwMode="auto">
          <a:xfrm>
            <a:off x="2911782" y="3403659"/>
            <a:ext cx="376643" cy="0"/>
          </a:xfrm>
          <a:prstGeom prst="line">
            <a:avLst/>
          </a:prstGeom>
          <a:noFill/>
          <a:ln w="28575"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FE4157D6-E7B7-43CE-B8F5-D5A4C50C8C8B}"/>
              </a:ext>
            </a:extLst>
          </p:cNvPr>
          <p:cNvCxnSpPr>
            <a:cxnSpLocks/>
          </p:cNvCxnSpPr>
          <p:nvPr/>
        </p:nvCxnSpPr>
        <p:spPr bwMode="auto">
          <a:xfrm>
            <a:off x="3011011" y="3462342"/>
            <a:ext cx="277414" cy="0"/>
          </a:xfrm>
          <a:prstGeom prst="line">
            <a:avLst/>
          </a:prstGeom>
          <a:noFill/>
          <a:ln w="28575"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9F2CDE5A-B715-41C5-B439-43A6EC2B7F46}"/>
              </a:ext>
            </a:extLst>
          </p:cNvPr>
          <p:cNvCxnSpPr>
            <a:cxnSpLocks/>
          </p:cNvCxnSpPr>
          <p:nvPr/>
        </p:nvCxnSpPr>
        <p:spPr bwMode="auto">
          <a:xfrm>
            <a:off x="2888309" y="3521026"/>
            <a:ext cx="400116" cy="0"/>
          </a:xfrm>
          <a:prstGeom prst="line">
            <a:avLst/>
          </a:prstGeom>
          <a:noFill/>
          <a:ln w="28575" cap="flat" cmpd="sng" algn="ctr">
            <a:solidFill>
              <a:schemeClr val="bg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5B290282-225D-4589-B373-DD1AA12E2CA3}"/>
              </a:ext>
            </a:extLst>
          </p:cNvPr>
          <p:cNvCxnSpPr>
            <a:cxnSpLocks/>
          </p:cNvCxnSpPr>
          <p:nvPr/>
        </p:nvCxnSpPr>
        <p:spPr bwMode="auto">
          <a:xfrm>
            <a:off x="2878706" y="3589312"/>
            <a:ext cx="409719" cy="0"/>
          </a:xfrm>
          <a:prstGeom prst="line">
            <a:avLst/>
          </a:prstGeom>
          <a:noFill/>
          <a:ln w="2857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51BCC335-5F4F-4326-936D-9368E5815B69}"/>
              </a:ext>
            </a:extLst>
          </p:cNvPr>
          <p:cNvCxnSpPr>
            <a:cxnSpLocks/>
          </p:cNvCxnSpPr>
          <p:nvPr/>
        </p:nvCxnSpPr>
        <p:spPr bwMode="auto">
          <a:xfrm>
            <a:off x="3027016" y="3654398"/>
            <a:ext cx="261409"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5F99A6B1-174B-46CC-9316-BA5D15F50674}"/>
              </a:ext>
            </a:extLst>
          </p:cNvPr>
          <p:cNvCxnSpPr>
            <a:cxnSpLocks/>
          </p:cNvCxnSpPr>
          <p:nvPr/>
        </p:nvCxnSpPr>
        <p:spPr bwMode="auto">
          <a:xfrm>
            <a:off x="2528737" y="3710948"/>
            <a:ext cx="759688" cy="0"/>
          </a:xfrm>
          <a:prstGeom prst="line">
            <a:avLst/>
          </a:prstGeom>
          <a:noFill/>
          <a:ln w="2857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65202D9E-FDA7-4C41-B04D-AAA2982FC0A0}"/>
              </a:ext>
            </a:extLst>
          </p:cNvPr>
          <p:cNvCxnSpPr>
            <a:cxnSpLocks/>
          </p:cNvCxnSpPr>
          <p:nvPr/>
        </p:nvCxnSpPr>
        <p:spPr bwMode="auto">
          <a:xfrm>
            <a:off x="2946993" y="3776034"/>
            <a:ext cx="341432" cy="0"/>
          </a:xfrm>
          <a:prstGeom prst="line">
            <a:avLst/>
          </a:prstGeom>
          <a:noFill/>
          <a:ln w="2857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D26A4E84-CCC5-4407-AA33-9B90A6D13BE2}"/>
              </a:ext>
            </a:extLst>
          </p:cNvPr>
          <p:cNvCxnSpPr>
            <a:cxnSpLocks/>
          </p:cNvCxnSpPr>
          <p:nvPr/>
        </p:nvCxnSpPr>
        <p:spPr bwMode="auto">
          <a:xfrm>
            <a:off x="3025949" y="3845388"/>
            <a:ext cx="262476" cy="0"/>
          </a:xfrm>
          <a:prstGeom prst="line">
            <a:avLst/>
          </a:prstGeom>
          <a:noFill/>
          <a:ln w="2857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5A77E6FD-3090-4A3A-9357-B1B52D13BC6E}"/>
              </a:ext>
            </a:extLst>
          </p:cNvPr>
          <p:cNvCxnSpPr>
            <a:cxnSpLocks/>
          </p:cNvCxnSpPr>
          <p:nvPr/>
        </p:nvCxnSpPr>
        <p:spPr bwMode="auto">
          <a:xfrm>
            <a:off x="3086767" y="3910474"/>
            <a:ext cx="201658"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6BBBC031-986A-4188-A525-0A7C19FE7213}"/>
              </a:ext>
            </a:extLst>
          </p:cNvPr>
          <p:cNvCxnSpPr>
            <a:cxnSpLocks/>
          </p:cNvCxnSpPr>
          <p:nvPr/>
        </p:nvCxnSpPr>
        <p:spPr bwMode="auto">
          <a:xfrm>
            <a:off x="3002476" y="3965956"/>
            <a:ext cx="285949"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DE83362F-5FA5-4D58-A123-2B327514EB80}"/>
              </a:ext>
            </a:extLst>
          </p:cNvPr>
          <p:cNvCxnSpPr>
            <a:cxnSpLocks/>
          </p:cNvCxnSpPr>
          <p:nvPr/>
        </p:nvCxnSpPr>
        <p:spPr bwMode="auto">
          <a:xfrm>
            <a:off x="3078231" y="4037444"/>
            <a:ext cx="210194"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5343529B-69F0-4A22-98DA-4FEBBCBE1FD8}"/>
              </a:ext>
            </a:extLst>
          </p:cNvPr>
          <p:cNvCxnSpPr>
            <a:cxnSpLocks/>
          </p:cNvCxnSpPr>
          <p:nvPr/>
        </p:nvCxnSpPr>
        <p:spPr bwMode="auto">
          <a:xfrm>
            <a:off x="2814688" y="4098262"/>
            <a:ext cx="473737"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3FD5DFFA-A738-4292-A47D-F4045AAA0C39}"/>
              </a:ext>
            </a:extLst>
          </p:cNvPr>
          <p:cNvCxnSpPr>
            <a:cxnSpLocks/>
          </p:cNvCxnSpPr>
          <p:nvPr/>
        </p:nvCxnSpPr>
        <p:spPr bwMode="auto">
          <a:xfrm>
            <a:off x="2809353" y="4166548"/>
            <a:ext cx="479072" cy="0"/>
          </a:xfrm>
          <a:prstGeom prst="line">
            <a:avLst/>
          </a:prstGeom>
          <a:noFill/>
          <a:ln w="2857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EF96B326-E42C-481C-9BF1-39963235101C}"/>
              </a:ext>
            </a:extLst>
          </p:cNvPr>
          <p:cNvCxnSpPr>
            <a:cxnSpLocks/>
          </p:cNvCxnSpPr>
          <p:nvPr/>
        </p:nvCxnSpPr>
        <p:spPr bwMode="auto">
          <a:xfrm>
            <a:off x="2662110" y="4219896"/>
            <a:ext cx="626315" cy="0"/>
          </a:xfrm>
          <a:prstGeom prst="line">
            <a:avLst/>
          </a:prstGeom>
          <a:noFill/>
          <a:ln w="28575" cap="flat" cmpd="sng" algn="ctr">
            <a:solidFill>
              <a:schemeClr val="bg1"/>
            </a:solidFill>
            <a:prstDash val="solid"/>
            <a:round/>
            <a:headEnd type="none" w="med" len="med"/>
            <a:tailEnd type="none" w="med" len="med"/>
          </a:ln>
          <a:effectLst/>
        </p:spPr>
      </p:cxnSp>
      <p:sp>
        <p:nvSpPr>
          <p:cNvPr id="613" name="Oval 612">
            <a:extLst>
              <a:ext uri="{FF2B5EF4-FFF2-40B4-BE49-F238E27FC236}">
                <a16:creationId xmlns:a16="http://schemas.microsoft.com/office/drawing/2014/main" id="{C713AA49-C2D2-41F7-9103-3518E07F24E8}"/>
              </a:ext>
            </a:extLst>
          </p:cNvPr>
          <p:cNvSpPr/>
          <p:nvPr/>
        </p:nvSpPr>
        <p:spPr bwMode="auto">
          <a:xfrm>
            <a:off x="2905749" y="4224397"/>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614" name="Straight Connector 613">
            <a:extLst>
              <a:ext uri="{FF2B5EF4-FFF2-40B4-BE49-F238E27FC236}">
                <a16:creationId xmlns:a16="http://schemas.microsoft.com/office/drawing/2014/main" id="{3D59B172-B7D5-4460-B194-46C33F8DAD17}"/>
              </a:ext>
            </a:extLst>
          </p:cNvPr>
          <p:cNvCxnSpPr>
            <a:cxnSpLocks/>
          </p:cNvCxnSpPr>
          <p:nvPr/>
        </p:nvCxnSpPr>
        <p:spPr bwMode="auto">
          <a:xfrm>
            <a:off x="2912849" y="4292451"/>
            <a:ext cx="375576" cy="0"/>
          </a:xfrm>
          <a:prstGeom prst="line">
            <a:avLst/>
          </a:prstGeom>
          <a:noFill/>
          <a:ln w="28575" cap="flat" cmpd="sng" algn="ctr">
            <a:solidFill>
              <a:schemeClr val="bg1"/>
            </a:solidFill>
            <a:prstDash val="solid"/>
            <a:round/>
            <a:headEnd type="none" w="med" len="med"/>
            <a:tailEnd type="none" w="med" len="med"/>
          </a:ln>
          <a:effectLst/>
        </p:spPr>
      </p:cxnSp>
      <p:cxnSp>
        <p:nvCxnSpPr>
          <p:cNvPr id="616" name="Straight Connector 615">
            <a:extLst>
              <a:ext uri="{FF2B5EF4-FFF2-40B4-BE49-F238E27FC236}">
                <a16:creationId xmlns:a16="http://schemas.microsoft.com/office/drawing/2014/main" id="{AFA53A6A-831E-426B-8DAF-6AC7289E8D5A}"/>
              </a:ext>
            </a:extLst>
          </p:cNvPr>
          <p:cNvCxnSpPr>
            <a:cxnSpLocks/>
          </p:cNvCxnSpPr>
          <p:nvPr/>
        </p:nvCxnSpPr>
        <p:spPr bwMode="auto">
          <a:xfrm>
            <a:off x="2934189" y="4355402"/>
            <a:ext cx="354236" cy="0"/>
          </a:xfrm>
          <a:prstGeom prst="line">
            <a:avLst/>
          </a:prstGeom>
          <a:noFill/>
          <a:ln w="28575" cap="flat" cmpd="sng" algn="ctr">
            <a:solidFill>
              <a:schemeClr val="bg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3BFA5ACE-A1B8-42FB-805C-5A2459A5B9FA}"/>
              </a:ext>
            </a:extLst>
          </p:cNvPr>
          <p:cNvCxnSpPr>
            <a:cxnSpLocks/>
          </p:cNvCxnSpPr>
          <p:nvPr/>
        </p:nvCxnSpPr>
        <p:spPr bwMode="auto">
          <a:xfrm>
            <a:off x="2699454" y="4419420"/>
            <a:ext cx="588971" cy="0"/>
          </a:xfrm>
          <a:prstGeom prst="line">
            <a:avLst/>
          </a:prstGeom>
          <a:noFill/>
          <a:ln w="28575"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15B902BD-3C5A-44DE-92BC-0000CEDBA8DF}"/>
              </a:ext>
            </a:extLst>
          </p:cNvPr>
          <p:cNvCxnSpPr>
            <a:cxnSpLocks/>
          </p:cNvCxnSpPr>
          <p:nvPr/>
        </p:nvCxnSpPr>
        <p:spPr bwMode="auto">
          <a:xfrm>
            <a:off x="2857367" y="4477037"/>
            <a:ext cx="431058" cy="0"/>
          </a:xfrm>
          <a:prstGeom prst="line">
            <a:avLst/>
          </a:prstGeom>
          <a:noFill/>
          <a:ln w="28575" cap="flat" cmpd="sng" algn="ctr">
            <a:solidFill>
              <a:schemeClr val="bg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E3823E3A-7360-43FD-9DD3-711572ED7823}"/>
              </a:ext>
            </a:extLst>
          </p:cNvPr>
          <p:cNvCxnSpPr>
            <a:cxnSpLocks/>
          </p:cNvCxnSpPr>
          <p:nvPr/>
        </p:nvCxnSpPr>
        <p:spPr bwMode="auto">
          <a:xfrm>
            <a:off x="2691985" y="4543190"/>
            <a:ext cx="393714" cy="0"/>
          </a:xfrm>
          <a:prstGeom prst="line">
            <a:avLst/>
          </a:prstGeom>
          <a:noFill/>
          <a:ln w="28575" cap="flat" cmpd="sng" algn="ctr">
            <a:solidFill>
              <a:schemeClr val="bg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D3B00AB-B48F-4232-856D-8C2A71AB23C0}"/>
              </a:ext>
            </a:extLst>
          </p:cNvPr>
          <p:cNvCxnSpPr>
            <a:cxnSpLocks/>
          </p:cNvCxnSpPr>
          <p:nvPr/>
        </p:nvCxnSpPr>
        <p:spPr bwMode="auto">
          <a:xfrm>
            <a:off x="3273292" y="3050754"/>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CDE2DDEB-1072-4B77-A0EF-FBE7BBC6E2F0}"/>
              </a:ext>
            </a:extLst>
          </p:cNvPr>
          <p:cNvCxnSpPr>
            <a:cxnSpLocks/>
          </p:cNvCxnSpPr>
          <p:nvPr/>
        </p:nvCxnSpPr>
        <p:spPr bwMode="auto">
          <a:xfrm>
            <a:off x="3273292" y="3117974"/>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ED7837ED-F234-445B-A938-684432984124}"/>
              </a:ext>
            </a:extLst>
          </p:cNvPr>
          <p:cNvCxnSpPr>
            <a:cxnSpLocks/>
          </p:cNvCxnSpPr>
          <p:nvPr/>
        </p:nvCxnSpPr>
        <p:spPr bwMode="auto">
          <a:xfrm>
            <a:off x="3250885" y="3177724"/>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E310CF50-8A43-452D-820A-151B937F7352}"/>
              </a:ext>
            </a:extLst>
          </p:cNvPr>
          <p:cNvCxnSpPr>
            <a:cxnSpLocks/>
          </p:cNvCxnSpPr>
          <p:nvPr/>
        </p:nvCxnSpPr>
        <p:spPr bwMode="auto">
          <a:xfrm>
            <a:off x="3279694" y="3243877"/>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E4016F06-5006-407C-906A-E1D6C67D7ADC}"/>
              </a:ext>
            </a:extLst>
          </p:cNvPr>
          <p:cNvCxnSpPr>
            <a:cxnSpLocks/>
          </p:cNvCxnSpPr>
          <p:nvPr/>
        </p:nvCxnSpPr>
        <p:spPr bwMode="auto">
          <a:xfrm>
            <a:off x="3279694" y="3303628"/>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75D73D8B-017D-4176-B9B5-74A16456A504}"/>
              </a:ext>
            </a:extLst>
          </p:cNvPr>
          <p:cNvCxnSpPr>
            <a:cxnSpLocks/>
          </p:cNvCxnSpPr>
          <p:nvPr/>
        </p:nvCxnSpPr>
        <p:spPr bwMode="auto">
          <a:xfrm>
            <a:off x="3279694" y="3369780"/>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064BCA78-A37E-4545-AEB2-936760E896B2}"/>
              </a:ext>
            </a:extLst>
          </p:cNvPr>
          <p:cNvCxnSpPr>
            <a:cxnSpLocks/>
          </p:cNvCxnSpPr>
          <p:nvPr/>
        </p:nvCxnSpPr>
        <p:spPr bwMode="auto">
          <a:xfrm>
            <a:off x="3206072" y="3437000"/>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3F881054-CEAE-42CE-B032-2C269322B40A}"/>
              </a:ext>
            </a:extLst>
          </p:cNvPr>
          <p:cNvCxnSpPr>
            <a:cxnSpLocks/>
          </p:cNvCxnSpPr>
          <p:nvPr/>
        </p:nvCxnSpPr>
        <p:spPr bwMode="auto">
          <a:xfrm>
            <a:off x="3276493" y="3495684"/>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7DF2862E-E365-44F2-AED4-8668D371ED98}"/>
              </a:ext>
            </a:extLst>
          </p:cNvPr>
          <p:cNvCxnSpPr>
            <a:cxnSpLocks/>
          </p:cNvCxnSpPr>
          <p:nvPr/>
        </p:nvCxnSpPr>
        <p:spPr bwMode="auto">
          <a:xfrm>
            <a:off x="3156991" y="3560770"/>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6FABBF67-00CC-4F49-BA02-57224B2D9766}"/>
              </a:ext>
            </a:extLst>
          </p:cNvPr>
          <p:cNvCxnSpPr>
            <a:cxnSpLocks/>
          </p:cNvCxnSpPr>
          <p:nvPr/>
        </p:nvCxnSpPr>
        <p:spPr bwMode="auto">
          <a:xfrm>
            <a:off x="3270091" y="3626922"/>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E81AC63D-AB8B-40D1-B762-0A74844F4AE8}"/>
              </a:ext>
            </a:extLst>
          </p:cNvPr>
          <p:cNvCxnSpPr>
            <a:cxnSpLocks/>
          </p:cNvCxnSpPr>
          <p:nvPr/>
        </p:nvCxnSpPr>
        <p:spPr bwMode="auto">
          <a:xfrm>
            <a:off x="3243417" y="3687740"/>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12BF12EF-C170-4E10-819A-5939B8F07609}"/>
              </a:ext>
            </a:extLst>
          </p:cNvPr>
          <p:cNvCxnSpPr>
            <a:cxnSpLocks/>
          </p:cNvCxnSpPr>
          <p:nvPr/>
        </p:nvCxnSpPr>
        <p:spPr bwMode="auto">
          <a:xfrm>
            <a:off x="3187934" y="3756026"/>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DCBB5C17-2C86-4B7A-ACAC-44E82CF42DE2}"/>
              </a:ext>
            </a:extLst>
          </p:cNvPr>
          <p:cNvCxnSpPr>
            <a:cxnSpLocks/>
          </p:cNvCxnSpPr>
          <p:nvPr/>
        </p:nvCxnSpPr>
        <p:spPr bwMode="auto">
          <a:xfrm>
            <a:off x="3189001" y="3821112"/>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D629634D-F95D-4AE9-AB29-EA6662D57752}"/>
              </a:ext>
            </a:extLst>
          </p:cNvPr>
          <p:cNvCxnSpPr>
            <a:cxnSpLocks/>
          </p:cNvCxnSpPr>
          <p:nvPr/>
        </p:nvCxnSpPr>
        <p:spPr bwMode="auto">
          <a:xfrm>
            <a:off x="3238082" y="3881930"/>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A4A06987-2282-4590-A5A1-2ECDFD1D3AF0}"/>
              </a:ext>
            </a:extLst>
          </p:cNvPr>
          <p:cNvCxnSpPr>
            <a:cxnSpLocks/>
          </p:cNvCxnSpPr>
          <p:nvPr/>
        </p:nvCxnSpPr>
        <p:spPr bwMode="auto">
          <a:xfrm>
            <a:off x="3161259" y="4072919"/>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3A27FD19-7124-471D-B0C8-6441F35A4FAB}"/>
              </a:ext>
            </a:extLst>
          </p:cNvPr>
          <p:cNvCxnSpPr>
            <a:cxnSpLocks/>
          </p:cNvCxnSpPr>
          <p:nvPr/>
        </p:nvCxnSpPr>
        <p:spPr bwMode="auto">
          <a:xfrm>
            <a:off x="3155924" y="4138005"/>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A5815D34-B77E-4A2B-B75B-70E52B743B46}"/>
              </a:ext>
            </a:extLst>
          </p:cNvPr>
          <p:cNvCxnSpPr>
            <a:cxnSpLocks/>
          </p:cNvCxnSpPr>
          <p:nvPr/>
        </p:nvCxnSpPr>
        <p:spPr bwMode="auto">
          <a:xfrm>
            <a:off x="3146321" y="4266043"/>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4" name="Straight Connector 643">
            <a:extLst>
              <a:ext uri="{FF2B5EF4-FFF2-40B4-BE49-F238E27FC236}">
                <a16:creationId xmlns:a16="http://schemas.microsoft.com/office/drawing/2014/main" id="{4E61FFD9-5E48-43A4-997E-19B93D8ABE19}"/>
              </a:ext>
            </a:extLst>
          </p:cNvPr>
          <p:cNvCxnSpPr>
            <a:cxnSpLocks/>
          </p:cNvCxnSpPr>
          <p:nvPr/>
        </p:nvCxnSpPr>
        <p:spPr bwMode="auto">
          <a:xfrm>
            <a:off x="3137786" y="4331128"/>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131B070-AFD4-4AEA-8E18-06D10D59C48F}"/>
              </a:ext>
            </a:extLst>
          </p:cNvPr>
          <p:cNvCxnSpPr>
            <a:cxnSpLocks/>
          </p:cNvCxnSpPr>
          <p:nvPr/>
        </p:nvCxnSpPr>
        <p:spPr bwMode="auto">
          <a:xfrm>
            <a:off x="3136719" y="4398348"/>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01B64323-03CD-4B62-B509-383E3649A10B}"/>
              </a:ext>
            </a:extLst>
          </p:cNvPr>
          <p:cNvCxnSpPr>
            <a:cxnSpLocks/>
          </p:cNvCxnSpPr>
          <p:nvPr/>
        </p:nvCxnSpPr>
        <p:spPr bwMode="auto">
          <a:xfrm>
            <a:off x="3081236" y="4457032"/>
            <a:ext cx="0" cy="55219"/>
          </a:xfrm>
          <a:prstGeom prst="line">
            <a:avLst/>
          </a:prstGeom>
          <a:noFill/>
          <a:ln w="28575" cap="flat" cmpd="sng" algn="ctr">
            <a:solidFill>
              <a:schemeClr val="accent3"/>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8B6D66FA-786B-4D3E-8D57-6290261D5E46}"/>
              </a:ext>
            </a:extLst>
          </p:cNvPr>
          <p:cNvCxnSpPr>
            <a:cxnSpLocks/>
          </p:cNvCxnSpPr>
          <p:nvPr/>
        </p:nvCxnSpPr>
        <p:spPr bwMode="auto">
          <a:xfrm>
            <a:off x="2812357" y="4516782"/>
            <a:ext cx="0" cy="55219"/>
          </a:xfrm>
          <a:prstGeom prst="line">
            <a:avLst/>
          </a:prstGeom>
          <a:noFill/>
          <a:ln w="28575" cap="flat" cmpd="sng" algn="ctr">
            <a:solidFill>
              <a:schemeClr val="accent3"/>
            </a:solidFill>
            <a:prstDash val="solid"/>
            <a:round/>
            <a:headEnd type="none" w="med" len="med"/>
            <a:tailEnd type="none" w="med" len="med"/>
          </a:ln>
          <a:effectLst/>
        </p:spPr>
      </p:cxnSp>
      <p:sp>
        <p:nvSpPr>
          <p:cNvPr id="648" name="Oval 647">
            <a:extLst>
              <a:ext uri="{FF2B5EF4-FFF2-40B4-BE49-F238E27FC236}">
                <a16:creationId xmlns:a16="http://schemas.microsoft.com/office/drawing/2014/main" id="{5E0FC5DD-FEF1-44A1-9C12-A52DE4CF9A2E}"/>
              </a:ext>
            </a:extLst>
          </p:cNvPr>
          <p:cNvSpPr/>
          <p:nvPr/>
        </p:nvSpPr>
        <p:spPr bwMode="auto">
          <a:xfrm>
            <a:off x="3254651" y="4254274"/>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649" name="Oval 648">
            <a:extLst>
              <a:ext uri="{FF2B5EF4-FFF2-40B4-BE49-F238E27FC236}">
                <a16:creationId xmlns:a16="http://schemas.microsoft.com/office/drawing/2014/main" id="{EF2D778B-8772-4CCF-8ECB-73B0B16B5F22}"/>
              </a:ext>
            </a:extLst>
          </p:cNvPr>
          <p:cNvSpPr/>
          <p:nvPr/>
        </p:nvSpPr>
        <p:spPr bwMode="auto">
          <a:xfrm>
            <a:off x="3254651" y="4285216"/>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651" name="Straight Connector 650">
            <a:extLst>
              <a:ext uri="{FF2B5EF4-FFF2-40B4-BE49-F238E27FC236}">
                <a16:creationId xmlns:a16="http://schemas.microsoft.com/office/drawing/2014/main" id="{33815AB8-BD39-4200-8D00-91C612CA61F1}"/>
              </a:ext>
            </a:extLst>
          </p:cNvPr>
          <p:cNvCxnSpPr>
            <a:cxnSpLocks/>
          </p:cNvCxnSpPr>
          <p:nvPr/>
        </p:nvCxnSpPr>
        <p:spPr bwMode="auto">
          <a:xfrm>
            <a:off x="3163767" y="3055469"/>
            <a:ext cx="0" cy="1531469"/>
          </a:xfrm>
          <a:prstGeom prst="line">
            <a:avLst/>
          </a:prstGeom>
          <a:noFill/>
          <a:ln w="28575" cap="flat" cmpd="sng" algn="ctr">
            <a:solidFill>
              <a:schemeClr val="bg1"/>
            </a:solidFill>
            <a:prstDash val="sysDot"/>
            <a:round/>
            <a:headEnd type="none" w="med" len="med"/>
            <a:tailEnd type="none" w="med" len="med"/>
          </a:ln>
          <a:effectLst/>
        </p:spPr>
      </p:cxnSp>
      <p:sp>
        <p:nvSpPr>
          <p:cNvPr id="653" name="Freeform: Shape 652">
            <a:extLst>
              <a:ext uri="{FF2B5EF4-FFF2-40B4-BE49-F238E27FC236}">
                <a16:creationId xmlns:a16="http://schemas.microsoft.com/office/drawing/2014/main" id="{9F75ACEE-A1EB-4617-9544-02DEA482E2B6}"/>
              </a:ext>
            </a:extLst>
          </p:cNvPr>
          <p:cNvSpPr/>
          <p:nvPr/>
        </p:nvSpPr>
        <p:spPr bwMode="auto">
          <a:xfrm>
            <a:off x="3471896" y="3033158"/>
            <a:ext cx="518016" cy="1569250"/>
          </a:xfrm>
          <a:custGeom>
            <a:avLst/>
            <a:gdLst>
              <a:gd name="connsiteX0" fmla="*/ 0 w 518016"/>
              <a:gd name="connsiteY0" fmla="*/ 0 h 1567078"/>
              <a:gd name="connsiteX1" fmla="*/ 0 w 518016"/>
              <a:gd name="connsiteY1" fmla="*/ 1567078 h 1567078"/>
              <a:gd name="connsiteX2" fmla="*/ 518016 w 518016"/>
              <a:gd name="connsiteY2" fmla="*/ 1567078 h 1567078"/>
            </a:gdLst>
            <a:ahLst/>
            <a:cxnLst>
              <a:cxn ang="0">
                <a:pos x="connsiteX0" y="connsiteY0"/>
              </a:cxn>
              <a:cxn ang="0">
                <a:pos x="connsiteX1" y="connsiteY1"/>
              </a:cxn>
              <a:cxn ang="0">
                <a:pos x="connsiteX2" y="connsiteY2"/>
              </a:cxn>
            </a:cxnLst>
            <a:rect l="l" t="t" r="r" b="b"/>
            <a:pathLst>
              <a:path w="518016" h="1567078">
                <a:moveTo>
                  <a:pt x="0" y="0"/>
                </a:moveTo>
                <a:lnTo>
                  <a:pt x="0" y="1567078"/>
                </a:lnTo>
                <a:lnTo>
                  <a:pt x="518016" y="156707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663" name="Group 662">
            <a:extLst>
              <a:ext uri="{FF2B5EF4-FFF2-40B4-BE49-F238E27FC236}">
                <a16:creationId xmlns:a16="http://schemas.microsoft.com/office/drawing/2014/main" id="{21637F47-8A5A-4817-BAD3-E10E4F5EFD61}"/>
              </a:ext>
            </a:extLst>
          </p:cNvPr>
          <p:cNvGrpSpPr/>
          <p:nvPr/>
        </p:nvGrpSpPr>
        <p:grpSpPr>
          <a:xfrm>
            <a:off x="3470992" y="4589376"/>
            <a:ext cx="518016" cy="58643"/>
            <a:chOff x="3470992" y="4589376"/>
            <a:chExt cx="518016" cy="210681"/>
          </a:xfrm>
        </p:grpSpPr>
        <p:cxnSp>
          <p:nvCxnSpPr>
            <p:cNvPr id="655" name="Straight Connector 654">
              <a:extLst>
                <a:ext uri="{FF2B5EF4-FFF2-40B4-BE49-F238E27FC236}">
                  <a16:creationId xmlns:a16="http://schemas.microsoft.com/office/drawing/2014/main" id="{93E4F2F6-F1CC-4689-91CA-7D4EC71F2630}"/>
                </a:ext>
              </a:extLst>
            </p:cNvPr>
            <p:cNvCxnSpPr>
              <a:cxnSpLocks/>
            </p:cNvCxnSpPr>
            <p:nvPr/>
          </p:nvCxnSpPr>
          <p:spPr bwMode="auto">
            <a:xfrm>
              <a:off x="3470992" y="4610914"/>
              <a:ext cx="0" cy="189143"/>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8DC538A3-DA39-4A70-A079-DFFD0644B3D9}"/>
                </a:ext>
              </a:extLst>
            </p:cNvPr>
            <p:cNvCxnSpPr>
              <a:cxnSpLocks/>
            </p:cNvCxnSpPr>
            <p:nvPr/>
          </p:nvCxnSpPr>
          <p:spPr bwMode="auto">
            <a:xfrm>
              <a:off x="3600496" y="4610914"/>
              <a:ext cx="0" cy="189143"/>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D0AFA2F4-8D20-4BD4-90E8-D2112E4D54A4}"/>
                </a:ext>
              </a:extLst>
            </p:cNvPr>
            <p:cNvCxnSpPr>
              <a:cxnSpLocks/>
            </p:cNvCxnSpPr>
            <p:nvPr/>
          </p:nvCxnSpPr>
          <p:spPr bwMode="auto">
            <a:xfrm>
              <a:off x="3730000" y="4610914"/>
              <a:ext cx="0" cy="189143"/>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40ACAD1C-FD6A-48CD-9B41-91D1F762E6A6}"/>
                </a:ext>
              </a:extLst>
            </p:cNvPr>
            <p:cNvCxnSpPr>
              <a:cxnSpLocks/>
            </p:cNvCxnSpPr>
            <p:nvPr/>
          </p:nvCxnSpPr>
          <p:spPr bwMode="auto">
            <a:xfrm>
              <a:off x="3859504" y="4610914"/>
              <a:ext cx="0" cy="189143"/>
            </a:xfrm>
            <a:prstGeom prst="line">
              <a:avLst/>
            </a:prstGeom>
            <a:noFill/>
            <a:ln w="2857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4A47FEBD-B108-4EC8-98BA-B9726493F108}"/>
                </a:ext>
              </a:extLst>
            </p:cNvPr>
            <p:cNvCxnSpPr>
              <a:cxnSpLocks/>
            </p:cNvCxnSpPr>
            <p:nvPr/>
          </p:nvCxnSpPr>
          <p:spPr bwMode="auto">
            <a:xfrm>
              <a:off x="3989008" y="4589376"/>
              <a:ext cx="0" cy="210681"/>
            </a:xfrm>
            <a:prstGeom prst="line">
              <a:avLst/>
            </a:prstGeom>
            <a:noFill/>
            <a:ln w="28575" cap="flat" cmpd="sng" algn="ctr">
              <a:solidFill>
                <a:schemeClr val="bg1"/>
              </a:solidFill>
              <a:prstDash val="solid"/>
              <a:round/>
              <a:headEnd type="none" w="med" len="med"/>
              <a:tailEnd type="none" w="med" len="med"/>
            </a:ln>
            <a:effectLst/>
          </p:spPr>
        </p:cxnSp>
      </p:grpSp>
      <p:grpSp>
        <p:nvGrpSpPr>
          <p:cNvPr id="689" name="Group 688">
            <a:extLst>
              <a:ext uri="{FF2B5EF4-FFF2-40B4-BE49-F238E27FC236}">
                <a16:creationId xmlns:a16="http://schemas.microsoft.com/office/drawing/2014/main" id="{F5AC0938-4738-4CC3-B365-EE9DA4A735A5}"/>
              </a:ext>
            </a:extLst>
          </p:cNvPr>
          <p:cNvGrpSpPr/>
          <p:nvPr/>
        </p:nvGrpSpPr>
        <p:grpSpPr>
          <a:xfrm>
            <a:off x="3421408" y="3069357"/>
            <a:ext cx="49764" cy="1492145"/>
            <a:chOff x="3318772" y="3069357"/>
            <a:chExt cx="152400" cy="1492145"/>
          </a:xfrm>
        </p:grpSpPr>
        <p:cxnSp>
          <p:nvCxnSpPr>
            <p:cNvPr id="665" name="Straight Connector 664">
              <a:extLst>
                <a:ext uri="{FF2B5EF4-FFF2-40B4-BE49-F238E27FC236}">
                  <a16:creationId xmlns:a16="http://schemas.microsoft.com/office/drawing/2014/main" id="{08BCB88B-D3FE-4312-817A-8E6DA0402E95}"/>
                </a:ext>
              </a:extLst>
            </p:cNvPr>
            <p:cNvCxnSpPr/>
            <p:nvPr/>
          </p:nvCxnSpPr>
          <p:spPr bwMode="auto">
            <a:xfrm>
              <a:off x="3318772" y="4561502"/>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C5DEBE67-5BF0-4242-8427-EC3F64E32782}"/>
                </a:ext>
              </a:extLst>
            </p:cNvPr>
            <p:cNvCxnSpPr/>
            <p:nvPr/>
          </p:nvCxnSpPr>
          <p:spPr bwMode="auto">
            <a:xfrm>
              <a:off x="3318772" y="449662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431C85E-B3FA-4A93-BD17-F46C66748572}"/>
                </a:ext>
              </a:extLst>
            </p:cNvPr>
            <p:cNvCxnSpPr/>
            <p:nvPr/>
          </p:nvCxnSpPr>
          <p:spPr bwMode="auto">
            <a:xfrm>
              <a:off x="3318772" y="436687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AAC790BF-2479-44D3-BA98-B5A393ADD8B3}"/>
                </a:ext>
              </a:extLst>
            </p:cNvPr>
            <p:cNvCxnSpPr/>
            <p:nvPr/>
          </p:nvCxnSpPr>
          <p:spPr bwMode="auto">
            <a:xfrm>
              <a:off x="3318772" y="443175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4323FB1B-E3C0-4F25-956E-C2D95C94BD5D}"/>
                </a:ext>
              </a:extLst>
            </p:cNvPr>
            <p:cNvCxnSpPr/>
            <p:nvPr/>
          </p:nvCxnSpPr>
          <p:spPr bwMode="auto">
            <a:xfrm>
              <a:off x="3318772" y="430200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C54BF0D1-A466-44E4-BD69-E2B9C296A59C}"/>
                </a:ext>
              </a:extLst>
            </p:cNvPr>
            <p:cNvCxnSpPr/>
            <p:nvPr/>
          </p:nvCxnSpPr>
          <p:spPr bwMode="auto">
            <a:xfrm>
              <a:off x="3318772" y="423712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C8AE4B63-94DA-4D92-9411-5B32DEC2E11D}"/>
                </a:ext>
              </a:extLst>
            </p:cNvPr>
            <p:cNvCxnSpPr/>
            <p:nvPr/>
          </p:nvCxnSpPr>
          <p:spPr bwMode="auto">
            <a:xfrm>
              <a:off x="3318772" y="417224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EB101125-0E7B-42A8-B860-DDE828A8D0D7}"/>
                </a:ext>
              </a:extLst>
            </p:cNvPr>
            <p:cNvCxnSpPr/>
            <p:nvPr/>
          </p:nvCxnSpPr>
          <p:spPr bwMode="auto">
            <a:xfrm>
              <a:off x="3318772" y="410737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9549D029-AA89-430A-A0C8-9DD992E730D0}"/>
                </a:ext>
              </a:extLst>
            </p:cNvPr>
            <p:cNvCxnSpPr/>
            <p:nvPr/>
          </p:nvCxnSpPr>
          <p:spPr bwMode="auto">
            <a:xfrm>
              <a:off x="3318772" y="404249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DF6263B8-3834-4303-8765-A2640F208BB7}"/>
                </a:ext>
              </a:extLst>
            </p:cNvPr>
            <p:cNvCxnSpPr/>
            <p:nvPr/>
          </p:nvCxnSpPr>
          <p:spPr bwMode="auto">
            <a:xfrm>
              <a:off x="3318772" y="397762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B4D0853B-7AB0-48D9-AA17-DCDE36F1701F}"/>
                </a:ext>
              </a:extLst>
            </p:cNvPr>
            <p:cNvCxnSpPr/>
            <p:nvPr/>
          </p:nvCxnSpPr>
          <p:spPr bwMode="auto">
            <a:xfrm>
              <a:off x="3318772" y="391274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C4F94580-0641-4AFA-8F44-65ED0552A536}"/>
                </a:ext>
              </a:extLst>
            </p:cNvPr>
            <p:cNvCxnSpPr/>
            <p:nvPr/>
          </p:nvCxnSpPr>
          <p:spPr bwMode="auto">
            <a:xfrm>
              <a:off x="3318772" y="384786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4A98564F-5AD3-4543-8F60-AF257CF23B7D}"/>
                </a:ext>
              </a:extLst>
            </p:cNvPr>
            <p:cNvCxnSpPr/>
            <p:nvPr/>
          </p:nvCxnSpPr>
          <p:spPr bwMode="auto">
            <a:xfrm>
              <a:off x="3318772" y="378299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0998147D-722D-4C8C-B43A-7116D4DDBB29}"/>
                </a:ext>
              </a:extLst>
            </p:cNvPr>
            <p:cNvCxnSpPr/>
            <p:nvPr/>
          </p:nvCxnSpPr>
          <p:spPr bwMode="auto">
            <a:xfrm>
              <a:off x="3318772" y="371811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94139873-C81F-4F8A-AD15-02A073A1F8FB}"/>
                </a:ext>
              </a:extLst>
            </p:cNvPr>
            <p:cNvCxnSpPr/>
            <p:nvPr/>
          </p:nvCxnSpPr>
          <p:spPr bwMode="auto">
            <a:xfrm>
              <a:off x="3318772" y="365324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0" name="Straight Connector 679">
              <a:extLst>
                <a:ext uri="{FF2B5EF4-FFF2-40B4-BE49-F238E27FC236}">
                  <a16:creationId xmlns:a16="http://schemas.microsoft.com/office/drawing/2014/main" id="{19E7EB32-11B7-4F7A-88C3-08BB9E1926B2}"/>
                </a:ext>
              </a:extLst>
            </p:cNvPr>
            <p:cNvCxnSpPr/>
            <p:nvPr/>
          </p:nvCxnSpPr>
          <p:spPr bwMode="auto">
            <a:xfrm>
              <a:off x="3318772" y="358836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77194420-415D-4059-B624-EB227395EE05}"/>
                </a:ext>
              </a:extLst>
            </p:cNvPr>
            <p:cNvCxnSpPr/>
            <p:nvPr/>
          </p:nvCxnSpPr>
          <p:spPr bwMode="auto">
            <a:xfrm>
              <a:off x="3318772" y="352348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69117097-2E37-40E2-9482-83CCC88D669B}"/>
                </a:ext>
              </a:extLst>
            </p:cNvPr>
            <p:cNvCxnSpPr/>
            <p:nvPr/>
          </p:nvCxnSpPr>
          <p:spPr bwMode="auto">
            <a:xfrm>
              <a:off x="3318772" y="345861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84517DEC-97AF-48DC-84D4-49D156F898AE}"/>
                </a:ext>
              </a:extLst>
            </p:cNvPr>
            <p:cNvCxnSpPr/>
            <p:nvPr/>
          </p:nvCxnSpPr>
          <p:spPr bwMode="auto">
            <a:xfrm>
              <a:off x="3318772" y="339373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1C7A167B-DA14-45B4-BD37-5A487B7C93B6}"/>
                </a:ext>
              </a:extLst>
            </p:cNvPr>
            <p:cNvCxnSpPr/>
            <p:nvPr/>
          </p:nvCxnSpPr>
          <p:spPr bwMode="auto">
            <a:xfrm>
              <a:off x="3318772" y="332886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7A144DDD-99BA-4958-A3B7-4FF877906EF7}"/>
                </a:ext>
              </a:extLst>
            </p:cNvPr>
            <p:cNvCxnSpPr/>
            <p:nvPr/>
          </p:nvCxnSpPr>
          <p:spPr bwMode="auto">
            <a:xfrm>
              <a:off x="3318772" y="326398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43CE00F6-D8EC-4709-8822-66DB4008A399}"/>
                </a:ext>
              </a:extLst>
            </p:cNvPr>
            <p:cNvCxnSpPr/>
            <p:nvPr/>
          </p:nvCxnSpPr>
          <p:spPr bwMode="auto">
            <a:xfrm>
              <a:off x="3318772" y="319910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9510E905-DD29-492E-ACB2-F2F50E9A49A8}"/>
                </a:ext>
              </a:extLst>
            </p:cNvPr>
            <p:cNvCxnSpPr/>
            <p:nvPr/>
          </p:nvCxnSpPr>
          <p:spPr bwMode="auto">
            <a:xfrm>
              <a:off x="3318772" y="313423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7C72C9AC-F9E1-479F-B15D-4E575DFF64AF}"/>
                </a:ext>
              </a:extLst>
            </p:cNvPr>
            <p:cNvCxnSpPr/>
            <p:nvPr/>
          </p:nvCxnSpPr>
          <p:spPr bwMode="auto">
            <a:xfrm>
              <a:off x="3318772" y="3069357"/>
              <a:ext cx="1524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691" name="Straight Connector 690">
            <a:extLst>
              <a:ext uri="{FF2B5EF4-FFF2-40B4-BE49-F238E27FC236}">
                <a16:creationId xmlns:a16="http://schemas.microsoft.com/office/drawing/2014/main" id="{0568884F-634D-4B78-BC9A-F3E82C4A6F1F}"/>
              </a:ext>
            </a:extLst>
          </p:cNvPr>
          <p:cNvCxnSpPr/>
          <p:nvPr/>
        </p:nvCxnSpPr>
        <p:spPr bwMode="auto">
          <a:xfrm>
            <a:off x="3478769" y="4561502"/>
            <a:ext cx="77606" cy="0"/>
          </a:xfrm>
          <a:prstGeom prst="line">
            <a:avLst/>
          </a:prstGeom>
          <a:noFill/>
          <a:ln w="28575" cap="flat" cmpd="sng" algn="ctr">
            <a:solidFill>
              <a:schemeClr val="bg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CE121A51-57CC-4F93-AA7D-C5C7D7ACBDFF}"/>
              </a:ext>
            </a:extLst>
          </p:cNvPr>
          <p:cNvCxnSpPr>
            <a:cxnSpLocks/>
          </p:cNvCxnSpPr>
          <p:nvPr/>
        </p:nvCxnSpPr>
        <p:spPr bwMode="auto">
          <a:xfrm>
            <a:off x="3478769" y="4496629"/>
            <a:ext cx="151314" cy="0"/>
          </a:xfrm>
          <a:prstGeom prst="line">
            <a:avLst/>
          </a:prstGeom>
          <a:noFill/>
          <a:ln w="28575" cap="flat" cmpd="sng" algn="ctr">
            <a:solidFill>
              <a:schemeClr val="bg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CCB08598-3028-4D8A-ADA3-A8EF5875498E}"/>
              </a:ext>
            </a:extLst>
          </p:cNvPr>
          <p:cNvCxnSpPr>
            <a:cxnSpLocks/>
          </p:cNvCxnSpPr>
          <p:nvPr/>
        </p:nvCxnSpPr>
        <p:spPr bwMode="auto">
          <a:xfrm>
            <a:off x="3478769" y="4366877"/>
            <a:ext cx="212698" cy="0"/>
          </a:xfrm>
          <a:prstGeom prst="line">
            <a:avLst/>
          </a:prstGeom>
          <a:noFill/>
          <a:ln w="28575" cap="flat" cmpd="sng" algn="ctr">
            <a:solidFill>
              <a:schemeClr val="bg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4BE31C5D-851A-4056-9947-2376ACCAF363}"/>
              </a:ext>
            </a:extLst>
          </p:cNvPr>
          <p:cNvCxnSpPr>
            <a:cxnSpLocks/>
          </p:cNvCxnSpPr>
          <p:nvPr/>
        </p:nvCxnSpPr>
        <p:spPr bwMode="auto">
          <a:xfrm>
            <a:off x="3478769" y="4431753"/>
            <a:ext cx="204231" cy="0"/>
          </a:xfrm>
          <a:prstGeom prst="line">
            <a:avLst/>
          </a:prstGeom>
          <a:noFill/>
          <a:ln w="2857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F808D9B6-F69B-4DD9-9D5E-703DDD4008F7}"/>
              </a:ext>
            </a:extLst>
          </p:cNvPr>
          <p:cNvCxnSpPr>
            <a:cxnSpLocks/>
          </p:cNvCxnSpPr>
          <p:nvPr/>
        </p:nvCxnSpPr>
        <p:spPr bwMode="auto">
          <a:xfrm>
            <a:off x="3478769" y="4302001"/>
            <a:ext cx="221164" cy="0"/>
          </a:xfrm>
          <a:prstGeom prst="line">
            <a:avLst/>
          </a:prstGeom>
          <a:noFill/>
          <a:ln w="28575" cap="flat" cmpd="sng" algn="ctr">
            <a:solidFill>
              <a:schemeClr val="bg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28067749-1E2B-46FB-9644-1D9CBE44FADE}"/>
              </a:ext>
            </a:extLst>
          </p:cNvPr>
          <p:cNvCxnSpPr>
            <a:cxnSpLocks/>
          </p:cNvCxnSpPr>
          <p:nvPr/>
        </p:nvCxnSpPr>
        <p:spPr bwMode="auto">
          <a:xfrm>
            <a:off x="3478769" y="4237125"/>
            <a:ext cx="225398" cy="0"/>
          </a:xfrm>
          <a:prstGeom prst="line">
            <a:avLst/>
          </a:prstGeom>
          <a:noFill/>
          <a:ln w="28575" cap="flat" cmpd="sng" algn="ctr">
            <a:solidFill>
              <a:schemeClr val="bg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1CBB8FC8-2CF8-43D7-A78A-E77B9D443E0D}"/>
              </a:ext>
            </a:extLst>
          </p:cNvPr>
          <p:cNvCxnSpPr>
            <a:cxnSpLocks/>
          </p:cNvCxnSpPr>
          <p:nvPr/>
        </p:nvCxnSpPr>
        <p:spPr bwMode="auto">
          <a:xfrm>
            <a:off x="3478769" y="4172249"/>
            <a:ext cx="240214" cy="0"/>
          </a:xfrm>
          <a:prstGeom prst="line">
            <a:avLst/>
          </a:prstGeom>
          <a:noFill/>
          <a:ln w="2857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935D2A31-E16A-4141-A304-6E4F740A63AE}"/>
              </a:ext>
            </a:extLst>
          </p:cNvPr>
          <p:cNvCxnSpPr>
            <a:cxnSpLocks/>
          </p:cNvCxnSpPr>
          <p:nvPr/>
        </p:nvCxnSpPr>
        <p:spPr bwMode="auto">
          <a:xfrm>
            <a:off x="3478769" y="4107373"/>
            <a:ext cx="243389" cy="0"/>
          </a:xfrm>
          <a:prstGeom prst="line">
            <a:avLst/>
          </a:prstGeom>
          <a:noFill/>
          <a:ln w="28575" cap="flat" cmpd="sng" algn="ctr">
            <a:solidFill>
              <a:schemeClr val="bg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858B8F55-3468-4EE2-A0EA-DE7063B32EE6}"/>
              </a:ext>
            </a:extLst>
          </p:cNvPr>
          <p:cNvCxnSpPr>
            <a:cxnSpLocks/>
          </p:cNvCxnSpPr>
          <p:nvPr/>
        </p:nvCxnSpPr>
        <p:spPr bwMode="auto">
          <a:xfrm>
            <a:off x="3478769" y="4042497"/>
            <a:ext cx="260323" cy="0"/>
          </a:xfrm>
          <a:prstGeom prst="line">
            <a:avLst/>
          </a:prstGeom>
          <a:noFill/>
          <a:ln w="28575" cap="flat" cmpd="sng" algn="ctr">
            <a:solidFill>
              <a:schemeClr val="bg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43AE249B-FD9E-4F8D-B882-C11704196B0C}"/>
              </a:ext>
            </a:extLst>
          </p:cNvPr>
          <p:cNvCxnSpPr>
            <a:cxnSpLocks/>
          </p:cNvCxnSpPr>
          <p:nvPr/>
        </p:nvCxnSpPr>
        <p:spPr bwMode="auto">
          <a:xfrm>
            <a:off x="3478769" y="3977621"/>
            <a:ext cx="264556" cy="0"/>
          </a:xfrm>
          <a:prstGeom prst="line">
            <a:avLst/>
          </a:prstGeom>
          <a:noFill/>
          <a:ln w="28575" cap="flat" cmpd="sng" algn="ctr">
            <a:solidFill>
              <a:schemeClr val="bg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7B923CA1-37A8-43D3-984D-79479B410152}"/>
              </a:ext>
            </a:extLst>
          </p:cNvPr>
          <p:cNvCxnSpPr>
            <a:cxnSpLocks/>
          </p:cNvCxnSpPr>
          <p:nvPr/>
        </p:nvCxnSpPr>
        <p:spPr bwMode="auto">
          <a:xfrm>
            <a:off x="3478769" y="3912745"/>
            <a:ext cx="265614" cy="0"/>
          </a:xfrm>
          <a:prstGeom prst="line">
            <a:avLst/>
          </a:prstGeom>
          <a:noFill/>
          <a:ln w="28575" cap="flat" cmpd="sng" algn="ctr">
            <a:solidFill>
              <a:schemeClr val="bg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C89CC259-66F6-4D23-B07E-B8933C0FA53B}"/>
              </a:ext>
            </a:extLst>
          </p:cNvPr>
          <p:cNvCxnSpPr>
            <a:cxnSpLocks/>
          </p:cNvCxnSpPr>
          <p:nvPr/>
        </p:nvCxnSpPr>
        <p:spPr bwMode="auto">
          <a:xfrm>
            <a:off x="3478769" y="3847869"/>
            <a:ext cx="283606" cy="0"/>
          </a:xfrm>
          <a:prstGeom prst="line">
            <a:avLst/>
          </a:prstGeom>
          <a:noFill/>
          <a:ln w="28575" cap="flat" cmpd="sng" algn="ctr">
            <a:solidFill>
              <a:schemeClr val="bg1"/>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3A5BB9C8-D7DB-4B5C-A829-95E9AD2193F3}"/>
              </a:ext>
            </a:extLst>
          </p:cNvPr>
          <p:cNvCxnSpPr>
            <a:cxnSpLocks/>
          </p:cNvCxnSpPr>
          <p:nvPr/>
        </p:nvCxnSpPr>
        <p:spPr bwMode="auto">
          <a:xfrm>
            <a:off x="3478769" y="3782993"/>
            <a:ext cx="280431" cy="0"/>
          </a:xfrm>
          <a:prstGeom prst="line">
            <a:avLst/>
          </a:prstGeom>
          <a:noFill/>
          <a:ln w="28575" cap="flat" cmpd="sng" algn="ctr">
            <a:solidFill>
              <a:schemeClr val="bg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A19C9AF5-068F-4E93-9D4B-D87085AEE8FA}"/>
              </a:ext>
            </a:extLst>
          </p:cNvPr>
          <p:cNvCxnSpPr>
            <a:cxnSpLocks/>
          </p:cNvCxnSpPr>
          <p:nvPr/>
        </p:nvCxnSpPr>
        <p:spPr bwMode="auto">
          <a:xfrm>
            <a:off x="3478769" y="3718117"/>
            <a:ext cx="283606" cy="0"/>
          </a:xfrm>
          <a:prstGeom prst="line">
            <a:avLst/>
          </a:prstGeom>
          <a:noFill/>
          <a:ln w="28575" cap="flat" cmpd="sng" algn="ctr">
            <a:solidFill>
              <a:schemeClr val="bg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6E92845B-22EC-4790-86D5-D72F330DFFF0}"/>
              </a:ext>
            </a:extLst>
          </p:cNvPr>
          <p:cNvCxnSpPr>
            <a:cxnSpLocks/>
          </p:cNvCxnSpPr>
          <p:nvPr/>
        </p:nvCxnSpPr>
        <p:spPr bwMode="auto">
          <a:xfrm>
            <a:off x="3478769" y="3653241"/>
            <a:ext cx="285723" cy="0"/>
          </a:xfrm>
          <a:prstGeom prst="line">
            <a:avLst/>
          </a:prstGeom>
          <a:noFill/>
          <a:ln w="28575" cap="flat" cmpd="sng" algn="ctr">
            <a:solidFill>
              <a:schemeClr val="bg1"/>
            </a:solidFill>
            <a:prstDash val="solid"/>
            <a:round/>
            <a:headEnd type="none" w="med" len="med"/>
            <a:tailEnd type="none" w="med" len="med"/>
          </a:ln>
          <a:effectLst/>
        </p:spPr>
      </p:cxnSp>
      <p:cxnSp>
        <p:nvCxnSpPr>
          <p:cNvPr id="706" name="Straight Connector 705">
            <a:extLst>
              <a:ext uri="{FF2B5EF4-FFF2-40B4-BE49-F238E27FC236}">
                <a16:creationId xmlns:a16="http://schemas.microsoft.com/office/drawing/2014/main" id="{C61DC173-CFA3-4D89-AB90-CE6F4769B971}"/>
              </a:ext>
            </a:extLst>
          </p:cNvPr>
          <p:cNvCxnSpPr>
            <a:cxnSpLocks/>
          </p:cNvCxnSpPr>
          <p:nvPr/>
        </p:nvCxnSpPr>
        <p:spPr bwMode="auto">
          <a:xfrm>
            <a:off x="3478769" y="3588365"/>
            <a:ext cx="302656" cy="0"/>
          </a:xfrm>
          <a:prstGeom prst="line">
            <a:avLst/>
          </a:prstGeom>
          <a:noFill/>
          <a:ln w="28575" cap="flat" cmpd="sng" algn="ctr">
            <a:solidFill>
              <a:schemeClr val="bg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E559B319-EE4D-4968-9E07-E0474ECA33A6}"/>
              </a:ext>
            </a:extLst>
          </p:cNvPr>
          <p:cNvCxnSpPr>
            <a:cxnSpLocks/>
          </p:cNvCxnSpPr>
          <p:nvPr/>
        </p:nvCxnSpPr>
        <p:spPr bwMode="auto">
          <a:xfrm>
            <a:off x="3478769" y="3523489"/>
            <a:ext cx="320648" cy="0"/>
          </a:xfrm>
          <a:prstGeom prst="line">
            <a:avLst/>
          </a:prstGeom>
          <a:noFill/>
          <a:ln w="28575" cap="flat" cmpd="sng" algn="ctr">
            <a:solidFill>
              <a:schemeClr val="bg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2C236A38-6D79-4360-BDCE-BBBC2E3BFB62}"/>
              </a:ext>
            </a:extLst>
          </p:cNvPr>
          <p:cNvCxnSpPr>
            <a:cxnSpLocks/>
          </p:cNvCxnSpPr>
          <p:nvPr/>
        </p:nvCxnSpPr>
        <p:spPr bwMode="auto">
          <a:xfrm>
            <a:off x="3478769" y="3458613"/>
            <a:ext cx="320648" cy="0"/>
          </a:xfrm>
          <a:prstGeom prst="line">
            <a:avLst/>
          </a:prstGeom>
          <a:noFill/>
          <a:ln w="28575" cap="flat" cmpd="sng" algn="ctr">
            <a:solidFill>
              <a:schemeClr val="bg1"/>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51FDAE98-D067-41AE-9B26-385DD050BF68}"/>
              </a:ext>
            </a:extLst>
          </p:cNvPr>
          <p:cNvCxnSpPr>
            <a:cxnSpLocks/>
          </p:cNvCxnSpPr>
          <p:nvPr/>
        </p:nvCxnSpPr>
        <p:spPr bwMode="auto">
          <a:xfrm>
            <a:off x="3478769" y="3393737"/>
            <a:ext cx="320648" cy="0"/>
          </a:xfrm>
          <a:prstGeom prst="line">
            <a:avLst/>
          </a:prstGeom>
          <a:noFill/>
          <a:ln w="28575" cap="flat" cmpd="sng" algn="ctr">
            <a:solidFill>
              <a:schemeClr val="bg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D8D3429E-125D-4995-972B-0C1BF4193BB3}"/>
              </a:ext>
            </a:extLst>
          </p:cNvPr>
          <p:cNvCxnSpPr>
            <a:cxnSpLocks/>
          </p:cNvCxnSpPr>
          <p:nvPr/>
        </p:nvCxnSpPr>
        <p:spPr bwMode="auto">
          <a:xfrm>
            <a:off x="3478769" y="3328861"/>
            <a:ext cx="322764" cy="0"/>
          </a:xfrm>
          <a:prstGeom prst="line">
            <a:avLst/>
          </a:prstGeom>
          <a:noFill/>
          <a:ln w="28575" cap="flat" cmpd="sng" algn="ctr">
            <a:solidFill>
              <a:schemeClr val="bg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C25651BA-A0FD-437B-8460-C59C767E73EB}"/>
              </a:ext>
            </a:extLst>
          </p:cNvPr>
          <p:cNvCxnSpPr>
            <a:cxnSpLocks/>
          </p:cNvCxnSpPr>
          <p:nvPr/>
        </p:nvCxnSpPr>
        <p:spPr bwMode="auto">
          <a:xfrm>
            <a:off x="3478769" y="3263985"/>
            <a:ext cx="325939" cy="0"/>
          </a:xfrm>
          <a:prstGeom prst="line">
            <a:avLst/>
          </a:prstGeom>
          <a:noFill/>
          <a:ln w="28575" cap="flat" cmpd="sng" algn="ctr">
            <a:solidFill>
              <a:schemeClr val="bg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82C4C4CB-E8C7-4921-B67C-47F9A15CAADF}"/>
              </a:ext>
            </a:extLst>
          </p:cNvPr>
          <p:cNvCxnSpPr>
            <a:cxnSpLocks/>
          </p:cNvCxnSpPr>
          <p:nvPr/>
        </p:nvCxnSpPr>
        <p:spPr bwMode="auto">
          <a:xfrm>
            <a:off x="3478769" y="3199109"/>
            <a:ext cx="407431" cy="0"/>
          </a:xfrm>
          <a:prstGeom prst="line">
            <a:avLst/>
          </a:prstGeom>
          <a:noFill/>
          <a:ln w="28575" cap="flat" cmpd="sng" algn="ctr">
            <a:solidFill>
              <a:schemeClr val="bg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26638A33-4144-4F02-8D9D-5A4B300F6B40}"/>
              </a:ext>
            </a:extLst>
          </p:cNvPr>
          <p:cNvCxnSpPr>
            <a:cxnSpLocks/>
          </p:cNvCxnSpPr>
          <p:nvPr/>
        </p:nvCxnSpPr>
        <p:spPr bwMode="auto">
          <a:xfrm>
            <a:off x="3478769" y="3134233"/>
            <a:ext cx="423306" cy="0"/>
          </a:xfrm>
          <a:prstGeom prst="line">
            <a:avLst/>
          </a:prstGeom>
          <a:noFill/>
          <a:ln w="28575" cap="flat" cmpd="sng" algn="ctr">
            <a:solidFill>
              <a:schemeClr val="bg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CE461D07-E251-40B8-9EDA-8BE0B29BF485}"/>
              </a:ext>
            </a:extLst>
          </p:cNvPr>
          <p:cNvCxnSpPr>
            <a:cxnSpLocks/>
          </p:cNvCxnSpPr>
          <p:nvPr/>
        </p:nvCxnSpPr>
        <p:spPr bwMode="auto">
          <a:xfrm>
            <a:off x="3478769" y="3069357"/>
            <a:ext cx="496331" cy="0"/>
          </a:xfrm>
          <a:prstGeom prst="line">
            <a:avLst/>
          </a:prstGeom>
          <a:noFill/>
          <a:ln w="28575" cap="flat" cmpd="sng" algn="ctr">
            <a:solidFill>
              <a:schemeClr val="bg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D9A85691-6A90-4DC3-8C02-178DD98D9C40}"/>
              </a:ext>
            </a:extLst>
          </p:cNvPr>
          <p:cNvCxnSpPr>
            <a:cxnSpLocks/>
          </p:cNvCxnSpPr>
          <p:nvPr/>
        </p:nvCxnSpPr>
        <p:spPr bwMode="auto">
          <a:xfrm>
            <a:off x="3899986" y="3134233"/>
            <a:ext cx="77231" cy="0"/>
          </a:xfrm>
          <a:prstGeom prst="line">
            <a:avLst/>
          </a:prstGeom>
          <a:noFill/>
          <a:ln w="28575" cap="flat" cmpd="sng" algn="ctr">
            <a:solidFill>
              <a:schemeClr val="tx2"/>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5C7323C8-B049-4C4A-8DFF-091CD1076B37}"/>
              </a:ext>
            </a:extLst>
          </p:cNvPr>
          <p:cNvCxnSpPr>
            <a:cxnSpLocks/>
          </p:cNvCxnSpPr>
          <p:nvPr/>
        </p:nvCxnSpPr>
        <p:spPr bwMode="auto">
          <a:xfrm>
            <a:off x="3885169" y="3199109"/>
            <a:ext cx="93106" cy="0"/>
          </a:xfrm>
          <a:prstGeom prst="line">
            <a:avLst/>
          </a:prstGeom>
          <a:noFill/>
          <a:ln w="28575" cap="flat" cmpd="sng" algn="ctr">
            <a:solidFill>
              <a:schemeClr val="tx2"/>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CCBAA22F-3511-4FD4-9015-49196B6B5DA0}"/>
              </a:ext>
            </a:extLst>
          </p:cNvPr>
          <p:cNvCxnSpPr>
            <a:cxnSpLocks/>
          </p:cNvCxnSpPr>
          <p:nvPr/>
        </p:nvCxnSpPr>
        <p:spPr bwMode="auto">
          <a:xfrm>
            <a:off x="3801560" y="3263985"/>
            <a:ext cx="176715" cy="0"/>
          </a:xfrm>
          <a:prstGeom prst="line">
            <a:avLst/>
          </a:prstGeom>
          <a:noFill/>
          <a:ln w="28575" cap="flat" cmpd="sng" algn="ctr">
            <a:solidFill>
              <a:schemeClr val="tx2"/>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97F64834-810D-4C8D-BEBA-5518D6985456}"/>
              </a:ext>
            </a:extLst>
          </p:cNvPr>
          <p:cNvCxnSpPr>
            <a:cxnSpLocks/>
          </p:cNvCxnSpPr>
          <p:nvPr/>
        </p:nvCxnSpPr>
        <p:spPr bwMode="auto">
          <a:xfrm>
            <a:off x="3799444" y="3328861"/>
            <a:ext cx="183064" cy="0"/>
          </a:xfrm>
          <a:prstGeom prst="line">
            <a:avLst/>
          </a:prstGeom>
          <a:noFill/>
          <a:ln w="28575" cap="flat" cmpd="sng" algn="ctr">
            <a:solidFill>
              <a:schemeClr val="tx2"/>
            </a:solidFill>
            <a:prstDash val="solid"/>
            <a:round/>
            <a:headEnd type="none" w="med" len="med"/>
            <a:tailEnd type="none" w="med" len="med"/>
          </a:ln>
          <a:effectLst/>
        </p:spPr>
      </p:cxnSp>
      <p:cxnSp>
        <p:nvCxnSpPr>
          <p:cNvPr id="730" name="Straight Connector 729">
            <a:extLst>
              <a:ext uri="{FF2B5EF4-FFF2-40B4-BE49-F238E27FC236}">
                <a16:creationId xmlns:a16="http://schemas.microsoft.com/office/drawing/2014/main" id="{0CDF3788-6DBA-460B-ABC9-664A5993E1C3}"/>
              </a:ext>
            </a:extLst>
          </p:cNvPr>
          <p:cNvCxnSpPr>
            <a:cxnSpLocks/>
          </p:cNvCxnSpPr>
          <p:nvPr/>
        </p:nvCxnSpPr>
        <p:spPr bwMode="auto">
          <a:xfrm>
            <a:off x="3797327" y="3393737"/>
            <a:ext cx="183065" cy="0"/>
          </a:xfrm>
          <a:prstGeom prst="line">
            <a:avLst/>
          </a:prstGeom>
          <a:noFill/>
          <a:ln w="28575" cap="flat" cmpd="sng" algn="ctr">
            <a:solidFill>
              <a:schemeClr val="tx2"/>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5BF1C87A-D109-4B00-9805-A6718211F076}"/>
              </a:ext>
            </a:extLst>
          </p:cNvPr>
          <p:cNvCxnSpPr>
            <a:cxnSpLocks/>
          </p:cNvCxnSpPr>
          <p:nvPr/>
        </p:nvCxnSpPr>
        <p:spPr bwMode="auto">
          <a:xfrm>
            <a:off x="3796269" y="3458613"/>
            <a:ext cx="180948" cy="0"/>
          </a:xfrm>
          <a:prstGeom prst="line">
            <a:avLst/>
          </a:prstGeom>
          <a:noFill/>
          <a:ln w="28575" cap="flat" cmpd="sng" algn="ctr">
            <a:solidFill>
              <a:schemeClr val="tx2"/>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FD8DC833-52A4-4A9E-9298-D045A8DEAB21}"/>
              </a:ext>
            </a:extLst>
          </p:cNvPr>
          <p:cNvCxnSpPr>
            <a:cxnSpLocks/>
          </p:cNvCxnSpPr>
          <p:nvPr/>
        </p:nvCxnSpPr>
        <p:spPr bwMode="auto">
          <a:xfrm>
            <a:off x="3795211" y="3523489"/>
            <a:ext cx="183064" cy="0"/>
          </a:xfrm>
          <a:prstGeom prst="line">
            <a:avLst/>
          </a:prstGeom>
          <a:noFill/>
          <a:ln w="28575" cap="flat" cmpd="sng" algn="ctr">
            <a:solidFill>
              <a:schemeClr val="tx2"/>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FB9F0C3E-CE1C-419C-8CF6-B7361FE61853}"/>
              </a:ext>
            </a:extLst>
          </p:cNvPr>
          <p:cNvCxnSpPr>
            <a:cxnSpLocks/>
          </p:cNvCxnSpPr>
          <p:nvPr/>
        </p:nvCxnSpPr>
        <p:spPr bwMode="auto">
          <a:xfrm>
            <a:off x="3775103" y="3588365"/>
            <a:ext cx="196822" cy="0"/>
          </a:xfrm>
          <a:prstGeom prst="line">
            <a:avLst/>
          </a:prstGeom>
          <a:noFill/>
          <a:ln w="28575" cap="flat" cmpd="sng" algn="ctr">
            <a:solidFill>
              <a:schemeClr val="tx2"/>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740EB853-BA06-4BCC-87BE-E71746C8A320}"/>
              </a:ext>
            </a:extLst>
          </p:cNvPr>
          <p:cNvCxnSpPr>
            <a:cxnSpLocks/>
          </p:cNvCxnSpPr>
          <p:nvPr/>
        </p:nvCxnSpPr>
        <p:spPr bwMode="auto">
          <a:xfrm>
            <a:off x="3762403" y="3653241"/>
            <a:ext cx="214814" cy="0"/>
          </a:xfrm>
          <a:prstGeom prst="line">
            <a:avLst/>
          </a:prstGeom>
          <a:noFill/>
          <a:ln w="28575" cap="flat" cmpd="sng" algn="ctr">
            <a:solidFill>
              <a:schemeClr val="tx2"/>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AED18D9E-6BC0-4C50-AA80-A3858CB47D91}"/>
              </a:ext>
            </a:extLst>
          </p:cNvPr>
          <p:cNvCxnSpPr>
            <a:cxnSpLocks/>
          </p:cNvCxnSpPr>
          <p:nvPr/>
        </p:nvCxnSpPr>
        <p:spPr bwMode="auto">
          <a:xfrm>
            <a:off x="3761344" y="3718117"/>
            <a:ext cx="211639" cy="0"/>
          </a:xfrm>
          <a:prstGeom prst="line">
            <a:avLst/>
          </a:prstGeom>
          <a:noFill/>
          <a:ln w="28575" cap="flat" cmpd="sng" algn="ctr">
            <a:solidFill>
              <a:schemeClr val="tx2"/>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15BCA1D6-919E-47EA-91D8-B4A3CDB7DFEB}"/>
              </a:ext>
            </a:extLst>
          </p:cNvPr>
          <p:cNvCxnSpPr>
            <a:cxnSpLocks/>
          </p:cNvCxnSpPr>
          <p:nvPr/>
        </p:nvCxnSpPr>
        <p:spPr bwMode="auto">
          <a:xfrm>
            <a:off x="3753936" y="3782993"/>
            <a:ext cx="223281" cy="0"/>
          </a:xfrm>
          <a:prstGeom prst="line">
            <a:avLst/>
          </a:prstGeom>
          <a:noFill/>
          <a:ln w="28575" cap="flat" cmpd="sng" algn="ctr">
            <a:solidFill>
              <a:schemeClr val="tx2"/>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E15F25A5-3478-444F-91AD-0058E66421C1}"/>
              </a:ext>
            </a:extLst>
          </p:cNvPr>
          <p:cNvCxnSpPr>
            <a:cxnSpLocks/>
          </p:cNvCxnSpPr>
          <p:nvPr/>
        </p:nvCxnSpPr>
        <p:spPr bwMode="auto">
          <a:xfrm>
            <a:off x="3756052" y="3847869"/>
            <a:ext cx="221165" cy="0"/>
          </a:xfrm>
          <a:prstGeom prst="line">
            <a:avLst/>
          </a:prstGeom>
          <a:noFill/>
          <a:ln w="28575" cap="flat" cmpd="sng" algn="ctr">
            <a:solidFill>
              <a:schemeClr val="tx2"/>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EA3EBBDD-C0D7-4BFE-8F0D-D9543E03A347}"/>
              </a:ext>
            </a:extLst>
          </p:cNvPr>
          <p:cNvCxnSpPr>
            <a:cxnSpLocks/>
          </p:cNvCxnSpPr>
          <p:nvPr/>
        </p:nvCxnSpPr>
        <p:spPr bwMode="auto">
          <a:xfrm>
            <a:off x="3737002" y="3912745"/>
            <a:ext cx="238098" cy="0"/>
          </a:xfrm>
          <a:prstGeom prst="line">
            <a:avLst/>
          </a:prstGeom>
          <a:noFill/>
          <a:ln w="28575" cap="flat" cmpd="sng" algn="ctr">
            <a:solidFill>
              <a:schemeClr val="tx2"/>
            </a:solidFill>
            <a:prstDash val="solid"/>
            <a:round/>
            <a:headEnd type="none" w="med" len="med"/>
            <a:tailEnd type="none" w="med" len="med"/>
          </a:ln>
          <a:effectLst/>
        </p:spPr>
      </p:cxnSp>
      <p:cxnSp>
        <p:nvCxnSpPr>
          <p:cNvPr id="760" name="Straight Connector 759">
            <a:extLst>
              <a:ext uri="{FF2B5EF4-FFF2-40B4-BE49-F238E27FC236}">
                <a16:creationId xmlns:a16="http://schemas.microsoft.com/office/drawing/2014/main" id="{704649CA-82BB-4607-96F1-7BA0580959B7}"/>
              </a:ext>
            </a:extLst>
          </p:cNvPr>
          <p:cNvCxnSpPr>
            <a:cxnSpLocks/>
          </p:cNvCxnSpPr>
          <p:nvPr/>
        </p:nvCxnSpPr>
        <p:spPr bwMode="auto">
          <a:xfrm>
            <a:off x="3742294" y="3977621"/>
            <a:ext cx="235981" cy="0"/>
          </a:xfrm>
          <a:prstGeom prst="line">
            <a:avLst/>
          </a:prstGeom>
          <a:noFill/>
          <a:ln w="28575" cap="flat" cmpd="sng" algn="ctr">
            <a:solidFill>
              <a:schemeClr val="tx2"/>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9A8EEB1A-9DD5-42E9-B5F1-B0D8314F8A5C}"/>
              </a:ext>
            </a:extLst>
          </p:cNvPr>
          <p:cNvCxnSpPr>
            <a:cxnSpLocks/>
          </p:cNvCxnSpPr>
          <p:nvPr/>
        </p:nvCxnSpPr>
        <p:spPr bwMode="auto">
          <a:xfrm>
            <a:off x="3739119" y="4042497"/>
            <a:ext cx="237039" cy="0"/>
          </a:xfrm>
          <a:prstGeom prst="line">
            <a:avLst/>
          </a:prstGeom>
          <a:noFill/>
          <a:ln w="28575" cap="flat" cmpd="sng" algn="ctr">
            <a:solidFill>
              <a:schemeClr val="tx2"/>
            </a:solidFill>
            <a:prstDash val="solid"/>
            <a:round/>
            <a:headEnd type="none" w="med" len="med"/>
            <a:tailEnd type="none" w="med" len="med"/>
          </a:ln>
          <a:effectLst/>
        </p:spPr>
      </p:cxnSp>
      <p:cxnSp>
        <p:nvCxnSpPr>
          <p:cNvPr id="766" name="Straight Connector 765">
            <a:extLst>
              <a:ext uri="{FF2B5EF4-FFF2-40B4-BE49-F238E27FC236}">
                <a16:creationId xmlns:a16="http://schemas.microsoft.com/office/drawing/2014/main" id="{2075ACB4-94F4-4089-8BB7-39A60612379A}"/>
              </a:ext>
            </a:extLst>
          </p:cNvPr>
          <p:cNvCxnSpPr>
            <a:cxnSpLocks/>
          </p:cNvCxnSpPr>
          <p:nvPr/>
        </p:nvCxnSpPr>
        <p:spPr bwMode="auto">
          <a:xfrm>
            <a:off x="3721128" y="4107373"/>
            <a:ext cx="255030" cy="0"/>
          </a:xfrm>
          <a:prstGeom prst="line">
            <a:avLst/>
          </a:prstGeom>
          <a:noFill/>
          <a:ln w="28575" cap="flat" cmpd="sng" algn="ctr">
            <a:solidFill>
              <a:schemeClr val="tx2"/>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16327963-7DD5-4C48-B16D-BDEDC78FEF54}"/>
              </a:ext>
            </a:extLst>
          </p:cNvPr>
          <p:cNvCxnSpPr>
            <a:cxnSpLocks/>
          </p:cNvCxnSpPr>
          <p:nvPr/>
        </p:nvCxnSpPr>
        <p:spPr bwMode="auto">
          <a:xfrm>
            <a:off x="3719011" y="4172249"/>
            <a:ext cx="255031" cy="0"/>
          </a:xfrm>
          <a:prstGeom prst="line">
            <a:avLst/>
          </a:prstGeom>
          <a:noFill/>
          <a:ln w="28575" cap="flat" cmpd="sng" algn="ctr">
            <a:solidFill>
              <a:schemeClr val="tx2"/>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B24CC5AA-EDD3-4F45-AD74-FBA0EEA7C473}"/>
              </a:ext>
            </a:extLst>
          </p:cNvPr>
          <p:cNvCxnSpPr>
            <a:cxnSpLocks/>
          </p:cNvCxnSpPr>
          <p:nvPr/>
        </p:nvCxnSpPr>
        <p:spPr bwMode="auto">
          <a:xfrm>
            <a:off x="3702078" y="4237125"/>
            <a:ext cx="273022" cy="0"/>
          </a:xfrm>
          <a:prstGeom prst="line">
            <a:avLst/>
          </a:prstGeom>
          <a:noFill/>
          <a:ln w="28575" cap="flat" cmpd="sng" algn="ctr">
            <a:solidFill>
              <a:schemeClr val="tx2"/>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BAE8044E-F3DE-47F3-9948-EC537761D4EB}"/>
              </a:ext>
            </a:extLst>
          </p:cNvPr>
          <p:cNvCxnSpPr>
            <a:cxnSpLocks/>
          </p:cNvCxnSpPr>
          <p:nvPr/>
        </p:nvCxnSpPr>
        <p:spPr bwMode="auto">
          <a:xfrm>
            <a:off x="3693610" y="4302001"/>
            <a:ext cx="279373" cy="0"/>
          </a:xfrm>
          <a:prstGeom prst="line">
            <a:avLst/>
          </a:prstGeom>
          <a:noFill/>
          <a:ln w="28575" cap="flat" cmpd="sng" algn="ctr">
            <a:solidFill>
              <a:schemeClr val="tx2"/>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E991E192-5347-45F4-9A5E-734B4CBB1422}"/>
              </a:ext>
            </a:extLst>
          </p:cNvPr>
          <p:cNvCxnSpPr>
            <a:cxnSpLocks/>
          </p:cNvCxnSpPr>
          <p:nvPr/>
        </p:nvCxnSpPr>
        <p:spPr bwMode="auto">
          <a:xfrm>
            <a:off x="3688319" y="4366877"/>
            <a:ext cx="285723" cy="0"/>
          </a:xfrm>
          <a:prstGeom prst="line">
            <a:avLst/>
          </a:prstGeom>
          <a:noFill/>
          <a:ln w="28575" cap="flat" cmpd="sng" algn="ctr">
            <a:solidFill>
              <a:schemeClr val="tx2"/>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C414210D-DC7E-42DD-91FB-F00986A51035}"/>
              </a:ext>
            </a:extLst>
          </p:cNvPr>
          <p:cNvCxnSpPr>
            <a:cxnSpLocks/>
          </p:cNvCxnSpPr>
          <p:nvPr/>
        </p:nvCxnSpPr>
        <p:spPr bwMode="auto">
          <a:xfrm>
            <a:off x="3680911" y="4431753"/>
            <a:ext cx="295247" cy="0"/>
          </a:xfrm>
          <a:prstGeom prst="line">
            <a:avLst/>
          </a:prstGeom>
          <a:noFill/>
          <a:ln w="28575" cap="flat" cmpd="sng" algn="ctr">
            <a:solidFill>
              <a:schemeClr val="tx2"/>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D299C297-F526-4BEF-A966-5193308EA66A}"/>
              </a:ext>
            </a:extLst>
          </p:cNvPr>
          <p:cNvCxnSpPr>
            <a:cxnSpLocks/>
          </p:cNvCxnSpPr>
          <p:nvPr/>
        </p:nvCxnSpPr>
        <p:spPr bwMode="auto">
          <a:xfrm>
            <a:off x="3627994" y="4496629"/>
            <a:ext cx="350281" cy="0"/>
          </a:xfrm>
          <a:prstGeom prst="line">
            <a:avLst/>
          </a:prstGeom>
          <a:noFill/>
          <a:ln w="28575" cap="flat" cmpd="sng" algn="ctr">
            <a:solidFill>
              <a:schemeClr val="tx2"/>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B73BB8AB-6C2F-400D-8621-528E69E5D788}"/>
              </a:ext>
            </a:extLst>
          </p:cNvPr>
          <p:cNvCxnSpPr>
            <a:cxnSpLocks/>
          </p:cNvCxnSpPr>
          <p:nvPr/>
        </p:nvCxnSpPr>
        <p:spPr bwMode="auto">
          <a:xfrm>
            <a:off x="3554969" y="4561502"/>
            <a:ext cx="422248" cy="0"/>
          </a:xfrm>
          <a:prstGeom prst="line">
            <a:avLst/>
          </a:prstGeom>
          <a:noFill/>
          <a:ln w="28575" cap="flat" cmpd="sng" algn="ctr">
            <a:solidFill>
              <a:schemeClr val="tx2"/>
            </a:solidFill>
            <a:prstDash val="solid"/>
            <a:round/>
            <a:headEnd type="none" w="med" len="med"/>
            <a:tailEnd type="none" w="med" len="med"/>
          </a:ln>
          <a:effectLst/>
        </p:spPr>
      </p:cxnSp>
      <p:sp>
        <p:nvSpPr>
          <p:cNvPr id="788" name="TextBox 787">
            <a:extLst>
              <a:ext uri="{FF2B5EF4-FFF2-40B4-BE49-F238E27FC236}">
                <a16:creationId xmlns:a16="http://schemas.microsoft.com/office/drawing/2014/main" id="{CAFCCC3C-086B-44E1-B094-AEE49AECE2D3}"/>
              </a:ext>
            </a:extLst>
          </p:cNvPr>
          <p:cNvSpPr txBox="1"/>
          <p:nvPr/>
        </p:nvSpPr>
        <p:spPr bwMode="auto">
          <a:xfrm>
            <a:off x="4635304" y="1254548"/>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2</a:t>
            </a:r>
          </a:p>
        </p:txBody>
      </p:sp>
      <p:sp>
        <p:nvSpPr>
          <p:cNvPr id="789" name="TextBox 788">
            <a:extLst>
              <a:ext uri="{FF2B5EF4-FFF2-40B4-BE49-F238E27FC236}">
                <a16:creationId xmlns:a16="http://schemas.microsoft.com/office/drawing/2014/main" id="{321F6171-0939-4E97-BCA0-31BEF9AF4FC1}"/>
              </a:ext>
            </a:extLst>
          </p:cNvPr>
          <p:cNvSpPr txBox="1"/>
          <p:nvPr/>
        </p:nvSpPr>
        <p:spPr bwMode="auto">
          <a:xfrm>
            <a:off x="2430823" y="4724400"/>
            <a:ext cx="454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CCF</a:t>
            </a:r>
          </a:p>
        </p:txBody>
      </p:sp>
      <p:sp>
        <p:nvSpPr>
          <p:cNvPr id="790" name="Freeform: Shape 789">
            <a:extLst>
              <a:ext uri="{FF2B5EF4-FFF2-40B4-BE49-F238E27FC236}">
                <a16:creationId xmlns:a16="http://schemas.microsoft.com/office/drawing/2014/main" id="{3628C5D9-7BA7-4CB6-B351-6897C637CE27}"/>
              </a:ext>
            </a:extLst>
          </p:cNvPr>
          <p:cNvSpPr/>
          <p:nvPr/>
        </p:nvSpPr>
        <p:spPr bwMode="auto">
          <a:xfrm>
            <a:off x="5522084" y="1538868"/>
            <a:ext cx="1400593" cy="3006369"/>
          </a:xfrm>
          <a:custGeom>
            <a:avLst/>
            <a:gdLst>
              <a:gd name="connsiteX0" fmla="*/ 0 w 1400593"/>
              <a:gd name="connsiteY0" fmla="*/ 0 h 3006369"/>
              <a:gd name="connsiteX1" fmla="*/ 0 w 1400593"/>
              <a:gd name="connsiteY1" fmla="*/ 3006369 h 3006369"/>
              <a:gd name="connsiteX2" fmla="*/ 1400593 w 1400593"/>
              <a:gd name="connsiteY2" fmla="*/ 3006369 h 3006369"/>
            </a:gdLst>
            <a:ahLst/>
            <a:cxnLst>
              <a:cxn ang="0">
                <a:pos x="connsiteX0" y="connsiteY0"/>
              </a:cxn>
              <a:cxn ang="0">
                <a:pos x="connsiteX1" y="connsiteY1"/>
              </a:cxn>
              <a:cxn ang="0">
                <a:pos x="connsiteX2" y="connsiteY2"/>
              </a:cxn>
            </a:cxnLst>
            <a:rect l="l" t="t" r="r" b="b"/>
            <a:pathLst>
              <a:path w="1400593" h="3006369">
                <a:moveTo>
                  <a:pt x="0" y="0"/>
                </a:moveTo>
                <a:lnTo>
                  <a:pt x="0" y="3006369"/>
                </a:lnTo>
                <a:lnTo>
                  <a:pt x="1400593" y="3006369"/>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798" name="Group 797">
            <a:extLst>
              <a:ext uri="{FF2B5EF4-FFF2-40B4-BE49-F238E27FC236}">
                <a16:creationId xmlns:a16="http://schemas.microsoft.com/office/drawing/2014/main" id="{2953ABCD-D9A0-418A-AEB5-1166EA77B9EE}"/>
              </a:ext>
            </a:extLst>
          </p:cNvPr>
          <p:cNvGrpSpPr/>
          <p:nvPr/>
        </p:nvGrpSpPr>
        <p:grpSpPr>
          <a:xfrm>
            <a:off x="5524141" y="4545949"/>
            <a:ext cx="1294683" cy="51895"/>
            <a:chOff x="5524141" y="4545949"/>
            <a:chExt cx="1294683" cy="152400"/>
          </a:xfrm>
        </p:grpSpPr>
        <p:cxnSp>
          <p:nvCxnSpPr>
            <p:cNvPr id="792" name="Straight Connector 791">
              <a:extLst>
                <a:ext uri="{FF2B5EF4-FFF2-40B4-BE49-F238E27FC236}">
                  <a16:creationId xmlns:a16="http://schemas.microsoft.com/office/drawing/2014/main" id="{2CCF5808-6634-490F-8B76-97A079DE51B0}"/>
                </a:ext>
              </a:extLst>
            </p:cNvPr>
            <p:cNvCxnSpPr/>
            <p:nvPr/>
          </p:nvCxnSpPr>
          <p:spPr bwMode="auto">
            <a:xfrm>
              <a:off x="5524141" y="454594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CDE65253-E5FE-4E00-8476-05A73FC48FA7}"/>
                </a:ext>
              </a:extLst>
            </p:cNvPr>
            <p:cNvCxnSpPr/>
            <p:nvPr/>
          </p:nvCxnSpPr>
          <p:spPr bwMode="auto">
            <a:xfrm>
              <a:off x="5783078" y="454594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6F2AB579-1DE1-4B71-BC7E-F0FA069F711C}"/>
                </a:ext>
              </a:extLst>
            </p:cNvPr>
            <p:cNvCxnSpPr/>
            <p:nvPr/>
          </p:nvCxnSpPr>
          <p:spPr bwMode="auto">
            <a:xfrm>
              <a:off x="6042015" y="454594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530C289D-8F95-4C0D-B555-5CE56BAD720A}"/>
                </a:ext>
              </a:extLst>
            </p:cNvPr>
            <p:cNvCxnSpPr/>
            <p:nvPr/>
          </p:nvCxnSpPr>
          <p:spPr bwMode="auto">
            <a:xfrm>
              <a:off x="6300952" y="454594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06A42F68-B3B7-4256-8079-97D80FB7033A}"/>
                </a:ext>
              </a:extLst>
            </p:cNvPr>
            <p:cNvCxnSpPr/>
            <p:nvPr/>
          </p:nvCxnSpPr>
          <p:spPr bwMode="auto">
            <a:xfrm>
              <a:off x="6559889" y="4545949"/>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E0E23FA6-2F57-4786-A657-B8C4A6E7E88F}"/>
                </a:ext>
              </a:extLst>
            </p:cNvPr>
            <p:cNvCxnSpPr/>
            <p:nvPr/>
          </p:nvCxnSpPr>
          <p:spPr bwMode="auto">
            <a:xfrm>
              <a:off x="6818824" y="4545949"/>
              <a:ext cx="0" cy="152400"/>
            </a:xfrm>
            <a:prstGeom prst="line">
              <a:avLst/>
            </a:prstGeom>
            <a:noFill/>
            <a:ln w="28575" cap="flat" cmpd="sng" algn="ctr">
              <a:solidFill>
                <a:schemeClr val="bg1"/>
              </a:solidFill>
              <a:prstDash val="solid"/>
              <a:round/>
              <a:headEnd type="none" w="med" len="med"/>
              <a:tailEnd type="none" w="med" len="med"/>
            </a:ln>
            <a:effectLst/>
          </p:spPr>
        </p:cxnSp>
      </p:grpSp>
      <p:grpSp>
        <p:nvGrpSpPr>
          <p:cNvPr id="839" name="Group 838">
            <a:extLst>
              <a:ext uri="{FF2B5EF4-FFF2-40B4-BE49-F238E27FC236}">
                <a16:creationId xmlns:a16="http://schemas.microsoft.com/office/drawing/2014/main" id="{B8D33BDF-5994-4144-B9DF-B584C71B155E}"/>
              </a:ext>
            </a:extLst>
          </p:cNvPr>
          <p:cNvGrpSpPr/>
          <p:nvPr/>
        </p:nvGrpSpPr>
        <p:grpSpPr>
          <a:xfrm>
            <a:off x="5467756" y="1584613"/>
            <a:ext cx="45719" cy="2881035"/>
            <a:chOff x="5302720" y="1584613"/>
            <a:chExt cx="210755" cy="2881035"/>
          </a:xfrm>
        </p:grpSpPr>
        <p:cxnSp>
          <p:nvCxnSpPr>
            <p:cNvPr id="800" name="Straight Connector 799">
              <a:extLst>
                <a:ext uri="{FF2B5EF4-FFF2-40B4-BE49-F238E27FC236}">
                  <a16:creationId xmlns:a16="http://schemas.microsoft.com/office/drawing/2014/main" id="{45DA901E-601B-41BC-8BDA-3C00654490EE}"/>
                </a:ext>
              </a:extLst>
            </p:cNvPr>
            <p:cNvCxnSpPr/>
            <p:nvPr/>
          </p:nvCxnSpPr>
          <p:spPr bwMode="auto">
            <a:xfrm>
              <a:off x="5302720" y="446564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988E92C7-64D0-49A2-AF74-8CD964992F59}"/>
                </a:ext>
              </a:extLst>
            </p:cNvPr>
            <p:cNvCxnSpPr/>
            <p:nvPr/>
          </p:nvCxnSpPr>
          <p:spPr bwMode="auto">
            <a:xfrm>
              <a:off x="5302720" y="438984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7D0D64C6-93B5-43D1-B10D-2D747EF5391F}"/>
                </a:ext>
              </a:extLst>
            </p:cNvPr>
            <p:cNvCxnSpPr/>
            <p:nvPr/>
          </p:nvCxnSpPr>
          <p:spPr bwMode="auto">
            <a:xfrm>
              <a:off x="5302720" y="431402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EBAA19EE-5459-419A-842A-16EA6D1465AC}"/>
                </a:ext>
              </a:extLst>
            </p:cNvPr>
            <p:cNvCxnSpPr/>
            <p:nvPr/>
          </p:nvCxnSpPr>
          <p:spPr bwMode="auto">
            <a:xfrm>
              <a:off x="5302720" y="423820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A818CE37-2F0B-447D-921C-153B952B4B25}"/>
                </a:ext>
              </a:extLst>
            </p:cNvPr>
            <p:cNvCxnSpPr/>
            <p:nvPr/>
          </p:nvCxnSpPr>
          <p:spPr bwMode="auto">
            <a:xfrm>
              <a:off x="5302720" y="416239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7639D58F-2618-4B85-BBB0-4E282D7776D7}"/>
                </a:ext>
              </a:extLst>
            </p:cNvPr>
            <p:cNvCxnSpPr/>
            <p:nvPr/>
          </p:nvCxnSpPr>
          <p:spPr bwMode="auto">
            <a:xfrm>
              <a:off x="5302720" y="408657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2D154480-3285-417F-8926-ED03CCE26112}"/>
                </a:ext>
              </a:extLst>
            </p:cNvPr>
            <p:cNvCxnSpPr/>
            <p:nvPr/>
          </p:nvCxnSpPr>
          <p:spPr bwMode="auto">
            <a:xfrm>
              <a:off x="5302720" y="401075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674813E6-B5CF-438D-909D-EDA9A36CE6C9}"/>
                </a:ext>
              </a:extLst>
            </p:cNvPr>
            <p:cNvCxnSpPr/>
            <p:nvPr/>
          </p:nvCxnSpPr>
          <p:spPr bwMode="auto">
            <a:xfrm>
              <a:off x="5302720" y="393494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BC0E2178-24A1-4778-A543-7F6FE32C4239}"/>
                </a:ext>
              </a:extLst>
            </p:cNvPr>
            <p:cNvCxnSpPr/>
            <p:nvPr/>
          </p:nvCxnSpPr>
          <p:spPr bwMode="auto">
            <a:xfrm>
              <a:off x="5302720" y="385912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C3359482-606B-43C6-A66C-A3091379C54C}"/>
                </a:ext>
              </a:extLst>
            </p:cNvPr>
            <p:cNvCxnSpPr/>
            <p:nvPr/>
          </p:nvCxnSpPr>
          <p:spPr bwMode="auto">
            <a:xfrm>
              <a:off x="5302720" y="378330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C93172AC-582C-4731-A1BF-69BBDDF81639}"/>
                </a:ext>
              </a:extLst>
            </p:cNvPr>
            <p:cNvCxnSpPr/>
            <p:nvPr/>
          </p:nvCxnSpPr>
          <p:spPr bwMode="auto">
            <a:xfrm>
              <a:off x="5302720" y="370748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C87AE5D0-0A2E-4F4A-AF70-5B241B905AF1}"/>
                </a:ext>
              </a:extLst>
            </p:cNvPr>
            <p:cNvCxnSpPr/>
            <p:nvPr/>
          </p:nvCxnSpPr>
          <p:spPr bwMode="auto">
            <a:xfrm>
              <a:off x="5302720" y="363167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B43794C4-D356-4F62-B304-FD51043D0DCE}"/>
                </a:ext>
              </a:extLst>
            </p:cNvPr>
            <p:cNvCxnSpPr/>
            <p:nvPr/>
          </p:nvCxnSpPr>
          <p:spPr bwMode="auto">
            <a:xfrm>
              <a:off x="5302720" y="355585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8745CA36-1D3B-4CAD-ADD5-513BBBE16F44}"/>
                </a:ext>
              </a:extLst>
            </p:cNvPr>
            <p:cNvCxnSpPr/>
            <p:nvPr/>
          </p:nvCxnSpPr>
          <p:spPr bwMode="auto">
            <a:xfrm>
              <a:off x="5302720" y="348003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53F48109-A641-4EF6-BC69-5FDF06C01E6D}"/>
                </a:ext>
              </a:extLst>
            </p:cNvPr>
            <p:cNvCxnSpPr/>
            <p:nvPr/>
          </p:nvCxnSpPr>
          <p:spPr bwMode="auto">
            <a:xfrm>
              <a:off x="5302720" y="340422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C5A3FA42-E9F9-428E-A2E0-4DD2F1938832}"/>
                </a:ext>
              </a:extLst>
            </p:cNvPr>
            <p:cNvCxnSpPr/>
            <p:nvPr/>
          </p:nvCxnSpPr>
          <p:spPr bwMode="auto">
            <a:xfrm>
              <a:off x="5302720" y="332840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4A10DE58-3A71-4C8E-897E-D8104418C3E9}"/>
                </a:ext>
              </a:extLst>
            </p:cNvPr>
            <p:cNvCxnSpPr/>
            <p:nvPr/>
          </p:nvCxnSpPr>
          <p:spPr bwMode="auto">
            <a:xfrm>
              <a:off x="5302720" y="325258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B33F3BB6-6F72-4766-871E-09353E2FF88A}"/>
                </a:ext>
              </a:extLst>
            </p:cNvPr>
            <p:cNvCxnSpPr/>
            <p:nvPr/>
          </p:nvCxnSpPr>
          <p:spPr bwMode="auto">
            <a:xfrm>
              <a:off x="5302720" y="317677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47197815-ACEF-4D29-B058-D5648E28099A}"/>
                </a:ext>
              </a:extLst>
            </p:cNvPr>
            <p:cNvCxnSpPr/>
            <p:nvPr/>
          </p:nvCxnSpPr>
          <p:spPr bwMode="auto">
            <a:xfrm>
              <a:off x="5302720" y="310095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3A6DF1A7-80ED-49BA-ABCC-7937473149C8}"/>
                </a:ext>
              </a:extLst>
            </p:cNvPr>
            <p:cNvCxnSpPr/>
            <p:nvPr/>
          </p:nvCxnSpPr>
          <p:spPr bwMode="auto">
            <a:xfrm>
              <a:off x="5302720" y="302513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A485E270-F822-41FF-9B7D-708E00394DCA}"/>
                </a:ext>
              </a:extLst>
            </p:cNvPr>
            <p:cNvCxnSpPr/>
            <p:nvPr/>
          </p:nvCxnSpPr>
          <p:spPr bwMode="auto">
            <a:xfrm>
              <a:off x="5302720" y="294931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9E0DC3AA-52A7-484A-8ACE-E0F3FF537A0D}"/>
                </a:ext>
              </a:extLst>
            </p:cNvPr>
            <p:cNvCxnSpPr/>
            <p:nvPr/>
          </p:nvCxnSpPr>
          <p:spPr bwMode="auto">
            <a:xfrm>
              <a:off x="5302720" y="287350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E0B0902C-B5E3-4B4B-A1F5-2E50ECA4104D}"/>
                </a:ext>
              </a:extLst>
            </p:cNvPr>
            <p:cNvCxnSpPr/>
            <p:nvPr/>
          </p:nvCxnSpPr>
          <p:spPr bwMode="auto">
            <a:xfrm>
              <a:off x="5302720" y="279768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4735A1E6-A574-4A98-AE34-A2C4BBD89C4E}"/>
                </a:ext>
              </a:extLst>
            </p:cNvPr>
            <p:cNvCxnSpPr/>
            <p:nvPr/>
          </p:nvCxnSpPr>
          <p:spPr bwMode="auto">
            <a:xfrm>
              <a:off x="5302720" y="272186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1B0EB27E-4D3B-4C48-85D0-70AB1B862CBB}"/>
                </a:ext>
              </a:extLst>
            </p:cNvPr>
            <p:cNvCxnSpPr/>
            <p:nvPr/>
          </p:nvCxnSpPr>
          <p:spPr bwMode="auto">
            <a:xfrm>
              <a:off x="5302720" y="264605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23E85DBA-585F-4F4B-9D37-7114936BC754}"/>
                </a:ext>
              </a:extLst>
            </p:cNvPr>
            <p:cNvCxnSpPr/>
            <p:nvPr/>
          </p:nvCxnSpPr>
          <p:spPr bwMode="auto">
            <a:xfrm>
              <a:off x="5302720" y="257023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2DBA6B2D-73B5-480B-9649-7806B6FE0D9B}"/>
                </a:ext>
              </a:extLst>
            </p:cNvPr>
            <p:cNvCxnSpPr/>
            <p:nvPr/>
          </p:nvCxnSpPr>
          <p:spPr bwMode="auto">
            <a:xfrm>
              <a:off x="5302720" y="249441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C26B0C47-3E91-41EE-86E2-563C0B80D768}"/>
                </a:ext>
              </a:extLst>
            </p:cNvPr>
            <p:cNvCxnSpPr/>
            <p:nvPr/>
          </p:nvCxnSpPr>
          <p:spPr bwMode="auto">
            <a:xfrm>
              <a:off x="5302720" y="241860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74C0F6C5-A17C-44DE-AC94-2971549227AF}"/>
                </a:ext>
              </a:extLst>
            </p:cNvPr>
            <p:cNvCxnSpPr/>
            <p:nvPr/>
          </p:nvCxnSpPr>
          <p:spPr bwMode="auto">
            <a:xfrm>
              <a:off x="5302720" y="234278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699FD9D8-686B-4DFE-867F-CA5153DEFBF6}"/>
                </a:ext>
              </a:extLst>
            </p:cNvPr>
            <p:cNvCxnSpPr/>
            <p:nvPr/>
          </p:nvCxnSpPr>
          <p:spPr bwMode="auto">
            <a:xfrm>
              <a:off x="5302720" y="226696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AF82F291-8034-46B1-8484-1CF4728C1E2A}"/>
                </a:ext>
              </a:extLst>
            </p:cNvPr>
            <p:cNvCxnSpPr/>
            <p:nvPr/>
          </p:nvCxnSpPr>
          <p:spPr bwMode="auto">
            <a:xfrm>
              <a:off x="5302720" y="219114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EBD035EF-73A0-4AC2-A7F3-D55ECFB51208}"/>
                </a:ext>
              </a:extLst>
            </p:cNvPr>
            <p:cNvCxnSpPr/>
            <p:nvPr/>
          </p:nvCxnSpPr>
          <p:spPr bwMode="auto">
            <a:xfrm>
              <a:off x="5302720" y="211533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2" name="Straight Connector 831">
              <a:extLst>
                <a:ext uri="{FF2B5EF4-FFF2-40B4-BE49-F238E27FC236}">
                  <a16:creationId xmlns:a16="http://schemas.microsoft.com/office/drawing/2014/main" id="{82319E2F-F3EC-419D-B5A6-498B4BF73E64}"/>
                </a:ext>
              </a:extLst>
            </p:cNvPr>
            <p:cNvCxnSpPr/>
            <p:nvPr/>
          </p:nvCxnSpPr>
          <p:spPr bwMode="auto">
            <a:xfrm>
              <a:off x="5302720" y="203951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3" name="Straight Connector 832">
              <a:extLst>
                <a:ext uri="{FF2B5EF4-FFF2-40B4-BE49-F238E27FC236}">
                  <a16:creationId xmlns:a16="http://schemas.microsoft.com/office/drawing/2014/main" id="{38E31069-D5F1-443C-926E-1D3111DF67AB}"/>
                </a:ext>
              </a:extLst>
            </p:cNvPr>
            <p:cNvCxnSpPr/>
            <p:nvPr/>
          </p:nvCxnSpPr>
          <p:spPr bwMode="auto">
            <a:xfrm>
              <a:off x="5302720" y="196369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9557B47B-A825-4C16-9A7E-4566FB39BF72}"/>
                </a:ext>
              </a:extLst>
            </p:cNvPr>
            <p:cNvCxnSpPr/>
            <p:nvPr/>
          </p:nvCxnSpPr>
          <p:spPr bwMode="auto">
            <a:xfrm>
              <a:off x="5302720" y="188788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36C52EC1-5B83-4A17-AECB-B3DE744DEC10}"/>
                </a:ext>
              </a:extLst>
            </p:cNvPr>
            <p:cNvCxnSpPr/>
            <p:nvPr/>
          </p:nvCxnSpPr>
          <p:spPr bwMode="auto">
            <a:xfrm>
              <a:off x="5302720" y="181206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03D7FE16-8A53-459F-AD37-D0BA7DDBF6E6}"/>
                </a:ext>
              </a:extLst>
            </p:cNvPr>
            <p:cNvCxnSpPr/>
            <p:nvPr/>
          </p:nvCxnSpPr>
          <p:spPr bwMode="auto">
            <a:xfrm>
              <a:off x="5302720" y="173624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AC1C0F7-45B6-4E21-A3C0-EC2824145989}"/>
                </a:ext>
              </a:extLst>
            </p:cNvPr>
            <p:cNvCxnSpPr/>
            <p:nvPr/>
          </p:nvCxnSpPr>
          <p:spPr bwMode="auto">
            <a:xfrm>
              <a:off x="5302720" y="166043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94EA94AA-A7B1-4BA5-AFDD-522EA11AC20F}"/>
                </a:ext>
              </a:extLst>
            </p:cNvPr>
            <p:cNvCxnSpPr/>
            <p:nvPr/>
          </p:nvCxnSpPr>
          <p:spPr bwMode="auto">
            <a:xfrm>
              <a:off x="5302720" y="1584613"/>
              <a:ext cx="210755" cy="0"/>
            </a:xfrm>
            <a:prstGeom prst="line">
              <a:avLst/>
            </a:prstGeom>
            <a:noFill/>
            <a:ln w="28575" cap="flat" cmpd="sng" algn="ctr">
              <a:solidFill>
                <a:schemeClr val="bg1"/>
              </a:solidFill>
              <a:prstDash val="solid"/>
              <a:round/>
              <a:headEnd type="none" w="med" len="med"/>
              <a:tailEnd type="none" w="med" len="med"/>
            </a:ln>
            <a:effectLst/>
          </p:spPr>
        </p:cxnSp>
      </p:grpSp>
      <p:sp>
        <p:nvSpPr>
          <p:cNvPr id="840" name="TextBox 839">
            <a:extLst>
              <a:ext uri="{FF2B5EF4-FFF2-40B4-BE49-F238E27FC236}">
                <a16:creationId xmlns:a16="http://schemas.microsoft.com/office/drawing/2014/main" id="{0349F9BE-2D33-4F95-ACF0-4245E91CA6E0}"/>
              </a:ext>
            </a:extLst>
          </p:cNvPr>
          <p:cNvSpPr txBox="1"/>
          <p:nvPr/>
        </p:nvSpPr>
        <p:spPr bwMode="auto">
          <a:xfrm>
            <a:off x="4885883" y="1482267"/>
            <a:ext cx="632372" cy="3125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8q</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10q23.31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1p13.1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17p</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1p36.11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1p36.32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TP53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11q23.3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1p31.1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3p21.31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5q</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13q34</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19p13.3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6p</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14q32.31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2p16.1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11q</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1q23.3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5p</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4q21.22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4q35.1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18q23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1q42.12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12p13.2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17q24.3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13q31.3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11p</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16q12.1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8q24.22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2q22.2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13q14.2</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21q</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9p21.3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19q</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9q21.13</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3q28</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8q12.1</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3q28</a:t>
            </a:r>
          </a:p>
          <a:p>
            <a:pPr marL="0" marR="0" lvl="0" indent="0" algn="r" defTabSz="914400" rtl="0" eaLnBrk="0" fontAlgn="base" latinLnBrk="0" hangingPunct="0">
              <a:lnSpc>
                <a:spcPct val="63000"/>
              </a:lnSpc>
              <a:spcBef>
                <a:spcPts val="0"/>
              </a:spcBef>
              <a:spcAft>
                <a:spcPct val="0"/>
              </a:spcAft>
              <a:buClrTx/>
              <a:buSzTx/>
              <a:buFontTx/>
              <a:buNone/>
              <a:tabLst/>
              <a:defRPr/>
            </a:pPr>
            <a:r>
              <a:rPr kumimoji="0" lang="en-US" sz="8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19q13.32</a:t>
            </a:r>
          </a:p>
        </p:txBody>
      </p:sp>
      <p:sp>
        <p:nvSpPr>
          <p:cNvPr id="841" name="TextBox 840">
            <a:extLst>
              <a:ext uri="{FF2B5EF4-FFF2-40B4-BE49-F238E27FC236}">
                <a16:creationId xmlns:a16="http://schemas.microsoft.com/office/drawing/2014/main" id="{B26D20B4-77A8-44D4-92C5-539B5C1F8399}"/>
              </a:ext>
            </a:extLst>
          </p:cNvPr>
          <p:cNvSpPr txBox="1"/>
          <p:nvPr/>
        </p:nvSpPr>
        <p:spPr bwMode="auto">
          <a:xfrm>
            <a:off x="6529138" y="1214931"/>
            <a:ext cx="574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200" b="0" dirty="0">
                <a:solidFill>
                  <a:srgbClr val="000000"/>
                </a:solidFill>
                <a:latin typeface="Calibri" panose="020F0502020204030204" pitchFamily="34" charset="0"/>
                <a:ea typeface="ＭＳ Ｐゴシック" pitchFamily="34" charset="-128"/>
                <a:cs typeface="+mn-cs"/>
              </a:rPr>
              <a:t>C</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lonal</a:t>
            </a:r>
          </a:p>
        </p:txBody>
      </p:sp>
      <p:sp>
        <p:nvSpPr>
          <p:cNvPr id="842" name="TextBox 841">
            <a:extLst>
              <a:ext uri="{FF2B5EF4-FFF2-40B4-BE49-F238E27FC236}">
                <a16:creationId xmlns:a16="http://schemas.microsoft.com/office/drawing/2014/main" id="{F432D5C5-8DD8-414A-A004-83CDE6289CC5}"/>
              </a:ext>
            </a:extLst>
          </p:cNvPr>
          <p:cNvSpPr txBox="1"/>
          <p:nvPr/>
        </p:nvSpPr>
        <p:spPr bwMode="auto">
          <a:xfrm>
            <a:off x="5695465" y="1219200"/>
            <a:ext cx="801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843" name="Left Bracket 842">
            <a:extLst>
              <a:ext uri="{FF2B5EF4-FFF2-40B4-BE49-F238E27FC236}">
                <a16:creationId xmlns:a16="http://schemas.microsoft.com/office/drawing/2014/main" id="{1B49D5E8-F5A3-41F6-9247-4E17CD5B6FE6}"/>
              </a:ext>
            </a:extLst>
          </p:cNvPr>
          <p:cNvSpPr/>
          <p:nvPr/>
        </p:nvSpPr>
        <p:spPr bwMode="auto">
          <a:xfrm rot="5400000">
            <a:off x="6074898" y="916483"/>
            <a:ext cx="45719" cy="1096660"/>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844" name="Left Bracket 843">
            <a:extLst>
              <a:ext uri="{FF2B5EF4-FFF2-40B4-BE49-F238E27FC236}">
                <a16:creationId xmlns:a16="http://schemas.microsoft.com/office/drawing/2014/main" id="{E2BDC26D-7B48-44A6-9F09-FA4FBF54594E}"/>
              </a:ext>
            </a:extLst>
          </p:cNvPr>
          <p:cNvSpPr/>
          <p:nvPr/>
        </p:nvSpPr>
        <p:spPr bwMode="auto">
          <a:xfrm rot="5400000">
            <a:off x="6759845" y="1376326"/>
            <a:ext cx="45719" cy="176980"/>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845" name="Oval 844">
            <a:extLst>
              <a:ext uri="{FF2B5EF4-FFF2-40B4-BE49-F238E27FC236}">
                <a16:creationId xmlns:a16="http://schemas.microsoft.com/office/drawing/2014/main" id="{2F4596D4-C95C-45A3-8896-4D1037E55104}"/>
              </a:ext>
            </a:extLst>
          </p:cNvPr>
          <p:cNvSpPr/>
          <p:nvPr/>
        </p:nvSpPr>
        <p:spPr bwMode="auto">
          <a:xfrm flipH="1" flipV="1">
            <a:off x="5851413" y="179437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46" name="Oval 845">
            <a:extLst>
              <a:ext uri="{FF2B5EF4-FFF2-40B4-BE49-F238E27FC236}">
                <a16:creationId xmlns:a16="http://schemas.microsoft.com/office/drawing/2014/main" id="{F7E19C74-E59B-4AA2-8DBF-8F088BD6C3E5}"/>
              </a:ext>
            </a:extLst>
          </p:cNvPr>
          <p:cNvSpPr/>
          <p:nvPr/>
        </p:nvSpPr>
        <p:spPr bwMode="auto">
          <a:xfrm flipH="1" flipV="1">
            <a:off x="5618544" y="17214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47" name="Oval 846">
            <a:extLst>
              <a:ext uri="{FF2B5EF4-FFF2-40B4-BE49-F238E27FC236}">
                <a16:creationId xmlns:a16="http://schemas.microsoft.com/office/drawing/2014/main" id="{CA113AAD-4325-4A42-B255-4D94CDC40920}"/>
              </a:ext>
            </a:extLst>
          </p:cNvPr>
          <p:cNvSpPr/>
          <p:nvPr/>
        </p:nvSpPr>
        <p:spPr bwMode="auto">
          <a:xfrm flipH="1" flipV="1">
            <a:off x="5564208" y="17850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48" name="Oval 847">
            <a:extLst>
              <a:ext uri="{FF2B5EF4-FFF2-40B4-BE49-F238E27FC236}">
                <a16:creationId xmlns:a16="http://schemas.microsoft.com/office/drawing/2014/main" id="{6201B4B5-D4C9-44A0-A14D-EB85B7EABC04}"/>
              </a:ext>
            </a:extLst>
          </p:cNvPr>
          <p:cNvSpPr/>
          <p:nvPr/>
        </p:nvSpPr>
        <p:spPr bwMode="auto">
          <a:xfrm flipH="1" flipV="1">
            <a:off x="5612334" y="18626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49" name="Oval 848">
            <a:extLst>
              <a:ext uri="{FF2B5EF4-FFF2-40B4-BE49-F238E27FC236}">
                <a16:creationId xmlns:a16="http://schemas.microsoft.com/office/drawing/2014/main" id="{E36C4BA3-E7AC-4C69-A217-B4DA414AE0A8}"/>
              </a:ext>
            </a:extLst>
          </p:cNvPr>
          <p:cNvSpPr/>
          <p:nvPr/>
        </p:nvSpPr>
        <p:spPr bwMode="auto">
          <a:xfrm flipH="1" flipV="1">
            <a:off x="5651146" y="19387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0" name="Oval 849">
            <a:extLst>
              <a:ext uri="{FF2B5EF4-FFF2-40B4-BE49-F238E27FC236}">
                <a16:creationId xmlns:a16="http://schemas.microsoft.com/office/drawing/2014/main" id="{D35EDF4F-843D-40DE-8D65-4CCFF3D6FB14}"/>
              </a:ext>
            </a:extLst>
          </p:cNvPr>
          <p:cNvSpPr/>
          <p:nvPr/>
        </p:nvSpPr>
        <p:spPr bwMode="auto">
          <a:xfrm flipH="1" flipV="1">
            <a:off x="6029947" y="194496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1" name="Oval 850">
            <a:extLst>
              <a:ext uri="{FF2B5EF4-FFF2-40B4-BE49-F238E27FC236}">
                <a16:creationId xmlns:a16="http://schemas.microsoft.com/office/drawing/2014/main" id="{4D6D68FF-BCDE-447A-8472-5190525E35B5}"/>
              </a:ext>
            </a:extLst>
          </p:cNvPr>
          <p:cNvSpPr/>
          <p:nvPr/>
        </p:nvSpPr>
        <p:spPr bwMode="auto">
          <a:xfrm flipH="1" flipV="1">
            <a:off x="6532945" y="17912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2" name="Oval 851">
            <a:extLst>
              <a:ext uri="{FF2B5EF4-FFF2-40B4-BE49-F238E27FC236}">
                <a16:creationId xmlns:a16="http://schemas.microsoft.com/office/drawing/2014/main" id="{86AD817C-E828-4784-87CA-5A92499906B5}"/>
              </a:ext>
            </a:extLst>
          </p:cNvPr>
          <p:cNvSpPr/>
          <p:nvPr/>
        </p:nvSpPr>
        <p:spPr bwMode="auto">
          <a:xfrm flipH="1" flipV="1">
            <a:off x="6745632" y="17151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3" name="Oval 852">
            <a:extLst>
              <a:ext uri="{FF2B5EF4-FFF2-40B4-BE49-F238E27FC236}">
                <a16:creationId xmlns:a16="http://schemas.microsoft.com/office/drawing/2014/main" id="{36969900-EE5A-4E18-BCEA-2717DEBA2455}"/>
              </a:ext>
            </a:extLst>
          </p:cNvPr>
          <p:cNvSpPr/>
          <p:nvPr/>
        </p:nvSpPr>
        <p:spPr bwMode="auto">
          <a:xfrm flipH="1" flipV="1">
            <a:off x="6751841" y="18657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4" name="Oval 853">
            <a:extLst>
              <a:ext uri="{FF2B5EF4-FFF2-40B4-BE49-F238E27FC236}">
                <a16:creationId xmlns:a16="http://schemas.microsoft.com/office/drawing/2014/main" id="{1931D0F5-9E2A-493D-B69F-EE8091D0E184}"/>
              </a:ext>
            </a:extLst>
          </p:cNvPr>
          <p:cNvSpPr/>
          <p:nvPr/>
        </p:nvSpPr>
        <p:spPr bwMode="auto">
          <a:xfrm flipH="1" flipV="1">
            <a:off x="6742527" y="19542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5" name="Oval 854">
            <a:extLst>
              <a:ext uri="{FF2B5EF4-FFF2-40B4-BE49-F238E27FC236}">
                <a16:creationId xmlns:a16="http://schemas.microsoft.com/office/drawing/2014/main" id="{3C4C8F92-3C5B-4213-83AF-B00EE47C9061}"/>
              </a:ext>
            </a:extLst>
          </p:cNvPr>
          <p:cNvSpPr/>
          <p:nvPr/>
        </p:nvSpPr>
        <p:spPr bwMode="auto">
          <a:xfrm flipH="1" flipV="1">
            <a:off x="6716135" y="192943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6" name="Oval 855">
            <a:extLst>
              <a:ext uri="{FF2B5EF4-FFF2-40B4-BE49-F238E27FC236}">
                <a16:creationId xmlns:a16="http://schemas.microsoft.com/office/drawing/2014/main" id="{57BC164E-2728-4F0C-B6B1-8F0DC9D021A6}"/>
              </a:ext>
            </a:extLst>
          </p:cNvPr>
          <p:cNvSpPr/>
          <p:nvPr/>
        </p:nvSpPr>
        <p:spPr bwMode="auto">
          <a:xfrm flipH="1" flipV="1">
            <a:off x="6475504" y="20055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7" name="Oval 856">
            <a:extLst>
              <a:ext uri="{FF2B5EF4-FFF2-40B4-BE49-F238E27FC236}">
                <a16:creationId xmlns:a16="http://schemas.microsoft.com/office/drawing/2014/main" id="{B48FDD1A-89E1-497A-A71B-C97395DA90F8}"/>
              </a:ext>
            </a:extLst>
          </p:cNvPr>
          <p:cNvSpPr/>
          <p:nvPr/>
        </p:nvSpPr>
        <p:spPr bwMode="auto">
          <a:xfrm flipH="1" flipV="1">
            <a:off x="6456874" y="20319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8" name="Oval 857">
            <a:extLst>
              <a:ext uri="{FF2B5EF4-FFF2-40B4-BE49-F238E27FC236}">
                <a16:creationId xmlns:a16="http://schemas.microsoft.com/office/drawing/2014/main" id="{268AC7FE-278C-44C2-A773-DFE8C3218AE0}"/>
              </a:ext>
            </a:extLst>
          </p:cNvPr>
          <p:cNvSpPr/>
          <p:nvPr/>
        </p:nvSpPr>
        <p:spPr bwMode="auto">
          <a:xfrm flipH="1" flipV="1">
            <a:off x="6379251" y="201016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59" name="Oval 858">
            <a:extLst>
              <a:ext uri="{FF2B5EF4-FFF2-40B4-BE49-F238E27FC236}">
                <a16:creationId xmlns:a16="http://schemas.microsoft.com/office/drawing/2014/main" id="{A70FBA6E-A012-46F2-AB8B-5FC7BA33A6B3}"/>
              </a:ext>
            </a:extLst>
          </p:cNvPr>
          <p:cNvSpPr/>
          <p:nvPr/>
        </p:nvSpPr>
        <p:spPr bwMode="auto">
          <a:xfrm flipH="1" flipV="1">
            <a:off x="6343544" y="202569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0" name="Oval 859">
            <a:extLst>
              <a:ext uri="{FF2B5EF4-FFF2-40B4-BE49-F238E27FC236}">
                <a16:creationId xmlns:a16="http://schemas.microsoft.com/office/drawing/2014/main" id="{15ECA482-0C09-45A0-86D9-C75240DF8486}"/>
              </a:ext>
            </a:extLst>
          </p:cNvPr>
          <p:cNvSpPr/>
          <p:nvPr/>
        </p:nvSpPr>
        <p:spPr bwMode="auto">
          <a:xfrm flipH="1" flipV="1">
            <a:off x="6269026" y="20908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1" name="Oval 860">
            <a:extLst>
              <a:ext uri="{FF2B5EF4-FFF2-40B4-BE49-F238E27FC236}">
                <a16:creationId xmlns:a16="http://schemas.microsoft.com/office/drawing/2014/main" id="{5A29D0DD-BF4F-4CD3-B5BC-632552D2E0E3}"/>
              </a:ext>
            </a:extLst>
          </p:cNvPr>
          <p:cNvSpPr/>
          <p:nvPr/>
        </p:nvSpPr>
        <p:spPr bwMode="auto">
          <a:xfrm flipH="1" flipV="1">
            <a:off x="6626092" y="199929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2" name="Oval 861">
            <a:extLst>
              <a:ext uri="{FF2B5EF4-FFF2-40B4-BE49-F238E27FC236}">
                <a16:creationId xmlns:a16="http://schemas.microsoft.com/office/drawing/2014/main" id="{5D0B0915-003F-483A-92B0-903758091A5B}"/>
              </a:ext>
            </a:extLst>
          </p:cNvPr>
          <p:cNvSpPr/>
          <p:nvPr/>
        </p:nvSpPr>
        <p:spPr bwMode="auto">
          <a:xfrm flipH="1" flipV="1">
            <a:off x="6581071" y="20148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3" name="Oval 862">
            <a:extLst>
              <a:ext uri="{FF2B5EF4-FFF2-40B4-BE49-F238E27FC236}">
                <a16:creationId xmlns:a16="http://schemas.microsoft.com/office/drawing/2014/main" id="{1AF0E1D8-7F61-49B2-9BF4-ED219DF9A403}"/>
              </a:ext>
            </a:extLst>
          </p:cNvPr>
          <p:cNvSpPr/>
          <p:nvPr/>
        </p:nvSpPr>
        <p:spPr bwMode="auto">
          <a:xfrm flipH="1" flipV="1">
            <a:off x="6609016" y="203034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4" name="Oval 863">
            <a:extLst>
              <a:ext uri="{FF2B5EF4-FFF2-40B4-BE49-F238E27FC236}">
                <a16:creationId xmlns:a16="http://schemas.microsoft.com/office/drawing/2014/main" id="{4257FF4D-F680-4BB5-840B-EE2B664D88D4}"/>
              </a:ext>
            </a:extLst>
          </p:cNvPr>
          <p:cNvSpPr/>
          <p:nvPr/>
        </p:nvSpPr>
        <p:spPr bwMode="auto">
          <a:xfrm flipH="1" flipV="1">
            <a:off x="6590386" y="20784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5" name="Oval 864">
            <a:extLst>
              <a:ext uri="{FF2B5EF4-FFF2-40B4-BE49-F238E27FC236}">
                <a16:creationId xmlns:a16="http://schemas.microsoft.com/office/drawing/2014/main" id="{B4A3E72A-F3A0-4ACF-89BE-96C6E34DDBEE}"/>
              </a:ext>
            </a:extLst>
          </p:cNvPr>
          <p:cNvSpPr/>
          <p:nvPr/>
        </p:nvSpPr>
        <p:spPr bwMode="auto">
          <a:xfrm flipH="1" flipV="1">
            <a:off x="6551574" y="210486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6" name="Oval 865">
            <a:extLst>
              <a:ext uri="{FF2B5EF4-FFF2-40B4-BE49-F238E27FC236}">
                <a16:creationId xmlns:a16="http://schemas.microsoft.com/office/drawing/2014/main" id="{7D063B7B-8E13-4746-A5EC-386944F2E6FA}"/>
              </a:ext>
            </a:extLst>
          </p:cNvPr>
          <p:cNvSpPr/>
          <p:nvPr/>
        </p:nvSpPr>
        <p:spPr bwMode="auto">
          <a:xfrm flipH="1" flipV="1">
            <a:off x="6723897" y="210641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7" name="Oval 866">
            <a:extLst>
              <a:ext uri="{FF2B5EF4-FFF2-40B4-BE49-F238E27FC236}">
                <a16:creationId xmlns:a16="http://schemas.microsoft.com/office/drawing/2014/main" id="{97C40591-9D5F-4528-A4DB-5092EC7ED0A2}"/>
              </a:ext>
            </a:extLst>
          </p:cNvPr>
          <p:cNvSpPr/>
          <p:nvPr/>
        </p:nvSpPr>
        <p:spPr bwMode="auto">
          <a:xfrm flipH="1" flipV="1">
            <a:off x="5811050" y="216696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8" name="Oval 867">
            <a:extLst>
              <a:ext uri="{FF2B5EF4-FFF2-40B4-BE49-F238E27FC236}">
                <a16:creationId xmlns:a16="http://schemas.microsoft.com/office/drawing/2014/main" id="{71C4C45C-D254-42C9-B7D6-232BAD9C2F58}"/>
              </a:ext>
            </a:extLst>
          </p:cNvPr>
          <p:cNvSpPr/>
          <p:nvPr/>
        </p:nvSpPr>
        <p:spPr bwMode="auto">
          <a:xfrm flipH="1" flipV="1">
            <a:off x="5615440" y="216696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69" name="Oval 868">
            <a:extLst>
              <a:ext uri="{FF2B5EF4-FFF2-40B4-BE49-F238E27FC236}">
                <a16:creationId xmlns:a16="http://schemas.microsoft.com/office/drawing/2014/main" id="{DA92D540-9A1E-43DD-A805-79A216C53BAB}"/>
              </a:ext>
            </a:extLst>
          </p:cNvPr>
          <p:cNvSpPr/>
          <p:nvPr/>
        </p:nvSpPr>
        <p:spPr bwMode="auto">
          <a:xfrm flipH="1" flipV="1">
            <a:off x="5517635" y="22430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0" name="Oval 869">
            <a:extLst>
              <a:ext uri="{FF2B5EF4-FFF2-40B4-BE49-F238E27FC236}">
                <a16:creationId xmlns:a16="http://schemas.microsoft.com/office/drawing/2014/main" id="{48C94007-7272-4B95-9C8F-321624877EFB}"/>
              </a:ext>
            </a:extLst>
          </p:cNvPr>
          <p:cNvSpPr/>
          <p:nvPr/>
        </p:nvSpPr>
        <p:spPr bwMode="auto">
          <a:xfrm flipH="1" flipV="1">
            <a:off x="5589048" y="23237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1" name="Oval 870">
            <a:extLst>
              <a:ext uri="{FF2B5EF4-FFF2-40B4-BE49-F238E27FC236}">
                <a16:creationId xmlns:a16="http://schemas.microsoft.com/office/drawing/2014/main" id="{917EE879-B36E-4EAB-AE72-234A2D34328B}"/>
              </a:ext>
            </a:extLst>
          </p:cNvPr>
          <p:cNvSpPr/>
          <p:nvPr/>
        </p:nvSpPr>
        <p:spPr bwMode="auto">
          <a:xfrm flipH="1" flipV="1">
            <a:off x="5835890" y="232531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2" name="Oval 871">
            <a:extLst>
              <a:ext uri="{FF2B5EF4-FFF2-40B4-BE49-F238E27FC236}">
                <a16:creationId xmlns:a16="http://schemas.microsoft.com/office/drawing/2014/main" id="{AC3BC0AD-EB0F-4A52-BF1E-48CC0E6A2698}"/>
              </a:ext>
            </a:extLst>
          </p:cNvPr>
          <p:cNvSpPr/>
          <p:nvPr/>
        </p:nvSpPr>
        <p:spPr bwMode="auto">
          <a:xfrm flipH="1" flipV="1">
            <a:off x="5908856" y="23113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3" name="Oval 872">
            <a:extLst>
              <a:ext uri="{FF2B5EF4-FFF2-40B4-BE49-F238E27FC236}">
                <a16:creationId xmlns:a16="http://schemas.microsoft.com/office/drawing/2014/main" id="{77DD95EF-98BC-4B75-AD91-6BC161AD1E74}"/>
              </a:ext>
            </a:extLst>
          </p:cNvPr>
          <p:cNvSpPr/>
          <p:nvPr/>
        </p:nvSpPr>
        <p:spPr bwMode="auto">
          <a:xfrm flipH="1" flipV="1">
            <a:off x="5925933" y="234239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4" name="Oval 873">
            <a:extLst>
              <a:ext uri="{FF2B5EF4-FFF2-40B4-BE49-F238E27FC236}">
                <a16:creationId xmlns:a16="http://schemas.microsoft.com/office/drawing/2014/main" id="{E5473BE1-9FD5-4AF7-BE48-268D715AC9DC}"/>
              </a:ext>
            </a:extLst>
          </p:cNvPr>
          <p:cNvSpPr/>
          <p:nvPr/>
        </p:nvSpPr>
        <p:spPr bwMode="auto">
          <a:xfrm flipH="1" flipV="1">
            <a:off x="6175879" y="23206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5" name="Oval 874">
            <a:extLst>
              <a:ext uri="{FF2B5EF4-FFF2-40B4-BE49-F238E27FC236}">
                <a16:creationId xmlns:a16="http://schemas.microsoft.com/office/drawing/2014/main" id="{0BB1B91D-8D31-4812-9735-809908197109}"/>
              </a:ext>
            </a:extLst>
          </p:cNvPr>
          <p:cNvSpPr/>
          <p:nvPr/>
        </p:nvSpPr>
        <p:spPr bwMode="auto">
          <a:xfrm flipH="1" flipV="1">
            <a:off x="6708373" y="23408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6" name="Oval 875">
            <a:extLst>
              <a:ext uri="{FF2B5EF4-FFF2-40B4-BE49-F238E27FC236}">
                <a16:creationId xmlns:a16="http://schemas.microsoft.com/office/drawing/2014/main" id="{B9ABF9C3-54B7-42D4-8995-FC253DF861FC}"/>
              </a:ext>
            </a:extLst>
          </p:cNvPr>
          <p:cNvSpPr/>
          <p:nvPr/>
        </p:nvSpPr>
        <p:spPr bwMode="auto">
          <a:xfrm flipH="1" flipV="1">
            <a:off x="6740975" y="23206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7" name="Oval 876">
            <a:extLst>
              <a:ext uri="{FF2B5EF4-FFF2-40B4-BE49-F238E27FC236}">
                <a16:creationId xmlns:a16="http://schemas.microsoft.com/office/drawing/2014/main" id="{100DF75E-CA05-417F-8EFF-4CC4BBF88F83}"/>
              </a:ext>
            </a:extLst>
          </p:cNvPr>
          <p:cNvSpPr/>
          <p:nvPr/>
        </p:nvSpPr>
        <p:spPr bwMode="auto">
          <a:xfrm flipH="1" flipV="1">
            <a:off x="6727003" y="25302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8" name="Oval 877">
            <a:extLst>
              <a:ext uri="{FF2B5EF4-FFF2-40B4-BE49-F238E27FC236}">
                <a16:creationId xmlns:a16="http://schemas.microsoft.com/office/drawing/2014/main" id="{D453860E-74D8-4F56-A5D4-B437598F7296}"/>
              </a:ext>
            </a:extLst>
          </p:cNvPr>
          <p:cNvSpPr/>
          <p:nvPr/>
        </p:nvSpPr>
        <p:spPr bwMode="auto">
          <a:xfrm flipH="1" flipV="1">
            <a:off x="6744080" y="25675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79" name="Oval 878">
            <a:extLst>
              <a:ext uri="{FF2B5EF4-FFF2-40B4-BE49-F238E27FC236}">
                <a16:creationId xmlns:a16="http://schemas.microsoft.com/office/drawing/2014/main" id="{76134576-864C-40D4-90E6-094E0BEFB53A}"/>
              </a:ext>
            </a:extLst>
          </p:cNvPr>
          <p:cNvSpPr/>
          <p:nvPr/>
        </p:nvSpPr>
        <p:spPr bwMode="auto">
          <a:xfrm flipH="1" flipV="1">
            <a:off x="6414959" y="25317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0" name="Oval 879">
            <a:extLst>
              <a:ext uri="{FF2B5EF4-FFF2-40B4-BE49-F238E27FC236}">
                <a16:creationId xmlns:a16="http://schemas.microsoft.com/office/drawing/2014/main" id="{22A78237-7E73-4D2D-93A7-35C2437CEDE4}"/>
              </a:ext>
            </a:extLst>
          </p:cNvPr>
          <p:cNvSpPr/>
          <p:nvPr/>
        </p:nvSpPr>
        <p:spPr bwMode="auto">
          <a:xfrm flipH="1" flipV="1">
            <a:off x="6416511" y="25643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1" name="Oval 880">
            <a:extLst>
              <a:ext uri="{FF2B5EF4-FFF2-40B4-BE49-F238E27FC236}">
                <a16:creationId xmlns:a16="http://schemas.microsoft.com/office/drawing/2014/main" id="{AE682B1B-6C9F-448F-8205-4E0C3EBC8812}"/>
              </a:ext>
            </a:extLst>
          </p:cNvPr>
          <p:cNvSpPr/>
          <p:nvPr/>
        </p:nvSpPr>
        <p:spPr bwMode="auto">
          <a:xfrm flipH="1" flipV="1">
            <a:off x="6255055" y="25690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2" name="Oval 881">
            <a:extLst>
              <a:ext uri="{FF2B5EF4-FFF2-40B4-BE49-F238E27FC236}">
                <a16:creationId xmlns:a16="http://schemas.microsoft.com/office/drawing/2014/main" id="{8CF5788E-8613-4BEF-B5FD-1168B063C837}"/>
              </a:ext>
            </a:extLst>
          </p:cNvPr>
          <p:cNvSpPr/>
          <p:nvPr/>
        </p:nvSpPr>
        <p:spPr bwMode="auto">
          <a:xfrm flipH="1" flipV="1">
            <a:off x="6224006" y="25426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3" name="Oval 882">
            <a:extLst>
              <a:ext uri="{FF2B5EF4-FFF2-40B4-BE49-F238E27FC236}">
                <a16:creationId xmlns:a16="http://schemas.microsoft.com/office/drawing/2014/main" id="{DAC9A173-9C5C-4DB9-97C6-5681180D3A70}"/>
              </a:ext>
            </a:extLst>
          </p:cNvPr>
          <p:cNvSpPr/>
          <p:nvPr/>
        </p:nvSpPr>
        <p:spPr bwMode="auto">
          <a:xfrm flipH="1" flipV="1">
            <a:off x="6135515" y="25519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4" name="Oval 883">
            <a:extLst>
              <a:ext uri="{FF2B5EF4-FFF2-40B4-BE49-F238E27FC236}">
                <a16:creationId xmlns:a16="http://schemas.microsoft.com/office/drawing/2014/main" id="{BB4CD76A-5DE0-4BE8-9B40-B779FA449029}"/>
              </a:ext>
            </a:extLst>
          </p:cNvPr>
          <p:cNvSpPr/>
          <p:nvPr/>
        </p:nvSpPr>
        <p:spPr bwMode="auto">
          <a:xfrm flipH="1" flipV="1">
            <a:off x="6025290" y="25519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5" name="Oval 884">
            <a:extLst>
              <a:ext uri="{FF2B5EF4-FFF2-40B4-BE49-F238E27FC236}">
                <a16:creationId xmlns:a16="http://schemas.microsoft.com/office/drawing/2014/main" id="{3B0A97B7-317C-4412-9B4C-89E56AC74883}"/>
              </a:ext>
            </a:extLst>
          </p:cNvPr>
          <p:cNvSpPr/>
          <p:nvPr/>
        </p:nvSpPr>
        <p:spPr bwMode="auto">
          <a:xfrm flipH="1" flipV="1">
            <a:off x="5801736" y="25519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6" name="Oval 885">
            <a:extLst>
              <a:ext uri="{FF2B5EF4-FFF2-40B4-BE49-F238E27FC236}">
                <a16:creationId xmlns:a16="http://schemas.microsoft.com/office/drawing/2014/main" id="{4EA0944A-A220-4195-BFB8-253EED6CF3D2}"/>
              </a:ext>
            </a:extLst>
          </p:cNvPr>
          <p:cNvSpPr/>
          <p:nvPr/>
        </p:nvSpPr>
        <p:spPr bwMode="auto">
          <a:xfrm flipH="1" flipV="1">
            <a:off x="5713245" y="25519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7" name="Oval 886">
            <a:extLst>
              <a:ext uri="{FF2B5EF4-FFF2-40B4-BE49-F238E27FC236}">
                <a16:creationId xmlns:a16="http://schemas.microsoft.com/office/drawing/2014/main" id="{8CF473F3-2AD7-45F2-98B5-1F667EED7E1E}"/>
              </a:ext>
            </a:extLst>
          </p:cNvPr>
          <p:cNvSpPr/>
          <p:nvPr/>
        </p:nvSpPr>
        <p:spPr bwMode="auto">
          <a:xfrm flipH="1" flipV="1">
            <a:off x="5547132" y="23967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8" name="Oval 887">
            <a:extLst>
              <a:ext uri="{FF2B5EF4-FFF2-40B4-BE49-F238E27FC236}">
                <a16:creationId xmlns:a16="http://schemas.microsoft.com/office/drawing/2014/main" id="{4DEF10E5-1799-482F-BA8D-59D002A9670E}"/>
              </a:ext>
            </a:extLst>
          </p:cNvPr>
          <p:cNvSpPr/>
          <p:nvPr/>
        </p:nvSpPr>
        <p:spPr bwMode="auto">
          <a:xfrm flipH="1" flipV="1">
            <a:off x="5548685" y="262339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89" name="Oval 888">
            <a:extLst>
              <a:ext uri="{FF2B5EF4-FFF2-40B4-BE49-F238E27FC236}">
                <a16:creationId xmlns:a16="http://schemas.microsoft.com/office/drawing/2014/main" id="{AB06BE93-5FCD-409E-808A-48D754A62F05}"/>
              </a:ext>
            </a:extLst>
          </p:cNvPr>
          <p:cNvSpPr/>
          <p:nvPr/>
        </p:nvSpPr>
        <p:spPr bwMode="auto">
          <a:xfrm flipH="1" flipV="1">
            <a:off x="5519189" y="26854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0" name="Oval 889">
            <a:extLst>
              <a:ext uri="{FF2B5EF4-FFF2-40B4-BE49-F238E27FC236}">
                <a16:creationId xmlns:a16="http://schemas.microsoft.com/office/drawing/2014/main" id="{17212BBB-D298-4B16-A398-2AC0474605E3}"/>
              </a:ext>
            </a:extLst>
          </p:cNvPr>
          <p:cNvSpPr/>
          <p:nvPr/>
        </p:nvSpPr>
        <p:spPr bwMode="auto">
          <a:xfrm flipH="1" flipV="1">
            <a:off x="5534713" y="27258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1" name="Oval 890">
            <a:extLst>
              <a:ext uri="{FF2B5EF4-FFF2-40B4-BE49-F238E27FC236}">
                <a16:creationId xmlns:a16="http://schemas.microsoft.com/office/drawing/2014/main" id="{3EB45924-ABF0-4424-AFCB-D95793FB654C}"/>
              </a:ext>
            </a:extLst>
          </p:cNvPr>
          <p:cNvSpPr/>
          <p:nvPr/>
        </p:nvSpPr>
        <p:spPr bwMode="auto">
          <a:xfrm flipH="1" flipV="1">
            <a:off x="5644938" y="277242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2" name="Oval 891">
            <a:extLst>
              <a:ext uri="{FF2B5EF4-FFF2-40B4-BE49-F238E27FC236}">
                <a16:creationId xmlns:a16="http://schemas.microsoft.com/office/drawing/2014/main" id="{D0B96AF6-10D7-4792-8B51-78087E419197}"/>
              </a:ext>
            </a:extLst>
          </p:cNvPr>
          <p:cNvSpPr/>
          <p:nvPr/>
        </p:nvSpPr>
        <p:spPr bwMode="auto">
          <a:xfrm flipH="1" flipV="1">
            <a:off x="5890227" y="277242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3" name="Oval 892">
            <a:extLst>
              <a:ext uri="{FF2B5EF4-FFF2-40B4-BE49-F238E27FC236}">
                <a16:creationId xmlns:a16="http://schemas.microsoft.com/office/drawing/2014/main" id="{DE11DEAC-E257-41E4-B4AD-08F101A1B879}"/>
              </a:ext>
            </a:extLst>
          </p:cNvPr>
          <p:cNvSpPr/>
          <p:nvPr/>
        </p:nvSpPr>
        <p:spPr bwMode="auto">
          <a:xfrm flipH="1" flipV="1">
            <a:off x="6020634" y="27615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4" name="Oval 893">
            <a:extLst>
              <a:ext uri="{FF2B5EF4-FFF2-40B4-BE49-F238E27FC236}">
                <a16:creationId xmlns:a16="http://schemas.microsoft.com/office/drawing/2014/main" id="{05346FB6-321F-4A62-8424-9706E6BF2A10}"/>
              </a:ext>
            </a:extLst>
          </p:cNvPr>
          <p:cNvSpPr/>
          <p:nvPr/>
        </p:nvSpPr>
        <p:spPr bwMode="auto">
          <a:xfrm flipH="1" flipV="1">
            <a:off x="6047026" y="27801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5" name="Oval 894">
            <a:extLst>
              <a:ext uri="{FF2B5EF4-FFF2-40B4-BE49-F238E27FC236}">
                <a16:creationId xmlns:a16="http://schemas.microsoft.com/office/drawing/2014/main" id="{624217F3-F009-472E-8403-01354E100AD9}"/>
              </a:ext>
            </a:extLst>
          </p:cNvPr>
          <p:cNvSpPr/>
          <p:nvPr/>
        </p:nvSpPr>
        <p:spPr bwMode="auto">
          <a:xfrm flipH="1" flipV="1">
            <a:off x="6172775" y="277242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6" name="Oval 895">
            <a:extLst>
              <a:ext uri="{FF2B5EF4-FFF2-40B4-BE49-F238E27FC236}">
                <a16:creationId xmlns:a16="http://schemas.microsoft.com/office/drawing/2014/main" id="{EBB0F5B1-4597-4A6F-A639-722CD3FA2EB1}"/>
              </a:ext>
            </a:extLst>
          </p:cNvPr>
          <p:cNvSpPr/>
          <p:nvPr/>
        </p:nvSpPr>
        <p:spPr bwMode="auto">
          <a:xfrm flipH="1" flipV="1">
            <a:off x="6216244" y="27972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7" name="Oval 896">
            <a:extLst>
              <a:ext uri="{FF2B5EF4-FFF2-40B4-BE49-F238E27FC236}">
                <a16:creationId xmlns:a16="http://schemas.microsoft.com/office/drawing/2014/main" id="{E0DC961E-23B5-4E20-8FCF-EE47309BEB50}"/>
              </a:ext>
            </a:extLst>
          </p:cNvPr>
          <p:cNvSpPr/>
          <p:nvPr/>
        </p:nvSpPr>
        <p:spPr bwMode="auto">
          <a:xfrm flipH="1" flipV="1">
            <a:off x="6548471" y="271809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8" name="Oval 897">
            <a:extLst>
              <a:ext uri="{FF2B5EF4-FFF2-40B4-BE49-F238E27FC236}">
                <a16:creationId xmlns:a16="http://schemas.microsoft.com/office/drawing/2014/main" id="{34BDB5A0-0A6B-4775-99CB-5FF423D10407}"/>
              </a:ext>
            </a:extLst>
          </p:cNvPr>
          <p:cNvSpPr/>
          <p:nvPr/>
        </p:nvSpPr>
        <p:spPr bwMode="auto">
          <a:xfrm flipH="1" flipV="1">
            <a:off x="6574863" y="27274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899" name="Oval 898">
            <a:extLst>
              <a:ext uri="{FF2B5EF4-FFF2-40B4-BE49-F238E27FC236}">
                <a16:creationId xmlns:a16="http://schemas.microsoft.com/office/drawing/2014/main" id="{4ACBDE02-25B5-4FBD-8024-8EFDA1AD65D2}"/>
              </a:ext>
            </a:extLst>
          </p:cNvPr>
          <p:cNvSpPr/>
          <p:nvPr/>
        </p:nvSpPr>
        <p:spPr bwMode="auto">
          <a:xfrm flipH="1" flipV="1">
            <a:off x="6641619" y="26854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0" name="Oval 899">
            <a:extLst>
              <a:ext uri="{FF2B5EF4-FFF2-40B4-BE49-F238E27FC236}">
                <a16:creationId xmlns:a16="http://schemas.microsoft.com/office/drawing/2014/main" id="{44ED8D6A-B414-4A7B-8623-6C1EC261EEA5}"/>
              </a:ext>
            </a:extLst>
          </p:cNvPr>
          <p:cNvSpPr/>
          <p:nvPr/>
        </p:nvSpPr>
        <p:spPr bwMode="auto">
          <a:xfrm flipH="1" flipV="1">
            <a:off x="6664906" y="267617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1" name="Oval 900">
            <a:extLst>
              <a:ext uri="{FF2B5EF4-FFF2-40B4-BE49-F238E27FC236}">
                <a16:creationId xmlns:a16="http://schemas.microsoft.com/office/drawing/2014/main" id="{0C3760F2-106F-4C9C-9821-9B984074CB88}"/>
              </a:ext>
            </a:extLst>
          </p:cNvPr>
          <p:cNvSpPr/>
          <p:nvPr/>
        </p:nvSpPr>
        <p:spPr bwMode="auto">
          <a:xfrm flipH="1" flipV="1">
            <a:off x="6683536" y="27103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2" name="Oval 901">
            <a:extLst>
              <a:ext uri="{FF2B5EF4-FFF2-40B4-BE49-F238E27FC236}">
                <a16:creationId xmlns:a16="http://schemas.microsoft.com/office/drawing/2014/main" id="{6C472196-D60B-4306-B89B-2FF21438465B}"/>
              </a:ext>
            </a:extLst>
          </p:cNvPr>
          <p:cNvSpPr/>
          <p:nvPr/>
        </p:nvSpPr>
        <p:spPr bwMode="auto">
          <a:xfrm flipH="1" flipV="1">
            <a:off x="6486373" y="26932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3" name="Oval 902">
            <a:extLst>
              <a:ext uri="{FF2B5EF4-FFF2-40B4-BE49-F238E27FC236}">
                <a16:creationId xmlns:a16="http://schemas.microsoft.com/office/drawing/2014/main" id="{F101E4BA-CB50-46EA-B2D9-CB3D5D837089}"/>
              </a:ext>
            </a:extLst>
          </p:cNvPr>
          <p:cNvSpPr/>
          <p:nvPr/>
        </p:nvSpPr>
        <p:spPr bwMode="auto">
          <a:xfrm flipH="1" flipV="1">
            <a:off x="6467743" y="277087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4" name="Oval 903">
            <a:extLst>
              <a:ext uri="{FF2B5EF4-FFF2-40B4-BE49-F238E27FC236}">
                <a16:creationId xmlns:a16="http://schemas.microsoft.com/office/drawing/2014/main" id="{9C343852-B186-42BF-B9EB-3AA56119DFD4}"/>
              </a:ext>
            </a:extLst>
          </p:cNvPr>
          <p:cNvSpPr/>
          <p:nvPr/>
        </p:nvSpPr>
        <p:spPr bwMode="auto">
          <a:xfrm flipH="1" flipV="1">
            <a:off x="6511212" y="278795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5" name="Oval 904">
            <a:extLst>
              <a:ext uri="{FF2B5EF4-FFF2-40B4-BE49-F238E27FC236}">
                <a16:creationId xmlns:a16="http://schemas.microsoft.com/office/drawing/2014/main" id="{AEAEDF04-AF0C-4555-A284-CBBD37C7E8BB}"/>
              </a:ext>
            </a:extLst>
          </p:cNvPr>
          <p:cNvSpPr/>
          <p:nvPr/>
        </p:nvSpPr>
        <p:spPr bwMode="auto">
          <a:xfrm flipH="1" flipV="1">
            <a:off x="6450666" y="283452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6" name="Oval 905">
            <a:extLst>
              <a:ext uri="{FF2B5EF4-FFF2-40B4-BE49-F238E27FC236}">
                <a16:creationId xmlns:a16="http://schemas.microsoft.com/office/drawing/2014/main" id="{626B8888-6647-4B63-9DD9-4D833E8A5BBE}"/>
              </a:ext>
            </a:extLst>
          </p:cNvPr>
          <p:cNvSpPr/>
          <p:nvPr/>
        </p:nvSpPr>
        <p:spPr bwMode="auto">
          <a:xfrm flipH="1" flipV="1">
            <a:off x="6413407" y="285160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7" name="Oval 906">
            <a:extLst>
              <a:ext uri="{FF2B5EF4-FFF2-40B4-BE49-F238E27FC236}">
                <a16:creationId xmlns:a16="http://schemas.microsoft.com/office/drawing/2014/main" id="{44EFAAC2-05A9-422A-AA29-7297035DAF8C}"/>
              </a:ext>
            </a:extLst>
          </p:cNvPr>
          <p:cNvSpPr/>
          <p:nvPr/>
        </p:nvSpPr>
        <p:spPr bwMode="auto">
          <a:xfrm flipH="1" flipV="1">
            <a:off x="6301630" y="284384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8" name="Oval 907">
            <a:extLst>
              <a:ext uri="{FF2B5EF4-FFF2-40B4-BE49-F238E27FC236}">
                <a16:creationId xmlns:a16="http://schemas.microsoft.com/office/drawing/2014/main" id="{C6A1BAF7-83C3-40A2-9C94-1B7AFC40A43A}"/>
              </a:ext>
            </a:extLst>
          </p:cNvPr>
          <p:cNvSpPr/>
          <p:nvPr/>
        </p:nvSpPr>
        <p:spPr bwMode="auto">
          <a:xfrm flipH="1" flipV="1">
            <a:off x="6191405" y="286091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09" name="Oval 908">
            <a:extLst>
              <a:ext uri="{FF2B5EF4-FFF2-40B4-BE49-F238E27FC236}">
                <a16:creationId xmlns:a16="http://schemas.microsoft.com/office/drawing/2014/main" id="{99DAF524-84A9-4276-BAA5-3F0FA94B852A}"/>
              </a:ext>
            </a:extLst>
          </p:cNvPr>
          <p:cNvSpPr/>
          <p:nvPr/>
        </p:nvSpPr>
        <p:spPr bwMode="auto">
          <a:xfrm flipH="1" flipV="1">
            <a:off x="6112230" y="29214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0" name="Oval 909">
            <a:extLst>
              <a:ext uri="{FF2B5EF4-FFF2-40B4-BE49-F238E27FC236}">
                <a16:creationId xmlns:a16="http://schemas.microsoft.com/office/drawing/2014/main" id="{DE6E886D-7BC2-46E8-AF67-9B6DC857EB10}"/>
              </a:ext>
            </a:extLst>
          </p:cNvPr>
          <p:cNvSpPr/>
          <p:nvPr/>
        </p:nvSpPr>
        <p:spPr bwMode="auto">
          <a:xfrm flipH="1" flipV="1">
            <a:off x="5935249" y="29183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1" name="Oval 910">
            <a:extLst>
              <a:ext uri="{FF2B5EF4-FFF2-40B4-BE49-F238E27FC236}">
                <a16:creationId xmlns:a16="http://schemas.microsoft.com/office/drawing/2014/main" id="{192A2B9B-F049-4AA5-80A7-09BDBBF45F41}"/>
              </a:ext>
            </a:extLst>
          </p:cNvPr>
          <p:cNvSpPr/>
          <p:nvPr/>
        </p:nvSpPr>
        <p:spPr bwMode="auto">
          <a:xfrm flipH="1" flipV="1">
            <a:off x="5904199" y="29431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2" name="Oval 911">
            <a:extLst>
              <a:ext uri="{FF2B5EF4-FFF2-40B4-BE49-F238E27FC236}">
                <a16:creationId xmlns:a16="http://schemas.microsoft.com/office/drawing/2014/main" id="{DCA2BCD2-60BD-499A-8797-A6AF1F6E6796}"/>
              </a:ext>
            </a:extLst>
          </p:cNvPr>
          <p:cNvSpPr/>
          <p:nvPr/>
        </p:nvSpPr>
        <p:spPr bwMode="auto">
          <a:xfrm flipH="1" flipV="1">
            <a:off x="5825023" y="292612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3" name="Oval 912">
            <a:extLst>
              <a:ext uri="{FF2B5EF4-FFF2-40B4-BE49-F238E27FC236}">
                <a16:creationId xmlns:a16="http://schemas.microsoft.com/office/drawing/2014/main" id="{23932097-8777-4839-8F29-12558FDBBE51}"/>
              </a:ext>
            </a:extLst>
          </p:cNvPr>
          <p:cNvSpPr/>
          <p:nvPr/>
        </p:nvSpPr>
        <p:spPr bwMode="auto">
          <a:xfrm flipH="1" flipV="1">
            <a:off x="5623203" y="285160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4" name="Oval 913">
            <a:extLst>
              <a:ext uri="{FF2B5EF4-FFF2-40B4-BE49-F238E27FC236}">
                <a16:creationId xmlns:a16="http://schemas.microsoft.com/office/drawing/2014/main" id="{5CE7AE3F-ED78-475B-BCFD-18CC31A3A2C6}"/>
              </a:ext>
            </a:extLst>
          </p:cNvPr>
          <p:cNvSpPr/>
          <p:nvPr/>
        </p:nvSpPr>
        <p:spPr bwMode="auto">
          <a:xfrm flipH="1" flipV="1">
            <a:off x="6196062" y="290904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5" name="Oval 914">
            <a:extLst>
              <a:ext uri="{FF2B5EF4-FFF2-40B4-BE49-F238E27FC236}">
                <a16:creationId xmlns:a16="http://schemas.microsoft.com/office/drawing/2014/main" id="{A5A0BAEE-C807-4996-AA77-3679105E6BB3}"/>
              </a:ext>
            </a:extLst>
          </p:cNvPr>
          <p:cNvSpPr/>
          <p:nvPr/>
        </p:nvSpPr>
        <p:spPr bwMode="auto">
          <a:xfrm flipH="1" flipV="1">
            <a:off x="6178985" y="29431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6" name="Oval 915">
            <a:extLst>
              <a:ext uri="{FF2B5EF4-FFF2-40B4-BE49-F238E27FC236}">
                <a16:creationId xmlns:a16="http://schemas.microsoft.com/office/drawing/2014/main" id="{22359B11-EB0A-47AC-AC12-FF7E187FC808}"/>
              </a:ext>
            </a:extLst>
          </p:cNvPr>
          <p:cNvSpPr/>
          <p:nvPr/>
        </p:nvSpPr>
        <p:spPr bwMode="auto">
          <a:xfrm flipH="1" flipV="1">
            <a:off x="6309392" y="29245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7" name="Oval 916">
            <a:extLst>
              <a:ext uri="{FF2B5EF4-FFF2-40B4-BE49-F238E27FC236}">
                <a16:creationId xmlns:a16="http://schemas.microsoft.com/office/drawing/2014/main" id="{7E9D7126-CA9B-4EBD-AA85-F475E00F647F}"/>
              </a:ext>
            </a:extLst>
          </p:cNvPr>
          <p:cNvSpPr/>
          <p:nvPr/>
        </p:nvSpPr>
        <p:spPr bwMode="auto">
          <a:xfrm flipH="1" flipV="1">
            <a:off x="6503450" y="29494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8" name="Oval 917">
            <a:extLst>
              <a:ext uri="{FF2B5EF4-FFF2-40B4-BE49-F238E27FC236}">
                <a16:creationId xmlns:a16="http://schemas.microsoft.com/office/drawing/2014/main" id="{FA76AB26-E870-4840-A11E-8DA82399D17F}"/>
              </a:ext>
            </a:extLst>
          </p:cNvPr>
          <p:cNvSpPr/>
          <p:nvPr/>
        </p:nvSpPr>
        <p:spPr bwMode="auto">
          <a:xfrm flipH="1" flipV="1">
            <a:off x="6542261" y="29183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19" name="Oval 918">
            <a:extLst>
              <a:ext uri="{FF2B5EF4-FFF2-40B4-BE49-F238E27FC236}">
                <a16:creationId xmlns:a16="http://schemas.microsoft.com/office/drawing/2014/main" id="{6B1E7E34-BA66-4B25-93CE-4A773D0C1324}"/>
              </a:ext>
            </a:extLst>
          </p:cNvPr>
          <p:cNvSpPr/>
          <p:nvPr/>
        </p:nvSpPr>
        <p:spPr bwMode="auto">
          <a:xfrm flipH="1" flipV="1">
            <a:off x="6674220" y="291370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0" name="Oval 919">
            <a:extLst>
              <a:ext uri="{FF2B5EF4-FFF2-40B4-BE49-F238E27FC236}">
                <a16:creationId xmlns:a16="http://schemas.microsoft.com/office/drawing/2014/main" id="{78106FF7-B199-4802-8ECE-CCADDC142CA8}"/>
              </a:ext>
            </a:extLst>
          </p:cNvPr>
          <p:cNvSpPr/>
          <p:nvPr/>
        </p:nvSpPr>
        <p:spPr bwMode="auto">
          <a:xfrm flipH="1" flipV="1">
            <a:off x="6731661" y="28391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1" name="Oval 920">
            <a:extLst>
              <a:ext uri="{FF2B5EF4-FFF2-40B4-BE49-F238E27FC236}">
                <a16:creationId xmlns:a16="http://schemas.microsoft.com/office/drawing/2014/main" id="{556441D3-30C0-4D70-9160-69FE41807A5E}"/>
              </a:ext>
            </a:extLst>
          </p:cNvPr>
          <p:cNvSpPr/>
          <p:nvPr/>
        </p:nvSpPr>
        <p:spPr bwMode="auto">
          <a:xfrm flipH="1" flipV="1">
            <a:off x="6695954" y="29509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2" name="Oval 921">
            <a:extLst>
              <a:ext uri="{FF2B5EF4-FFF2-40B4-BE49-F238E27FC236}">
                <a16:creationId xmlns:a16="http://schemas.microsoft.com/office/drawing/2014/main" id="{19DE6882-A312-4C1A-B547-0AA04DF52ED7}"/>
              </a:ext>
            </a:extLst>
          </p:cNvPr>
          <p:cNvSpPr/>
          <p:nvPr/>
        </p:nvSpPr>
        <p:spPr bwMode="auto">
          <a:xfrm flipH="1" flipV="1">
            <a:off x="6795312" y="297735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3" name="Oval 922">
            <a:extLst>
              <a:ext uri="{FF2B5EF4-FFF2-40B4-BE49-F238E27FC236}">
                <a16:creationId xmlns:a16="http://schemas.microsoft.com/office/drawing/2014/main" id="{1178D94E-8646-47BD-85B0-826FE93E8427}"/>
              </a:ext>
            </a:extLst>
          </p:cNvPr>
          <p:cNvSpPr/>
          <p:nvPr/>
        </p:nvSpPr>
        <p:spPr bwMode="auto">
          <a:xfrm flipH="1" flipV="1">
            <a:off x="6795312" y="300685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4" name="Oval 923">
            <a:extLst>
              <a:ext uri="{FF2B5EF4-FFF2-40B4-BE49-F238E27FC236}">
                <a16:creationId xmlns:a16="http://schemas.microsoft.com/office/drawing/2014/main" id="{B6112E48-250A-4B05-ABE3-6AC6CC0E7424}"/>
              </a:ext>
            </a:extLst>
          </p:cNvPr>
          <p:cNvSpPr/>
          <p:nvPr/>
        </p:nvSpPr>
        <p:spPr bwMode="auto">
          <a:xfrm flipH="1" flipV="1">
            <a:off x="6773577" y="305808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5" name="Oval 924">
            <a:extLst>
              <a:ext uri="{FF2B5EF4-FFF2-40B4-BE49-F238E27FC236}">
                <a16:creationId xmlns:a16="http://schemas.microsoft.com/office/drawing/2014/main" id="{A326C7F2-E559-4A27-99A9-0217C9387FC1}"/>
              </a:ext>
            </a:extLst>
          </p:cNvPr>
          <p:cNvSpPr/>
          <p:nvPr/>
        </p:nvSpPr>
        <p:spPr bwMode="auto">
          <a:xfrm flipH="1" flipV="1">
            <a:off x="6793759" y="30813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6" name="Oval 925">
            <a:extLst>
              <a:ext uri="{FF2B5EF4-FFF2-40B4-BE49-F238E27FC236}">
                <a16:creationId xmlns:a16="http://schemas.microsoft.com/office/drawing/2014/main" id="{A148E1A0-B109-4A27-AF47-36B0C558249B}"/>
              </a:ext>
            </a:extLst>
          </p:cNvPr>
          <p:cNvSpPr/>
          <p:nvPr/>
        </p:nvSpPr>
        <p:spPr bwMode="auto">
          <a:xfrm flipH="1" flipV="1">
            <a:off x="6717688" y="30906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7" name="Oval 926">
            <a:extLst>
              <a:ext uri="{FF2B5EF4-FFF2-40B4-BE49-F238E27FC236}">
                <a16:creationId xmlns:a16="http://schemas.microsoft.com/office/drawing/2014/main" id="{10E99941-7ADD-4F92-827B-0A4E2A14C577}"/>
              </a:ext>
            </a:extLst>
          </p:cNvPr>
          <p:cNvSpPr/>
          <p:nvPr/>
        </p:nvSpPr>
        <p:spPr bwMode="auto">
          <a:xfrm flipH="1" flipV="1">
            <a:off x="6449112" y="30844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8" name="Oval 927">
            <a:extLst>
              <a:ext uri="{FF2B5EF4-FFF2-40B4-BE49-F238E27FC236}">
                <a16:creationId xmlns:a16="http://schemas.microsoft.com/office/drawing/2014/main" id="{E7044468-DDC5-485E-B898-4FBE76A54741}"/>
              </a:ext>
            </a:extLst>
          </p:cNvPr>
          <p:cNvSpPr/>
          <p:nvPr/>
        </p:nvSpPr>
        <p:spPr bwMode="auto">
          <a:xfrm flipH="1" flipV="1">
            <a:off x="5590601" y="300219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29" name="Oval 928">
            <a:extLst>
              <a:ext uri="{FF2B5EF4-FFF2-40B4-BE49-F238E27FC236}">
                <a16:creationId xmlns:a16="http://schemas.microsoft.com/office/drawing/2014/main" id="{499BE480-4D75-4ACD-AB4C-EEC92D10B064}"/>
              </a:ext>
            </a:extLst>
          </p:cNvPr>
          <p:cNvSpPr/>
          <p:nvPr/>
        </p:nvSpPr>
        <p:spPr bwMode="auto">
          <a:xfrm flipH="1" flipV="1">
            <a:off x="5528502" y="30658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0" name="Oval 929">
            <a:extLst>
              <a:ext uri="{FF2B5EF4-FFF2-40B4-BE49-F238E27FC236}">
                <a16:creationId xmlns:a16="http://schemas.microsoft.com/office/drawing/2014/main" id="{D9E41ED0-FA1E-44F4-A5C2-653B9E25504A}"/>
              </a:ext>
            </a:extLst>
          </p:cNvPr>
          <p:cNvSpPr/>
          <p:nvPr/>
        </p:nvSpPr>
        <p:spPr bwMode="auto">
          <a:xfrm flipH="1" flipV="1">
            <a:off x="5587496" y="30658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1" name="Oval 930">
            <a:extLst>
              <a:ext uri="{FF2B5EF4-FFF2-40B4-BE49-F238E27FC236}">
                <a16:creationId xmlns:a16="http://schemas.microsoft.com/office/drawing/2014/main" id="{F46DB549-8CA1-491D-AE78-4A9F46494444}"/>
              </a:ext>
            </a:extLst>
          </p:cNvPr>
          <p:cNvSpPr/>
          <p:nvPr/>
        </p:nvSpPr>
        <p:spPr bwMode="auto">
          <a:xfrm flipH="1" flipV="1">
            <a:off x="5570419" y="310154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2" name="Oval 931">
            <a:extLst>
              <a:ext uri="{FF2B5EF4-FFF2-40B4-BE49-F238E27FC236}">
                <a16:creationId xmlns:a16="http://schemas.microsoft.com/office/drawing/2014/main" id="{4C62ABEA-481C-4EAB-A85E-5E6CF6CCE4F6}"/>
              </a:ext>
            </a:extLst>
          </p:cNvPr>
          <p:cNvSpPr/>
          <p:nvPr/>
        </p:nvSpPr>
        <p:spPr bwMode="auto">
          <a:xfrm flipH="1" flipV="1">
            <a:off x="5603021" y="32350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3" name="Oval 932">
            <a:extLst>
              <a:ext uri="{FF2B5EF4-FFF2-40B4-BE49-F238E27FC236}">
                <a16:creationId xmlns:a16="http://schemas.microsoft.com/office/drawing/2014/main" id="{1EC7AD52-2E85-4056-9150-248788A8B93A}"/>
              </a:ext>
            </a:extLst>
          </p:cNvPr>
          <p:cNvSpPr/>
          <p:nvPr/>
        </p:nvSpPr>
        <p:spPr bwMode="auto">
          <a:xfrm flipH="1" flipV="1">
            <a:off x="5736533" y="33918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4" name="Oval 933">
            <a:extLst>
              <a:ext uri="{FF2B5EF4-FFF2-40B4-BE49-F238E27FC236}">
                <a16:creationId xmlns:a16="http://schemas.microsoft.com/office/drawing/2014/main" id="{7861EFA2-35C6-4097-AA62-5C0781B3244E}"/>
              </a:ext>
            </a:extLst>
          </p:cNvPr>
          <p:cNvSpPr/>
          <p:nvPr/>
        </p:nvSpPr>
        <p:spPr bwMode="auto">
          <a:xfrm flipH="1" flipV="1">
            <a:off x="5804841" y="338720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5" name="Oval 934">
            <a:extLst>
              <a:ext uri="{FF2B5EF4-FFF2-40B4-BE49-F238E27FC236}">
                <a16:creationId xmlns:a16="http://schemas.microsoft.com/office/drawing/2014/main" id="{67FD5ECA-62C3-44D1-B210-7C02CCE10F43}"/>
              </a:ext>
            </a:extLst>
          </p:cNvPr>
          <p:cNvSpPr/>
          <p:nvPr/>
        </p:nvSpPr>
        <p:spPr bwMode="auto">
          <a:xfrm flipH="1" flipV="1">
            <a:off x="5840548" y="336702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6" name="Oval 935">
            <a:extLst>
              <a:ext uri="{FF2B5EF4-FFF2-40B4-BE49-F238E27FC236}">
                <a16:creationId xmlns:a16="http://schemas.microsoft.com/office/drawing/2014/main" id="{0DF8AD51-C355-42A4-A490-1675FCD3BD62}"/>
              </a:ext>
            </a:extLst>
          </p:cNvPr>
          <p:cNvSpPr/>
          <p:nvPr/>
        </p:nvSpPr>
        <p:spPr bwMode="auto">
          <a:xfrm flipH="1" flipV="1">
            <a:off x="5842100" y="33887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7" name="Oval 936">
            <a:extLst>
              <a:ext uri="{FF2B5EF4-FFF2-40B4-BE49-F238E27FC236}">
                <a16:creationId xmlns:a16="http://schemas.microsoft.com/office/drawing/2014/main" id="{515E0BEE-CD5E-48AF-8077-E3A3FEF4D134}"/>
              </a:ext>
            </a:extLst>
          </p:cNvPr>
          <p:cNvSpPr/>
          <p:nvPr/>
        </p:nvSpPr>
        <p:spPr bwMode="auto">
          <a:xfrm flipH="1" flipV="1">
            <a:off x="5753610" y="345551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8" name="Oval 937">
            <a:extLst>
              <a:ext uri="{FF2B5EF4-FFF2-40B4-BE49-F238E27FC236}">
                <a16:creationId xmlns:a16="http://schemas.microsoft.com/office/drawing/2014/main" id="{3F78AFA5-3B4D-4403-9CB4-339B3C2A258F}"/>
              </a:ext>
            </a:extLst>
          </p:cNvPr>
          <p:cNvSpPr/>
          <p:nvPr/>
        </p:nvSpPr>
        <p:spPr bwMode="auto">
          <a:xfrm flipH="1" flipV="1">
            <a:off x="5637176" y="35408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39" name="Oval 938">
            <a:extLst>
              <a:ext uri="{FF2B5EF4-FFF2-40B4-BE49-F238E27FC236}">
                <a16:creationId xmlns:a16="http://schemas.microsoft.com/office/drawing/2014/main" id="{12F738C0-ABAC-4CA4-B217-9B506A416B9D}"/>
              </a:ext>
            </a:extLst>
          </p:cNvPr>
          <p:cNvSpPr/>
          <p:nvPr/>
        </p:nvSpPr>
        <p:spPr bwMode="auto">
          <a:xfrm flipH="1" flipV="1">
            <a:off x="5609231" y="36154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0" name="Oval 939">
            <a:extLst>
              <a:ext uri="{FF2B5EF4-FFF2-40B4-BE49-F238E27FC236}">
                <a16:creationId xmlns:a16="http://schemas.microsoft.com/office/drawing/2014/main" id="{77F7E5EB-5D2A-4512-A42B-245343A8DE8A}"/>
              </a:ext>
            </a:extLst>
          </p:cNvPr>
          <p:cNvSpPr/>
          <p:nvPr/>
        </p:nvSpPr>
        <p:spPr bwMode="auto">
          <a:xfrm flipH="1" flipV="1">
            <a:off x="5509874" y="36045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1" name="Oval 940">
            <a:extLst>
              <a:ext uri="{FF2B5EF4-FFF2-40B4-BE49-F238E27FC236}">
                <a16:creationId xmlns:a16="http://schemas.microsoft.com/office/drawing/2014/main" id="{60D6A242-2DEB-46BE-BA38-6D5D3734AA20}"/>
              </a:ext>
            </a:extLst>
          </p:cNvPr>
          <p:cNvSpPr/>
          <p:nvPr/>
        </p:nvSpPr>
        <p:spPr bwMode="auto">
          <a:xfrm flipH="1" flipV="1">
            <a:off x="5565763" y="36837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2" name="Oval 941">
            <a:extLst>
              <a:ext uri="{FF2B5EF4-FFF2-40B4-BE49-F238E27FC236}">
                <a16:creationId xmlns:a16="http://schemas.microsoft.com/office/drawing/2014/main" id="{598BD64E-A393-4583-9A59-D842C25BD1AC}"/>
              </a:ext>
            </a:extLst>
          </p:cNvPr>
          <p:cNvSpPr/>
          <p:nvPr/>
        </p:nvSpPr>
        <p:spPr bwMode="auto">
          <a:xfrm flipH="1" flipV="1">
            <a:off x="5545581" y="37504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3" name="Oval 942">
            <a:extLst>
              <a:ext uri="{FF2B5EF4-FFF2-40B4-BE49-F238E27FC236}">
                <a16:creationId xmlns:a16="http://schemas.microsoft.com/office/drawing/2014/main" id="{C8A91325-C4F4-436A-8AC8-9D4F1C035515}"/>
              </a:ext>
            </a:extLst>
          </p:cNvPr>
          <p:cNvSpPr/>
          <p:nvPr/>
        </p:nvSpPr>
        <p:spPr bwMode="auto">
          <a:xfrm flipH="1" flipV="1">
            <a:off x="5545581" y="38141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4" name="Oval 943">
            <a:extLst>
              <a:ext uri="{FF2B5EF4-FFF2-40B4-BE49-F238E27FC236}">
                <a16:creationId xmlns:a16="http://schemas.microsoft.com/office/drawing/2014/main" id="{62757574-52E7-4AFF-8F05-55EBDD3361F5}"/>
              </a:ext>
            </a:extLst>
          </p:cNvPr>
          <p:cNvSpPr/>
          <p:nvPr/>
        </p:nvSpPr>
        <p:spPr bwMode="auto">
          <a:xfrm flipH="1" flipV="1">
            <a:off x="5697722" y="369614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5" name="Oval 944">
            <a:extLst>
              <a:ext uri="{FF2B5EF4-FFF2-40B4-BE49-F238E27FC236}">
                <a16:creationId xmlns:a16="http://schemas.microsoft.com/office/drawing/2014/main" id="{1BC0731A-40A0-41F8-ABAE-BA4BFE797377}"/>
              </a:ext>
            </a:extLst>
          </p:cNvPr>
          <p:cNvSpPr/>
          <p:nvPr/>
        </p:nvSpPr>
        <p:spPr bwMode="auto">
          <a:xfrm flipH="1" flipV="1">
            <a:off x="5744296" y="366975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6" name="Oval 945">
            <a:extLst>
              <a:ext uri="{FF2B5EF4-FFF2-40B4-BE49-F238E27FC236}">
                <a16:creationId xmlns:a16="http://schemas.microsoft.com/office/drawing/2014/main" id="{30190250-F870-4286-8A10-56AAE1D2ADA9}"/>
              </a:ext>
            </a:extLst>
          </p:cNvPr>
          <p:cNvSpPr/>
          <p:nvPr/>
        </p:nvSpPr>
        <p:spPr bwMode="auto">
          <a:xfrm flipH="1" flipV="1">
            <a:off x="5868493" y="36728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7" name="Oval 946">
            <a:extLst>
              <a:ext uri="{FF2B5EF4-FFF2-40B4-BE49-F238E27FC236}">
                <a16:creationId xmlns:a16="http://schemas.microsoft.com/office/drawing/2014/main" id="{D94FDEE5-A5AC-4103-B63A-76FEA469B99C}"/>
              </a:ext>
            </a:extLst>
          </p:cNvPr>
          <p:cNvSpPr/>
          <p:nvPr/>
        </p:nvSpPr>
        <p:spPr bwMode="auto">
          <a:xfrm flipH="1" flipV="1">
            <a:off x="5885570" y="37007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8" name="Oval 947">
            <a:extLst>
              <a:ext uri="{FF2B5EF4-FFF2-40B4-BE49-F238E27FC236}">
                <a16:creationId xmlns:a16="http://schemas.microsoft.com/office/drawing/2014/main" id="{B6150167-13B9-403D-979C-B87999885EC5}"/>
              </a:ext>
            </a:extLst>
          </p:cNvPr>
          <p:cNvSpPr/>
          <p:nvPr/>
        </p:nvSpPr>
        <p:spPr bwMode="auto">
          <a:xfrm flipH="1" flipV="1">
            <a:off x="5953879" y="35486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49" name="Oval 948">
            <a:extLst>
              <a:ext uri="{FF2B5EF4-FFF2-40B4-BE49-F238E27FC236}">
                <a16:creationId xmlns:a16="http://schemas.microsoft.com/office/drawing/2014/main" id="{F0223DCA-141C-48BA-A69B-7C96D0A75658}"/>
              </a:ext>
            </a:extLst>
          </p:cNvPr>
          <p:cNvSpPr/>
          <p:nvPr/>
        </p:nvSpPr>
        <p:spPr bwMode="auto">
          <a:xfrm flipH="1" flipV="1">
            <a:off x="6174328" y="35346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0" name="Oval 949">
            <a:extLst>
              <a:ext uri="{FF2B5EF4-FFF2-40B4-BE49-F238E27FC236}">
                <a16:creationId xmlns:a16="http://schemas.microsoft.com/office/drawing/2014/main" id="{04420A22-F799-4FFD-B6FD-FD0BBA25FFF3}"/>
              </a:ext>
            </a:extLst>
          </p:cNvPr>
          <p:cNvSpPr/>
          <p:nvPr/>
        </p:nvSpPr>
        <p:spPr bwMode="auto">
          <a:xfrm flipH="1" flipV="1">
            <a:off x="6208482" y="35284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1" name="Oval 950">
            <a:extLst>
              <a:ext uri="{FF2B5EF4-FFF2-40B4-BE49-F238E27FC236}">
                <a16:creationId xmlns:a16="http://schemas.microsoft.com/office/drawing/2014/main" id="{1DF72BE6-96F5-4954-BC46-7ECF0E99AC11}"/>
              </a:ext>
            </a:extLst>
          </p:cNvPr>
          <p:cNvSpPr/>
          <p:nvPr/>
        </p:nvSpPr>
        <p:spPr bwMode="auto">
          <a:xfrm flipH="1" flipV="1">
            <a:off x="6225559" y="355176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2" name="Oval 951">
            <a:extLst>
              <a:ext uri="{FF2B5EF4-FFF2-40B4-BE49-F238E27FC236}">
                <a16:creationId xmlns:a16="http://schemas.microsoft.com/office/drawing/2014/main" id="{ED457ABF-FFEB-4DC5-B989-2D8F01BAEA3C}"/>
              </a:ext>
            </a:extLst>
          </p:cNvPr>
          <p:cNvSpPr/>
          <p:nvPr/>
        </p:nvSpPr>
        <p:spPr bwMode="auto">
          <a:xfrm flipH="1" flipV="1">
            <a:off x="6188300" y="346327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3" name="Oval 952">
            <a:extLst>
              <a:ext uri="{FF2B5EF4-FFF2-40B4-BE49-F238E27FC236}">
                <a16:creationId xmlns:a16="http://schemas.microsoft.com/office/drawing/2014/main" id="{9B369C65-E6EA-49AF-9511-5D145BB83DA8}"/>
              </a:ext>
            </a:extLst>
          </p:cNvPr>
          <p:cNvSpPr/>
          <p:nvPr/>
        </p:nvSpPr>
        <p:spPr bwMode="auto">
          <a:xfrm flipH="1" flipV="1">
            <a:off x="6256608" y="344153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4" name="Oval 953">
            <a:extLst>
              <a:ext uri="{FF2B5EF4-FFF2-40B4-BE49-F238E27FC236}">
                <a16:creationId xmlns:a16="http://schemas.microsoft.com/office/drawing/2014/main" id="{FA875B85-81FA-4452-8F2A-754B5132720D}"/>
              </a:ext>
            </a:extLst>
          </p:cNvPr>
          <p:cNvSpPr/>
          <p:nvPr/>
        </p:nvSpPr>
        <p:spPr bwMode="auto">
          <a:xfrm flipH="1" flipV="1">
            <a:off x="6275238" y="34772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5" name="Oval 954">
            <a:extLst>
              <a:ext uri="{FF2B5EF4-FFF2-40B4-BE49-F238E27FC236}">
                <a16:creationId xmlns:a16="http://schemas.microsoft.com/office/drawing/2014/main" id="{14F24A00-570C-4C7C-80E4-75D5D83CC74A}"/>
              </a:ext>
            </a:extLst>
          </p:cNvPr>
          <p:cNvSpPr/>
          <p:nvPr/>
        </p:nvSpPr>
        <p:spPr bwMode="auto">
          <a:xfrm flipH="1" flipV="1">
            <a:off x="6447561" y="339962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6" name="Oval 955">
            <a:extLst>
              <a:ext uri="{FF2B5EF4-FFF2-40B4-BE49-F238E27FC236}">
                <a16:creationId xmlns:a16="http://schemas.microsoft.com/office/drawing/2014/main" id="{FD26A2FA-C09C-45D3-AD4C-811FEB2B17BE}"/>
              </a:ext>
            </a:extLst>
          </p:cNvPr>
          <p:cNvSpPr/>
          <p:nvPr/>
        </p:nvSpPr>
        <p:spPr bwMode="auto">
          <a:xfrm flipH="1" flipV="1">
            <a:off x="6483268" y="34135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7" name="Oval 956">
            <a:extLst>
              <a:ext uri="{FF2B5EF4-FFF2-40B4-BE49-F238E27FC236}">
                <a16:creationId xmlns:a16="http://schemas.microsoft.com/office/drawing/2014/main" id="{E30D2063-F0C1-44C3-8A87-713F395F3542}"/>
              </a:ext>
            </a:extLst>
          </p:cNvPr>
          <p:cNvSpPr/>
          <p:nvPr/>
        </p:nvSpPr>
        <p:spPr bwMode="auto">
          <a:xfrm flipH="1" flipV="1">
            <a:off x="6515870" y="336857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8" name="Oval 957">
            <a:extLst>
              <a:ext uri="{FF2B5EF4-FFF2-40B4-BE49-F238E27FC236}">
                <a16:creationId xmlns:a16="http://schemas.microsoft.com/office/drawing/2014/main" id="{8A08496B-647B-4619-9C4E-BA34A8484BA1}"/>
              </a:ext>
            </a:extLst>
          </p:cNvPr>
          <p:cNvSpPr/>
          <p:nvPr/>
        </p:nvSpPr>
        <p:spPr bwMode="auto">
          <a:xfrm flipH="1" flipV="1">
            <a:off x="6776683" y="323040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59" name="Oval 958">
            <a:extLst>
              <a:ext uri="{FF2B5EF4-FFF2-40B4-BE49-F238E27FC236}">
                <a16:creationId xmlns:a16="http://schemas.microsoft.com/office/drawing/2014/main" id="{3A906B4A-DAE9-455C-885D-FFF884491F82}"/>
              </a:ext>
            </a:extLst>
          </p:cNvPr>
          <p:cNvSpPr/>
          <p:nvPr/>
        </p:nvSpPr>
        <p:spPr bwMode="auto">
          <a:xfrm flipH="1" flipV="1">
            <a:off x="6708375" y="33033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0" name="Oval 959">
            <a:extLst>
              <a:ext uri="{FF2B5EF4-FFF2-40B4-BE49-F238E27FC236}">
                <a16:creationId xmlns:a16="http://schemas.microsoft.com/office/drawing/2014/main" id="{4E0474EE-2CBA-4828-BEA2-A24262E7ADCE}"/>
              </a:ext>
            </a:extLst>
          </p:cNvPr>
          <p:cNvSpPr/>
          <p:nvPr/>
        </p:nvSpPr>
        <p:spPr bwMode="auto">
          <a:xfrm flipH="1" flipV="1">
            <a:off x="6745634" y="337323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1" name="Oval 960">
            <a:extLst>
              <a:ext uri="{FF2B5EF4-FFF2-40B4-BE49-F238E27FC236}">
                <a16:creationId xmlns:a16="http://schemas.microsoft.com/office/drawing/2014/main" id="{2E0B0BA4-35ED-434F-9E06-3B9BFC7BED8E}"/>
              </a:ext>
            </a:extLst>
          </p:cNvPr>
          <p:cNvSpPr/>
          <p:nvPr/>
        </p:nvSpPr>
        <p:spPr bwMode="auto">
          <a:xfrm flipH="1" flipV="1">
            <a:off x="6725452" y="339651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2" name="Oval 961">
            <a:extLst>
              <a:ext uri="{FF2B5EF4-FFF2-40B4-BE49-F238E27FC236}">
                <a16:creationId xmlns:a16="http://schemas.microsoft.com/office/drawing/2014/main" id="{6990D7A9-1020-4DD4-82B9-5DB2A5DF7E42}"/>
              </a:ext>
            </a:extLst>
          </p:cNvPr>
          <p:cNvSpPr/>
          <p:nvPr/>
        </p:nvSpPr>
        <p:spPr bwMode="auto">
          <a:xfrm flipH="1" flipV="1">
            <a:off x="6588835" y="34601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3" name="Oval 962">
            <a:extLst>
              <a:ext uri="{FF2B5EF4-FFF2-40B4-BE49-F238E27FC236}">
                <a16:creationId xmlns:a16="http://schemas.microsoft.com/office/drawing/2014/main" id="{EDA85739-2E06-4E75-9CDF-5D5DAB6AE646}"/>
              </a:ext>
            </a:extLst>
          </p:cNvPr>
          <p:cNvSpPr/>
          <p:nvPr/>
        </p:nvSpPr>
        <p:spPr bwMode="auto">
          <a:xfrm flipH="1" flipV="1">
            <a:off x="6464638" y="34601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4" name="Oval 963">
            <a:extLst>
              <a:ext uri="{FF2B5EF4-FFF2-40B4-BE49-F238E27FC236}">
                <a16:creationId xmlns:a16="http://schemas.microsoft.com/office/drawing/2014/main" id="{1310D59A-FCEB-487F-A84D-B3B0168F62D7}"/>
              </a:ext>
            </a:extLst>
          </p:cNvPr>
          <p:cNvSpPr/>
          <p:nvPr/>
        </p:nvSpPr>
        <p:spPr bwMode="auto">
          <a:xfrm flipH="1" flipV="1">
            <a:off x="6686640" y="343843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5" name="Oval 964">
            <a:extLst>
              <a:ext uri="{FF2B5EF4-FFF2-40B4-BE49-F238E27FC236}">
                <a16:creationId xmlns:a16="http://schemas.microsoft.com/office/drawing/2014/main" id="{A3D7F7B5-3E7D-43EB-BD93-E761DA17F014}"/>
              </a:ext>
            </a:extLst>
          </p:cNvPr>
          <p:cNvSpPr/>
          <p:nvPr/>
        </p:nvSpPr>
        <p:spPr bwMode="auto">
          <a:xfrm flipH="1" flipV="1">
            <a:off x="6699060" y="34725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6" name="Oval 965">
            <a:extLst>
              <a:ext uri="{FF2B5EF4-FFF2-40B4-BE49-F238E27FC236}">
                <a16:creationId xmlns:a16="http://schemas.microsoft.com/office/drawing/2014/main" id="{05BDC9B0-45DD-4D7B-A7AC-F7F0F1330D45}"/>
              </a:ext>
            </a:extLst>
          </p:cNvPr>
          <p:cNvSpPr/>
          <p:nvPr/>
        </p:nvSpPr>
        <p:spPr bwMode="auto">
          <a:xfrm flipH="1" flipV="1">
            <a:off x="6753396" y="35300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7" name="Oval 966">
            <a:extLst>
              <a:ext uri="{FF2B5EF4-FFF2-40B4-BE49-F238E27FC236}">
                <a16:creationId xmlns:a16="http://schemas.microsoft.com/office/drawing/2014/main" id="{26B04110-CF48-4815-8E09-97C43D276332}"/>
              </a:ext>
            </a:extLst>
          </p:cNvPr>
          <p:cNvSpPr/>
          <p:nvPr/>
        </p:nvSpPr>
        <p:spPr bwMode="auto">
          <a:xfrm flipH="1" flipV="1">
            <a:off x="6716137" y="355021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8" name="Oval 967">
            <a:extLst>
              <a:ext uri="{FF2B5EF4-FFF2-40B4-BE49-F238E27FC236}">
                <a16:creationId xmlns:a16="http://schemas.microsoft.com/office/drawing/2014/main" id="{565F4AD9-634A-485F-95FF-BD6F8887C4E9}"/>
              </a:ext>
            </a:extLst>
          </p:cNvPr>
          <p:cNvSpPr/>
          <p:nvPr/>
        </p:nvSpPr>
        <p:spPr bwMode="auto">
          <a:xfrm flipH="1" flipV="1">
            <a:off x="6529842" y="351916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69" name="Oval 968">
            <a:extLst>
              <a:ext uri="{FF2B5EF4-FFF2-40B4-BE49-F238E27FC236}">
                <a16:creationId xmlns:a16="http://schemas.microsoft.com/office/drawing/2014/main" id="{C61C07B1-133B-4A94-8900-450C89352C5E}"/>
              </a:ext>
            </a:extLst>
          </p:cNvPr>
          <p:cNvSpPr/>
          <p:nvPr/>
        </p:nvSpPr>
        <p:spPr bwMode="auto">
          <a:xfrm flipH="1" flipV="1">
            <a:off x="6506555" y="35408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0" name="Oval 969">
            <a:extLst>
              <a:ext uri="{FF2B5EF4-FFF2-40B4-BE49-F238E27FC236}">
                <a16:creationId xmlns:a16="http://schemas.microsoft.com/office/drawing/2014/main" id="{4CED775C-4249-4122-963C-FA5F9CCAEBDA}"/>
              </a:ext>
            </a:extLst>
          </p:cNvPr>
          <p:cNvSpPr/>
          <p:nvPr/>
        </p:nvSpPr>
        <p:spPr bwMode="auto">
          <a:xfrm flipH="1" flipV="1">
            <a:off x="6284553" y="351450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1" name="Oval 970">
            <a:extLst>
              <a:ext uri="{FF2B5EF4-FFF2-40B4-BE49-F238E27FC236}">
                <a16:creationId xmlns:a16="http://schemas.microsoft.com/office/drawing/2014/main" id="{1CCB4572-E624-4E7F-8C67-59D77C9691F4}"/>
              </a:ext>
            </a:extLst>
          </p:cNvPr>
          <p:cNvSpPr/>
          <p:nvPr/>
        </p:nvSpPr>
        <p:spPr bwMode="auto">
          <a:xfrm flipH="1" flipV="1">
            <a:off x="6306287" y="35657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2" name="Oval 971">
            <a:extLst>
              <a:ext uri="{FF2B5EF4-FFF2-40B4-BE49-F238E27FC236}">
                <a16:creationId xmlns:a16="http://schemas.microsoft.com/office/drawing/2014/main" id="{E64509A2-4D48-49D7-8949-6F7232D0F366}"/>
              </a:ext>
            </a:extLst>
          </p:cNvPr>
          <p:cNvSpPr/>
          <p:nvPr/>
        </p:nvSpPr>
        <p:spPr bwMode="auto">
          <a:xfrm flipH="1" flipV="1">
            <a:off x="6430484" y="36883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3" name="Oval 972">
            <a:extLst>
              <a:ext uri="{FF2B5EF4-FFF2-40B4-BE49-F238E27FC236}">
                <a16:creationId xmlns:a16="http://schemas.microsoft.com/office/drawing/2014/main" id="{0162B6A1-AB1D-4A75-8B5F-D88FED8FBDCC}"/>
              </a:ext>
            </a:extLst>
          </p:cNvPr>
          <p:cNvSpPr/>
          <p:nvPr/>
        </p:nvSpPr>
        <p:spPr bwMode="auto">
          <a:xfrm flipH="1" flipV="1">
            <a:off x="6503450" y="36883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6" name="Oval 975">
            <a:extLst>
              <a:ext uri="{FF2B5EF4-FFF2-40B4-BE49-F238E27FC236}">
                <a16:creationId xmlns:a16="http://schemas.microsoft.com/office/drawing/2014/main" id="{CCDBD94F-E857-4324-86D2-07BE8FD1ADFE}"/>
              </a:ext>
            </a:extLst>
          </p:cNvPr>
          <p:cNvSpPr/>
          <p:nvPr/>
        </p:nvSpPr>
        <p:spPr bwMode="auto">
          <a:xfrm flipH="1" flipV="1">
            <a:off x="6219349" y="365422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7" name="Oval 976">
            <a:extLst>
              <a:ext uri="{FF2B5EF4-FFF2-40B4-BE49-F238E27FC236}">
                <a16:creationId xmlns:a16="http://schemas.microsoft.com/office/drawing/2014/main" id="{B5497C54-53AF-478A-B106-21D8AE24F2E1}"/>
              </a:ext>
            </a:extLst>
          </p:cNvPr>
          <p:cNvSpPr/>
          <p:nvPr/>
        </p:nvSpPr>
        <p:spPr bwMode="auto">
          <a:xfrm flipH="1" flipV="1">
            <a:off x="6189852" y="367596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8" name="Oval 977">
            <a:extLst>
              <a:ext uri="{FF2B5EF4-FFF2-40B4-BE49-F238E27FC236}">
                <a16:creationId xmlns:a16="http://schemas.microsoft.com/office/drawing/2014/main" id="{A6374DE1-AF3A-4FD7-A766-6B4A2E10C56D}"/>
              </a:ext>
            </a:extLst>
          </p:cNvPr>
          <p:cNvSpPr/>
          <p:nvPr/>
        </p:nvSpPr>
        <p:spPr bwMode="auto">
          <a:xfrm flipH="1" flipV="1">
            <a:off x="6121544" y="369924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79" name="Oval 978">
            <a:extLst>
              <a:ext uri="{FF2B5EF4-FFF2-40B4-BE49-F238E27FC236}">
                <a16:creationId xmlns:a16="http://schemas.microsoft.com/office/drawing/2014/main" id="{ABCEC81D-50AD-47BD-B4BD-79C30B376845}"/>
              </a:ext>
            </a:extLst>
          </p:cNvPr>
          <p:cNvSpPr/>
          <p:nvPr/>
        </p:nvSpPr>
        <p:spPr bwMode="auto">
          <a:xfrm flipH="1" flipV="1">
            <a:off x="6233321" y="37008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0" name="Oval 979">
            <a:extLst>
              <a:ext uri="{FF2B5EF4-FFF2-40B4-BE49-F238E27FC236}">
                <a16:creationId xmlns:a16="http://schemas.microsoft.com/office/drawing/2014/main" id="{062121AD-5C42-480B-822F-2DA2D377D7DC}"/>
              </a:ext>
            </a:extLst>
          </p:cNvPr>
          <p:cNvSpPr/>
          <p:nvPr/>
        </p:nvSpPr>
        <p:spPr bwMode="auto">
          <a:xfrm flipH="1" flipV="1">
            <a:off x="6132411" y="389951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1" name="Oval 980">
            <a:extLst>
              <a:ext uri="{FF2B5EF4-FFF2-40B4-BE49-F238E27FC236}">
                <a16:creationId xmlns:a16="http://schemas.microsoft.com/office/drawing/2014/main" id="{63B16D25-F302-4643-A44E-AC8F15C4B2AB}"/>
              </a:ext>
            </a:extLst>
          </p:cNvPr>
          <p:cNvSpPr/>
          <p:nvPr/>
        </p:nvSpPr>
        <p:spPr bwMode="auto">
          <a:xfrm flipH="1" flipV="1">
            <a:off x="6102914" y="39243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2" name="Oval 981">
            <a:extLst>
              <a:ext uri="{FF2B5EF4-FFF2-40B4-BE49-F238E27FC236}">
                <a16:creationId xmlns:a16="http://schemas.microsoft.com/office/drawing/2014/main" id="{25B4B359-EBFE-4CDB-94C8-513D7018116F}"/>
              </a:ext>
            </a:extLst>
          </p:cNvPr>
          <p:cNvSpPr/>
          <p:nvPr/>
        </p:nvSpPr>
        <p:spPr bwMode="auto">
          <a:xfrm flipH="1" flipV="1">
            <a:off x="5702379" y="391504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3" name="Oval 982">
            <a:extLst>
              <a:ext uri="{FF2B5EF4-FFF2-40B4-BE49-F238E27FC236}">
                <a16:creationId xmlns:a16="http://schemas.microsoft.com/office/drawing/2014/main" id="{6305906B-EEE0-42ED-9643-E30F93BDEF7A}"/>
              </a:ext>
            </a:extLst>
          </p:cNvPr>
          <p:cNvSpPr/>
          <p:nvPr/>
        </p:nvSpPr>
        <p:spPr bwMode="auto">
          <a:xfrm flipH="1" flipV="1">
            <a:off x="5618546" y="392125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4" name="Oval 983">
            <a:extLst>
              <a:ext uri="{FF2B5EF4-FFF2-40B4-BE49-F238E27FC236}">
                <a16:creationId xmlns:a16="http://schemas.microsoft.com/office/drawing/2014/main" id="{3E016142-B035-4152-95EC-A415598798B9}"/>
              </a:ext>
            </a:extLst>
          </p:cNvPr>
          <p:cNvSpPr/>
          <p:nvPr/>
        </p:nvSpPr>
        <p:spPr bwMode="auto">
          <a:xfrm flipH="1" flipV="1">
            <a:off x="5506769" y="391814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5" name="Oval 984">
            <a:extLst>
              <a:ext uri="{FF2B5EF4-FFF2-40B4-BE49-F238E27FC236}">
                <a16:creationId xmlns:a16="http://schemas.microsoft.com/office/drawing/2014/main" id="{86287FB8-2C4C-493F-BC1E-8CC46DDD1A21}"/>
              </a:ext>
            </a:extLst>
          </p:cNvPr>
          <p:cNvSpPr/>
          <p:nvPr/>
        </p:nvSpPr>
        <p:spPr bwMode="auto">
          <a:xfrm flipH="1" flipV="1">
            <a:off x="5550238" y="398024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6" name="Oval 985">
            <a:extLst>
              <a:ext uri="{FF2B5EF4-FFF2-40B4-BE49-F238E27FC236}">
                <a16:creationId xmlns:a16="http://schemas.microsoft.com/office/drawing/2014/main" id="{CF65F2D4-443C-41E9-8F95-8C4B49D0F07F}"/>
              </a:ext>
            </a:extLst>
          </p:cNvPr>
          <p:cNvSpPr/>
          <p:nvPr/>
        </p:nvSpPr>
        <p:spPr bwMode="auto">
          <a:xfrm flipH="1" flipV="1">
            <a:off x="5806394" y="39849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7" name="Oval 986">
            <a:extLst>
              <a:ext uri="{FF2B5EF4-FFF2-40B4-BE49-F238E27FC236}">
                <a16:creationId xmlns:a16="http://schemas.microsoft.com/office/drawing/2014/main" id="{451B9DC9-6999-4791-802C-F8B445B2556A}"/>
              </a:ext>
            </a:extLst>
          </p:cNvPr>
          <p:cNvSpPr/>
          <p:nvPr/>
        </p:nvSpPr>
        <p:spPr bwMode="auto">
          <a:xfrm flipH="1" flipV="1">
            <a:off x="5738086" y="406097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8" name="Oval 987">
            <a:extLst>
              <a:ext uri="{FF2B5EF4-FFF2-40B4-BE49-F238E27FC236}">
                <a16:creationId xmlns:a16="http://schemas.microsoft.com/office/drawing/2014/main" id="{9E1F20C7-50C2-4044-B1C7-167AB9C5AF74}"/>
              </a:ext>
            </a:extLst>
          </p:cNvPr>
          <p:cNvSpPr/>
          <p:nvPr/>
        </p:nvSpPr>
        <p:spPr bwMode="auto">
          <a:xfrm flipH="1" flipV="1">
            <a:off x="5781555" y="40764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89" name="Oval 988">
            <a:extLst>
              <a:ext uri="{FF2B5EF4-FFF2-40B4-BE49-F238E27FC236}">
                <a16:creationId xmlns:a16="http://schemas.microsoft.com/office/drawing/2014/main" id="{158C8717-1B4C-409B-9AAE-0BF928AEA426}"/>
              </a:ext>
            </a:extLst>
          </p:cNvPr>
          <p:cNvSpPr/>
          <p:nvPr/>
        </p:nvSpPr>
        <p:spPr bwMode="auto">
          <a:xfrm flipH="1" flipV="1">
            <a:off x="5831234" y="406873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0" name="Oval 989">
            <a:extLst>
              <a:ext uri="{FF2B5EF4-FFF2-40B4-BE49-F238E27FC236}">
                <a16:creationId xmlns:a16="http://schemas.microsoft.com/office/drawing/2014/main" id="{A291202F-02BA-4FBC-8957-8229EBB82F10}"/>
              </a:ext>
            </a:extLst>
          </p:cNvPr>
          <p:cNvSpPr/>
          <p:nvPr/>
        </p:nvSpPr>
        <p:spPr bwMode="auto">
          <a:xfrm flipH="1" flipV="1">
            <a:off x="5807947" y="414325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1" name="Oval 990">
            <a:extLst>
              <a:ext uri="{FF2B5EF4-FFF2-40B4-BE49-F238E27FC236}">
                <a16:creationId xmlns:a16="http://schemas.microsoft.com/office/drawing/2014/main" id="{4EDBE748-D8BC-4F87-9ADB-37012F38362F}"/>
              </a:ext>
            </a:extLst>
          </p:cNvPr>
          <p:cNvSpPr/>
          <p:nvPr/>
        </p:nvSpPr>
        <p:spPr bwMode="auto">
          <a:xfrm flipH="1" flipV="1">
            <a:off x="5545581" y="413859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2" name="Oval 991">
            <a:extLst>
              <a:ext uri="{FF2B5EF4-FFF2-40B4-BE49-F238E27FC236}">
                <a16:creationId xmlns:a16="http://schemas.microsoft.com/office/drawing/2014/main" id="{4161DFB6-9BD9-4AC9-A702-0B59C7DE3E2C}"/>
              </a:ext>
            </a:extLst>
          </p:cNvPr>
          <p:cNvSpPr/>
          <p:nvPr/>
        </p:nvSpPr>
        <p:spPr bwMode="auto">
          <a:xfrm flipH="1" flipV="1">
            <a:off x="5525399" y="429694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3" name="Oval 992">
            <a:extLst>
              <a:ext uri="{FF2B5EF4-FFF2-40B4-BE49-F238E27FC236}">
                <a16:creationId xmlns:a16="http://schemas.microsoft.com/office/drawing/2014/main" id="{A13EA65C-7DDF-4C36-9767-332A91933128}"/>
              </a:ext>
            </a:extLst>
          </p:cNvPr>
          <p:cNvSpPr/>
          <p:nvPr/>
        </p:nvSpPr>
        <p:spPr bwMode="auto">
          <a:xfrm flipH="1" flipV="1">
            <a:off x="5669778" y="42922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4" name="Oval 993">
            <a:extLst>
              <a:ext uri="{FF2B5EF4-FFF2-40B4-BE49-F238E27FC236}">
                <a16:creationId xmlns:a16="http://schemas.microsoft.com/office/drawing/2014/main" id="{B7719112-C120-499B-8D5A-4CBBF4D9EEE8}"/>
              </a:ext>
            </a:extLst>
          </p:cNvPr>
          <p:cNvSpPr/>
          <p:nvPr/>
        </p:nvSpPr>
        <p:spPr bwMode="auto">
          <a:xfrm flipH="1" flipV="1">
            <a:off x="5930592" y="437612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5" name="Oval 994">
            <a:extLst>
              <a:ext uri="{FF2B5EF4-FFF2-40B4-BE49-F238E27FC236}">
                <a16:creationId xmlns:a16="http://schemas.microsoft.com/office/drawing/2014/main" id="{7B1D9903-5105-49D5-B8AD-0079B482612E}"/>
              </a:ext>
            </a:extLst>
          </p:cNvPr>
          <p:cNvSpPr/>
          <p:nvPr/>
        </p:nvSpPr>
        <p:spPr bwMode="auto">
          <a:xfrm flipH="1" flipV="1">
            <a:off x="6211587" y="434972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6" name="Oval 995">
            <a:extLst>
              <a:ext uri="{FF2B5EF4-FFF2-40B4-BE49-F238E27FC236}">
                <a16:creationId xmlns:a16="http://schemas.microsoft.com/office/drawing/2014/main" id="{0C7982F0-2F7C-40FB-8E4C-245BDAB6DB60}"/>
              </a:ext>
            </a:extLst>
          </p:cNvPr>
          <p:cNvSpPr/>
          <p:nvPr/>
        </p:nvSpPr>
        <p:spPr bwMode="auto">
          <a:xfrm flipH="1" flipV="1">
            <a:off x="6211587" y="43807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7" name="Oval 996">
            <a:extLst>
              <a:ext uri="{FF2B5EF4-FFF2-40B4-BE49-F238E27FC236}">
                <a16:creationId xmlns:a16="http://schemas.microsoft.com/office/drawing/2014/main" id="{B9582961-AAD3-4C71-8799-CB3FC39C3352}"/>
              </a:ext>
            </a:extLst>
          </p:cNvPr>
          <p:cNvSpPr/>
          <p:nvPr/>
        </p:nvSpPr>
        <p:spPr bwMode="auto">
          <a:xfrm flipH="1" flipV="1">
            <a:off x="6792208" y="43605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8" name="Oval 997">
            <a:extLst>
              <a:ext uri="{FF2B5EF4-FFF2-40B4-BE49-F238E27FC236}">
                <a16:creationId xmlns:a16="http://schemas.microsoft.com/office/drawing/2014/main" id="{99DEB977-AF9C-40BA-AF2A-8E8647FD84A9}"/>
              </a:ext>
            </a:extLst>
          </p:cNvPr>
          <p:cNvSpPr/>
          <p:nvPr/>
        </p:nvSpPr>
        <p:spPr bwMode="auto">
          <a:xfrm flipH="1" flipV="1">
            <a:off x="6792208" y="42922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999" name="Oval 998">
            <a:extLst>
              <a:ext uri="{FF2B5EF4-FFF2-40B4-BE49-F238E27FC236}">
                <a16:creationId xmlns:a16="http://schemas.microsoft.com/office/drawing/2014/main" id="{53100E5F-B3C3-4C58-8C2E-DF0C19CDBB1E}"/>
              </a:ext>
            </a:extLst>
          </p:cNvPr>
          <p:cNvSpPr/>
          <p:nvPr/>
        </p:nvSpPr>
        <p:spPr bwMode="auto">
          <a:xfrm flipH="1" flipV="1">
            <a:off x="6795313" y="421311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0" name="Oval 999">
            <a:extLst>
              <a:ext uri="{FF2B5EF4-FFF2-40B4-BE49-F238E27FC236}">
                <a16:creationId xmlns:a16="http://schemas.microsoft.com/office/drawing/2014/main" id="{AF859C87-12DB-4E76-975C-D635068D731E}"/>
              </a:ext>
            </a:extLst>
          </p:cNvPr>
          <p:cNvSpPr/>
          <p:nvPr/>
        </p:nvSpPr>
        <p:spPr bwMode="auto">
          <a:xfrm flipH="1" flipV="1">
            <a:off x="6796865" y="41339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1" name="Oval 1000">
            <a:extLst>
              <a:ext uri="{FF2B5EF4-FFF2-40B4-BE49-F238E27FC236}">
                <a16:creationId xmlns:a16="http://schemas.microsoft.com/office/drawing/2014/main" id="{0F1FED66-97DD-40B9-A9AA-937D0584AC88}"/>
              </a:ext>
            </a:extLst>
          </p:cNvPr>
          <p:cNvSpPr/>
          <p:nvPr/>
        </p:nvSpPr>
        <p:spPr bwMode="auto">
          <a:xfrm flipH="1" flipV="1">
            <a:off x="6779788" y="407028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2" name="Oval 1001">
            <a:extLst>
              <a:ext uri="{FF2B5EF4-FFF2-40B4-BE49-F238E27FC236}">
                <a16:creationId xmlns:a16="http://schemas.microsoft.com/office/drawing/2014/main" id="{8752214B-0430-40D1-85AE-BDACEE0CF206}"/>
              </a:ext>
            </a:extLst>
          </p:cNvPr>
          <p:cNvSpPr/>
          <p:nvPr/>
        </p:nvSpPr>
        <p:spPr bwMode="auto">
          <a:xfrm flipH="1" flipV="1">
            <a:off x="6747187" y="406562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3" name="Oval 1002">
            <a:extLst>
              <a:ext uri="{FF2B5EF4-FFF2-40B4-BE49-F238E27FC236}">
                <a16:creationId xmlns:a16="http://schemas.microsoft.com/office/drawing/2014/main" id="{879560E0-D1B7-4B11-88D3-64DADCED1A34}"/>
              </a:ext>
            </a:extLst>
          </p:cNvPr>
          <p:cNvSpPr/>
          <p:nvPr/>
        </p:nvSpPr>
        <p:spPr bwMode="auto">
          <a:xfrm flipH="1" flipV="1">
            <a:off x="6708375" y="40392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4" name="Oval 1003">
            <a:extLst>
              <a:ext uri="{FF2B5EF4-FFF2-40B4-BE49-F238E27FC236}">
                <a16:creationId xmlns:a16="http://schemas.microsoft.com/office/drawing/2014/main" id="{8231AFEE-3392-4511-AB9F-6FB3C65A1D39}"/>
              </a:ext>
            </a:extLst>
          </p:cNvPr>
          <p:cNvSpPr/>
          <p:nvPr/>
        </p:nvSpPr>
        <p:spPr bwMode="auto">
          <a:xfrm flipH="1" flipV="1">
            <a:off x="6688193" y="407494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5" name="Oval 1004">
            <a:extLst>
              <a:ext uri="{FF2B5EF4-FFF2-40B4-BE49-F238E27FC236}">
                <a16:creationId xmlns:a16="http://schemas.microsoft.com/office/drawing/2014/main" id="{98C91FE4-C8C4-4C34-A6A4-EA0A76C37942}"/>
              </a:ext>
            </a:extLst>
          </p:cNvPr>
          <p:cNvSpPr/>
          <p:nvPr/>
        </p:nvSpPr>
        <p:spPr bwMode="auto">
          <a:xfrm flipH="1" flipV="1">
            <a:off x="6604360" y="390261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6" name="Oval 1005">
            <a:extLst>
              <a:ext uri="{FF2B5EF4-FFF2-40B4-BE49-F238E27FC236}">
                <a16:creationId xmlns:a16="http://schemas.microsoft.com/office/drawing/2014/main" id="{DD6B44B5-3295-4C88-948B-538EDCD320EC}"/>
              </a:ext>
            </a:extLst>
          </p:cNvPr>
          <p:cNvSpPr/>
          <p:nvPr/>
        </p:nvSpPr>
        <p:spPr bwMode="auto">
          <a:xfrm flipH="1" flipV="1">
            <a:off x="6801522" y="376755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7" name="Oval 1006">
            <a:extLst>
              <a:ext uri="{FF2B5EF4-FFF2-40B4-BE49-F238E27FC236}">
                <a16:creationId xmlns:a16="http://schemas.microsoft.com/office/drawing/2014/main" id="{189113D9-8F43-4BE0-A75F-319DA036F359}"/>
              </a:ext>
            </a:extLst>
          </p:cNvPr>
          <p:cNvSpPr/>
          <p:nvPr/>
        </p:nvSpPr>
        <p:spPr bwMode="auto">
          <a:xfrm flipH="1" flipV="1">
            <a:off x="6793760" y="38249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8" name="Oval 1007">
            <a:extLst>
              <a:ext uri="{FF2B5EF4-FFF2-40B4-BE49-F238E27FC236}">
                <a16:creationId xmlns:a16="http://schemas.microsoft.com/office/drawing/2014/main" id="{E1C214C6-6642-468A-8FBD-3F2414CFA50D}"/>
              </a:ext>
            </a:extLst>
          </p:cNvPr>
          <p:cNvSpPr/>
          <p:nvPr/>
        </p:nvSpPr>
        <p:spPr bwMode="auto">
          <a:xfrm flipH="1" flipV="1">
            <a:off x="6717689" y="390417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09" name="Oval 1008">
            <a:extLst>
              <a:ext uri="{FF2B5EF4-FFF2-40B4-BE49-F238E27FC236}">
                <a16:creationId xmlns:a16="http://schemas.microsoft.com/office/drawing/2014/main" id="{28452CEA-96F4-4A5C-BD00-10F5912F4664}"/>
              </a:ext>
            </a:extLst>
          </p:cNvPr>
          <p:cNvSpPr/>
          <p:nvPr/>
        </p:nvSpPr>
        <p:spPr bwMode="auto">
          <a:xfrm flipH="1" flipV="1">
            <a:off x="6688192" y="39228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0" name="Oval 1009">
            <a:extLst>
              <a:ext uri="{FF2B5EF4-FFF2-40B4-BE49-F238E27FC236}">
                <a16:creationId xmlns:a16="http://schemas.microsoft.com/office/drawing/2014/main" id="{52333114-E05C-4EA4-94FC-3E85B53EC44E}"/>
              </a:ext>
            </a:extLst>
          </p:cNvPr>
          <p:cNvSpPr/>
          <p:nvPr/>
        </p:nvSpPr>
        <p:spPr bwMode="auto">
          <a:xfrm flipH="1" flipV="1">
            <a:off x="6664905" y="39305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1" name="Oval 1010">
            <a:extLst>
              <a:ext uri="{FF2B5EF4-FFF2-40B4-BE49-F238E27FC236}">
                <a16:creationId xmlns:a16="http://schemas.microsoft.com/office/drawing/2014/main" id="{1B5FC1F9-92F9-4EBB-8C05-7ADA681BF233}"/>
              </a:ext>
            </a:extLst>
          </p:cNvPr>
          <p:cNvSpPr/>
          <p:nvPr/>
        </p:nvSpPr>
        <p:spPr bwMode="auto">
          <a:xfrm flipH="1" flipV="1">
            <a:off x="6525184" y="38995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2" name="Oval 1011">
            <a:extLst>
              <a:ext uri="{FF2B5EF4-FFF2-40B4-BE49-F238E27FC236}">
                <a16:creationId xmlns:a16="http://schemas.microsoft.com/office/drawing/2014/main" id="{25D0385F-D74B-4774-B7BB-DD429F8F9DFB}"/>
              </a:ext>
            </a:extLst>
          </p:cNvPr>
          <p:cNvSpPr/>
          <p:nvPr/>
        </p:nvSpPr>
        <p:spPr bwMode="auto">
          <a:xfrm flipH="1" flipV="1">
            <a:off x="6461533" y="39228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3" name="Oval 1012">
            <a:extLst>
              <a:ext uri="{FF2B5EF4-FFF2-40B4-BE49-F238E27FC236}">
                <a16:creationId xmlns:a16="http://schemas.microsoft.com/office/drawing/2014/main" id="{92C6C1A8-DA3C-4D4D-999B-51960D67641C}"/>
              </a:ext>
            </a:extLst>
          </p:cNvPr>
          <p:cNvSpPr/>
          <p:nvPr/>
        </p:nvSpPr>
        <p:spPr bwMode="auto">
          <a:xfrm flipH="1" flipV="1">
            <a:off x="6497240" y="39429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4" name="Oval 1013">
            <a:extLst>
              <a:ext uri="{FF2B5EF4-FFF2-40B4-BE49-F238E27FC236}">
                <a16:creationId xmlns:a16="http://schemas.microsoft.com/office/drawing/2014/main" id="{D24B90CE-F22E-4E98-BED6-18BE487A6C65}"/>
              </a:ext>
            </a:extLst>
          </p:cNvPr>
          <p:cNvSpPr/>
          <p:nvPr/>
        </p:nvSpPr>
        <p:spPr bwMode="auto">
          <a:xfrm flipH="1" flipV="1">
            <a:off x="6281448" y="39786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5" name="Oval 1014">
            <a:extLst>
              <a:ext uri="{FF2B5EF4-FFF2-40B4-BE49-F238E27FC236}">
                <a16:creationId xmlns:a16="http://schemas.microsoft.com/office/drawing/2014/main" id="{A3A8FD26-877C-496F-910C-C91C4E39A8F5}"/>
              </a:ext>
            </a:extLst>
          </p:cNvPr>
          <p:cNvSpPr/>
          <p:nvPr/>
        </p:nvSpPr>
        <p:spPr bwMode="auto">
          <a:xfrm flipH="1" flipV="1">
            <a:off x="6315602" y="400042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6" name="Oval 1015">
            <a:extLst>
              <a:ext uri="{FF2B5EF4-FFF2-40B4-BE49-F238E27FC236}">
                <a16:creationId xmlns:a16="http://schemas.microsoft.com/office/drawing/2014/main" id="{64E73FD1-E069-451C-B6F8-534B13AAA43F}"/>
              </a:ext>
            </a:extLst>
          </p:cNvPr>
          <p:cNvSpPr/>
          <p:nvPr/>
        </p:nvSpPr>
        <p:spPr bwMode="auto">
          <a:xfrm flipH="1" flipV="1">
            <a:off x="6363728" y="40687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7" name="Oval 1016">
            <a:extLst>
              <a:ext uri="{FF2B5EF4-FFF2-40B4-BE49-F238E27FC236}">
                <a16:creationId xmlns:a16="http://schemas.microsoft.com/office/drawing/2014/main" id="{12F0E01C-AFF6-4FB4-8BE9-540BC77F2A61}"/>
              </a:ext>
            </a:extLst>
          </p:cNvPr>
          <p:cNvSpPr/>
          <p:nvPr/>
        </p:nvSpPr>
        <p:spPr bwMode="auto">
          <a:xfrm flipH="1" flipV="1">
            <a:off x="6438246" y="40687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8" name="Oval 1017">
            <a:extLst>
              <a:ext uri="{FF2B5EF4-FFF2-40B4-BE49-F238E27FC236}">
                <a16:creationId xmlns:a16="http://schemas.microsoft.com/office/drawing/2014/main" id="{60933D09-926E-468C-8F7C-2FBAAC3A2E13}"/>
              </a:ext>
            </a:extLst>
          </p:cNvPr>
          <p:cNvSpPr/>
          <p:nvPr/>
        </p:nvSpPr>
        <p:spPr bwMode="auto">
          <a:xfrm flipH="1" flipV="1">
            <a:off x="6649381" y="42922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19" name="Oval 1018">
            <a:extLst>
              <a:ext uri="{FF2B5EF4-FFF2-40B4-BE49-F238E27FC236}">
                <a16:creationId xmlns:a16="http://schemas.microsoft.com/office/drawing/2014/main" id="{A40F9C08-7AC1-41C1-9A86-C6A0FC8F25EA}"/>
              </a:ext>
            </a:extLst>
          </p:cNvPr>
          <p:cNvSpPr/>
          <p:nvPr/>
        </p:nvSpPr>
        <p:spPr bwMode="auto">
          <a:xfrm flipH="1" flipV="1">
            <a:off x="6799970" y="399887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0" name="Oval 1019">
            <a:extLst>
              <a:ext uri="{FF2B5EF4-FFF2-40B4-BE49-F238E27FC236}">
                <a16:creationId xmlns:a16="http://schemas.microsoft.com/office/drawing/2014/main" id="{13F31F45-9314-4B7E-AC7F-565516442189}"/>
              </a:ext>
            </a:extLst>
          </p:cNvPr>
          <p:cNvSpPr/>
          <p:nvPr/>
        </p:nvSpPr>
        <p:spPr bwMode="auto">
          <a:xfrm flipH="1" flipV="1">
            <a:off x="6748739" y="38964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1" name="Oval 1020">
            <a:extLst>
              <a:ext uri="{FF2B5EF4-FFF2-40B4-BE49-F238E27FC236}">
                <a16:creationId xmlns:a16="http://schemas.microsoft.com/office/drawing/2014/main" id="{C8AEE11A-D4EA-4AE1-B0AA-33CBD3DB682E}"/>
              </a:ext>
            </a:extLst>
          </p:cNvPr>
          <p:cNvSpPr/>
          <p:nvPr/>
        </p:nvSpPr>
        <p:spPr bwMode="auto">
          <a:xfrm flipH="1" flipV="1">
            <a:off x="6102911" y="178350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2" name="Oval 1021">
            <a:extLst>
              <a:ext uri="{FF2B5EF4-FFF2-40B4-BE49-F238E27FC236}">
                <a16:creationId xmlns:a16="http://schemas.microsoft.com/office/drawing/2014/main" id="{6B18FDCE-3AB2-432C-9889-36EE8EC00D86}"/>
              </a:ext>
            </a:extLst>
          </p:cNvPr>
          <p:cNvSpPr/>
          <p:nvPr/>
        </p:nvSpPr>
        <p:spPr bwMode="auto">
          <a:xfrm flipH="1" flipV="1">
            <a:off x="6770470" y="155995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3" name="Oval 1022">
            <a:extLst>
              <a:ext uri="{FF2B5EF4-FFF2-40B4-BE49-F238E27FC236}">
                <a16:creationId xmlns:a16="http://schemas.microsoft.com/office/drawing/2014/main" id="{F7138E4A-EBCF-4F5D-A5E9-36F1FDB736AB}"/>
              </a:ext>
            </a:extLst>
          </p:cNvPr>
          <p:cNvSpPr/>
          <p:nvPr/>
        </p:nvSpPr>
        <p:spPr bwMode="auto">
          <a:xfrm flipH="1" flipV="1">
            <a:off x="6796861" y="155219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4" name="Oval 1023">
            <a:extLst>
              <a:ext uri="{FF2B5EF4-FFF2-40B4-BE49-F238E27FC236}">
                <a16:creationId xmlns:a16="http://schemas.microsoft.com/office/drawing/2014/main" id="{34904F06-74D3-47DD-A48C-62E2815DE13C}"/>
              </a:ext>
            </a:extLst>
          </p:cNvPr>
          <p:cNvSpPr/>
          <p:nvPr/>
        </p:nvSpPr>
        <p:spPr bwMode="auto">
          <a:xfrm flipH="1" flipV="1">
            <a:off x="6796861" y="15754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5" name="Oval 1024">
            <a:extLst>
              <a:ext uri="{FF2B5EF4-FFF2-40B4-BE49-F238E27FC236}">
                <a16:creationId xmlns:a16="http://schemas.microsoft.com/office/drawing/2014/main" id="{69AECF63-7628-4327-B9D7-6BF232527617}"/>
              </a:ext>
            </a:extLst>
          </p:cNvPr>
          <p:cNvSpPr/>
          <p:nvPr/>
        </p:nvSpPr>
        <p:spPr bwMode="auto">
          <a:xfrm flipH="1" flipV="1">
            <a:off x="6796861" y="163447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6" name="Oval 1025">
            <a:extLst>
              <a:ext uri="{FF2B5EF4-FFF2-40B4-BE49-F238E27FC236}">
                <a16:creationId xmlns:a16="http://schemas.microsoft.com/office/drawing/2014/main" id="{F7F933CC-4119-4FC5-A1B2-4D2DD0104BE1}"/>
              </a:ext>
            </a:extLst>
          </p:cNvPr>
          <p:cNvSpPr/>
          <p:nvPr/>
        </p:nvSpPr>
        <p:spPr bwMode="auto">
          <a:xfrm flipH="1" flipV="1">
            <a:off x="6796861" y="164999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7" name="Oval 1026">
            <a:extLst>
              <a:ext uri="{FF2B5EF4-FFF2-40B4-BE49-F238E27FC236}">
                <a16:creationId xmlns:a16="http://schemas.microsoft.com/office/drawing/2014/main" id="{B45085A0-F8F9-4333-9EAD-5DA7B9768E0E}"/>
              </a:ext>
            </a:extLst>
          </p:cNvPr>
          <p:cNvSpPr/>
          <p:nvPr/>
        </p:nvSpPr>
        <p:spPr bwMode="auto">
          <a:xfrm flipH="1" flipV="1">
            <a:off x="6796861" y="170433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8" name="Oval 1027">
            <a:extLst>
              <a:ext uri="{FF2B5EF4-FFF2-40B4-BE49-F238E27FC236}">
                <a16:creationId xmlns:a16="http://schemas.microsoft.com/office/drawing/2014/main" id="{4D0DCD8A-887C-4329-BF6B-CB2169773E3C}"/>
              </a:ext>
            </a:extLst>
          </p:cNvPr>
          <p:cNvSpPr/>
          <p:nvPr/>
        </p:nvSpPr>
        <p:spPr bwMode="auto">
          <a:xfrm flipH="1" flipV="1">
            <a:off x="6796861" y="173227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29" name="Oval 1028">
            <a:extLst>
              <a:ext uri="{FF2B5EF4-FFF2-40B4-BE49-F238E27FC236}">
                <a16:creationId xmlns:a16="http://schemas.microsoft.com/office/drawing/2014/main" id="{2E18D01D-6E0B-456D-8FEF-63B94CB67CC4}"/>
              </a:ext>
            </a:extLst>
          </p:cNvPr>
          <p:cNvSpPr/>
          <p:nvPr/>
        </p:nvSpPr>
        <p:spPr bwMode="auto">
          <a:xfrm flipH="1" flipV="1">
            <a:off x="6796861" y="179592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0" name="Oval 1029">
            <a:extLst>
              <a:ext uri="{FF2B5EF4-FFF2-40B4-BE49-F238E27FC236}">
                <a16:creationId xmlns:a16="http://schemas.microsoft.com/office/drawing/2014/main" id="{C4FD6F5D-448B-48F2-B9B0-9480CBF5274D}"/>
              </a:ext>
            </a:extLst>
          </p:cNvPr>
          <p:cNvSpPr/>
          <p:nvPr/>
        </p:nvSpPr>
        <p:spPr bwMode="auto">
          <a:xfrm flipH="1" flipV="1">
            <a:off x="6796861" y="181921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2" name="Oval 1031">
            <a:extLst>
              <a:ext uri="{FF2B5EF4-FFF2-40B4-BE49-F238E27FC236}">
                <a16:creationId xmlns:a16="http://schemas.microsoft.com/office/drawing/2014/main" id="{02F2EF27-EB58-4820-A25F-210B080CAD2A}"/>
              </a:ext>
            </a:extLst>
          </p:cNvPr>
          <p:cNvSpPr/>
          <p:nvPr/>
        </p:nvSpPr>
        <p:spPr bwMode="auto">
          <a:xfrm flipH="1" flipV="1">
            <a:off x="6796861" y="178816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3" name="Oval 1032">
            <a:extLst>
              <a:ext uri="{FF2B5EF4-FFF2-40B4-BE49-F238E27FC236}">
                <a16:creationId xmlns:a16="http://schemas.microsoft.com/office/drawing/2014/main" id="{FD1AAEB9-EA51-4327-9BCF-0A862E85BE57}"/>
              </a:ext>
            </a:extLst>
          </p:cNvPr>
          <p:cNvSpPr/>
          <p:nvPr/>
        </p:nvSpPr>
        <p:spPr bwMode="auto">
          <a:xfrm flipH="1" flipV="1">
            <a:off x="6765812" y="179126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4" name="Oval 1033">
            <a:extLst>
              <a:ext uri="{FF2B5EF4-FFF2-40B4-BE49-F238E27FC236}">
                <a16:creationId xmlns:a16="http://schemas.microsoft.com/office/drawing/2014/main" id="{24D022FB-EC83-4EF8-86AF-5B59ABA12E9C}"/>
              </a:ext>
            </a:extLst>
          </p:cNvPr>
          <p:cNvSpPr/>
          <p:nvPr/>
        </p:nvSpPr>
        <p:spPr bwMode="auto">
          <a:xfrm flipH="1" flipV="1">
            <a:off x="6793756" y="185647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5" name="Oval 1034">
            <a:extLst>
              <a:ext uri="{FF2B5EF4-FFF2-40B4-BE49-F238E27FC236}">
                <a16:creationId xmlns:a16="http://schemas.microsoft.com/office/drawing/2014/main" id="{AF1BAEB7-C12E-4048-A754-4CCDC7226827}"/>
              </a:ext>
            </a:extLst>
          </p:cNvPr>
          <p:cNvSpPr/>
          <p:nvPr/>
        </p:nvSpPr>
        <p:spPr bwMode="auto">
          <a:xfrm flipH="1" flipV="1">
            <a:off x="6793756" y="186889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6" name="Oval 1035">
            <a:extLst>
              <a:ext uri="{FF2B5EF4-FFF2-40B4-BE49-F238E27FC236}">
                <a16:creationId xmlns:a16="http://schemas.microsoft.com/office/drawing/2014/main" id="{EF18D8B8-AEF1-4AD3-B3B8-12F1BBA6A45C}"/>
              </a:ext>
            </a:extLst>
          </p:cNvPr>
          <p:cNvSpPr/>
          <p:nvPr/>
        </p:nvSpPr>
        <p:spPr bwMode="auto">
          <a:xfrm flipH="1" flipV="1">
            <a:off x="6793756" y="192012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7" name="Oval 1036">
            <a:extLst>
              <a:ext uri="{FF2B5EF4-FFF2-40B4-BE49-F238E27FC236}">
                <a16:creationId xmlns:a16="http://schemas.microsoft.com/office/drawing/2014/main" id="{BEBAA7D3-9D82-494E-BC89-1BACF0386B29}"/>
              </a:ext>
            </a:extLst>
          </p:cNvPr>
          <p:cNvSpPr/>
          <p:nvPr/>
        </p:nvSpPr>
        <p:spPr bwMode="auto">
          <a:xfrm flipH="1" flipV="1">
            <a:off x="6793756" y="192633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8" name="Oval 1037">
            <a:extLst>
              <a:ext uri="{FF2B5EF4-FFF2-40B4-BE49-F238E27FC236}">
                <a16:creationId xmlns:a16="http://schemas.microsoft.com/office/drawing/2014/main" id="{8F00834F-B20E-4996-B01A-66D46663113F}"/>
              </a:ext>
            </a:extLst>
          </p:cNvPr>
          <p:cNvSpPr/>
          <p:nvPr/>
        </p:nvSpPr>
        <p:spPr bwMode="auto">
          <a:xfrm flipH="1" flipV="1">
            <a:off x="6793756" y="194806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39" name="Oval 1038">
            <a:extLst>
              <a:ext uri="{FF2B5EF4-FFF2-40B4-BE49-F238E27FC236}">
                <a16:creationId xmlns:a16="http://schemas.microsoft.com/office/drawing/2014/main" id="{7F49AC7E-215E-478A-AD50-360908E8F55F}"/>
              </a:ext>
            </a:extLst>
          </p:cNvPr>
          <p:cNvSpPr/>
          <p:nvPr/>
        </p:nvSpPr>
        <p:spPr bwMode="auto">
          <a:xfrm flipH="1" flipV="1">
            <a:off x="6793756" y="196359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0" name="Oval 1039">
            <a:extLst>
              <a:ext uri="{FF2B5EF4-FFF2-40B4-BE49-F238E27FC236}">
                <a16:creationId xmlns:a16="http://schemas.microsoft.com/office/drawing/2014/main" id="{6FD2AF91-0042-4462-B874-E1144E026F8A}"/>
              </a:ext>
            </a:extLst>
          </p:cNvPr>
          <p:cNvSpPr/>
          <p:nvPr/>
        </p:nvSpPr>
        <p:spPr bwMode="auto">
          <a:xfrm flipH="1" flipV="1">
            <a:off x="6781336" y="201326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1" name="Oval 1040">
            <a:extLst>
              <a:ext uri="{FF2B5EF4-FFF2-40B4-BE49-F238E27FC236}">
                <a16:creationId xmlns:a16="http://schemas.microsoft.com/office/drawing/2014/main" id="{E589170F-02D7-4945-ABB8-D22D43646391}"/>
              </a:ext>
            </a:extLst>
          </p:cNvPr>
          <p:cNvSpPr/>
          <p:nvPr/>
        </p:nvSpPr>
        <p:spPr bwMode="auto">
          <a:xfrm flipH="1" flipV="1">
            <a:off x="6781336" y="203034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2" name="Oval 1041">
            <a:extLst>
              <a:ext uri="{FF2B5EF4-FFF2-40B4-BE49-F238E27FC236}">
                <a16:creationId xmlns:a16="http://schemas.microsoft.com/office/drawing/2014/main" id="{785795ED-14E6-4AA8-988B-EEAF2F3C5236}"/>
              </a:ext>
            </a:extLst>
          </p:cNvPr>
          <p:cNvSpPr/>
          <p:nvPr/>
        </p:nvSpPr>
        <p:spPr bwMode="auto">
          <a:xfrm flipH="1" flipV="1">
            <a:off x="6751839" y="201947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3" name="Oval 1042">
            <a:extLst>
              <a:ext uri="{FF2B5EF4-FFF2-40B4-BE49-F238E27FC236}">
                <a16:creationId xmlns:a16="http://schemas.microsoft.com/office/drawing/2014/main" id="{5D38F46D-06FE-4628-96F5-6EE821C740FB}"/>
              </a:ext>
            </a:extLst>
          </p:cNvPr>
          <p:cNvSpPr/>
          <p:nvPr/>
        </p:nvSpPr>
        <p:spPr bwMode="auto">
          <a:xfrm flipH="1" flipV="1">
            <a:off x="6702160" y="201947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4" name="Oval 1043">
            <a:extLst>
              <a:ext uri="{FF2B5EF4-FFF2-40B4-BE49-F238E27FC236}">
                <a16:creationId xmlns:a16="http://schemas.microsoft.com/office/drawing/2014/main" id="{DAAFF264-53CC-4453-92BD-E1A9309C6791}"/>
              </a:ext>
            </a:extLst>
          </p:cNvPr>
          <p:cNvSpPr/>
          <p:nvPr/>
        </p:nvSpPr>
        <p:spPr bwMode="auto">
          <a:xfrm flipH="1" flipV="1">
            <a:off x="6681978" y="201947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5" name="Oval 1044">
            <a:extLst>
              <a:ext uri="{FF2B5EF4-FFF2-40B4-BE49-F238E27FC236}">
                <a16:creationId xmlns:a16="http://schemas.microsoft.com/office/drawing/2014/main" id="{2B43E23B-1510-4085-BCA2-629DEAA624A8}"/>
              </a:ext>
            </a:extLst>
          </p:cNvPr>
          <p:cNvSpPr/>
          <p:nvPr/>
        </p:nvSpPr>
        <p:spPr bwMode="auto">
          <a:xfrm flipH="1" flipV="1">
            <a:off x="6657139" y="201947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6" name="Oval 1045">
            <a:extLst>
              <a:ext uri="{FF2B5EF4-FFF2-40B4-BE49-F238E27FC236}">
                <a16:creationId xmlns:a16="http://schemas.microsoft.com/office/drawing/2014/main" id="{09A5D128-4A54-4988-B82F-C33AF8327936}"/>
              </a:ext>
            </a:extLst>
          </p:cNvPr>
          <p:cNvSpPr/>
          <p:nvPr/>
        </p:nvSpPr>
        <p:spPr bwMode="auto">
          <a:xfrm flipH="1" flipV="1">
            <a:off x="6652482" y="201947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7" name="Oval 1046">
            <a:extLst>
              <a:ext uri="{FF2B5EF4-FFF2-40B4-BE49-F238E27FC236}">
                <a16:creationId xmlns:a16="http://schemas.microsoft.com/office/drawing/2014/main" id="{061EBD0A-BF26-4B4A-BB8C-F8BC13E744CC}"/>
              </a:ext>
            </a:extLst>
          </p:cNvPr>
          <p:cNvSpPr/>
          <p:nvPr/>
        </p:nvSpPr>
        <p:spPr bwMode="auto">
          <a:xfrm flipH="1" flipV="1">
            <a:off x="6801518" y="209089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8" name="Oval 1047">
            <a:extLst>
              <a:ext uri="{FF2B5EF4-FFF2-40B4-BE49-F238E27FC236}">
                <a16:creationId xmlns:a16="http://schemas.microsoft.com/office/drawing/2014/main" id="{0F6645FD-F4EF-4B4A-B2C8-0D46CEAD3310}"/>
              </a:ext>
            </a:extLst>
          </p:cNvPr>
          <p:cNvSpPr/>
          <p:nvPr/>
        </p:nvSpPr>
        <p:spPr bwMode="auto">
          <a:xfrm flipH="1" flipV="1">
            <a:off x="6803070" y="215764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49" name="Oval 1048">
            <a:extLst>
              <a:ext uri="{FF2B5EF4-FFF2-40B4-BE49-F238E27FC236}">
                <a16:creationId xmlns:a16="http://schemas.microsoft.com/office/drawing/2014/main" id="{3784AAE9-D54E-48C0-A967-EEAA4F5DD7DF}"/>
              </a:ext>
            </a:extLst>
          </p:cNvPr>
          <p:cNvSpPr/>
          <p:nvPr/>
        </p:nvSpPr>
        <p:spPr bwMode="auto">
          <a:xfrm flipH="1" flipV="1">
            <a:off x="6803070" y="217783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0" name="Oval 1049">
            <a:extLst>
              <a:ext uri="{FF2B5EF4-FFF2-40B4-BE49-F238E27FC236}">
                <a16:creationId xmlns:a16="http://schemas.microsoft.com/office/drawing/2014/main" id="{559C0122-FA83-4D80-9EE8-9695330FF2F7}"/>
              </a:ext>
            </a:extLst>
          </p:cNvPr>
          <p:cNvSpPr/>
          <p:nvPr/>
        </p:nvSpPr>
        <p:spPr bwMode="auto">
          <a:xfrm flipH="1" flipV="1">
            <a:off x="6803070" y="225545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1" name="Oval 1050">
            <a:extLst>
              <a:ext uri="{FF2B5EF4-FFF2-40B4-BE49-F238E27FC236}">
                <a16:creationId xmlns:a16="http://schemas.microsoft.com/office/drawing/2014/main" id="{16C2FD29-0500-4EE1-A2D1-F4BEF0BB5AC5}"/>
              </a:ext>
            </a:extLst>
          </p:cNvPr>
          <p:cNvSpPr/>
          <p:nvPr/>
        </p:nvSpPr>
        <p:spPr bwMode="auto">
          <a:xfrm flipH="1" flipV="1">
            <a:off x="6803070" y="223682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2" name="Oval 1051">
            <a:extLst>
              <a:ext uri="{FF2B5EF4-FFF2-40B4-BE49-F238E27FC236}">
                <a16:creationId xmlns:a16="http://schemas.microsoft.com/office/drawing/2014/main" id="{B39A6BB0-FBE2-4BCD-A753-5815085EE79A}"/>
              </a:ext>
            </a:extLst>
          </p:cNvPr>
          <p:cNvSpPr/>
          <p:nvPr/>
        </p:nvSpPr>
        <p:spPr bwMode="auto">
          <a:xfrm flipH="1" flipV="1">
            <a:off x="6123092" y="231910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3" name="Oval 1052">
            <a:extLst>
              <a:ext uri="{FF2B5EF4-FFF2-40B4-BE49-F238E27FC236}">
                <a16:creationId xmlns:a16="http://schemas.microsoft.com/office/drawing/2014/main" id="{C5E99F17-8E62-4EA1-A6D3-BD43A115A850}"/>
              </a:ext>
            </a:extLst>
          </p:cNvPr>
          <p:cNvSpPr/>
          <p:nvPr/>
        </p:nvSpPr>
        <p:spPr bwMode="auto">
          <a:xfrm flipH="1" flipV="1">
            <a:off x="5539367" y="248211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4" name="Oval 1053">
            <a:extLst>
              <a:ext uri="{FF2B5EF4-FFF2-40B4-BE49-F238E27FC236}">
                <a16:creationId xmlns:a16="http://schemas.microsoft.com/office/drawing/2014/main" id="{75FE0CB7-2CC6-4E66-9257-529DBE72878F}"/>
              </a:ext>
            </a:extLst>
          </p:cNvPr>
          <p:cNvSpPr/>
          <p:nvPr/>
        </p:nvSpPr>
        <p:spPr bwMode="auto">
          <a:xfrm flipH="1" flipV="1">
            <a:off x="5798628" y="263270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5" name="Oval 1054">
            <a:extLst>
              <a:ext uri="{FF2B5EF4-FFF2-40B4-BE49-F238E27FC236}">
                <a16:creationId xmlns:a16="http://schemas.microsoft.com/office/drawing/2014/main" id="{705882F7-ACF9-477E-B1AD-565D9C8E6F6E}"/>
              </a:ext>
            </a:extLst>
          </p:cNvPr>
          <p:cNvSpPr/>
          <p:nvPr/>
        </p:nvSpPr>
        <p:spPr bwMode="auto">
          <a:xfrm flipH="1" flipV="1">
            <a:off x="6439794" y="269014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6" name="Oval 1055">
            <a:extLst>
              <a:ext uri="{FF2B5EF4-FFF2-40B4-BE49-F238E27FC236}">
                <a16:creationId xmlns:a16="http://schemas.microsoft.com/office/drawing/2014/main" id="{772AAD05-E631-4163-9AE5-A3F25E2A8730}"/>
              </a:ext>
            </a:extLst>
          </p:cNvPr>
          <p:cNvSpPr/>
          <p:nvPr/>
        </p:nvSpPr>
        <p:spPr bwMode="auto">
          <a:xfrm flipH="1" flipV="1">
            <a:off x="6312496" y="27025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7" name="Oval 1056">
            <a:extLst>
              <a:ext uri="{FF2B5EF4-FFF2-40B4-BE49-F238E27FC236}">
                <a16:creationId xmlns:a16="http://schemas.microsoft.com/office/drawing/2014/main" id="{877409EA-497F-4B5E-8567-FC51DEA7BB9F}"/>
              </a:ext>
            </a:extLst>
          </p:cNvPr>
          <p:cNvSpPr/>
          <p:nvPr/>
        </p:nvSpPr>
        <p:spPr bwMode="auto">
          <a:xfrm flipH="1" flipV="1">
            <a:off x="6278342" y="26823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8" name="Oval 1057">
            <a:extLst>
              <a:ext uri="{FF2B5EF4-FFF2-40B4-BE49-F238E27FC236}">
                <a16:creationId xmlns:a16="http://schemas.microsoft.com/office/drawing/2014/main" id="{9574AD5E-557E-449B-9849-011E5E92752F}"/>
              </a:ext>
            </a:extLst>
          </p:cNvPr>
          <p:cNvSpPr/>
          <p:nvPr/>
        </p:nvSpPr>
        <p:spPr bwMode="auto">
          <a:xfrm flipH="1" flipV="1">
            <a:off x="6264370" y="270567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59" name="Oval 1058">
            <a:extLst>
              <a:ext uri="{FF2B5EF4-FFF2-40B4-BE49-F238E27FC236}">
                <a16:creationId xmlns:a16="http://schemas.microsoft.com/office/drawing/2014/main" id="{FFC7ACEC-7F63-412D-A5CD-87F33B2150F4}"/>
              </a:ext>
            </a:extLst>
          </p:cNvPr>
          <p:cNvSpPr/>
          <p:nvPr/>
        </p:nvSpPr>
        <p:spPr bwMode="auto">
          <a:xfrm flipH="1" flipV="1">
            <a:off x="6595040" y="277552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0" name="Oval 1059">
            <a:extLst>
              <a:ext uri="{FF2B5EF4-FFF2-40B4-BE49-F238E27FC236}">
                <a16:creationId xmlns:a16="http://schemas.microsoft.com/office/drawing/2014/main" id="{EF0BE2FE-A96F-4F0D-A235-54AD29F6F79A}"/>
              </a:ext>
            </a:extLst>
          </p:cNvPr>
          <p:cNvSpPr/>
          <p:nvPr/>
        </p:nvSpPr>
        <p:spPr bwMode="auto">
          <a:xfrm flipH="1" flipV="1">
            <a:off x="6759601" y="22383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1" name="Oval 1060">
            <a:extLst>
              <a:ext uri="{FF2B5EF4-FFF2-40B4-BE49-F238E27FC236}">
                <a16:creationId xmlns:a16="http://schemas.microsoft.com/office/drawing/2014/main" id="{6703885F-2A62-444D-8C83-1E93C3B0B8F7}"/>
              </a:ext>
            </a:extLst>
          </p:cNvPr>
          <p:cNvSpPr/>
          <p:nvPr/>
        </p:nvSpPr>
        <p:spPr bwMode="auto">
          <a:xfrm flipH="1" flipV="1">
            <a:off x="6733210" y="22383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2" name="Oval 1061">
            <a:extLst>
              <a:ext uri="{FF2B5EF4-FFF2-40B4-BE49-F238E27FC236}">
                <a16:creationId xmlns:a16="http://schemas.microsoft.com/office/drawing/2014/main" id="{43CA1518-045C-4E14-8798-F5C73ED61CB6}"/>
              </a:ext>
            </a:extLst>
          </p:cNvPr>
          <p:cNvSpPr/>
          <p:nvPr/>
        </p:nvSpPr>
        <p:spPr bwMode="auto">
          <a:xfrm flipH="1" flipV="1">
            <a:off x="6796861" y="230047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3" name="Oval 1062">
            <a:extLst>
              <a:ext uri="{FF2B5EF4-FFF2-40B4-BE49-F238E27FC236}">
                <a16:creationId xmlns:a16="http://schemas.microsoft.com/office/drawing/2014/main" id="{F5393495-A766-40C5-94A7-13AB99017E81}"/>
              </a:ext>
            </a:extLst>
          </p:cNvPr>
          <p:cNvSpPr/>
          <p:nvPr/>
        </p:nvSpPr>
        <p:spPr bwMode="auto">
          <a:xfrm flipH="1" flipV="1">
            <a:off x="6796861" y="233773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4" name="Oval 1063">
            <a:extLst>
              <a:ext uri="{FF2B5EF4-FFF2-40B4-BE49-F238E27FC236}">
                <a16:creationId xmlns:a16="http://schemas.microsoft.com/office/drawing/2014/main" id="{A55A6DF5-9C3C-4C19-8E58-E9BB07608E8E}"/>
              </a:ext>
            </a:extLst>
          </p:cNvPr>
          <p:cNvSpPr/>
          <p:nvPr/>
        </p:nvSpPr>
        <p:spPr bwMode="auto">
          <a:xfrm flipH="1" flipV="1">
            <a:off x="6796861" y="239207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5" name="Oval 1064">
            <a:extLst>
              <a:ext uri="{FF2B5EF4-FFF2-40B4-BE49-F238E27FC236}">
                <a16:creationId xmlns:a16="http://schemas.microsoft.com/office/drawing/2014/main" id="{0A0A7976-149E-4F93-A3D7-34B4E377CDB0}"/>
              </a:ext>
            </a:extLst>
          </p:cNvPr>
          <p:cNvSpPr/>
          <p:nvPr/>
        </p:nvSpPr>
        <p:spPr bwMode="auto">
          <a:xfrm flipH="1" flipV="1">
            <a:off x="6796861" y="239672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6" name="Oval 1065">
            <a:extLst>
              <a:ext uri="{FF2B5EF4-FFF2-40B4-BE49-F238E27FC236}">
                <a16:creationId xmlns:a16="http://schemas.microsoft.com/office/drawing/2014/main" id="{992D5741-B1BB-4C0D-AE46-0A72A2386F08}"/>
              </a:ext>
            </a:extLst>
          </p:cNvPr>
          <p:cNvSpPr/>
          <p:nvPr/>
        </p:nvSpPr>
        <p:spPr bwMode="auto">
          <a:xfrm flipH="1" flipV="1">
            <a:off x="6796861" y="249142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7" name="Oval 1066">
            <a:extLst>
              <a:ext uri="{FF2B5EF4-FFF2-40B4-BE49-F238E27FC236}">
                <a16:creationId xmlns:a16="http://schemas.microsoft.com/office/drawing/2014/main" id="{89EFFF60-EE4B-433F-9785-716F0441055A}"/>
              </a:ext>
            </a:extLst>
          </p:cNvPr>
          <p:cNvSpPr/>
          <p:nvPr/>
        </p:nvSpPr>
        <p:spPr bwMode="auto">
          <a:xfrm flipH="1" flipV="1">
            <a:off x="6796861" y="246348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8" name="Oval 1067">
            <a:extLst>
              <a:ext uri="{FF2B5EF4-FFF2-40B4-BE49-F238E27FC236}">
                <a16:creationId xmlns:a16="http://schemas.microsoft.com/office/drawing/2014/main" id="{94049868-D370-4B16-AC29-F3137E1C9410}"/>
              </a:ext>
            </a:extLst>
          </p:cNvPr>
          <p:cNvSpPr/>
          <p:nvPr/>
        </p:nvSpPr>
        <p:spPr bwMode="auto">
          <a:xfrm flipH="1" flipV="1">
            <a:off x="6796861" y="254731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69" name="Oval 1068">
            <a:extLst>
              <a:ext uri="{FF2B5EF4-FFF2-40B4-BE49-F238E27FC236}">
                <a16:creationId xmlns:a16="http://schemas.microsoft.com/office/drawing/2014/main" id="{7A4A0DBC-B5DA-42B0-B23E-C6BDCB3729C4}"/>
              </a:ext>
            </a:extLst>
          </p:cNvPr>
          <p:cNvSpPr/>
          <p:nvPr/>
        </p:nvSpPr>
        <p:spPr bwMode="auto">
          <a:xfrm flipH="1" flipV="1">
            <a:off x="6796861" y="256284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0" name="Oval 1069">
            <a:extLst>
              <a:ext uri="{FF2B5EF4-FFF2-40B4-BE49-F238E27FC236}">
                <a16:creationId xmlns:a16="http://schemas.microsoft.com/office/drawing/2014/main" id="{37461925-6352-4D05-BFEA-3BC1DD60CEEE}"/>
              </a:ext>
            </a:extLst>
          </p:cNvPr>
          <p:cNvSpPr/>
          <p:nvPr/>
        </p:nvSpPr>
        <p:spPr bwMode="auto">
          <a:xfrm flipH="1" flipV="1">
            <a:off x="6796861" y="264046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1" name="Oval 1070">
            <a:extLst>
              <a:ext uri="{FF2B5EF4-FFF2-40B4-BE49-F238E27FC236}">
                <a16:creationId xmlns:a16="http://schemas.microsoft.com/office/drawing/2014/main" id="{25777259-32AF-43E1-B6A1-5E1314726F01}"/>
              </a:ext>
            </a:extLst>
          </p:cNvPr>
          <p:cNvSpPr/>
          <p:nvPr/>
        </p:nvSpPr>
        <p:spPr bwMode="auto">
          <a:xfrm flipH="1" flipV="1">
            <a:off x="6796861" y="261717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2" name="Oval 1071">
            <a:extLst>
              <a:ext uri="{FF2B5EF4-FFF2-40B4-BE49-F238E27FC236}">
                <a16:creationId xmlns:a16="http://schemas.microsoft.com/office/drawing/2014/main" id="{79A55670-486F-4F9E-B699-C1D537755F87}"/>
              </a:ext>
            </a:extLst>
          </p:cNvPr>
          <p:cNvSpPr/>
          <p:nvPr/>
        </p:nvSpPr>
        <p:spPr bwMode="auto">
          <a:xfrm flipH="1" flipV="1">
            <a:off x="6796861" y="269480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3" name="Oval 1072">
            <a:extLst>
              <a:ext uri="{FF2B5EF4-FFF2-40B4-BE49-F238E27FC236}">
                <a16:creationId xmlns:a16="http://schemas.microsoft.com/office/drawing/2014/main" id="{79195F88-61A8-4E01-831D-AA58FDD83FDF}"/>
              </a:ext>
            </a:extLst>
          </p:cNvPr>
          <p:cNvSpPr/>
          <p:nvPr/>
        </p:nvSpPr>
        <p:spPr bwMode="auto">
          <a:xfrm flipH="1" flipV="1">
            <a:off x="6796861" y="271964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4" name="Oval 1073">
            <a:extLst>
              <a:ext uri="{FF2B5EF4-FFF2-40B4-BE49-F238E27FC236}">
                <a16:creationId xmlns:a16="http://schemas.microsoft.com/office/drawing/2014/main" id="{009418F7-E738-4527-801E-2C2480ADC261}"/>
              </a:ext>
            </a:extLst>
          </p:cNvPr>
          <p:cNvSpPr/>
          <p:nvPr/>
        </p:nvSpPr>
        <p:spPr bwMode="auto">
          <a:xfrm flipH="1" flipV="1">
            <a:off x="6796861" y="276155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5" name="Oval 1074">
            <a:extLst>
              <a:ext uri="{FF2B5EF4-FFF2-40B4-BE49-F238E27FC236}">
                <a16:creationId xmlns:a16="http://schemas.microsoft.com/office/drawing/2014/main" id="{6FC7917D-E9B6-4BF7-8B0D-F3EA60918DB7}"/>
              </a:ext>
            </a:extLst>
          </p:cNvPr>
          <p:cNvSpPr/>
          <p:nvPr/>
        </p:nvSpPr>
        <p:spPr bwMode="auto">
          <a:xfrm flipH="1" flipV="1">
            <a:off x="6796861" y="278950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6" name="Oval 1075">
            <a:extLst>
              <a:ext uri="{FF2B5EF4-FFF2-40B4-BE49-F238E27FC236}">
                <a16:creationId xmlns:a16="http://schemas.microsoft.com/office/drawing/2014/main" id="{EE9A7C14-BD46-43B9-9FF3-2BEDC3E93D0B}"/>
              </a:ext>
            </a:extLst>
          </p:cNvPr>
          <p:cNvSpPr/>
          <p:nvPr/>
        </p:nvSpPr>
        <p:spPr bwMode="auto">
          <a:xfrm flipH="1" flipV="1">
            <a:off x="6796861" y="284849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7" name="Oval 1076">
            <a:extLst>
              <a:ext uri="{FF2B5EF4-FFF2-40B4-BE49-F238E27FC236}">
                <a16:creationId xmlns:a16="http://schemas.microsoft.com/office/drawing/2014/main" id="{419EF7AC-BD91-4A90-A7B7-D41AA7097922}"/>
              </a:ext>
            </a:extLst>
          </p:cNvPr>
          <p:cNvSpPr/>
          <p:nvPr/>
        </p:nvSpPr>
        <p:spPr bwMode="auto">
          <a:xfrm flipH="1" flipV="1">
            <a:off x="6796861" y="285470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8" name="Oval 1077">
            <a:extLst>
              <a:ext uri="{FF2B5EF4-FFF2-40B4-BE49-F238E27FC236}">
                <a16:creationId xmlns:a16="http://schemas.microsoft.com/office/drawing/2014/main" id="{F8308AD5-DD91-4B07-9583-FEF2DF12FCEE}"/>
              </a:ext>
            </a:extLst>
          </p:cNvPr>
          <p:cNvSpPr/>
          <p:nvPr/>
        </p:nvSpPr>
        <p:spPr bwMode="auto">
          <a:xfrm flipH="1" flipV="1">
            <a:off x="6796861" y="292146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79" name="Oval 1078">
            <a:extLst>
              <a:ext uri="{FF2B5EF4-FFF2-40B4-BE49-F238E27FC236}">
                <a16:creationId xmlns:a16="http://schemas.microsoft.com/office/drawing/2014/main" id="{979C635C-ABC8-455D-A851-E2E66CAF9B69}"/>
              </a:ext>
            </a:extLst>
          </p:cNvPr>
          <p:cNvSpPr/>
          <p:nvPr/>
        </p:nvSpPr>
        <p:spPr bwMode="auto">
          <a:xfrm flipH="1" flipV="1">
            <a:off x="6595041" y="300063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0" name="Oval 1079">
            <a:extLst>
              <a:ext uri="{FF2B5EF4-FFF2-40B4-BE49-F238E27FC236}">
                <a16:creationId xmlns:a16="http://schemas.microsoft.com/office/drawing/2014/main" id="{FC4AEA24-8E18-4AA4-8636-7ADD8788C44B}"/>
              </a:ext>
            </a:extLst>
          </p:cNvPr>
          <p:cNvSpPr/>
          <p:nvPr/>
        </p:nvSpPr>
        <p:spPr bwMode="auto">
          <a:xfrm flipH="1" flipV="1">
            <a:off x="5804838" y="300063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1" name="Oval 1080">
            <a:extLst>
              <a:ext uri="{FF2B5EF4-FFF2-40B4-BE49-F238E27FC236}">
                <a16:creationId xmlns:a16="http://schemas.microsoft.com/office/drawing/2014/main" id="{6E6D0181-077E-49B4-BE92-A1CA59ABABA2}"/>
              </a:ext>
            </a:extLst>
          </p:cNvPr>
          <p:cNvSpPr/>
          <p:nvPr/>
        </p:nvSpPr>
        <p:spPr bwMode="auto">
          <a:xfrm flipH="1" flipV="1">
            <a:off x="5978714" y="315743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2" name="Oval 1081">
            <a:extLst>
              <a:ext uri="{FF2B5EF4-FFF2-40B4-BE49-F238E27FC236}">
                <a16:creationId xmlns:a16="http://schemas.microsoft.com/office/drawing/2014/main" id="{B2530F4F-73B9-426F-94DD-878F6C24E74A}"/>
              </a:ext>
            </a:extLst>
          </p:cNvPr>
          <p:cNvSpPr/>
          <p:nvPr/>
        </p:nvSpPr>
        <p:spPr bwMode="auto">
          <a:xfrm flipH="1" flipV="1">
            <a:off x="5939903" y="330647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3" name="Oval 1082">
            <a:extLst>
              <a:ext uri="{FF2B5EF4-FFF2-40B4-BE49-F238E27FC236}">
                <a16:creationId xmlns:a16="http://schemas.microsoft.com/office/drawing/2014/main" id="{E5A0B0D1-1070-4CFF-A947-6B2851BF3A2F}"/>
              </a:ext>
            </a:extLst>
          </p:cNvPr>
          <p:cNvSpPr/>
          <p:nvPr/>
        </p:nvSpPr>
        <p:spPr bwMode="auto">
          <a:xfrm flipH="1" flipV="1">
            <a:off x="6790652" y="313104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4" name="Oval 1083">
            <a:extLst>
              <a:ext uri="{FF2B5EF4-FFF2-40B4-BE49-F238E27FC236}">
                <a16:creationId xmlns:a16="http://schemas.microsoft.com/office/drawing/2014/main" id="{16C3EF58-CF8E-4921-9EFB-35E51FEF6D0A}"/>
              </a:ext>
            </a:extLst>
          </p:cNvPr>
          <p:cNvSpPr/>
          <p:nvPr/>
        </p:nvSpPr>
        <p:spPr bwMode="auto">
          <a:xfrm flipH="1" flipV="1">
            <a:off x="6779785" y="314811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5" name="Oval 1084">
            <a:extLst>
              <a:ext uri="{FF2B5EF4-FFF2-40B4-BE49-F238E27FC236}">
                <a16:creationId xmlns:a16="http://schemas.microsoft.com/office/drawing/2014/main" id="{2B16542F-331F-4E5B-ACC2-26AD7F6ED5FE}"/>
              </a:ext>
            </a:extLst>
          </p:cNvPr>
          <p:cNvSpPr/>
          <p:nvPr/>
        </p:nvSpPr>
        <p:spPr bwMode="auto">
          <a:xfrm flipH="1" flipV="1">
            <a:off x="6790652" y="317451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6" name="Oval 1085">
            <a:extLst>
              <a:ext uri="{FF2B5EF4-FFF2-40B4-BE49-F238E27FC236}">
                <a16:creationId xmlns:a16="http://schemas.microsoft.com/office/drawing/2014/main" id="{C83C1D49-AEC2-4751-AF45-75A3550C62EE}"/>
              </a:ext>
            </a:extLst>
          </p:cNvPr>
          <p:cNvSpPr/>
          <p:nvPr/>
        </p:nvSpPr>
        <p:spPr bwMode="auto">
          <a:xfrm flipH="1" flipV="1">
            <a:off x="6790652" y="336080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7" name="Oval 1086">
            <a:extLst>
              <a:ext uri="{FF2B5EF4-FFF2-40B4-BE49-F238E27FC236}">
                <a16:creationId xmlns:a16="http://schemas.microsoft.com/office/drawing/2014/main" id="{55959964-3779-43C9-B133-2B99736E8B32}"/>
              </a:ext>
            </a:extLst>
          </p:cNvPr>
          <p:cNvSpPr/>
          <p:nvPr/>
        </p:nvSpPr>
        <p:spPr bwMode="auto">
          <a:xfrm flipH="1" flipV="1">
            <a:off x="6790652" y="337943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8" name="Oval 1087">
            <a:extLst>
              <a:ext uri="{FF2B5EF4-FFF2-40B4-BE49-F238E27FC236}">
                <a16:creationId xmlns:a16="http://schemas.microsoft.com/office/drawing/2014/main" id="{471A9780-B89A-4567-958B-823F9A712C99}"/>
              </a:ext>
            </a:extLst>
          </p:cNvPr>
          <p:cNvSpPr/>
          <p:nvPr/>
        </p:nvSpPr>
        <p:spPr bwMode="auto">
          <a:xfrm flipH="1" flipV="1">
            <a:off x="6790652" y="340117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89" name="Oval 1088">
            <a:extLst>
              <a:ext uri="{FF2B5EF4-FFF2-40B4-BE49-F238E27FC236}">
                <a16:creationId xmlns:a16="http://schemas.microsoft.com/office/drawing/2014/main" id="{FD4177CA-AA86-491E-862C-1C83C8029853}"/>
              </a:ext>
            </a:extLst>
          </p:cNvPr>
          <p:cNvSpPr/>
          <p:nvPr/>
        </p:nvSpPr>
        <p:spPr bwMode="auto">
          <a:xfrm flipH="1" flipV="1">
            <a:off x="6421166" y="337943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0" name="Oval 1089">
            <a:extLst>
              <a:ext uri="{FF2B5EF4-FFF2-40B4-BE49-F238E27FC236}">
                <a16:creationId xmlns:a16="http://schemas.microsoft.com/office/drawing/2014/main" id="{725AD00D-E93C-49D9-B653-39C4173169B8}"/>
              </a:ext>
            </a:extLst>
          </p:cNvPr>
          <p:cNvSpPr/>
          <p:nvPr/>
        </p:nvSpPr>
        <p:spPr bwMode="auto">
          <a:xfrm flipH="1" flipV="1">
            <a:off x="6591937" y="338875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1" name="Oval 1090">
            <a:extLst>
              <a:ext uri="{FF2B5EF4-FFF2-40B4-BE49-F238E27FC236}">
                <a16:creationId xmlns:a16="http://schemas.microsoft.com/office/drawing/2014/main" id="{2863B609-8DE4-41AD-AA32-BCC8670796CE}"/>
              </a:ext>
            </a:extLst>
          </p:cNvPr>
          <p:cNvSpPr/>
          <p:nvPr/>
        </p:nvSpPr>
        <p:spPr bwMode="auto">
          <a:xfrm flipH="1" flipV="1">
            <a:off x="6314046" y="338719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2" name="Oval 1091">
            <a:extLst>
              <a:ext uri="{FF2B5EF4-FFF2-40B4-BE49-F238E27FC236}">
                <a16:creationId xmlns:a16="http://schemas.microsoft.com/office/drawing/2014/main" id="{9056F7E4-1497-445D-913F-02EE9148AF10}"/>
              </a:ext>
            </a:extLst>
          </p:cNvPr>
          <p:cNvSpPr/>
          <p:nvPr/>
        </p:nvSpPr>
        <p:spPr bwMode="auto">
          <a:xfrm flipH="1" flipV="1">
            <a:off x="6233318" y="338719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3" name="Oval 1092">
            <a:extLst>
              <a:ext uri="{FF2B5EF4-FFF2-40B4-BE49-F238E27FC236}">
                <a16:creationId xmlns:a16="http://schemas.microsoft.com/office/drawing/2014/main" id="{29C3DB43-8E8A-4F4D-B5EA-BBD379330335}"/>
              </a:ext>
            </a:extLst>
          </p:cNvPr>
          <p:cNvSpPr/>
          <p:nvPr/>
        </p:nvSpPr>
        <p:spPr bwMode="auto">
          <a:xfrm flipH="1" flipV="1">
            <a:off x="6112226" y="354399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4" name="Oval 1093">
            <a:extLst>
              <a:ext uri="{FF2B5EF4-FFF2-40B4-BE49-F238E27FC236}">
                <a16:creationId xmlns:a16="http://schemas.microsoft.com/office/drawing/2014/main" id="{54BD2430-A86C-4D43-9496-4F124B7111B4}"/>
              </a:ext>
            </a:extLst>
          </p:cNvPr>
          <p:cNvSpPr/>
          <p:nvPr/>
        </p:nvSpPr>
        <p:spPr bwMode="auto">
          <a:xfrm flipH="1" flipV="1">
            <a:off x="6009764" y="360609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6" name="Oval 1095">
            <a:extLst>
              <a:ext uri="{FF2B5EF4-FFF2-40B4-BE49-F238E27FC236}">
                <a16:creationId xmlns:a16="http://schemas.microsoft.com/office/drawing/2014/main" id="{54BDE57C-9843-42FF-AB5A-75F31E36AE9F}"/>
              </a:ext>
            </a:extLst>
          </p:cNvPr>
          <p:cNvSpPr/>
          <p:nvPr/>
        </p:nvSpPr>
        <p:spPr bwMode="auto">
          <a:xfrm flipH="1" flipV="1">
            <a:off x="6587280" y="353778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7" name="Oval 1096">
            <a:extLst>
              <a:ext uri="{FF2B5EF4-FFF2-40B4-BE49-F238E27FC236}">
                <a16:creationId xmlns:a16="http://schemas.microsoft.com/office/drawing/2014/main" id="{B03FCD8E-E77C-4666-A3F0-3D92BFD16BAE}"/>
              </a:ext>
            </a:extLst>
          </p:cNvPr>
          <p:cNvSpPr/>
          <p:nvPr/>
        </p:nvSpPr>
        <p:spPr bwMode="auto">
          <a:xfrm flipH="1" flipV="1">
            <a:off x="6795309" y="345395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8" name="Oval 1097">
            <a:extLst>
              <a:ext uri="{FF2B5EF4-FFF2-40B4-BE49-F238E27FC236}">
                <a16:creationId xmlns:a16="http://schemas.microsoft.com/office/drawing/2014/main" id="{835788CD-0FCE-4BB8-939A-2C766E875CE3}"/>
              </a:ext>
            </a:extLst>
          </p:cNvPr>
          <p:cNvSpPr/>
          <p:nvPr/>
        </p:nvSpPr>
        <p:spPr bwMode="auto">
          <a:xfrm flipH="1" flipV="1">
            <a:off x="6795309" y="347103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099" name="Oval 1098">
            <a:extLst>
              <a:ext uri="{FF2B5EF4-FFF2-40B4-BE49-F238E27FC236}">
                <a16:creationId xmlns:a16="http://schemas.microsoft.com/office/drawing/2014/main" id="{3CC3B7D9-E1EC-4F41-9586-E5651887AB92}"/>
              </a:ext>
            </a:extLst>
          </p:cNvPr>
          <p:cNvSpPr/>
          <p:nvPr/>
        </p:nvSpPr>
        <p:spPr bwMode="auto">
          <a:xfrm flipH="1" flipV="1">
            <a:off x="6795309" y="353002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0" name="Oval 1099">
            <a:extLst>
              <a:ext uri="{FF2B5EF4-FFF2-40B4-BE49-F238E27FC236}">
                <a16:creationId xmlns:a16="http://schemas.microsoft.com/office/drawing/2014/main" id="{02CCCAEC-5781-403C-B209-E37FA51C0FFA}"/>
              </a:ext>
            </a:extLst>
          </p:cNvPr>
          <p:cNvSpPr/>
          <p:nvPr/>
        </p:nvSpPr>
        <p:spPr bwMode="auto">
          <a:xfrm flipH="1" flipV="1">
            <a:off x="6795309" y="361230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1" name="Oval 1100">
            <a:extLst>
              <a:ext uri="{FF2B5EF4-FFF2-40B4-BE49-F238E27FC236}">
                <a16:creationId xmlns:a16="http://schemas.microsoft.com/office/drawing/2014/main" id="{C3EBA5BE-1614-4F04-B6E3-6273E6F6B7E6}"/>
              </a:ext>
            </a:extLst>
          </p:cNvPr>
          <p:cNvSpPr/>
          <p:nvPr/>
        </p:nvSpPr>
        <p:spPr bwMode="auto">
          <a:xfrm flipH="1" flipV="1">
            <a:off x="6795309" y="368216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2" name="Oval 1101">
            <a:extLst>
              <a:ext uri="{FF2B5EF4-FFF2-40B4-BE49-F238E27FC236}">
                <a16:creationId xmlns:a16="http://schemas.microsoft.com/office/drawing/2014/main" id="{D2A2790C-FC4F-4D3D-A3DE-A5A2A64EF425}"/>
              </a:ext>
            </a:extLst>
          </p:cNvPr>
          <p:cNvSpPr/>
          <p:nvPr/>
        </p:nvSpPr>
        <p:spPr bwMode="auto">
          <a:xfrm flipH="1" flipV="1">
            <a:off x="6750287" y="368216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3" name="Oval 1102">
            <a:extLst>
              <a:ext uri="{FF2B5EF4-FFF2-40B4-BE49-F238E27FC236}">
                <a16:creationId xmlns:a16="http://schemas.microsoft.com/office/drawing/2014/main" id="{DC0D518F-3769-48CC-9DE6-4686E2813491}"/>
              </a:ext>
            </a:extLst>
          </p:cNvPr>
          <p:cNvSpPr/>
          <p:nvPr/>
        </p:nvSpPr>
        <p:spPr bwMode="auto">
          <a:xfrm flipH="1" flipV="1">
            <a:off x="6602803" y="366043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4" name="Oval 1103">
            <a:extLst>
              <a:ext uri="{FF2B5EF4-FFF2-40B4-BE49-F238E27FC236}">
                <a16:creationId xmlns:a16="http://schemas.microsoft.com/office/drawing/2014/main" id="{D84E2427-8254-4490-A6CE-ED0FC644C71D}"/>
              </a:ext>
            </a:extLst>
          </p:cNvPr>
          <p:cNvSpPr/>
          <p:nvPr/>
        </p:nvSpPr>
        <p:spPr bwMode="auto">
          <a:xfrm flipH="1" flipV="1">
            <a:off x="6599698" y="368682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5" name="Oval 1104">
            <a:extLst>
              <a:ext uri="{FF2B5EF4-FFF2-40B4-BE49-F238E27FC236}">
                <a16:creationId xmlns:a16="http://schemas.microsoft.com/office/drawing/2014/main" id="{FB594DDB-8AA0-413A-955C-C70105526375}"/>
              </a:ext>
            </a:extLst>
          </p:cNvPr>
          <p:cNvSpPr/>
          <p:nvPr/>
        </p:nvSpPr>
        <p:spPr bwMode="auto">
          <a:xfrm flipH="1" flipV="1">
            <a:off x="6602803" y="369924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6" name="Oval 1105">
            <a:extLst>
              <a:ext uri="{FF2B5EF4-FFF2-40B4-BE49-F238E27FC236}">
                <a16:creationId xmlns:a16="http://schemas.microsoft.com/office/drawing/2014/main" id="{33D41EE3-6383-43A7-95CC-2540A4EE7BE8}"/>
              </a:ext>
            </a:extLst>
          </p:cNvPr>
          <p:cNvSpPr/>
          <p:nvPr/>
        </p:nvSpPr>
        <p:spPr bwMode="auto">
          <a:xfrm flipH="1" flipV="1">
            <a:off x="6581068" y="368372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7" name="Oval 1106">
            <a:extLst>
              <a:ext uri="{FF2B5EF4-FFF2-40B4-BE49-F238E27FC236}">
                <a16:creationId xmlns:a16="http://schemas.microsoft.com/office/drawing/2014/main" id="{DB438A9E-FD79-444D-B763-56EBC62410BA}"/>
              </a:ext>
            </a:extLst>
          </p:cNvPr>
          <p:cNvSpPr/>
          <p:nvPr/>
        </p:nvSpPr>
        <p:spPr bwMode="auto">
          <a:xfrm flipH="1" flipV="1">
            <a:off x="6258156" y="39134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8" name="Oval 1107">
            <a:extLst>
              <a:ext uri="{FF2B5EF4-FFF2-40B4-BE49-F238E27FC236}">
                <a16:creationId xmlns:a16="http://schemas.microsoft.com/office/drawing/2014/main" id="{AF11A3EB-AF09-4272-937E-660ACFBA5228}"/>
              </a:ext>
            </a:extLst>
          </p:cNvPr>
          <p:cNvSpPr/>
          <p:nvPr/>
        </p:nvSpPr>
        <p:spPr bwMode="auto">
          <a:xfrm flipH="1" flipV="1">
            <a:off x="6233317" y="39134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09" name="Oval 1108">
            <a:extLst>
              <a:ext uri="{FF2B5EF4-FFF2-40B4-BE49-F238E27FC236}">
                <a16:creationId xmlns:a16="http://schemas.microsoft.com/office/drawing/2014/main" id="{2163C3F6-D101-474B-A5F1-54C55E990465}"/>
              </a:ext>
            </a:extLst>
          </p:cNvPr>
          <p:cNvSpPr/>
          <p:nvPr/>
        </p:nvSpPr>
        <p:spPr bwMode="auto">
          <a:xfrm flipH="1" flipV="1">
            <a:off x="6213135" y="39134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0" name="Oval 1109">
            <a:extLst>
              <a:ext uri="{FF2B5EF4-FFF2-40B4-BE49-F238E27FC236}">
                <a16:creationId xmlns:a16="http://schemas.microsoft.com/office/drawing/2014/main" id="{E60DFB84-05CF-4A52-89E3-9E168E2B69AF}"/>
              </a:ext>
            </a:extLst>
          </p:cNvPr>
          <p:cNvSpPr/>
          <p:nvPr/>
        </p:nvSpPr>
        <p:spPr bwMode="auto">
          <a:xfrm flipH="1" flipV="1">
            <a:off x="6186743" y="39134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1" name="Oval 1110">
            <a:extLst>
              <a:ext uri="{FF2B5EF4-FFF2-40B4-BE49-F238E27FC236}">
                <a16:creationId xmlns:a16="http://schemas.microsoft.com/office/drawing/2014/main" id="{57495B42-04C8-4374-9DC4-9D15D6BDD243}"/>
              </a:ext>
            </a:extLst>
          </p:cNvPr>
          <p:cNvSpPr/>
          <p:nvPr/>
        </p:nvSpPr>
        <p:spPr bwMode="auto">
          <a:xfrm flipH="1" flipV="1">
            <a:off x="6168113" y="39134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2" name="Oval 1111">
            <a:extLst>
              <a:ext uri="{FF2B5EF4-FFF2-40B4-BE49-F238E27FC236}">
                <a16:creationId xmlns:a16="http://schemas.microsoft.com/office/drawing/2014/main" id="{A4489AA1-EA58-463B-A469-9EA5310D4A8D}"/>
              </a:ext>
            </a:extLst>
          </p:cNvPr>
          <p:cNvSpPr/>
          <p:nvPr/>
        </p:nvSpPr>
        <p:spPr bwMode="auto">
          <a:xfrm flipH="1" flipV="1">
            <a:off x="6799965" y="391658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3" name="Oval 1112">
            <a:extLst>
              <a:ext uri="{FF2B5EF4-FFF2-40B4-BE49-F238E27FC236}">
                <a16:creationId xmlns:a16="http://schemas.microsoft.com/office/drawing/2014/main" id="{CF8F3079-6C58-4A48-BF7F-E2AAE65AB648}"/>
              </a:ext>
            </a:extLst>
          </p:cNvPr>
          <p:cNvSpPr/>
          <p:nvPr/>
        </p:nvSpPr>
        <p:spPr bwMode="auto">
          <a:xfrm flipH="1" flipV="1">
            <a:off x="6416507" y="390261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4" name="Oval 1113">
            <a:extLst>
              <a:ext uri="{FF2B5EF4-FFF2-40B4-BE49-F238E27FC236}">
                <a16:creationId xmlns:a16="http://schemas.microsoft.com/office/drawing/2014/main" id="{CB1860F0-2F4C-4618-9483-EA3ACBA5DC3D}"/>
              </a:ext>
            </a:extLst>
          </p:cNvPr>
          <p:cNvSpPr/>
          <p:nvPr/>
        </p:nvSpPr>
        <p:spPr bwMode="auto">
          <a:xfrm flipH="1" flipV="1">
            <a:off x="6649376" y="399731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5" name="Oval 1114">
            <a:extLst>
              <a:ext uri="{FF2B5EF4-FFF2-40B4-BE49-F238E27FC236}">
                <a16:creationId xmlns:a16="http://schemas.microsoft.com/office/drawing/2014/main" id="{FCA4368E-C36B-489A-8853-46AA885D0001}"/>
              </a:ext>
            </a:extLst>
          </p:cNvPr>
          <p:cNvSpPr/>
          <p:nvPr/>
        </p:nvSpPr>
        <p:spPr bwMode="auto">
          <a:xfrm flipH="1" flipV="1">
            <a:off x="6605907" y="396471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6" name="Oval 1115">
            <a:extLst>
              <a:ext uri="{FF2B5EF4-FFF2-40B4-BE49-F238E27FC236}">
                <a16:creationId xmlns:a16="http://schemas.microsoft.com/office/drawing/2014/main" id="{DB346777-2522-4922-982F-F629C306CE9F}"/>
              </a:ext>
            </a:extLst>
          </p:cNvPr>
          <p:cNvSpPr/>
          <p:nvPr/>
        </p:nvSpPr>
        <p:spPr bwMode="auto">
          <a:xfrm flipH="1" flipV="1">
            <a:off x="6562438" y="400197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7" name="Oval 1116">
            <a:extLst>
              <a:ext uri="{FF2B5EF4-FFF2-40B4-BE49-F238E27FC236}">
                <a16:creationId xmlns:a16="http://schemas.microsoft.com/office/drawing/2014/main" id="{3B44907C-7C0A-4342-BAE3-9CCE528D7AB6}"/>
              </a:ext>
            </a:extLst>
          </p:cNvPr>
          <p:cNvSpPr/>
          <p:nvPr/>
        </p:nvSpPr>
        <p:spPr bwMode="auto">
          <a:xfrm flipH="1" flipV="1">
            <a:off x="6750286" y="398179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172" name="Straight Connector 1171">
            <a:extLst>
              <a:ext uri="{FF2B5EF4-FFF2-40B4-BE49-F238E27FC236}">
                <a16:creationId xmlns:a16="http://schemas.microsoft.com/office/drawing/2014/main" id="{65DDCF41-54D4-4F68-9B9F-A480D0BEAC32}"/>
              </a:ext>
            </a:extLst>
          </p:cNvPr>
          <p:cNvCxnSpPr>
            <a:cxnSpLocks/>
          </p:cNvCxnSpPr>
          <p:nvPr/>
        </p:nvCxnSpPr>
        <p:spPr bwMode="auto">
          <a:xfrm>
            <a:off x="6475318" y="1890898"/>
            <a:ext cx="350857" cy="0"/>
          </a:xfrm>
          <a:prstGeom prst="line">
            <a:avLst/>
          </a:prstGeom>
          <a:noFill/>
          <a:ln w="28575" cap="flat" cmpd="sng" algn="ctr">
            <a:solidFill>
              <a:schemeClr val="bg1"/>
            </a:solidFill>
            <a:prstDash val="solid"/>
            <a:round/>
            <a:headEnd type="none" w="med" len="med"/>
            <a:tailEnd type="none" w="med" len="med"/>
          </a:ln>
          <a:effectLst/>
        </p:spPr>
      </p:cxnSp>
      <p:cxnSp>
        <p:nvCxnSpPr>
          <p:cNvPr id="1176" name="Straight Connector 1175">
            <a:extLst>
              <a:ext uri="{FF2B5EF4-FFF2-40B4-BE49-F238E27FC236}">
                <a16:creationId xmlns:a16="http://schemas.microsoft.com/office/drawing/2014/main" id="{15F636A8-5118-49EF-91F4-28C62085C6AF}"/>
              </a:ext>
            </a:extLst>
          </p:cNvPr>
          <p:cNvCxnSpPr>
            <a:cxnSpLocks/>
          </p:cNvCxnSpPr>
          <p:nvPr/>
        </p:nvCxnSpPr>
        <p:spPr bwMode="auto">
          <a:xfrm>
            <a:off x="6663166" y="2123768"/>
            <a:ext cx="163009" cy="0"/>
          </a:xfrm>
          <a:prstGeom prst="line">
            <a:avLst/>
          </a:prstGeom>
          <a:noFill/>
          <a:ln w="28575" cap="flat" cmpd="sng" algn="ctr">
            <a:solidFill>
              <a:schemeClr val="bg1"/>
            </a:solidFill>
            <a:prstDash val="solid"/>
            <a:round/>
            <a:headEnd type="none" w="med" len="med"/>
            <a:tailEnd type="none" w="med" len="med"/>
          </a:ln>
          <a:effectLst/>
        </p:spPr>
      </p:cxnSp>
      <p:cxnSp>
        <p:nvCxnSpPr>
          <p:cNvPr id="1174" name="Straight Connector 1173">
            <a:extLst>
              <a:ext uri="{FF2B5EF4-FFF2-40B4-BE49-F238E27FC236}">
                <a16:creationId xmlns:a16="http://schemas.microsoft.com/office/drawing/2014/main" id="{B4FBCCC9-B2FD-459A-BB96-1A0C8853E9C2}"/>
              </a:ext>
            </a:extLst>
          </p:cNvPr>
          <p:cNvCxnSpPr>
            <a:cxnSpLocks/>
          </p:cNvCxnSpPr>
          <p:nvPr/>
        </p:nvCxnSpPr>
        <p:spPr bwMode="auto">
          <a:xfrm>
            <a:off x="6549836" y="1962312"/>
            <a:ext cx="276339" cy="0"/>
          </a:xfrm>
          <a:prstGeom prst="line">
            <a:avLst/>
          </a:prstGeom>
          <a:noFill/>
          <a:ln w="28575" cap="flat" cmpd="sng" algn="ctr">
            <a:solidFill>
              <a:schemeClr val="bg1"/>
            </a:solidFill>
            <a:prstDash val="solid"/>
            <a:round/>
            <a:headEnd type="none" w="med" len="med"/>
            <a:tailEnd type="none" w="med" len="med"/>
          </a:ln>
          <a:effectLst/>
        </p:spPr>
      </p:cxnSp>
      <p:sp>
        <p:nvSpPr>
          <p:cNvPr id="1118" name="Oval 1117">
            <a:extLst>
              <a:ext uri="{FF2B5EF4-FFF2-40B4-BE49-F238E27FC236}">
                <a16:creationId xmlns:a16="http://schemas.microsoft.com/office/drawing/2014/main" id="{92C0F7D7-F6A3-42DE-B12C-9DA0E7142D1A}"/>
              </a:ext>
            </a:extLst>
          </p:cNvPr>
          <p:cNvSpPr/>
          <p:nvPr/>
        </p:nvSpPr>
        <p:spPr bwMode="auto">
          <a:xfrm flipH="1" flipV="1">
            <a:off x="6657139" y="404544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19" name="Oval 1118">
            <a:extLst>
              <a:ext uri="{FF2B5EF4-FFF2-40B4-BE49-F238E27FC236}">
                <a16:creationId xmlns:a16="http://schemas.microsoft.com/office/drawing/2014/main" id="{B042F829-F4E7-4306-8A89-9C4C096A3971}"/>
              </a:ext>
            </a:extLst>
          </p:cNvPr>
          <p:cNvSpPr/>
          <p:nvPr/>
        </p:nvSpPr>
        <p:spPr bwMode="auto">
          <a:xfrm flipH="1" flipV="1">
            <a:off x="6646272" y="406252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178" name="Straight Connector 1177">
            <a:extLst>
              <a:ext uri="{FF2B5EF4-FFF2-40B4-BE49-F238E27FC236}">
                <a16:creationId xmlns:a16="http://schemas.microsoft.com/office/drawing/2014/main" id="{2428F0A3-8833-49BE-8FAE-BC8559610770}"/>
              </a:ext>
            </a:extLst>
          </p:cNvPr>
          <p:cNvCxnSpPr>
            <a:cxnSpLocks/>
          </p:cNvCxnSpPr>
          <p:nvPr/>
        </p:nvCxnSpPr>
        <p:spPr bwMode="auto">
          <a:xfrm>
            <a:off x="5809312" y="2195181"/>
            <a:ext cx="1016863" cy="0"/>
          </a:xfrm>
          <a:prstGeom prst="line">
            <a:avLst/>
          </a:prstGeom>
          <a:noFill/>
          <a:ln w="28575" cap="flat" cmpd="sng" algn="ctr">
            <a:solidFill>
              <a:schemeClr val="bg1"/>
            </a:solidFill>
            <a:prstDash val="solid"/>
            <a:round/>
            <a:headEnd type="none" w="med" len="med"/>
            <a:tailEnd type="none" w="med" len="med"/>
          </a:ln>
          <a:effectLst/>
        </p:spPr>
      </p:cxnSp>
      <p:cxnSp>
        <p:nvCxnSpPr>
          <p:cNvPr id="1180" name="Straight Connector 1179">
            <a:extLst>
              <a:ext uri="{FF2B5EF4-FFF2-40B4-BE49-F238E27FC236}">
                <a16:creationId xmlns:a16="http://schemas.microsoft.com/office/drawing/2014/main" id="{8B4E7B6D-8890-4603-A26E-B334D83B5607}"/>
              </a:ext>
            </a:extLst>
          </p:cNvPr>
          <p:cNvCxnSpPr>
            <a:cxnSpLocks/>
          </p:cNvCxnSpPr>
          <p:nvPr/>
        </p:nvCxnSpPr>
        <p:spPr bwMode="auto">
          <a:xfrm>
            <a:off x="5529869" y="2271252"/>
            <a:ext cx="1296306" cy="0"/>
          </a:xfrm>
          <a:prstGeom prst="line">
            <a:avLst/>
          </a:prstGeom>
          <a:noFill/>
          <a:ln w="28575" cap="flat" cmpd="sng" algn="ctr">
            <a:solidFill>
              <a:schemeClr val="bg1"/>
            </a:solidFill>
            <a:prstDash val="solid"/>
            <a:round/>
            <a:headEnd type="none" w="med" len="med"/>
            <a:tailEnd type="none" w="med" len="med"/>
          </a:ln>
          <a:effectLst/>
        </p:spPr>
      </p:cxnSp>
      <p:cxnSp>
        <p:nvCxnSpPr>
          <p:cNvPr id="1182" name="Straight Connector 1181">
            <a:extLst>
              <a:ext uri="{FF2B5EF4-FFF2-40B4-BE49-F238E27FC236}">
                <a16:creationId xmlns:a16="http://schemas.microsoft.com/office/drawing/2014/main" id="{096B8DFB-26B5-447D-AFAF-9B4691E44C83}"/>
              </a:ext>
            </a:extLst>
          </p:cNvPr>
          <p:cNvCxnSpPr>
            <a:cxnSpLocks/>
          </p:cNvCxnSpPr>
          <p:nvPr/>
        </p:nvCxnSpPr>
        <p:spPr bwMode="auto">
          <a:xfrm>
            <a:off x="6163273" y="2351980"/>
            <a:ext cx="662902" cy="0"/>
          </a:xfrm>
          <a:prstGeom prst="line">
            <a:avLst/>
          </a:prstGeom>
          <a:noFill/>
          <a:ln w="28575" cap="flat" cmpd="sng" algn="ctr">
            <a:solidFill>
              <a:schemeClr val="bg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F00E5F74-BAFF-4413-A1BA-F5028037D489}"/>
              </a:ext>
            </a:extLst>
          </p:cNvPr>
          <p:cNvCxnSpPr>
            <a:cxnSpLocks/>
          </p:cNvCxnSpPr>
          <p:nvPr/>
        </p:nvCxnSpPr>
        <p:spPr bwMode="auto">
          <a:xfrm>
            <a:off x="5568680" y="2418736"/>
            <a:ext cx="1257495" cy="0"/>
          </a:xfrm>
          <a:prstGeom prst="line">
            <a:avLst/>
          </a:prstGeom>
          <a:noFill/>
          <a:ln w="28575" cap="flat" cmpd="sng" algn="ctr">
            <a:solidFill>
              <a:schemeClr val="bg1"/>
            </a:solidFill>
            <a:prstDash val="solid"/>
            <a:round/>
            <a:headEnd type="none" w="med" len="med"/>
            <a:tailEnd type="none" w="med" len="med"/>
          </a:ln>
          <a:effectLst/>
        </p:spPr>
      </p:cxnSp>
      <p:cxnSp>
        <p:nvCxnSpPr>
          <p:cNvPr id="1186" name="Straight Connector 1185">
            <a:extLst>
              <a:ext uri="{FF2B5EF4-FFF2-40B4-BE49-F238E27FC236}">
                <a16:creationId xmlns:a16="http://schemas.microsoft.com/office/drawing/2014/main" id="{735219FA-E18C-4AD8-B0A6-134C9777EF1E}"/>
              </a:ext>
            </a:extLst>
          </p:cNvPr>
          <p:cNvCxnSpPr>
            <a:cxnSpLocks/>
          </p:cNvCxnSpPr>
          <p:nvPr/>
        </p:nvCxnSpPr>
        <p:spPr bwMode="auto">
          <a:xfrm>
            <a:off x="5568680" y="2499464"/>
            <a:ext cx="1257495" cy="0"/>
          </a:xfrm>
          <a:prstGeom prst="line">
            <a:avLst/>
          </a:prstGeom>
          <a:noFill/>
          <a:ln w="28575" cap="flat" cmpd="sng" algn="ctr">
            <a:solidFill>
              <a:schemeClr val="bg1"/>
            </a:solidFill>
            <a:prstDash val="solid"/>
            <a:round/>
            <a:headEnd type="none" w="med" len="med"/>
            <a:tailEnd type="none" w="med" len="med"/>
          </a:ln>
          <a:effectLst/>
        </p:spPr>
      </p:cxnSp>
      <p:sp>
        <p:nvSpPr>
          <p:cNvPr id="1120" name="Oval 1119">
            <a:extLst>
              <a:ext uri="{FF2B5EF4-FFF2-40B4-BE49-F238E27FC236}">
                <a16:creationId xmlns:a16="http://schemas.microsoft.com/office/drawing/2014/main" id="{A9C31CDE-BA59-4954-AD3A-1AB027BB7BE1}"/>
              </a:ext>
            </a:extLst>
          </p:cNvPr>
          <p:cNvSpPr/>
          <p:nvPr/>
        </p:nvSpPr>
        <p:spPr bwMode="auto">
          <a:xfrm flipH="1" flipV="1">
            <a:off x="6582621" y="406252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1" name="Oval 1120">
            <a:extLst>
              <a:ext uri="{FF2B5EF4-FFF2-40B4-BE49-F238E27FC236}">
                <a16:creationId xmlns:a16="http://schemas.microsoft.com/office/drawing/2014/main" id="{ED427859-DF17-4DE8-B372-E7CCDC8B03BA}"/>
              </a:ext>
            </a:extLst>
          </p:cNvPr>
          <p:cNvSpPr/>
          <p:nvPr/>
        </p:nvSpPr>
        <p:spPr bwMode="auto">
          <a:xfrm flipH="1" flipV="1">
            <a:off x="6017525" y="414635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2" name="Oval 1121">
            <a:extLst>
              <a:ext uri="{FF2B5EF4-FFF2-40B4-BE49-F238E27FC236}">
                <a16:creationId xmlns:a16="http://schemas.microsoft.com/office/drawing/2014/main" id="{366DC6E5-19F9-4723-A085-561D85129A07}"/>
              </a:ext>
            </a:extLst>
          </p:cNvPr>
          <p:cNvSpPr/>
          <p:nvPr/>
        </p:nvSpPr>
        <p:spPr bwMode="auto">
          <a:xfrm flipH="1" flipV="1">
            <a:off x="5964741" y="420689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3" name="Oval 1122">
            <a:extLst>
              <a:ext uri="{FF2B5EF4-FFF2-40B4-BE49-F238E27FC236}">
                <a16:creationId xmlns:a16="http://schemas.microsoft.com/office/drawing/2014/main" id="{26410572-D6D1-4045-BAF1-2B17ED681A4B}"/>
              </a:ext>
            </a:extLst>
          </p:cNvPr>
          <p:cNvSpPr/>
          <p:nvPr/>
        </p:nvSpPr>
        <p:spPr bwMode="auto">
          <a:xfrm flipH="1" flipV="1">
            <a:off x="6050127" y="436059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4" name="Oval 1123">
            <a:extLst>
              <a:ext uri="{FF2B5EF4-FFF2-40B4-BE49-F238E27FC236}">
                <a16:creationId xmlns:a16="http://schemas.microsoft.com/office/drawing/2014/main" id="{443D3923-0A3D-49C5-9D52-CDA0ED7CD9DC}"/>
              </a:ext>
            </a:extLst>
          </p:cNvPr>
          <p:cNvSpPr/>
          <p:nvPr/>
        </p:nvSpPr>
        <p:spPr bwMode="auto">
          <a:xfrm flipH="1" flipV="1">
            <a:off x="6279892" y="436680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5" name="Oval 1124">
            <a:extLst>
              <a:ext uri="{FF2B5EF4-FFF2-40B4-BE49-F238E27FC236}">
                <a16:creationId xmlns:a16="http://schemas.microsoft.com/office/drawing/2014/main" id="{2760C039-CCC2-4AD2-9608-7579499AD2FB}"/>
              </a:ext>
            </a:extLst>
          </p:cNvPr>
          <p:cNvSpPr/>
          <p:nvPr/>
        </p:nvSpPr>
        <p:spPr bwMode="auto">
          <a:xfrm flipH="1" flipV="1">
            <a:off x="6380802" y="436369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126" name="Oval 1125">
            <a:extLst>
              <a:ext uri="{FF2B5EF4-FFF2-40B4-BE49-F238E27FC236}">
                <a16:creationId xmlns:a16="http://schemas.microsoft.com/office/drawing/2014/main" id="{DCCDC163-AFEB-4E62-85D0-89B5887CD373}"/>
              </a:ext>
            </a:extLst>
          </p:cNvPr>
          <p:cNvSpPr/>
          <p:nvPr/>
        </p:nvSpPr>
        <p:spPr bwMode="auto">
          <a:xfrm flipH="1" flipV="1">
            <a:off x="6563993" y="437301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189" name="Straight Connector 1188">
            <a:extLst>
              <a:ext uri="{FF2B5EF4-FFF2-40B4-BE49-F238E27FC236}">
                <a16:creationId xmlns:a16="http://schemas.microsoft.com/office/drawing/2014/main" id="{0595E9B3-FA24-4D62-B4E4-EFBDA40DA567}"/>
              </a:ext>
            </a:extLst>
          </p:cNvPr>
          <p:cNvCxnSpPr>
            <a:cxnSpLocks/>
          </p:cNvCxnSpPr>
          <p:nvPr/>
        </p:nvCxnSpPr>
        <p:spPr bwMode="auto">
          <a:xfrm>
            <a:off x="5699087" y="2650054"/>
            <a:ext cx="1127088" cy="0"/>
          </a:xfrm>
          <a:prstGeom prst="line">
            <a:avLst/>
          </a:prstGeom>
          <a:noFill/>
          <a:ln w="28575" cap="flat" cmpd="sng" algn="ctr">
            <a:solidFill>
              <a:schemeClr val="bg1"/>
            </a:solidFill>
            <a:prstDash val="solid"/>
            <a:round/>
            <a:headEnd type="none" w="med" len="med"/>
            <a:tailEnd type="none" w="med" len="med"/>
          </a:ln>
          <a:effectLst/>
        </p:spPr>
      </p:cxnSp>
      <p:cxnSp>
        <p:nvCxnSpPr>
          <p:cNvPr id="1245" name="Straight Connector 1244">
            <a:extLst>
              <a:ext uri="{FF2B5EF4-FFF2-40B4-BE49-F238E27FC236}">
                <a16:creationId xmlns:a16="http://schemas.microsoft.com/office/drawing/2014/main" id="{5B934BE2-FB1E-4A6D-BF59-D3AF94A697BD}"/>
              </a:ext>
            </a:extLst>
          </p:cNvPr>
          <p:cNvCxnSpPr/>
          <p:nvPr/>
        </p:nvCxnSpPr>
        <p:spPr bwMode="auto">
          <a:xfrm>
            <a:off x="6680369" y="1524000"/>
            <a:ext cx="0" cy="3023777"/>
          </a:xfrm>
          <a:prstGeom prst="line">
            <a:avLst/>
          </a:prstGeom>
          <a:noFill/>
          <a:ln w="28575" cap="flat" cmpd="sng" algn="ctr">
            <a:solidFill>
              <a:schemeClr val="bg1"/>
            </a:solidFill>
            <a:prstDash val="sysDash"/>
            <a:round/>
            <a:headEnd type="none" w="med" len="med"/>
            <a:tailEnd type="none" w="med" len="med"/>
          </a:ln>
          <a:effectLst/>
        </p:spPr>
      </p:cxnSp>
      <p:sp>
        <p:nvSpPr>
          <p:cNvPr id="1127" name="Oval 1126">
            <a:extLst>
              <a:ext uri="{FF2B5EF4-FFF2-40B4-BE49-F238E27FC236}">
                <a16:creationId xmlns:a16="http://schemas.microsoft.com/office/drawing/2014/main" id="{8C5899AF-BEC8-4120-98A9-870EFEFDF3B4}"/>
              </a:ext>
            </a:extLst>
          </p:cNvPr>
          <p:cNvSpPr/>
          <p:nvPr/>
        </p:nvSpPr>
        <p:spPr bwMode="auto">
          <a:xfrm flipH="1" flipV="1">
            <a:off x="6267473" y="422708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129" name="Straight Connector 1128">
            <a:extLst>
              <a:ext uri="{FF2B5EF4-FFF2-40B4-BE49-F238E27FC236}">
                <a16:creationId xmlns:a16="http://schemas.microsoft.com/office/drawing/2014/main" id="{F2AA272E-54D7-406D-9FB4-6EF05CA7D41B}"/>
              </a:ext>
            </a:extLst>
          </p:cNvPr>
          <p:cNvCxnSpPr>
            <a:cxnSpLocks/>
          </p:cNvCxnSpPr>
          <p:nvPr/>
        </p:nvCxnSpPr>
        <p:spPr bwMode="auto">
          <a:xfrm>
            <a:off x="6821517" y="1550909"/>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930F834E-73F7-4F78-9CAE-A115E126B7D2}"/>
              </a:ext>
            </a:extLst>
          </p:cNvPr>
          <p:cNvCxnSpPr>
            <a:cxnSpLocks/>
          </p:cNvCxnSpPr>
          <p:nvPr/>
        </p:nvCxnSpPr>
        <p:spPr bwMode="auto">
          <a:xfrm>
            <a:off x="6214505" y="2795985"/>
            <a:ext cx="611670" cy="0"/>
          </a:xfrm>
          <a:prstGeom prst="line">
            <a:avLst/>
          </a:prstGeom>
          <a:noFill/>
          <a:ln w="28575" cap="flat" cmpd="sng" algn="ctr">
            <a:solidFill>
              <a:schemeClr val="bg1"/>
            </a:solidFill>
            <a:prstDash val="solid"/>
            <a:round/>
            <a:headEnd type="none" w="med" len="med"/>
            <a:tailEnd type="none" w="med" len="med"/>
          </a:ln>
          <a:effectLst/>
        </p:spPr>
      </p:cxnSp>
      <p:cxnSp>
        <p:nvCxnSpPr>
          <p:cNvPr id="1131" name="Straight Connector 1130">
            <a:extLst>
              <a:ext uri="{FF2B5EF4-FFF2-40B4-BE49-F238E27FC236}">
                <a16:creationId xmlns:a16="http://schemas.microsoft.com/office/drawing/2014/main" id="{2687FA61-0F3A-4E6B-ADDA-5EA1F40E40A4}"/>
              </a:ext>
            </a:extLst>
          </p:cNvPr>
          <p:cNvCxnSpPr>
            <a:cxnSpLocks/>
          </p:cNvCxnSpPr>
          <p:nvPr/>
        </p:nvCxnSpPr>
        <p:spPr bwMode="auto">
          <a:xfrm>
            <a:off x="6821517" y="1647161"/>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A303A593-0C7F-4861-AEEB-359B5D4D89D7}"/>
              </a:ext>
            </a:extLst>
          </p:cNvPr>
          <p:cNvCxnSpPr>
            <a:cxnSpLocks/>
          </p:cNvCxnSpPr>
          <p:nvPr/>
        </p:nvCxnSpPr>
        <p:spPr bwMode="auto">
          <a:xfrm>
            <a:off x="6334044" y="2882923"/>
            <a:ext cx="492131" cy="0"/>
          </a:xfrm>
          <a:prstGeom prst="line">
            <a:avLst/>
          </a:prstGeom>
          <a:noFill/>
          <a:ln w="28575" cap="flat" cmpd="sng" algn="ctr">
            <a:solidFill>
              <a:schemeClr val="bg1"/>
            </a:solidFill>
            <a:prstDash val="solid"/>
            <a:round/>
            <a:headEnd type="none" w="med" len="med"/>
            <a:tailEnd type="none" w="med" len="med"/>
          </a:ln>
          <a:effectLst/>
        </p:spPr>
      </p:cxnSp>
      <p:cxnSp>
        <p:nvCxnSpPr>
          <p:cNvPr id="1198" name="Straight Connector 1197">
            <a:extLst>
              <a:ext uri="{FF2B5EF4-FFF2-40B4-BE49-F238E27FC236}">
                <a16:creationId xmlns:a16="http://schemas.microsoft.com/office/drawing/2014/main" id="{DB9BA22A-80C0-482F-BD52-A8B5475B6EAA}"/>
              </a:ext>
            </a:extLst>
          </p:cNvPr>
          <p:cNvCxnSpPr>
            <a:cxnSpLocks/>
          </p:cNvCxnSpPr>
          <p:nvPr/>
        </p:nvCxnSpPr>
        <p:spPr bwMode="auto">
          <a:xfrm>
            <a:off x="6209847" y="2951232"/>
            <a:ext cx="616328" cy="0"/>
          </a:xfrm>
          <a:prstGeom prst="line">
            <a:avLst/>
          </a:prstGeom>
          <a:noFill/>
          <a:ln w="28575" cap="flat" cmpd="sng" algn="ctr">
            <a:solidFill>
              <a:schemeClr val="bg1"/>
            </a:solidFill>
            <a:prstDash val="solid"/>
            <a:round/>
            <a:headEnd type="none" w="med" len="med"/>
            <a:tailEnd type="none" w="med" len="med"/>
          </a:ln>
          <a:effectLst/>
        </p:spPr>
      </p:cxnSp>
      <p:cxnSp>
        <p:nvCxnSpPr>
          <p:cNvPr id="1132" name="Straight Connector 1131">
            <a:extLst>
              <a:ext uri="{FF2B5EF4-FFF2-40B4-BE49-F238E27FC236}">
                <a16:creationId xmlns:a16="http://schemas.microsoft.com/office/drawing/2014/main" id="{F140AF0A-A44F-4084-A616-330A36390835}"/>
              </a:ext>
            </a:extLst>
          </p:cNvPr>
          <p:cNvCxnSpPr>
            <a:cxnSpLocks/>
          </p:cNvCxnSpPr>
          <p:nvPr/>
        </p:nvCxnSpPr>
        <p:spPr bwMode="auto">
          <a:xfrm>
            <a:off x="6821517" y="1712365"/>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0D0396A4-F4D5-427F-ADF3-C94351999FA8}"/>
              </a:ext>
            </a:extLst>
          </p:cNvPr>
          <p:cNvCxnSpPr>
            <a:cxnSpLocks/>
          </p:cNvCxnSpPr>
          <p:nvPr/>
        </p:nvCxnSpPr>
        <p:spPr bwMode="auto">
          <a:xfrm>
            <a:off x="6821517" y="1782225"/>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34" name="Straight Connector 1133">
            <a:extLst>
              <a:ext uri="{FF2B5EF4-FFF2-40B4-BE49-F238E27FC236}">
                <a16:creationId xmlns:a16="http://schemas.microsoft.com/office/drawing/2014/main" id="{A25C73F2-A2C7-45AB-816A-5358DA0F221C}"/>
              </a:ext>
            </a:extLst>
          </p:cNvPr>
          <p:cNvCxnSpPr>
            <a:cxnSpLocks/>
          </p:cNvCxnSpPr>
          <p:nvPr/>
        </p:nvCxnSpPr>
        <p:spPr bwMode="auto">
          <a:xfrm>
            <a:off x="6821517" y="1861401"/>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91" name="Straight Connector 1190">
            <a:extLst>
              <a:ext uri="{FF2B5EF4-FFF2-40B4-BE49-F238E27FC236}">
                <a16:creationId xmlns:a16="http://schemas.microsoft.com/office/drawing/2014/main" id="{EAC686CB-9515-4299-B746-DC91D493E7A9}"/>
              </a:ext>
            </a:extLst>
          </p:cNvPr>
          <p:cNvCxnSpPr>
            <a:cxnSpLocks/>
          </p:cNvCxnSpPr>
          <p:nvPr/>
        </p:nvCxnSpPr>
        <p:spPr bwMode="auto">
          <a:xfrm>
            <a:off x="6532759" y="2721467"/>
            <a:ext cx="293416" cy="0"/>
          </a:xfrm>
          <a:prstGeom prst="line">
            <a:avLst/>
          </a:prstGeom>
          <a:noFill/>
          <a:ln w="28575" cap="flat" cmpd="sng" algn="ctr">
            <a:solidFill>
              <a:schemeClr val="bg1"/>
            </a:solidFill>
            <a:prstDash val="solid"/>
            <a:round/>
            <a:headEnd type="none" w="med" len="med"/>
            <a:tailEnd type="none" w="med" len="med"/>
          </a:ln>
          <a:effectLst/>
        </p:spPr>
      </p:cxnSp>
      <p:cxnSp>
        <p:nvCxnSpPr>
          <p:cNvPr id="1135" name="Straight Connector 1134">
            <a:extLst>
              <a:ext uri="{FF2B5EF4-FFF2-40B4-BE49-F238E27FC236}">
                <a16:creationId xmlns:a16="http://schemas.microsoft.com/office/drawing/2014/main" id="{11D2BA61-420F-41EF-8607-01F117964C7A}"/>
              </a:ext>
            </a:extLst>
          </p:cNvPr>
          <p:cNvCxnSpPr>
            <a:cxnSpLocks/>
          </p:cNvCxnSpPr>
          <p:nvPr/>
        </p:nvCxnSpPr>
        <p:spPr bwMode="auto">
          <a:xfrm>
            <a:off x="6809097" y="1935919"/>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B4D61D82-5D96-43A4-A8BE-DE6B81CC7495}"/>
              </a:ext>
            </a:extLst>
          </p:cNvPr>
          <p:cNvCxnSpPr>
            <a:cxnSpLocks/>
          </p:cNvCxnSpPr>
          <p:nvPr/>
        </p:nvCxnSpPr>
        <p:spPr bwMode="auto">
          <a:xfrm>
            <a:off x="6759419" y="2011990"/>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00" name="Straight Connector 1199">
            <a:extLst>
              <a:ext uri="{FF2B5EF4-FFF2-40B4-BE49-F238E27FC236}">
                <a16:creationId xmlns:a16="http://schemas.microsoft.com/office/drawing/2014/main" id="{6A50CF0D-498F-4165-9DA8-756D5DCFEB50}"/>
              </a:ext>
            </a:extLst>
          </p:cNvPr>
          <p:cNvCxnSpPr>
            <a:cxnSpLocks/>
          </p:cNvCxnSpPr>
          <p:nvPr/>
        </p:nvCxnSpPr>
        <p:spPr bwMode="auto">
          <a:xfrm>
            <a:off x="5664933" y="3030408"/>
            <a:ext cx="1161242" cy="0"/>
          </a:xfrm>
          <a:prstGeom prst="line">
            <a:avLst/>
          </a:prstGeom>
          <a:noFill/>
          <a:ln w="28575" cap="flat" cmpd="sng" algn="ctr">
            <a:solidFill>
              <a:schemeClr val="bg1"/>
            </a:solidFill>
            <a:prstDash val="solid"/>
            <a:round/>
            <a:headEnd type="none" w="med" len="med"/>
            <a:tailEnd type="none" w="med" len="med"/>
          </a:ln>
          <a:effectLst/>
        </p:spPr>
      </p:cxnSp>
      <p:cxnSp>
        <p:nvCxnSpPr>
          <p:cNvPr id="1137" name="Straight Connector 1136">
            <a:extLst>
              <a:ext uri="{FF2B5EF4-FFF2-40B4-BE49-F238E27FC236}">
                <a16:creationId xmlns:a16="http://schemas.microsoft.com/office/drawing/2014/main" id="{A1A5C570-967C-4AB1-B41E-2992DC6F4378}"/>
              </a:ext>
            </a:extLst>
          </p:cNvPr>
          <p:cNvCxnSpPr>
            <a:cxnSpLocks/>
          </p:cNvCxnSpPr>
          <p:nvPr/>
        </p:nvCxnSpPr>
        <p:spPr bwMode="auto">
          <a:xfrm>
            <a:off x="6824623" y="2081851"/>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38" name="Straight Connector 1137">
            <a:extLst>
              <a:ext uri="{FF2B5EF4-FFF2-40B4-BE49-F238E27FC236}">
                <a16:creationId xmlns:a16="http://schemas.microsoft.com/office/drawing/2014/main" id="{1E627634-D74C-41FD-8F16-06BAF2CE4B95}"/>
              </a:ext>
            </a:extLst>
          </p:cNvPr>
          <p:cNvCxnSpPr>
            <a:cxnSpLocks/>
          </p:cNvCxnSpPr>
          <p:nvPr/>
        </p:nvCxnSpPr>
        <p:spPr bwMode="auto">
          <a:xfrm>
            <a:off x="6799783" y="2161026"/>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DD9D69C8-23D6-464F-9210-F3780CD6ACD6}"/>
              </a:ext>
            </a:extLst>
          </p:cNvPr>
          <p:cNvCxnSpPr>
            <a:cxnSpLocks/>
          </p:cNvCxnSpPr>
          <p:nvPr/>
        </p:nvCxnSpPr>
        <p:spPr bwMode="auto">
          <a:xfrm>
            <a:off x="6826175" y="2235543"/>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F59333E2-7FF2-4BA0-91B5-D78EE62D1E60}"/>
              </a:ext>
            </a:extLst>
          </p:cNvPr>
          <p:cNvCxnSpPr>
            <a:cxnSpLocks/>
          </p:cNvCxnSpPr>
          <p:nvPr/>
        </p:nvCxnSpPr>
        <p:spPr bwMode="auto">
          <a:xfrm>
            <a:off x="5601282" y="3104926"/>
            <a:ext cx="1224893" cy="0"/>
          </a:xfrm>
          <a:prstGeom prst="line">
            <a:avLst/>
          </a:prstGeom>
          <a:noFill/>
          <a:ln w="28575" cap="flat" cmpd="sng" algn="ctr">
            <a:solidFill>
              <a:schemeClr val="bg1"/>
            </a:solidFill>
            <a:prstDash val="solid"/>
            <a:round/>
            <a:headEnd type="none" w="med" len="med"/>
            <a:tailEnd type="none" w="med" len="med"/>
          </a:ln>
          <a:effectLst/>
        </p:spPr>
      </p:cxnSp>
      <p:cxnSp>
        <p:nvCxnSpPr>
          <p:cNvPr id="1204" name="Straight Connector 1203">
            <a:extLst>
              <a:ext uri="{FF2B5EF4-FFF2-40B4-BE49-F238E27FC236}">
                <a16:creationId xmlns:a16="http://schemas.microsoft.com/office/drawing/2014/main" id="{F0833F72-4177-4E61-8CDA-86C159690C66}"/>
              </a:ext>
            </a:extLst>
          </p:cNvPr>
          <p:cNvCxnSpPr>
            <a:cxnSpLocks/>
          </p:cNvCxnSpPr>
          <p:nvPr/>
        </p:nvCxnSpPr>
        <p:spPr bwMode="auto">
          <a:xfrm>
            <a:off x="5638541" y="3176340"/>
            <a:ext cx="1187634" cy="0"/>
          </a:xfrm>
          <a:prstGeom prst="line">
            <a:avLst/>
          </a:prstGeom>
          <a:noFill/>
          <a:ln w="28575" cap="flat" cmpd="sng" algn="ctr">
            <a:solidFill>
              <a:schemeClr val="bg1"/>
            </a:solidFill>
            <a:prstDash val="solid"/>
            <a:round/>
            <a:headEnd type="none" w="med" len="med"/>
            <a:tailEnd type="none" w="med" len="med"/>
          </a:ln>
          <a:effectLst/>
        </p:spPr>
      </p:cxnSp>
      <p:cxnSp>
        <p:nvCxnSpPr>
          <p:cNvPr id="1222" name="Straight Connector 1221">
            <a:extLst>
              <a:ext uri="{FF2B5EF4-FFF2-40B4-BE49-F238E27FC236}">
                <a16:creationId xmlns:a16="http://schemas.microsoft.com/office/drawing/2014/main" id="{0D5A5E15-C73F-46E6-81A7-4719925C12F6}"/>
              </a:ext>
            </a:extLst>
          </p:cNvPr>
          <p:cNvCxnSpPr>
            <a:cxnSpLocks/>
          </p:cNvCxnSpPr>
          <p:nvPr/>
        </p:nvCxnSpPr>
        <p:spPr bwMode="auto">
          <a:xfrm>
            <a:off x="5570233" y="3856319"/>
            <a:ext cx="1255942" cy="0"/>
          </a:xfrm>
          <a:prstGeom prst="line">
            <a:avLst/>
          </a:prstGeom>
          <a:noFill/>
          <a:ln w="28575" cap="flat" cmpd="sng" algn="ctr">
            <a:solidFill>
              <a:schemeClr val="bg1"/>
            </a:solidFill>
            <a:prstDash val="solid"/>
            <a:round/>
            <a:headEnd type="none" w="med" len="med"/>
            <a:tailEnd type="none" w="med" len="med"/>
          </a:ln>
          <a:effectLst/>
        </p:spPr>
      </p:cxnSp>
      <p:cxnSp>
        <p:nvCxnSpPr>
          <p:cNvPr id="1140" name="Straight Connector 1139">
            <a:extLst>
              <a:ext uri="{FF2B5EF4-FFF2-40B4-BE49-F238E27FC236}">
                <a16:creationId xmlns:a16="http://schemas.microsoft.com/office/drawing/2014/main" id="{6256E6C7-CD9B-4861-8516-D9BCB99DD6FA}"/>
              </a:ext>
            </a:extLst>
          </p:cNvPr>
          <p:cNvCxnSpPr>
            <a:cxnSpLocks/>
          </p:cNvCxnSpPr>
          <p:nvPr/>
        </p:nvCxnSpPr>
        <p:spPr bwMode="auto">
          <a:xfrm>
            <a:off x="6826175" y="2311614"/>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06" name="Straight Connector 1205">
            <a:extLst>
              <a:ext uri="{FF2B5EF4-FFF2-40B4-BE49-F238E27FC236}">
                <a16:creationId xmlns:a16="http://schemas.microsoft.com/office/drawing/2014/main" id="{C513D5C8-C02E-4AA5-B413-D29A95BF8856}"/>
              </a:ext>
            </a:extLst>
          </p:cNvPr>
          <p:cNvCxnSpPr>
            <a:cxnSpLocks/>
          </p:cNvCxnSpPr>
          <p:nvPr/>
        </p:nvCxnSpPr>
        <p:spPr bwMode="auto">
          <a:xfrm>
            <a:off x="5612149" y="3250858"/>
            <a:ext cx="1214026" cy="0"/>
          </a:xfrm>
          <a:prstGeom prst="line">
            <a:avLst/>
          </a:prstGeom>
          <a:noFill/>
          <a:ln w="28575" cap="flat" cmpd="sng" algn="ctr">
            <a:solidFill>
              <a:schemeClr val="bg1"/>
            </a:solidFill>
            <a:prstDash val="solid"/>
            <a:round/>
            <a:headEnd type="none" w="med" len="med"/>
            <a:tailEnd type="none" w="med" len="med"/>
          </a:ln>
          <a:effectLst/>
        </p:spPr>
      </p:cxnSp>
      <p:cxnSp>
        <p:nvCxnSpPr>
          <p:cNvPr id="1141" name="Straight Connector 1140">
            <a:extLst>
              <a:ext uri="{FF2B5EF4-FFF2-40B4-BE49-F238E27FC236}">
                <a16:creationId xmlns:a16="http://schemas.microsoft.com/office/drawing/2014/main" id="{531C178A-253B-4E38-9D21-DD4712CF0CFA}"/>
              </a:ext>
            </a:extLst>
          </p:cNvPr>
          <p:cNvCxnSpPr>
            <a:cxnSpLocks/>
          </p:cNvCxnSpPr>
          <p:nvPr/>
        </p:nvCxnSpPr>
        <p:spPr bwMode="auto">
          <a:xfrm>
            <a:off x="6826175" y="2392342"/>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3D51A897-BB7E-4470-8C05-CF8F7DE769FE}"/>
              </a:ext>
            </a:extLst>
          </p:cNvPr>
          <p:cNvCxnSpPr>
            <a:cxnSpLocks/>
          </p:cNvCxnSpPr>
          <p:nvPr/>
        </p:nvCxnSpPr>
        <p:spPr bwMode="auto">
          <a:xfrm>
            <a:off x="5969216" y="3328482"/>
            <a:ext cx="765363" cy="0"/>
          </a:xfrm>
          <a:prstGeom prst="line">
            <a:avLst/>
          </a:prstGeom>
          <a:noFill/>
          <a:ln w="28575" cap="flat" cmpd="sng" algn="ctr">
            <a:solidFill>
              <a:schemeClr val="bg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F9AA1119-6CA3-4560-A46F-1939090EBE89}"/>
              </a:ext>
            </a:extLst>
          </p:cNvPr>
          <p:cNvCxnSpPr>
            <a:cxnSpLocks/>
          </p:cNvCxnSpPr>
          <p:nvPr/>
        </p:nvCxnSpPr>
        <p:spPr bwMode="auto">
          <a:xfrm>
            <a:off x="6826175" y="2468413"/>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43" name="Straight Connector 1142">
            <a:extLst>
              <a:ext uri="{FF2B5EF4-FFF2-40B4-BE49-F238E27FC236}">
                <a16:creationId xmlns:a16="http://schemas.microsoft.com/office/drawing/2014/main" id="{CCCBBDBA-E51B-44DB-8900-496F2F40AF83}"/>
              </a:ext>
            </a:extLst>
          </p:cNvPr>
          <p:cNvCxnSpPr>
            <a:cxnSpLocks/>
          </p:cNvCxnSpPr>
          <p:nvPr/>
        </p:nvCxnSpPr>
        <p:spPr bwMode="auto">
          <a:xfrm>
            <a:off x="6790468" y="2617450"/>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2CACFFB3-47BC-424D-B933-6BBE22350689}"/>
              </a:ext>
            </a:extLst>
          </p:cNvPr>
          <p:cNvCxnSpPr>
            <a:cxnSpLocks/>
          </p:cNvCxnSpPr>
          <p:nvPr/>
        </p:nvCxnSpPr>
        <p:spPr bwMode="auto">
          <a:xfrm>
            <a:off x="6265736" y="3486832"/>
            <a:ext cx="560439" cy="0"/>
          </a:xfrm>
          <a:prstGeom prst="line">
            <a:avLst/>
          </a:prstGeom>
          <a:noFill/>
          <a:ln w="28575" cap="flat" cmpd="sng" algn="ctr">
            <a:solidFill>
              <a:schemeClr val="bg1"/>
            </a:solidFill>
            <a:prstDash val="solid"/>
            <a:round/>
            <a:headEnd type="none" w="med" len="med"/>
            <a:tailEnd type="none" w="med" len="med"/>
          </a:ln>
          <a:effectLst/>
        </p:spPr>
      </p:cxnSp>
      <p:cxnSp>
        <p:nvCxnSpPr>
          <p:cNvPr id="1215" name="Straight Connector 1214">
            <a:extLst>
              <a:ext uri="{FF2B5EF4-FFF2-40B4-BE49-F238E27FC236}">
                <a16:creationId xmlns:a16="http://schemas.microsoft.com/office/drawing/2014/main" id="{6FDE543F-EA7C-4AD3-A295-53FF52AC3C3A}"/>
              </a:ext>
            </a:extLst>
          </p:cNvPr>
          <p:cNvCxnSpPr>
            <a:cxnSpLocks/>
          </p:cNvCxnSpPr>
          <p:nvPr/>
        </p:nvCxnSpPr>
        <p:spPr bwMode="auto">
          <a:xfrm>
            <a:off x="6265736" y="3564455"/>
            <a:ext cx="560439" cy="0"/>
          </a:xfrm>
          <a:prstGeom prst="line">
            <a:avLst/>
          </a:prstGeom>
          <a:noFill/>
          <a:ln w="28575" cap="flat" cmpd="sng" algn="ctr">
            <a:solidFill>
              <a:schemeClr val="bg1"/>
            </a:solidFill>
            <a:prstDash val="solid"/>
            <a:round/>
            <a:headEnd type="none" w="med" len="med"/>
            <a:tailEnd type="none" w="med" len="med"/>
          </a:ln>
          <a:effectLst/>
        </p:spPr>
      </p:cxnSp>
      <p:cxnSp>
        <p:nvCxnSpPr>
          <p:cNvPr id="1212" name="Straight Connector 1211">
            <a:extLst>
              <a:ext uri="{FF2B5EF4-FFF2-40B4-BE49-F238E27FC236}">
                <a16:creationId xmlns:a16="http://schemas.microsoft.com/office/drawing/2014/main" id="{22290200-A544-404F-8D98-0E4C5E13FC4B}"/>
              </a:ext>
            </a:extLst>
          </p:cNvPr>
          <p:cNvCxnSpPr>
            <a:cxnSpLocks/>
          </p:cNvCxnSpPr>
          <p:nvPr/>
        </p:nvCxnSpPr>
        <p:spPr bwMode="auto">
          <a:xfrm>
            <a:off x="6265736" y="3406104"/>
            <a:ext cx="560439" cy="0"/>
          </a:xfrm>
          <a:prstGeom prst="line">
            <a:avLst/>
          </a:prstGeom>
          <a:noFill/>
          <a:ln w="28575" cap="flat" cmpd="sng" algn="ctr">
            <a:solidFill>
              <a:schemeClr val="bg1"/>
            </a:solidFill>
            <a:prstDash val="solid"/>
            <a:round/>
            <a:headEnd type="none" w="med" len="med"/>
            <a:tailEnd type="none" w="med" len="med"/>
          </a:ln>
          <a:effectLst/>
        </p:spPr>
      </p:cxnSp>
      <p:cxnSp>
        <p:nvCxnSpPr>
          <p:cNvPr id="1144" name="Straight Connector 1143">
            <a:extLst>
              <a:ext uri="{FF2B5EF4-FFF2-40B4-BE49-F238E27FC236}">
                <a16:creationId xmlns:a16="http://schemas.microsoft.com/office/drawing/2014/main" id="{65447F6E-7B72-4A2C-A2C5-D4966F09197F}"/>
              </a:ext>
            </a:extLst>
          </p:cNvPr>
          <p:cNvCxnSpPr>
            <a:cxnSpLocks/>
          </p:cNvCxnSpPr>
          <p:nvPr/>
        </p:nvCxnSpPr>
        <p:spPr bwMode="auto">
          <a:xfrm>
            <a:off x="6771838" y="2786669"/>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59B19FF6-98CE-48AC-A6C0-35B23F4077C8}"/>
              </a:ext>
            </a:extLst>
          </p:cNvPr>
          <p:cNvCxnSpPr>
            <a:cxnSpLocks/>
          </p:cNvCxnSpPr>
          <p:nvPr/>
        </p:nvCxnSpPr>
        <p:spPr bwMode="auto">
          <a:xfrm>
            <a:off x="5570233" y="3783353"/>
            <a:ext cx="1255942" cy="0"/>
          </a:xfrm>
          <a:prstGeom prst="line">
            <a:avLst/>
          </a:prstGeom>
          <a:noFill/>
          <a:ln w="28575" cap="flat" cmpd="sng" algn="ctr">
            <a:solidFill>
              <a:schemeClr val="bg1"/>
            </a:solidFill>
            <a:prstDash val="solid"/>
            <a:round/>
            <a:headEnd type="none" w="med" len="med"/>
            <a:tailEnd type="none" w="med" len="med"/>
          </a:ln>
          <a:effectLst/>
        </p:spPr>
      </p:cxnSp>
      <p:cxnSp>
        <p:nvCxnSpPr>
          <p:cNvPr id="1216" name="Straight Connector 1215">
            <a:extLst>
              <a:ext uri="{FF2B5EF4-FFF2-40B4-BE49-F238E27FC236}">
                <a16:creationId xmlns:a16="http://schemas.microsoft.com/office/drawing/2014/main" id="{4CFF37B5-62D1-4DCA-809C-E53CD2D46D91}"/>
              </a:ext>
            </a:extLst>
          </p:cNvPr>
          <p:cNvCxnSpPr>
            <a:cxnSpLocks/>
          </p:cNvCxnSpPr>
          <p:nvPr/>
        </p:nvCxnSpPr>
        <p:spPr bwMode="auto">
          <a:xfrm>
            <a:off x="5640094" y="3634316"/>
            <a:ext cx="1186081" cy="0"/>
          </a:xfrm>
          <a:prstGeom prst="line">
            <a:avLst/>
          </a:prstGeom>
          <a:noFill/>
          <a:ln w="28575" cap="flat" cmpd="sng" algn="ctr">
            <a:solidFill>
              <a:schemeClr val="bg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32AFF39A-72A5-40A8-8B34-F0F062C9780B}"/>
              </a:ext>
            </a:extLst>
          </p:cNvPr>
          <p:cNvCxnSpPr>
            <a:cxnSpLocks/>
          </p:cNvCxnSpPr>
          <p:nvPr/>
        </p:nvCxnSpPr>
        <p:spPr bwMode="auto">
          <a:xfrm>
            <a:off x="6801335" y="2701283"/>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46" name="Straight Connector 1145">
            <a:extLst>
              <a:ext uri="{FF2B5EF4-FFF2-40B4-BE49-F238E27FC236}">
                <a16:creationId xmlns:a16="http://schemas.microsoft.com/office/drawing/2014/main" id="{B1819BE6-120A-434F-A7D2-3E27988A4740}"/>
              </a:ext>
            </a:extLst>
          </p:cNvPr>
          <p:cNvCxnSpPr>
            <a:cxnSpLocks/>
          </p:cNvCxnSpPr>
          <p:nvPr/>
        </p:nvCxnSpPr>
        <p:spPr bwMode="auto">
          <a:xfrm>
            <a:off x="6717502" y="2847215"/>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7BE46709-781A-408B-B8D4-57CEDDFCE028}"/>
              </a:ext>
            </a:extLst>
          </p:cNvPr>
          <p:cNvCxnSpPr>
            <a:cxnSpLocks/>
          </p:cNvCxnSpPr>
          <p:nvPr/>
        </p:nvCxnSpPr>
        <p:spPr bwMode="auto">
          <a:xfrm>
            <a:off x="6180350" y="3937047"/>
            <a:ext cx="645825" cy="0"/>
          </a:xfrm>
          <a:prstGeom prst="line">
            <a:avLst/>
          </a:prstGeom>
          <a:noFill/>
          <a:ln w="28575" cap="flat" cmpd="sng" algn="ctr">
            <a:solidFill>
              <a:schemeClr val="bg1"/>
            </a:solidFill>
            <a:prstDash val="solid"/>
            <a:round/>
            <a:headEnd type="none" w="med" len="med"/>
            <a:tailEnd type="none" w="med" len="med"/>
          </a:ln>
          <a:effectLst/>
        </p:spPr>
      </p:cxnSp>
      <p:cxnSp>
        <p:nvCxnSpPr>
          <p:cNvPr id="1225" name="Straight Connector 1224">
            <a:extLst>
              <a:ext uri="{FF2B5EF4-FFF2-40B4-BE49-F238E27FC236}">
                <a16:creationId xmlns:a16="http://schemas.microsoft.com/office/drawing/2014/main" id="{6BD3FD99-E99D-4C03-8B45-1E1515A65050}"/>
              </a:ext>
            </a:extLst>
          </p:cNvPr>
          <p:cNvCxnSpPr>
            <a:cxnSpLocks/>
          </p:cNvCxnSpPr>
          <p:nvPr/>
        </p:nvCxnSpPr>
        <p:spPr bwMode="auto">
          <a:xfrm>
            <a:off x="6178798" y="4005355"/>
            <a:ext cx="647377" cy="0"/>
          </a:xfrm>
          <a:prstGeom prst="line">
            <a:avLst/>
          </a:prstGeom>
          <a:noFill/>
          <a:ln w="28575" cap="flat" cmpd="sng" algn="ctr">
            <a:solidFill>
              <a:schemeClr val="bg1"/>
            </a:solidFill>
            <a:prstDash val="solid"/>
            <a:round/>
            <a:headEnd type="none" w="med" len="med"/>
            <a:tailEnd type="none" w="med" len="med"/>
          </a:ln>
          <a:effectLst/>
        </p:spPr>
      </p:cxnSp>
      <p:cxnSp>
        <p:nvCxnSpPr>
          <p:cNvPr id="1227" name="Straight Connector 1226">
            <a:extLst>
              <a:ext uri="{FF2B5EF4-FFF2-40B4-BE49-F238E27FC236}">
                <a16:creationId xmlns:a16="http://schemas.microsoft.com/office/drawing/2014/main" id="{D66601FC-86DD-41A5-926C-0ED36F689404}"/>
              </a:ext>
            </a:extLst>
          </p:cNvPr>
          <p:cNvCxnSpPr>
            <a:cxnSpLocks/>
          </p:cNvCxnSpPr>
          <p:nvPr/>
        </p:nvCxnSpPr>
        <p:spPr bwMode="auto">
          <a:xfrm>
            <a:off x="6245554" y="4084531"/>
            <a:ext cx="580621" cy="0"/>
          </a:xfrm>
          <a:prstGeom prst="line">
            <a:avLst/>
          </a:prstGeom>
          <a:noFill/>
          <a:ln w="28575" cap="flat" cmpd="sng" algn="ctr">
            <a:solidFill>
              <a:schemeClr val="bg1"/>
            </a:solidFill>
            <a:prstDash val="solid"/>
            <a:round/>
            <a:headEnd type="none" w="med" len="med"/>
            <a:tailEnd type="none" w="med" len="med"/>
          </a:ln>
          <a:effectLst/>
        </p:spPr>
      </p:cxnSp>
      <p:cxnSp>
        <p:nvCxnSpPr>
          <p:cNvPr id="1147" name="Straight Connector 1146">
            <a:extLst>
              <a:ext uri="{FF2B5EF4-FFF2-40B4-BE49-F238E27FC236}">
                <a16:creationId xmlns:a16="http://schemas.microsoft.com/office/drawing/2014/main" id="{373DA006-000F-499B-ABE6-507FA489AE94}"/>
              </a:ext>
            </a:extLst>
          </p:cNvPr>
          <p:cNvCxnSpPr>
            <a:cxnSpLocks/>
          </p:cNvCxnSpPr>
          <p:nvPr/>
        </p:nvCxnSpPr>
        <p:spPr bwMode="auto">
          <a:xfrm>
            <a:off x="6630564" y="2918628"/>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EABC6621-9FD3-4DE1-8EAB-DBE655CFE1BC}"/>
              </a:ext>
            </a:extLst>
          </p:cNvPr>
          <p:cNvCxnSpPr>
            <a:cxnSpLocks/>
          </p:cNvCxnSpPr>
          <p:nvPr/>
        </p:nvCxnSpPr>
        <p:spPr bwMode="auto">
          <a:xfrm>
            <a:off x="6711292" y="2991594"/>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49" name="Straight Connector 1148">
            <a:extLst>
              <a:ext uri="{FF2B5EF4-FFF2-40B4-BE49-F238E27FC236}">
                <a16:creationId xmlns:a16="http://schemas.microsoft.com/office/drawing/2014/main" id="{E24AADA6-842A-408D-92F7-148709A44C1E}"/>
              </a:ext>
            </a:extLst>
          </p:cNvPr>
          <p:cNvCxnSpPr>
            <a:cxnSpLocks/>
          </p:cNvCxnSpPr>
          <p:nvPr/>
        </p:nvCxnSpPr>
        <p:spPr bwMode="auto">
          <a:xfrm>
            <a:off x="6605724" y="3073875"/>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0" name="Straight Connector 1149">
            <a:extLst>
              <a:ext uri="{FF2B5EF4-FFF2-40B4-BE49-F238E27FC236}">
                <a16:creationId xmlns:a16="http://schemas.microsoft.com/office/drawing/2014/main" id="{DFB2D74A-CA73-4352-B7FC-7CD2F0169CA8}"/>
              </a:ext>
            </a:extLst>
          </p:cNvPr>
          <p:cNvCxnSpPr>
            <a:cxnSpLocks/>
          </p:cNvCxnSpPr>
          <p:nvPr/>
        </p:nvCxnSpPr>
        <p:spPr bwMode="auto">
          <a:xfrm>
            <a:off x="6411667" y="3153050"/>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65C71604-EA74-4515-B952-B67763FA42B9}"/>
              </a:ext>
            </a:extLst>
          </p:cNvPr>
          <p:cNvCxnSpPr>
            <a:cxnSpLocks/>
          </p:cNvCxnSpPr>
          <p:nvPr/>
        </p:nvCxnSpPr>
        <p:spPr bwMode="auto">
          <a:xfrm>
            <a:off x="6214505" y="3226016"/>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A02EA84E-F96A-4357-83C7-20046E865055}"/>
              </a:ext>
            </a:extLst>
          </p:cNvPr>
          <p:cNvCxnSpPr>
            <a:cxnSpLocks/>
          </p:cNvCxnSpPr>
          <p:nvPr/>
        </p:nvCxnSpPr>
        <p:spPr bwMode="auto">
          <a:xfrm>
            <a:off x="5636989" y="4163706"/>
            <a:ext cx="984261" cy="0"/>
          </a:xfrm>
          <a:prstGeom prst="line">
            <a:avLst/>
          </a:prstGeom>
          <a:noFill/>
          <a:ln w="28575" cap="flat" cmpd="sng" algn="ctr">
            <a:solidFill>
              <a:schemeClr val="bg1"/>
            </a:solidFill>
            <a:prstDash val="solid"/>
            <a:round/>
            <a:headEnd type="none" w="med" len="med"/>
            <a:tailEnd type="none" w="med" len="med"/>
          </a:ln>
          <a:effectLst/>
        </p:spPr>
      </p:cxnSp>
      <p:cxnSp>
        <p:nvCxnSpPr>
          <p:cNvPr id="1152" name="Straight Connector 1151">
            <a:extLst>
              <a:ext uri="{FF2B5EF4-FFF2-40B4-BE49-F238E27FC236}">
                <a16:creationId xmlns:a16="http://schemas.microsoft.com/office/drawing/2014/main" id="{910C51CC-69A5-444B-92A3-1CB958F6FF5A}"/>
              </a:ext>
            </a:extLst>
          </p:cNvPr>
          <p:cNvCxnSpPr>
            <a:cxnSpLocks/>
          </p:cNvCxnSpPr>
          <p:nvPr/>
        </p:nvCxnSpPr>
        <p:spPr bwMode="auto">
          <a:xfrm>
            <a:off x="6346464" y="3303639"/>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3" name="Straight Connector 1152">
            <a:extLst>
              <a:ext uri="{FF2B5EF4-FFF2-40B4-BE49-F238E27FC236}">
                <a16:creationId xmlns:a16="http://schemas.microsoft.com/office/drawing/2014/main" id="{543193CE-1806-407C-941F-661D485473DE}"/>
              </a:ext>
            </a:extLst>
          </p:cNvPr>
          <p:cNvCxnSpPr>
            <a:cxnSpLocks/>
          </p:cNvCxnSpPr>
          <p:nvPr/>
        </p:nvCxnSpPr>
        <p:spPr bwMode="auto">
          <a:xfrm>
            <a:off x="6590200" y="3379710"/>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1B487972-736B-476A-88E0-52504B021B39}"/>
              </a:ext>
            </a:extLst>
          </p:cNvPr>
          <p:cNvCxnSpPr>
            <a:cxnSpLocks/>
          </p:cNvCxnSpPr>
          <p:nvPr/>
        </p:nvCxnSpPr>
        <p:spPr bwMode="auto">
          <a:xfrm>
            <a:off x="5602835" y="4320504"/>
            <a:ext cx="1148821" cy="0"/>
          </a:xfrm>
          <a:prstGeom prst="line">
            <a:avLst/>
          </a:prstGeom>
          <a:noFill/>
          <a:ln w="28575" cap="flat" cmpd="sng" algn="ctr">
            <a:solidFill>
              <a:schemeClr val="bg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16F79F3E-7258-49CB-AAE4-4B37F89109A4}"/>
              </a:ext>
            </a:extLst>
          </p:cNvPr>
          <p:cNvCxnSpPr>
            <a:cxnSpLocks/>
          </p:cNvCxnSpPr>
          <p:nvPr/>
        </p:nvCxnSpPr>
        <p:spPr bwMode="auto">
          <a:xfrm>
            <a:off x="6661613" y="3454228"/>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5" name="Straight Connector 1154">
            <a:extLst>
              <a:ext uri="{FF2B5EF4-FFF2-40B4-BE49-F238E27FC236}">
                <a16:creationId xmlns:a16="http://schemas.microsoft.com/office/drawing/2014/main" id="{0D833042-252D-4FF5-95B9-096B0D256FE5}"/>
              </a:ext>
            </a:extLst>
          </p:cNvPr>
          <p:cNvCxnSpPr>
            <a:cxnSpLocks/>
          </p:cNvCxnSpPr>
          <p:nvPr/>
        </p:nvCxnSpPr>
        <p:spPr bwMode="auto">
          <a:xfrm>
            <a:off x="6570018" y="3528746"/>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6" name="Straight Connector 1155">
            <a:extLst>
              <a:ext uri="{FF2B5EF4-FFF2-40B4-BE49-F238E27FC236}">
                <a16:creationId xmlns:a16="http://schemas.microsoft.com/office/drawing/2014/main" id="{16EAEAA0-31AC-4D7B-BDBC-21F3BAFC27D8}"/>
              </a:ext>
            </a:extLst>
          </p:cNvPr>
          <p:cNvCxnSpPr>
            <a:cxnSpLocks/>
          </p:cNvCxnSpPr>
          <p:nvPr/>
        </p:nvCxnSpPr>
        <p:spPr bwMode="auto">
          <a:xfrm>
            <a:off x="6528102" y="3604816"/>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8" name="Straight Connector 1157">
            <a:extLst>
              <a:ext uri="{FF2B5EF4-FFF2-40B4-BE49-F238E27FC236}">
                <a16:creationId xmlns:a16="http://schemas.microsoft.com/office/drawing/2014/main" id="{CAE6773F-4056-4E76-B351-C4A50FB77364}"/>
              </a:ext>
            </a:extLst>
          </p:cNvPr>
          <p:cNvCxnSpPr>
            <a:cxnSpLocks/>
          </p:cNvCxnSpPr>
          <p:nvPr/>
        </p:nvCxnSpPr>
        <p:spPr bwMode="auto">
          <a:xfrm>
            <a:off x="6304548" y="3752299"/>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59" name="Straight Connector 1158">
            <a:extLst>
              <a:ext uri="{FF2B5EF4-FFF2-40B4-BE49-F238E27FC236}">
                <a16:creationId xmlns:a16="http://schemas.microsoft.com/office/drawing/2014/main" id="{E4F10F9F-88A7-4005-B9E5-95CC08720E8C}"/>
              </a:ext>
            </a:extLst>
          </p:cNvPr>
          <p:cNvCxnSpPr>
            <a:cxnSpLocks/>
          </p:cNvCxnSpPr>
          <p:nvPr/>
        </p:nvCxnSpPr>
        <p:spPr bwMode="auto">
          <a:xfrm>
            <a:off x="5571786" y="3823712"/>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EEB43934-B06F-4858-B88E-D151FCAEC7AF}"/>
              </a:ext>
            </a:extLst>
          </p:cNvPr>
          <p:cNvCxnSpPr>
            <a:cxnSpLocks/>
          </p:cNvCxnSpPr>
          <p:nvPr/>
        </p:nvCxnSpPr>
        <p:spPr bwMode="auto">
          <a:xfrm>
            <a:off x="5745661" y="4239776"/>
            <a:ext cx="808833" cy="0"/>
          </a:xfrm>
          <a:prstGeom prst="line">
            <a:avLst/>
          </a:prstGeom>
          <a:noFill/>
          <a:ln w="28575" cap="flat" cmpd="sng" algn="ctr">
            <a:solidFill>
              <a:schemeClr val="bg1"/>
            </a:solidFill>
            <a:prstDash val="solid"/>
            <a:round/>
            <a:headEnd type="none" w="med" len="med"/>
            <a:tailEnd type="none" w="med" len="med"/>
          </a:ln>
          <a:effectLst/>
        </p:spPr>
      </p:cxnSp>
      <p:cxnSp>
        <p:nvCxnSpPr>
          <p:cNvPr id="1218" name="Straight Connector 1217">
            <a:extLst>
              <a:ext uri="{FF2B5EF4-FFF2-40B4-BE49-F238E27FC236}">
                <a16:creationId xmlns:a16="http://schemas.microsoft.com/office/drawing/2014/main" id="{C3A0D0A0-32CF-44D5-9022-3B39760D7494}"/>
              </a:ext>
            </a:extLst>
          </p:cNvPr>
          <p:cNvCxnSpPr>
            <a:cxnSpLocks/>
          </p:cNvCxnSpPr>
          <p:nvPr/>
        </p:nvCxnSpPr>
        <p:spPr bwMode="auto">
          <a:xfrm>
            <a:off x="6262631" y="3710387"/>
            <a:ext cx="563544" cy="0"/>
          </a:xfrm>
          <a:prstGeom prst="line">
            <a:avLst/>
          </a:prstGeom>
          <a:noFill/>
          <a:ln w="28575" cap="flat" cmpd="sng" algn="ctr">
            <a:solidFill>
              <a:schemeClr val="bg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864D21F5-93AC-4E20-9024-76ABFBAAE8B7}"/>
              </a:ext>
            </a:extLst>
          </p:cNvPr>
          <p:cNvCxnSpPr>
            <a:cxnSpLocks/>
          </p:cNvCxnSpPr>
          <p:nvPr/>
        </p:nvCxnSpPr>
        <p:spPr bwMode="auto">
          <a:xfrm>
            <a:off x="6334045" y="3901335"/>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1" name="Straight Connector 1160">
            <a:extLst>
              <a:ext uri="{FF2B5EF4-FFF2-40B4-BE49-F238E27FC236}">
                <a16:creationId xmlns:a16="http://schemas.microsoft.com/office/drawing/2014/main" id="{2F35BB99-5875-491B-86DE-C5666EADFC69}"/>
              </a:ext>
            </a:extLst>
          </p:cNvPr>
          <p:cNvCxnSpPr>
            <a:cxnSpLocks/>
          </p:cNvCxnSpPr>
          <p:nvPr/>
        </p:nvCxnSpPr>
        <p:spPr bwMode="auto">
          <a:xfrm>
            <a:off x="6605726" y="3971196"/>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7B67D5B7-A979-4AEC-BA02-6F24FF4747CA}"/>
              </a:ext>
            </a:extLst>
          </p:cNvPr>
          <p:cNvCxnSpPr>
            <a:cxnSpLocks/>
          </p:cNvCxnSpPr>
          <p:nvPr/>
        </p:nvCxnSpPr>
        <p:spPr bwMode="auto">
          <a:xfrm>
            <a:off x="6635223" y="4062791"/>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4" name="Straight Connector 1163">
            <a:extLst>
              <a:ext uri="{FF2B5EF4-FFF2-40B4-BE49-F238E27FC236}">
                <a16:creationId xmlns:a16="http://schemas.microsoft.com/office/drawing/2014/main" id="{BD5825E4-1847-4C80-9B1D-9D96646FD1C7}"/>
              </a:ext>
            </a:extLst>
          </p:cNvPr>
          <p:cNvCxnSpPr>
            <a:cxnSpLocks/>
          </p:cNvCxnSpPr>
          <p:nvPr/>
        </p:nvCxnSpPr>
        <p:spPr bwMode="auto">
          <a:xfrm>
            <a:off x="5936615" y="4138861"/>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5" name="Straight Connector 1164">
            <a:extLst>
              <a:ext uri="{FF2B5EF4-FFF2-40B4-BE49-F238E27FC236}">
                <a16:creationId xmlns:a16="http://schemas.microsoft.com/office/drawing/2014/main" id="{BA77D71F-A4D1-4549-841E-15C8B6CF5AD4}"/>
              </a:ext>
            </a:extLst>
          </p:cNvPr>
          <p:cNvCxnSpPr>
            <a:cxnSpLocks/>
          </p:cNvCxnSpPr>
          <p:nvPr/>
        </p:nvCxnSpPr>
        <p:spPr bwMode="auto">
          <a:xfrm>
            <a:off x="5548500" y="4435382"/>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3A5972A7-60B9-4BD9-9A3A-DEC8A7E172CE}"/>
              </a:ext>
            </a:extLst>
          </p:cNvPr>
          <p:cNvCxnSpPr>
            <a:cxnSpLocks/>
          </p:cNvCxnSpPr>
          <p:nvPr/>
        </p:nvCxnSpPr>
        <p:spPr bwMode="auto">
          <a:xfrm>
            <a:off x="6576229" y="4295660"/>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7" name="Straight Connector 1166">
            <a:extLst>
              <a:ext uri="{FF2B5EF4-FFF2-40B4-BE49-F238E27FC236}">
                <a16:creationId xmlns:a16="http://schemas.microsoft.com/office/drawing/2014/main" id="{4B6836DD-3F5B-41B5-A9A1-3CEC914D535D}"/>
              </a:ext>
            </a:extLst>
          </p:cNvPr>
          <p:cNvCxnSpPr>
            <a:cxnSpLocks/>
          </p:cNvCxnSpPr>
          <p:nvPr/>
        </p:nvCxnSpPr>
        <p:spPr bwMode="auto">
          <a:xfrm>
            <a:off x="6264184" y="4202512"/>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68" name="Straight Connector 1167">
            <a:extLst>
              <a:ext uri="{FF2B5EF4-FFF2-40B4-BE49-F238E27FC236}">
                <a16:creationId xmlns:a16="http://schemas.microsoft.com/office/drawing/2014/main" id="{E3C02788-4F9D-4E86-88D1-F708944F4085}"/>
              </a:ext>
            </a:extLst>
          </p:cNvPr>
          <p:cNvCxnSpPr>
            <a:cxnSpLocks/>
          </p:cNvCxnSpPr>
          <p:nvPr/>
        </p:nvCxnSpPr>
        <p:spPr bwMode="auto">
          <a:xfrm>
            <a:off x="6275051" y="4360863"/>
            <a:ext cx="0" cy="60546"/>
          </a:xfrm>
          <a:prstGeom prst="line">
            <a:avLst/>
          </a:prstGeom>
          <a:noFill/>
          <a:ln w="28575" cap="flat" cmpd="sng" algn="ctr">
            <a:solidFill>
              <a:schemeClr val="accent3"/>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6B51B2E3-8A24-4312-82AB-952BD0B401D7}"/>
              </a:ext>
            </a:extLst>
          </p:cNvPr>
          <p:cNvCxnSpPr>
            <a:cxnSpLocks/>
          </p:cNvCxnSpPr>
          <p:nvPr/>
        </p:nvCxnSpPr>
        <p:spPr bwMode="auto">
          <a:xfrm>
            <a:off x="6219162" y="2578640"/>
            <a:ext cx="607013" cy="0"/>
          </a:xfrm>
          <a:prstGeom prst="line">
            <a:avLst/>
          </a:prstGeom>
          <a:noFill/>
          <a:ln w="28575" cap="flat" cmpd="sng" algn="ctr">
            <a:solidFill>
              <a:schemeClr val="bg1"/>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EA818F27-F497-4AB4-96F6-A0E795DD4E10}"/>
              </a:ext>
            </a:extLst>
          </p:cNvPr>
          <p:cNvCxnSpPr>
            <a:cxnSpLocks/>
          </p:cNvCxnSpPr>
          <p:nvPr/>
        </p:nvCxnSpPr>
        <p:spPr bwMode="auto">
          <a:xfrm>
            <a:off x="6074783" y="4387260"/>
            <a:ext cx="537152" cy="0"/>
          </a:xfrm>
          <a:prstGeom prst="line">
            <a:avLst/>
          </a:prstGeom>
          <a:noFill/>
          <a:ln w="28575" cap="flat" cmpd="sng" algn="ctr">
            <a:solidFill>
              <a:schemeClr val="bg1"/>
            </a:solidFill>
            <a:prstDash val="solid"/>
            <a:round/>
            <a:headEnd type="none" w="med" len="med"/>
            <a:tailEnd type="none" w="med" len="med"/>
          </a:ln>
          <a:effectLst/>
        </p:spPr>
      </p:cxnSp>
      <p:sp>
        <p:nvSpPr>
          <p:cNvPr id="1241" name="TextBox 1240">
            <a:extLst>
              <a:ext uri="{FF2B5EF4-FFF2-40B4-BE49-F238E27FC236}">
                <a16:creationId xmlns:a16="http://schemas.microsoft.com/office/drawing/2014/main" id="{CD3F5A2E-D1F7-4721-96B6-F026E197FDBF}"/>
              </a:ext>
            </a:extLst>
          </p:cNvPr>
          <p:cNvSpPr txBox="1"/>
          <p:nvPr/>
        </p:nvSpPr>
        <p:spPr bwMode="auto">
          <a:xfrm>
            <a:off x="3352800" y="4587001"/>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242" name="TextBox 1241">
            <a:extLst>
              <a:ext uri="{FF2B5EF4-FFF2-40B4-BE49-F238E27FC236}">
                <a16:creationId xmlns:a16="http://schemas.microsoft.com/office/drawing/2014/main" id="{C0187621-4526-4CD1-8445-53C6A751B487}"/>
              </a:ext>
            </a:extLst>
          </p:cNvPr>
          <p:cNvSpPr txBox="1"/>
          <p:nvPr/>
        </p:nvSpPr>
        <p:spPr bwMode="auto">
          <a:xfrm>
            <a:off x="3581400" y="4587001"/>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a:r>
          </a:p>
        </p:txBody>
      </p:sp>
      <p:sp>
        <p:nvSpPr>
          <p:cNvPr id="1243" name="TextBox 1242">
            <a:extLst>
              <a:ext uri="{FF2B5EF4-FFF2-40B4-BE49-F238E27FC236}">
                <a16:creationId xmlns:a16="http://schemas.microsoft.com/office/drawing/2014/main" id="{6797180A-7C95-45CF-BD3D-6C6F39BA625A}"/>
              </a:ext>
            </a:extLst>
          </p:cNvPr>
          <p:cNvSpPr txBox="1"/>
          <p:nvPr/>
        </p:nvSpPr>
        <p:spPr bwMode="auto">
          <a:xfrm>
            <a:off x="3765139" y="4587001"/>
            <a:ext cx="4676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grpSp>
        <p:nvGrpSpPr>
          <p:cNvPr id="1247" name="Group 1246">
            <a:extLst>
              <a:ext uri="{FF2B5EF4-FFF2-40B4-BE49-F238E27FC236}">
                <a16:creationId xmlns:a16="http://schemas.microsoft.com/office/drawing/2014/main" id="{517CFAC0-AD54-4C15-8241-491711C4CA89}"/>
              </a:ext>
            </a:extLst>
          </p:cNvPr>
          <p:cNvGrpSpPr/>
          <p:nvPr/>
        </p:nvGrpSpPr>
        <p:grpSpPr>
          <a:xfrm>
            <a:off x="6937255" y="1580519"/>
            <a:ext cx="45719" cy="2898697"/>
            <a:chOff x="5302720" y="1584613"/>
            <a:chExt cx="210755" cy="2881035"/>
          </a:xfrm>
        </p:grpSpPr>
        <p:cxnSp>
          <p:nvCxnSpPr>
            <p:cNvPr id="1248" name="Straight Connector 1247">
              <a:extLst>
                <a:ext uri="{FF2B5EF4-FFF2-40B4-BE49-F238E27FC236}">
                  <a16:creationId xmlns:a16="http://schemas.microsoft.com/office/drawing/2014/main" id="{93521D91-6952-47FE-8C5C-B393B05C6248}"/>
                </a:ext>
              </a:extLst>
            </p:cNvPr>
            <p:cNvCxnSpPr/>
            <p:nvPr/>
          </p:nvCxnSpPr>
          <p:spPr bwMode="auto">
            <a:xfrm>
              <a:off x="5302720" y="446564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49" name="Straight Connector 1248">
              <a:extLst>
                <a:ext uri="{FF2B5EF4-FFF2-40B4-BE49-F238E27FC236}">
                  <a16:creationId xmlns:a16="http://schemas.microsoft.com/office/drawing/2014/main" id="{95B3525A-547E-46DE-AB59-7212A9F16FB2}"/>
                </a:ext>
              </a:extLst>
            </p:cNvPr>
            <p:cNvCxnSpPr/>
            <p:nvPr/>
          </p:nvCxnSpPr>
          <p:spPr bwMode="auto">
            <a:xfrm>
              <a:off x="5302720" y="438984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AF6F3219-DE26-49ED-B6FC-A494A536029F}"/>
                </a:ext>
              </a:extLst>
            </p:cNvPr>
            <p:cNvCxnSpPr/>
            <p:nvPr/>
          </p:nvCxnSpPr>
          <p:spPr bwMode="auto">
            <a:xfrm>
              <a:off x="5302720" y="431402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1" name="Straight Connector 1250">
              <a:extLst>
                <a:ext uri="{FF2B5EF4-FFF2-40B4-BE49-F238E27FC236}">
                  <a16:creationId xmlns:a16="http://schemas.microsoft.com/office/drawing/2014/main" id="{474D2456-3A96-49AA-AABF-35423E96E788}"/>
                </a:ext>
              </a:extLst>
            </p:cNvPr>
            <p:cNvCxnSpPr/>
            <p:nvPr/>
          </p:nvCxnSpPr>
          <p:spPr bwMode="auto">
            <a:xfrm>
              <a:off x="5302720" y="423820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2" name="Straight Connector 1251">
              <a:extLst>
                <a:ext uri="{FF2B5EF4-FFF2-40B4-BE49-F238E27FC236}">
                  <a16:creationId xmlns:a16="http://schemas.microsoft.com/office/drawing/2014/main" id="{40EC2586-8E61-456A-9B49-7DDD0EEAD177}"/>
                </a:ext>
              </a:extLst>
            </p:cNvPr>
            <p:cNvCxnSpPr/>
            <p:nvPr/>
          </p:nvCxnSpPr>
          <p:spPr bwMode="auto">
            <a:xfrm>
              <a:off x="5302720" y="416239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64FC5D46-06CB-4520-A9DE-720364D3D807}"/>
                </a:ext>
              </a:extLst>
            </p:cNvPr>
            <p:cNvCxnSpPr/>
            <p:nvPr/>
          </p:nvCxnSpPr>
          <p:spPr bwMode="auto">
            <a:xfrm>
              <a:off x="5302720" y="408657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4" name="Straight Connector 1253">
              <a:extLst>
                <a:ext uri="{FF2B5EF4-FFF2-40B4-BE49-F238E27FC236}">
                  <a16:creationId xmlns:a16="http://schemas.microsoft.com/office/drawing/2014/main" id="{A2D1B49F-4520-45B8-AD9F-F773CE9D776C}"/>
                </a:ext>
              </a:extLst>
            </p:cNvPr>
            <p:cNvCxnSpPr/>
            <p:nvPr/>
          </p:nvCxnSpPr>
          <p:spPr bwMode="auto">
            <a:xfrm>
              <a:off x="5302720" y="401075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5" name="Straight Connector 1254">
              <a:extLst>
                <a:ext uri="{FF2B5EF4-FFF2-40B4-BE49-F238E27FC236}">
                  <a16:creationId xmlns:a16="http://schemas.microsoft.com/office/drawing/2014/main" id="{5810BF05-20E4-4F20-B8DE-2424A8A30FEB}"/>
                </a:ext>
              </a:extLst>
            </p:cNvPr>
            <p:cNvCxnSpPr/>
            <p:nvPr/>
          </p:nvCxnSpPr>
          <p:spPr bwMode="auto">
            <a:xfrm>
              <a:off x="5302720" y="393494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D33FAA32-9D4C-4410-B8F7-4E2A5FB3674F}"/>
                </a:ext>
              </a:extLst>
            </p:cNvPr>
            <p:cNvCxnSpPr/>
            <p:nvPr/>
          </p:nvCxnSpPr>
          <p:spPr bwMode="auto">
            <a:xfrm>
              <a:off x="5302720" y="385912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7" name="Straight Connector 1256">
              <a:extLst>
                <a:ext uri="{FF2B5EF4-FFF2-40B4-BE49-F238E27FC236}">
                  <a16:creationId xmlns:a16="http://schemas.microsoft.com/office/drawing/2014/main" id="{DC55C954-0755-4D41-AE24-802533DEAD6C}"/>
                </a:ext>
              </a:extLst>
            </p:cNvPr>
            <p:cNvCxnSpPr/>
            <p:nvPr/>
          </p:nvCxnSpPr>
          <p:spPr bwMode="auto">
            <a:xfrm>
              <a:off x="5302720" y="378330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8" name="Straight Connector 1257">
              <a:extLst>
                <a:ext uri="{FF2B5EF4-FFF2-40B4-BE49-F238E27FC236}">
                  <a16:creationId xmlns:a16="http://schemas.microsoft.com/office/drawing/2014/main" id="{0280B772-3B3F-4720-A8D1-9A7696DE8467}"/>
                </a:ext>
              </a:extLst>
            </p:cNvPr>
            <p:cNvCxnSpPr/>
            <p:nvPr/>
          </p:nvCxnSpPr>
          <p:spPr bwMode="auto">
            <a:xfrm>
              <a:off x="5302720" y="370748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31E4CE7C-AA0F-4B04-9A57-62C1F0B1AA03}"/>
                </a:ext>
              </a:extLst>
            </p:cNvPr>
            <p:cNvCxnSpPr/>
            <p:nvPr/>
          </p:nvCxnSpPr>
          <p:spPr bwMode="auto">
            <a:xfrm>
              <a:off x="5302720" y="363167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0" name="Straight Connector 1259">
              <a:extLst>
                <a:ext uri="{FF2B5EF4-FFF2-40B4-BE49-F238E27FC236}">
                  <a16:creationId xmlns:a16="http://schemas.microsoft.com/office/drawing/2014/main" id="{5C880632-CB1A-4D20-BA39-BFF685C302AD}"/>
                </a:ext>
              </a:extLst>
            </p:cNvPr>
            <p:cNvCxnSpPr/>
            <p:nvPr/>
          </p:nvCxnSpPr>
          <p:spPr bwMode="auto">
            <a:xfrm>
              <a:off x="5302720" y="355585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1" name="Straight Connector 1260">
              <a:extLst>
                <a:ext uri="{FF2B5EF4-FFF2-40B4-BE49-F238E27FC236}">
                  <a16:creationId xmlns:a16="http://schemas.microsoft.com/office/drawing/2014/main" id="{17EA8BFF-C621-4EE5-B713-0B5C9201BD52}"/>
                </a:ext>
              </a:extLst>
            </p:cNvPr>
            <p:cNvCxnSpPr/>
            <p:nvPr/>
          </p:nvCxnSpPr>
          <p:spPr bwMode="auto">
            <a:xfrm>
              <a:off x="5302720" y="348003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22C01C22-A46C-46AF-82BD-E096595FC754}"/>
                </a:ext>
              </a:extLst>
            </p:cNvPr>
            <p:cNvCxnSpPr/>
            <p:nvPr/>
          </p:nvCxnSpPr>
          <p:spPr bwMode="auto">
            <a:xfrm>
              <a:off x="5302720" y="340422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3" name="Straight Connector 1262">
              <a:extLst>
                <a:ext uri="{FF2B5EF4-FFF2-40B4-BE49-F238E27FC236}">
                  <a16:creationId xmlns:a16="http://schemas.microsoft.com/office/drawing/2014/main" id="{7A0876D8-4217-41E4-8231-F43BBCA17356}"/>
                </a:ext>
              </a:extLst>
            </p:cNvPr>
            <p:cNvCxnSpPr/>
            <p:nvPr/>
          </p:nvCxnSpPr>
          <p:spPr bwMode="auto">
            <a:xfrm>
              <a:off x="5302720" y="332840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4" name="Straight Connector 1263">
              <a:extLst>
                <a:ext uri="{FF2B5EF4-FFF2-40B4-BE49-F238E27FC236}">
                  <a16:creationId xmlns:a16="http://schemas.microsoft.com/office/drawing/2014/main" id="{34A8E70C-832F-4C2C-8094-E05276CDF38A}"/>
                </a:ext>
              </a:extLst>
            </p:cNvPr>
            <p:cNvCxnSpPr/>
            <p:nvPr/>
          </p:nvCxnSpPr>
          <p:spPr bwMode="auto">
            <a:xfrm>
              <a:off x="5302720" y="325258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5" name="Straight Connector 1264">
              <a:extLst>
                <a:ext uri="{FF2B5EF4-FFF2-40B4-BE49-F238E27FC236}">
                  <a16:creationId xmlns:a16="http://schemas.microsoft.com/office/drawing/2014/main" id="{E7BC6B8F-FFDA-4CCB-8A2E-E6B9A9F561DB}"/>
                </a:ext>
              </a:extLst>
            </p:cNvPr>
            <p:cNvCxnSpPr/>
            <p:nvPr/>
          </p:nvCxnSpPr>
          <p:spPr bwMode="auto">
            <a:xfrm>
              <a:off x="5302720" y="317677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6" name="Straight Connector 1265">
              <a:extLst>
                <a:ext uri="{FF2B5EF4-FFF2-40B4-BE49-F238E27FC236}">
                  <a16:creationId xmlns:a16="http://schemas.microsoft.com/office/drawing/2014/main" id="{3ACA735A-3A46-41A7-9E6F-A9F579740988}"/>
                </a:ext>
              </a:extLst>
            </p:cNvPr>
            <p:cNvCxnSpPr/>
            <p:nvPr/>
          </p:nvCxnSpPr>
          <p:spPr bwMode="auto">
            <a:xfrm>
              <a:off x="5302720" y="310095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7" name="Straight Connector 1266">
              <a:extLst>
                <a:ext uri="{FF2B5EF4-FFF2-40B4-BE49-F238E27FC236}">
                  <a16:creationId xmlns:a16="http://schemas.microsoft.com/office/drawing/2014/main" id="{83EF1895-DB9A-4FA2-9910-737487DF3B53}"/>
                </a:ext>
              </a:extLst>
            </p:cNvPr>
            <p:cNvCxnSpPr/>
            <p:nvPr/>
          </p:nvCxnSpPr>
          <p:spPr bwMode="auto">
            <a:xfrm>
              <a:off x="5302720" y="302513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CAA5D134-8A7A-4500-850D-EB065D67BF7A}"/>
                </a:ext>
              </a:extLst>
            </p:cNvPr>
            <p:cNvCxnSpPr/>
            <p:nvPr/>
          </p:nvCxnSpPr>
          <p:spPr bwMode="auto">
            <a:xfrm>
              <a:off x="5302720" y="294931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69" name="Straight Connector 1268">
              <a:extLst>
                <a:ext uri="{FF2B5EF4-FFF2-40B4-BE49-F238E27FC236}">
                  <a16:creationId xmlns:a16="http://schemas.microsoft.com/office/drawing/2014/main" id="{B50AD852-A006-481E-A570-EA7373063512}"/>
                </a:ext>
              </a:extLst>
            </p:cNvPr>
            <p:cNvCxnSpPr/>
            <p:nvPr/>
          </p:nvCxnSpPr>
          <p:spPr bwMode="auto">
            <a:xfrm>
              <a:off x="5302720" y="287350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0" name="Straight Connector 1269">
              <a:extLst>
                <a:ext uri="{FF2B5EF4-FFF2-40B4-BE49-F238E27FC236}">
                  <a16:creationId xmlns:a16="http://schemas.microsoft.com/office/drawing/2014/main" id="{6D681543-B491-4306-8D5A-D6C61E14ECCA}"/>
                </a:ext>
              </a:extLst>
            </p:cNvPr>
            <p:cNvCxnSpPr/>
            <p:nvPr/>
          </p:nvCxnSpPr>
          <p:spPr bwMode="auto">
            <a:xfrm>
              <a:off x="5302720" y="279768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99177DAC-397F-4883-A6E9-487E63E9010A}"/>
                </a:ext>
              </a:extLst>
            </p:cNvPr>
            <p:cNvCxnSpPr/>
            <p:nvPr/>
          </p:nvCxnSpPr>
          <p:spPr bwMode="auto">
            <a:xfrm>
              <a:off x="5302720" y="272186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2" name="Straight Connector 1271">
              <a:extLst>
                <a:ext uri="{FF2B5EF4-FFF2-40B4-BE49-F238E27FC236}">
                  <a16:creationId xmlns:a16="http://schemas.microsoft.com/office/drawing/2014/main" id="{1ED814C6-5D4B-4525-8CBE-0EF0062686EA}"/>
                </a:ext>
              </a:extLst>
            </p:cNvPr>
            <p:cNvCxnSpPr/>
            <p:nvPr/>
          </p:nvCxnSpPr>
          <p:spPr bwMode="auto">
            <a:xfrm>
              <a:off x="5302720" y="264605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3" name="Straight Connector 1272">
              <a:extLst>
                <a:ext uri="{FF2B5EF4-FFF2-40B4-BE49-F238E27FC236}">
                  <a16:creationId xmlns:a16="http://schemas.microsoft.com/office/drawing/2014/main" id="{D58AE723-A768-4E4D-BB70-E71947BBFC10}"/>
                </a:ext>
              </a:extLst>
            </p:cNvPr>
            <p:cNvCxnSpPr/>
            <p:nvPr/>
          </p:nvCxnSpPr>
          <p:spPr bwMode="auto">
            <a:xfrm>
              <a:off x="5302720" y="257023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F4DD2920-1629-4D56-8EF2-E73B7B3963FB}"/>
                </a:ext>
              </a:extLst>
            </p:cNvPr>
            <p:cNvCxnSpPr/>
            <p:nvPr/>
          </p:nvCxnSpPr>
          <p:spPr bwMode="auto">
            <a:xfrm>
              <a:off x="5302720" y="249441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5" name="Straight Connector 1274">
              <a:extLst>
                <a:ext uri="{FF2B5EF4-FFF2-40B4-BE49-F238E27FC236}">
                  <a16:creationId xmlns:a16="http://schemas.microsoft.com/office/drawing/2014/main" id="{AA1BF120-8DEC-458B-9EE8-8D861C32EF83}"/>
                </a:ext>
              </a:extLst>
            </p:cNvPr>
            <p:cNvCxnSpPr/>
            <p:nvPr/>
          </p:nvCxnSpPr>
          <p:spPr bwMode="auto">
            <a:xfrm>
              <a:off x="5302720" y="241860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6" name="Straight Connector 1275">
              <a:extLst>
                <a:ext uri="{FF2B5EF4-FFF2-40B4-BE49-F238E27FC236}">
                  <a16:creationId xmlns:a16="http://schemas.microsoft.com/office/drawing/2014/main" id="{4B97D979-63EA-4ED4-B938-D2F394B89E4A}"/>
                </a:ext>
              </a:extLst>
            </p:cNvPr>
            <p:cNvCxnSpPr/>
            <p:nvPr/>
          </p:nvCxnSpPr>
          <p:spPr bwMode="auto">
            <a:xfrm>
              <a:off x="5302720" y="2342783"/>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A2957DAD-978F-4D5E-9494-60F92F4CDAB4}"/>
                </a:ext>
              </a:extLst>
            </p:cNvPr>
            <p:cNvCxnSpPr/>
            <p:nvPr/>
          </p:nvCxnSpPr>
          <p:spPr bwMode="auto">
            <a:xfrm>
              <a:off x="5302720" y="2266966"/>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8" name="Straight Connector 1277">
              <a:extLst>
                <a:ext uri="{FF2B5EF4-FFF2-40B4-BE49-F238E27FC236}">
                  <a16:creationId xmlns:a16="http://schemas.microsoft.com/office/drawing/2014/main" id="{399F5B68-5021-4291-870B-EDA6821FA555}"/>
                </a:ext>
              </a:extLst>
            </p:cNvPr>
            <p:cNvCxnSpPr/>
            <p:nvPr/>
          </p:nvCxnSpPr>
          <p:spPr bwMode="auto">
            <a:xfrm>
              <a:off x="5302720" y="2191149"/>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79" name="Straight Connector 1278">
              <a:extLst>
                <a:ext uri="{FF2B5EF4-FFF2-40B4-BE49-F238E27FC236}">
                  <a16:creationId xmlns:a16="http://schemas.microsoft.com/office/drawing/2014/main" id="{6A523254-EB0E-46EC-B4FD-1804FD129670}"/>
                </a:ext>
              </a:extLst>
            </p:cNvPr>
            <p:cNvCxnSpPr/>
            <p:nvPr/>
          </p:nvCxnSpPr>
          <p:spPr bwMode="auto">
            <a:xfrm>
              <a:off x="5302720" y="2115332"/>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9C9BCCF0-9D1C-41E5-8E9F-65C6F72E2838}"/>
                </a:ext>
              </a:extLst>
            </p:cNvPr>
            <p:cNvCxnSpPr/>
            <p:nvPr/>
          </p:nvCxnSpPr>
          <p:spPr bwMode="auto">
            <a:xfrm>
              <a:off x="5302720" y="2039515"/>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1" name="Straight Connector 1280">
              <a:extLst>
                <a:ext uri="{FF2B5EF4-FFF2-40B4-BE49-F238E27FC236}">
                  <a16:creationId xmlns:a16="http://schemas.microsoft.com/office/drawing/2014/main" id="{4CDA1152-2D64-4344-91D2-1F2B6BAC4107}"/>
                </a:ext>
              </a:extLst>
            </p:cNvPr>
            <p:cNvCxnSpPr/>
            <p:nvPr/>
          </p:nvCxnSpPr>
          <p:spPr bwMode="auto">
            <a:xfrm>
              <a:off x="5302720" y="1963698"/>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2" name="Straight Connector 1281">
              <a:extLst>
                <a:ext uri="{FF2B5EF4-FFF2-40B4-BE49-F238E27FC236}">
                  <a16:creationId xmlns:a16="http://schemas.microsoft.com/office/drawing/2014/main" id="{D20E56A4-7894-4307-8736-7CA0DCF613CA}"/>
                </a:ext>
              </a:extLst>
            </p:cNvPr>
            <p:cNvCxnSpPr/>
            <p:nvPr/>
          </p:nvCxnSpPr>
          <p:spPr bwMode="auto">
            <a:xfrm>
              <a:off x="5302720" y="1887881"/>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29685830-F98D-4AEE-ADB0-1DC5651225E2}"/>
                </a:ext>
              </a:extLst>
            </p:cNvPr>
            <p:cNvCxnSpPr/>
            <p:nvPr/>
          </p:nvCxnSpPr>
          <p:spPr bwMode="auto">
            <a:xfrm>
              <a:off x="5302720" y="1812064"/>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4" name="Straight Connector 1283">
              <a:extLst>
                <a:ext uri="{FF2B5EF4-FFF2-40B4-BE49-F238E27FC236}">
                  <a16:creationId xmlns:a16="http://schemas.microsoft.com/office/drawing/2014/main" id="{A7A638FD-123B-4E01-B17F-317D22FF8861}"/>
                </a:ext>
              </a:extLst>
            </p:cNvPr>
            <p:cNvCxnSpPr/>
            <p:nvPr/>
          </p:nvCxnSpPr>
          <p:spPr bwMode="auto">
            <a:xfrm>
              <a:off x="5302720" y="1736247"/>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5" name="Straight Connector 1284">
              <a:extLst>
                <a:ext uri="{FF2B5EF4-FFF2-40B4-BE49-F238E27FC236}">
                  <a16:creationId xmlns:a16="http://schemas.microsoft.com/office/drawing/2014/main" id="{0ABDB13A-33EA-46C5-B824-73A6AC7C5251}"/>
                </a:ext>
              </a:extLst>
            </p:cNvPr>
            <p:cNvCxnSpPr/>
            <p:nvPr/>
          </p:nvCxnSpPr>
          <p:spPr bwMode="auto">
            <a:xfrm>
              <a:off x="5302720" y="1660430"/>
              <a:ext cx="210755" cy="0"/>
            </a:xfrm>
            <a:prstGeom prst="line">
              <a:avLst/>
            </a:prstGeom>
            <a:noFill/>
            <a:ln w="28575" cap="flat" cmpd="sng" algn="ctr">
              <a:solidFill>
                <a:schemeClr val="bg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8080D9DB-CD4B-4890-9A0A-6475150C7510}"/>
                </a:ext>
              </a:extLst>
            </p:cNvPr>
            <p:cNvCxnSpPr/>
            <p:nvPr/>
          </p:nvCxnSpPr>
          <p:spPr bwMode="auto">
            <a:xfrm>
              <a:off x="5302720" y="1584613"/>
              <a:ext cx="210755" cy="0"/>
            </a:xfrm>
            <a:prstGeom prst="line">
              <a:avLst/>
            </a:prstGeom>
            <a:noFill/>
            <a:ln w="28575" cap="flat" cmpd="sng" algn="ctr">
              <a:solidFill>
                <a:schemeClr val="bg1"/>
              </a:solidFill>
              <a:prstDash val="solid"/>
              <a:round/>
              <a:headEnd type="none" w="med" len="med"/>
              <a:tailEnd type="none" w="med" len="med"/>
            </a:ln>
            <a:effectLst/>
          </p:spPr>
        </p:cxnSp>
      </p:grpSp>
      <p:sp>
        <p:nvSpPr>
          <p:cNvPr id="1287" name="TextBox 1286">
            <a:extLst>
              <a:ext uri="{FF2B5EF4-FFF2-40B4-BE49-F238E27FC236}">
                <a16:creationId xmlns:a16="http://schemas.microsoft.com/office/drawing/2014/main" id="{9B4F3FA2-E676-4836-BAA5-91C18E4D37BA}"/>
              </a:ext>
            </a:extLst>
          </p:cNvPr>
          <p:cNvSpPr txBox="1"/>
          <p:nvPr/>
        </p:nvSpPr>
        <p:spPr bwMode="auto">
          <a:xfrm>
            <a:off x="5398089" y="4530482"/>
            <a:ext cx="236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288" name="TextBox 1287">
            <a:extLst>
              <a:ext uri="{FF2B5EF4-FFF2-40B4-BE49-F238E27FC236}">
                <a16:creationId xmlns:a16="http://schemas.microsoft.com/office/drawing/2014/main" id="{250560DF-A541-4A6D-9654-9AD84BB31202}"/>
              </a:ext>
            </a:extLst>
          </p:cNvPr>
          <p:cNvSpPr txBox="1"/>
          <p:nvPr/>
        </p:nvSpPr>
        <p:spPr bwMode="auto">
          <a:xfrm>
            <a:off x="5589850" y="4520389"/>
            <a:ext cx="399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1289" name="TextBox 1288">
            <a:extLst>
              <a:ext uri="{FF2B5EF4-FFF2-40B4-BE49-F238E27FC236}">
                <a16:creationId xmlns:a16="http://schemas.microsoft.com/office/drawing/2014/main" id="{90E640A5-019B-41B3-A99A-1576DD8AA26B}"/>
              </a:ext>
            </a:extLst>
          </p:cNvPr>
          <p:cNvSpPr txBox="1"/>
          <p:nvPr/>
        </p:nvSpPr>
        <p:spPr bwMode="auto">
          <a:xfrm>
            <a:off x="5860334" y="4520389"/>
            <a:ext cx="399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1290" name="TextBox 1289">
            <a:extLst>
              <a:ext uri="{FF2B5EF4-FFF2-40B4-BE49-F238E27FC236}">
                <a16:creationId xmlns:a16="http://schemas.microsoft.com/office/drawing/2014/main" id="{BAE39468-76DD-4530-A069-D858341AA3F5}"/>
              </a:ext>
            </a:extLst>
          </p:cNvPr>
          <p:cNvSpPr txBox="1"/>
          <p:nvPr/>
        </p:nvSpPr>
        <p:spPr bwMode="auto">
          <a:xfrm>
            <a:off x="6112651" y="4520389"/>
            <a:ext cx="399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1291" name="TextBox 1290">
            <a:extLst>
              <a:ext uri="{FF2B5EF4-FFF2-40B4-BE49-F238E27FC236}">
                <a16:creationId xmlns:a16="http://schemas.microsoft.com/office/drawing/2014/main" id="{A668DE39-5EBA-42C5-A569-BED271515FCB}"/>
              </a:ext>
            </a:extLst>
          </p:cNvPr>
          <p:cNvSpPr txBox="1"/>
          <p:nvPr/>
        </p:nvSpPr>
        <p:spPr bwMode="auto">
          <a:xfrm>
            <a:off x="6375062" y="4520389"/>
            <a:ext cx="3991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1292" name="TextBox 1291">
            <a:extLst>
              <a:ext uri="{FF2B5EF4-FFF2-40B4-BE49-F238E27FC236}">
                <a16:creationId xmlns:a16="http://schemas.microsoft.com/office/drawing/2014/main" id="{601C6DC9-0E69-4FED-A6E9-F63F53A8A541}"/>
              </a:ext>
            </a:extLst>
          </p:cNvPr>
          <p:cNvSpPr txBox="1"/>
          <p:nvPr/>
        </p:nvSpPr>
        <p:spPr bwMode="auto">
          <a:xfrm>
            <a:off x="6683791" y="4520389"/>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1293" name="TextBox 1292">
            <a:extLst>
              <a:ext uri="{FF2B5EF4-FFF2-40B4-BE49-F238E27FC236}">
                <a16:creationId xmlns:a16="http://schemas.microsoft.com/office/drawing/2014/main" id="{958ADF6F-C312-44B3-8008-94DA731F39C5}"/>
              </a:ext>
            </a:extLst>
          </p:cNvPr>
          <p:cNvSpPr txBox="1"/>
          <p:nvPr/>
        </p:nvSpPr>
        <p:spPr bwMode="auto">
          <a:xfrm>
            <a:off x="6096000" y="4648200"/>
            <a:ext cx="4542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CCF</a:t>
            </a:r>
          </a:p>
        </p:txBody>
      </p:sp>
      <p:cxnSp>
        <p:nvCxnSpPr>
          <p:cNvPr id="1295" name="Straight Connector 1294">
            <a:extLst>
              <a:ext uri="{FF2B5EF4-FFF2-40B4-BE49-F238E27FC236}">
                <a16:creationId xmlns:a16="http://schemas.microsoft.com/office/drawing/2014/main" id="{A3803941-7C9E-4B12-AA5D-307BF618B638}"/>
              </a:ext>
            </a:extLst>
          </p:cNvPr>
          <p:cNvCxnSpPr>
            <a:cxnSpLocks/>
          </p:cNvCxnSpPr>
          <p:nvPr/>
        </p:nvCxnSpPr>
        <p:spPr bwMode="auto">
          <a:xfrm>
            <a:off x="6999827" y="4479216"/>
            <a:ext cx="535391" cy="0"/>
          </a:xfrm>
          <a:prstGeom prst="line">
            <a:avLst/>
          </a:prstGeom>
          <a:noFill/>
          <a:ln w="28575" cap="flat" cmpd="sng" algn="ctr">
            <a:solidFill>
              <a:schemeClr val="tx2"/>
            </a:solidFill>
            <a:prstDash val="solid"/>
            <a:round/>
            <a:headEnd type="none" w="med" len="med"/>
            <a:tailEnd type="none" w="med" len="med"/>
          </a:ln>
          <a:effectLst/>
        </p:spPr>
      </p:cxnSp>
      <p:cxnSp>
        <p:nvCxnSpPr>
          <p:cNvPr id="1296" name="Straight Connector 1295">
            <a:extLst>
              <a:ext uri="{FF2B5EF4-FFF2-40B4-BE49-F238E27FC236}">
                <a16:creationId xmlns:a16="http://schemas.microsoft.com/office/drawing/2014/main" id="{A7D9CA8A-EC6D-40E0-954F-C943C042DF44}"/>
              </a:ext>
            </a:extLst>
          </p:cNvPr>
          <p:cNvCxnSpPr>
            <a:cxnSpLocks/>
          </p:cNvCxnSpPr>
          <p:nvPr/>
        </p:nvCxnSpPr>
        <p:spPr bwMode="auto">
          <a:xfrm>
            <a:off x="6999827" y="4402945"/>
            <a:ext cx="45882" cy="0"/>
          </a:xfrm>
          <a:prstGeom prst="line">
            <a:avLst/>
          </a:prstGeom>
          <a:noFill/>
          <a:ln w="28575" cap="flat" cmpd="sng" algn="ctr">
            <a:solidFill>
              <a:schemeClr val="bg1"/>
            </a:solidFill>
            <a:prstDash val="solid"/>
            <a:round/>
            <a:headEnd type="none" w="med" len="med"/>
            <a:tailEnd type="none" w="med" len="med"/>
          </a:ln>
          <a:effectLst/>
        </p:spPr>
      </p:cxnSp>
      <p:cxnSp>
        <p:nvCxnSpPr>
          <p:cNvPr id="1297" name="Straight Connector 1296">
            <a:extLst>
              <a:ext uri="{FF2B5EF4-FFF2-40B4-BE49-F238E27FC236}">
                <a16:creationId xmlns:a16="http://schemas.microsoft.com/office/drawing/2014/main" id="{93388487-A9E3-4073-B021-338F89D41E84}"/>
              </a:ext>
            </a:extLst>
          </p:cNvPr>
          <p:cNvCxnSpPr>
            <a:cxnSpLocks/>
          </p:cNvCxnSpPr>
          <p:nvPr/>
        </p:nvCxnSpPr>
        <p:spPr bwMode="auto">
          <a:xfrm>
            <a:off x="6999827" y="4326663"/>
            <a:ext cx="86384" cy="0"/>
          </a:xfrm>
          <a:prstGeom prst="line">
            <a:avLst/>
          </a:prstGeom>
          <a:noFill/>
          <a:ln w="28575" cap="flat" cmpd="sng" algn="ctr">
            <a:solidFill>
              <a:schemeClr val="bg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FE84A279-81F6-4676-9D1F-F7B7EB7247E0}"/>
              </a:ext>
            </a:extLst>
          </p:cNvPr>
          <p:cNvCxnSpPr>
            <a:cxnSpLocks/>
          </p:cNvCxnSpPr>
          <p:nvPr/>
        </p:nvCxnSpPr>
        <p:spPr bwMode="auto">
          <a:xfrm>
            <a:off x="6999827" y="4250382"/>
            <a:ext cx="91057" cy="0"/>
          </a:xfrm>
          <a:prstGeom prst="line">
            <a:avLst/>
          </a:prstGeom>
          <a:noFill/>
          <a:ln w="28575" cap="flat" cmpd="sng" algn="ctr">
            <a:solidFill>
              <a:schemeClr val="bg1"/>
            </a:solidFill>
            <a:prstDash val="solid"/>
            <a:round/>
            <a:headEnd type="none" w="med" len="med"/>
            <a:tailEnd type="none" w="med" len="med"/>
          </a:ln>
          <a:effectLst/>
        </p:spPr>
      </p:cxnSp>
      <p:cxnSp>
        <p:nvCxnSpPr>
          <p:cNvPr id="1299" name="Straight Connector 1298">
            <a:extLst>
              <a:ext uri="{FF2B5EF4-FFF2-40B4-BE49-F238E27FC236}">
                <a16:creationId xmlns:a16="http://schemas.microsoft.com/office/drawing/2014/main" id="{90E559AC-51F3-4411-9B1E-EBF0534C1E20}"/>
              </a:ext>
            </a:extLst>
          </p:cNvPr>
          <p:cNvCxnSpPr>
            <a:cxnSpLocks/>
          </p:cNvCxnSpPr>
          <p:nvPr/>
        </p:nvCxnSpPr>
        <p:spPr bwMode="auto">
          <a:xfrm>
            <a:off x="6999827" y="4174100"/>
            <a:ext cx="120654" cy="0"/>
          </a:xfrm>
          <a:prstGeom prst="line">
            <a:avLst/>
          </a:prstGeom>
          <a:noFill/>
          <a:ln w="28575" cap="flat" cmpd="sng" algn="ctr">
            <a:solidFill>
              <a:schemeClr val="bg1"/>
            </a:solidFill>
            <a:prstDash val="solid"/>
            <a:round/>
            <a:headEnd type="none" w="med" len="med"/>
            <a:tailEnd type="none" w="med" len="med"/>
          </a:ln>
          <a:effectLst/>
        </p:spPr>
      </p:cxnSp>
      <p:cxnSp>
        <p:nvCxnSpPr>
          <p:cNvPr id="1300" name="Straight Connector 1299">
            <a:extLst>
              <a:ext uri="{FF2B5EF4-FFF2-40B4-BE49-F238E27FC236}">
                <a16:creationId xmlns:a16="http://schemas.microsoft.com/office/drawing/2014/main" id="{0FB779B1-61CB-4EC0-B7D0-18A10F601E92}"/>
              </a:ext>
            </a:extLst>
          </p:cNvPr>
          <p:cNvCxnSpPr>
            <a:cxnSpLocks/>
          </p:cNvCxnSpPr>
          <p:nvPr/>
        </p:nvCxnSpPr>
        <p:spPr bwMode="auto">
          <a:xfrm>
            <a:off x="6999827" y="4097818"/>
            <a:ext cx="140905" cy="0"/>
          </a:xfrm>
          <a:prstGeom prst="line">
            <a:avLst/>
          </a:prstGeom>
          <a:noFill/>
          <a:ln w="28575" cap="flat" cmpd="sng" algn="ctr">
            <a:solidFill>
              <a:schemeClr val="bg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80F68CCC-F8B8-40F6-805A-B8B7BF7CAD43}"/>
              </a:ext>
            </a:extLst>
          </p:cNvPr>
          <p:cNvCxnSpPr>
            <a:cxnSpLocks/>
          </p:cNvCxnSpPr>
          <p:nvPr/>
        </p:nvCxnSpPr>
        <p:spPr bwMode="auto">
          <a:xfrm>
            <a:off x="6999827" y="4021536"/>
            <a:ext cx="144020" cy="0"/>
          </a:xfrm>
          <a:prstGeom prst="line">
            <a:avLst/>
          </a:prstGeom>
          <a:noFill/>
          <a:ln w="28575" cap="flat" cmpd="sng" algn="ctr">
            <a:solidFill>
              <a:schemeClr val="bg1"/>
            </a:solidFill>
            <a:prstDash val="solid"/>
            <a:round/>
            <a:headEnd type="none" w="med" len="med"/>
            <a:tailEnd type="none" w="med" len="med"/>
          </a:ln>
          <a:effectLst/>
        </p:spPr>
      </p:cxnSp>
      <p:cxnSp>
        <p:nvCxnSpPr>
          <p:cNvPr id="1302" name="Straight Connector 1301">
            <a:extLst>
              <a:ext uri="{FF2B5EF4-FFF2-40B4-BE49-F238E27FC236}">
                <a16:creationId xmlns:a16="http://schemas.microsoft.com/office/drawing/2014/main" id="{FBEC2249-8F8E-4FDF-9FF2-35F68FD3ECA7}"/>
              </a:ext>
            </a:extLst>
          </p:cNvPr>
          <p:cNvCxnSpPr>
            <a:cxnSpLocks/>
          </p:cNvCxnSpPr>
          <p:nvPr/>
        </p:nvCxnSpPr>
        <p:spPr bwMode="auto">
          <a:xfrm>
            <a:off x="6999827" y="3945255"/>
            <a:ext cx="145578" cy="0"/>
          </a:xfrm>
          <a:prstGeom prst="line">
            <a:avLst/>
          </a:prstGeom>
          <a:noFill/>
          <a:ln w="28575" cap="flat" cmpd="sng" algn="ctr">
            <a:solidFill>
              <a:schemeClr val="bg1"/>
            </a:solidFill>
            <a:prstDash val="solid"/>
            <a:round/>
            <a:headEnd type="none" w="med" len="med"/>
            <a:tailEnd type="none" w="med" len="med"/>
          </a:ln>
          <a:effectLst/>
        </p:spPr>
      </p:cxnSp>
      <p:cxnSp>
        <p:nvCxnSpPr>
          <p:cNvPr id="1303" name="Straight Connector 1302">
            <a:extLst>
              <a:ext uri="{FF2B5EF4-FFF2-40B4-BE49-F238E27FC236}">
                <a16:creationId xmlns:a16="http://schemas.microsoft.com/office/drawing/2014/main" id="{479C9C2A-E6FB-442B-AC1F-735C5571708D}"/>
              </a:ext>
            </a:extLst>
          </p:cNvPr>
          <p:cNvCxnSpPr>
            <a:cxnSpLocks/>
          </p:cNvCxnSpPr>
          <p:nvPr/>
        </p:nvCxnSpPr>
        <p:spPr bwMode="auto">
          <a:xfrm>
            <a:off x="6999827" y="3868973"/>
            <a:ext cx="165829" cy="0"/>
          </a:xfrm>
          <a:prstGeom prst="line">
            <a:avLst/>
          </a:prstGeom>
          <a:noFill/>
          <a:ln w="28575" cap="flat" cmpd="sng" algn="ctr">
            <a:solidFill>
              <a:schemeClr val="bg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01DB3D16-1DEE-4780-9470-BB5950CAF315}"/>
              </a:ext>
            </a:extLst>
          </p:cNvPr>
          <p:cNvCxnSpPr>
            <a:cxnSpLocks/>
          </p:cNvCxnSpPr>
          <p:nvPr/>
        </p:nvCxnSpPr>
        <p:spPr bwMode="auto">
          <a:xfrm>
            <a:off x="6999827" y="3792691"/>
            <a:ext cx="162713" cy="0"/>
          </a:xfrm>
          <a:prstGeom prst="line">
            <a:avLst/>
          </a:prstGeom>
          <a:noFill/>
          <a:ln w="28575" cap="flat" cmpd="sng" algn="ctr">
            <a:solidFill>
              <a:schemeClr val="bg1"/>
            </a:solidFill>
            <a:prstDash val="solid"/>
            <a:round/>
            <a:headEnd type="none" w="med" len="med"/>
            <a:tailEnd type="none" w="med" len="med"/>
          </a:ln>
          <a:effectLst/>
        </p:spPr>
      </p:cxnSp>
      <p:cxnSp>
        <p:nvCxnSpPr>
          <p:cNvPr id="1305" name="Straight Connector 1304">
            <a:extLst>
              <a:ext uri="{FF2B5EF4-FFF2-40B4-BE49-F238E27FC236}">
                <a16:creationId xmlns:a16="http://schemas.microsoft.com/office/drawing/2014/main" id="{999672BE-9E44-4D92-A641-9B624187075C}"/>
              </a:ext>
            </a:extLst>
          </p:cNvPr>
          <p:cNvCxnSpPr>
            <a:cxnSpLocks/>
          </p:cNvCxnSpPr>
          <p:nvPr/>
        </p:nvCxnSpPr>
        <p:spPr bwMode="auto">
          <a:xfrm>
            <a:off x="6999827" y="3716409"/>
            <a:ext cx="176733" cy="0"/>
          </a:xfrm>
          <a:prstGeom prst="line">
            <a:avLst/>
          </a:prstGeom>
          <a:noFill/>
          <a:ln w="28575" cap="flat" cmpd="sng" algn="ctr">
            <a:solidFill>
              <a:schemeClr val="bg1"/>
            </a:solidFill>
            <a:prstDash val="solid"/>
            <a:round/>
            <a:headEnd type="none" w="med" len="med"/>
            <a:tailEnd type="none" w="med" len="med"/>
          </a:ln>
          <a:effectLst/>
        </p:spPr>
      </p:cxnSp>
      <p:cxnSp>
        <p:nvCxnSpPr>
          <p:cNvPr id="1306" name="Straight Connector 1305">
            <a:extLst>
              <a:ext uri="{FF2B5EF4-FFF2-40B4-BE49-F238E27FC236}">
                <a16:creationId xmlns:a16="http://schemas.microsoft.com/office/drawing/2014/main" id="{ED7039A3-D1B9-442C-8326-4D336203DBAE}"/>
              </a:ext>
            </a:extLst>
          </p:cNvPr>
          <p:cNvCxnSpPr>
            <a:cxnSpLocks/>
          </p:cNvCxnSpPr>
          <p:nvPr/>
        </p:nvCxnSpPr>
        <p:spPr bwMode="auto">
          <a:xfrm>
            <a:off x="6999827" y="3640127"/>
            <a:ext cx="207888" cy="0"/>
          </a:xfrm>
          <a:prstGeom prst="line">
            <a:avLst/>
          </a:prstGeom>
          <a:noFill/>
          <a:ln w="28575" cap="flat" cmpd="sng" algn="ctr">
            <a:solidFill>
              <a:schemeClr val="bg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1BBF08DE-5371-448D-894E-10100DEE493B}"/>
              </a:ext>
            </a:extLst>
          </p:cNvPr>
          <p:cNvCxnSpPr>
            <a:cxnSpLocks/>
          </p:cNvCxnSpPr>
          <p:nvPr/>
        </p:nvCxnSpPr>
        <p:spPr bwMode="auto">
          <a:xfrm>
            <a:off x="6999827" y="3563846"/>
            <a:ext cx="223466" cy="0"/>
          </a:xfrm>
          <a:prstGeom prst="line">
            <a:avLst/>
          </a:prstGeom>
          <a:noFill/>
          <a:ln w="28575" cap="flat" cmpd="sng" algn="ctr">
            <a:solidFill>
              <a:schemeClr val="bg1"/>
            </a:solidFill>
            <a:prstDash val="solid"/>
            <a:round/>
            <a:headEnd type="none" w="med" len="med"/>
            <a:tailEnd type="none" w="med" len="med"/>
          </a:ln>
          <a:effectLst/>
        </p:spPr>
      </p:cxnSp>
      <p:cxnSp>
        <p:nvCxnSpPr>
          <p:cNvPr id="1308" name="Straight Connector 1307">
            <a:extLst>
              <a:ext uri="{FF2B5EF4-FFF2-40B4-BE49-F238E27FC236}">
                <a16:creationId xmlns:a16="http://schemas.microsoft.com/office/drawing/2014/main" id="{BB9CCA31-F59E-420F-A691-03F1B644D195}"/>
              </a:ext>
            </a:extLst>
          </p:cNvPr>
          <p:cNvCxnSpPr>
            <a:cxnSpLocks/>
          </p:cNvCxnSpPr>
          <p:nvPr/>
        </p:nvCxnSpPr>
        <p:spPr bwMode="auto">
          <a:xfrm>
            <a:off x="6999827" y="3487564"/>
            <a:ext cx="226581" cy="0"/>
          </a:xfrm>
          <a:prstGeom prst="line">
            <a:avLst/>
          </a:prstGeom>
          <a:noFill/>
          <a:ln w="28575" cap="flat" cmpd="sng" algn="ctr">
            <a:solidFill>
              <a:schemeClr val="bg1"/>
            </a:solidFill>
            <a:prstDash val="solid"/>
            <a:round/>
            <a:headEnd type="none" w="med" len="med"/>
            <a:tailEnd type="none" w="med" len="med"/>
          </a:ln>
          <a:effectLst/>
        </p:spPr>
      </p:cxnSp>
      <p:cxnSp>
        <p:nvCxnSpPr>
          <p:cNvPr id="1309" name="Straight Connector 1308">
            <a:extLst>
              <a:ext uri="{FF2B5EF4-FFF2-40B4-BE49-F238E27FC236}">
                <a16:creationId xmlns:a16="http://schemas.microsoft.com/office/drawing/2014/main" id="{EA7077E7-F8D3-4A92-A004-FC3C51DCDF86}"/>
              </a:ext>
            </a:extLst>
          </p:cNvPr>
          <p:cNvCxnSpPr>
            <a:cxnSpLocks/>
          </p:cNvCxnSpPr>
          <p:nvPr/>
        </p:nvCxnSpPr>
        <p:spPr bwMode="auto">
          <a:xfrm>
            <a:off x="6999827" y="3411282"/>
            <a:ext cx="240601" cy="0"/>
          </a:xfrm>
          <a:prstGeom prst="line">
            <a:avLst/>
          </a:prstGeom>
          <a:noFill/>
          <a:ln w="28575" cap="flat" cmpd="sng" algn="ctr">
            <a:solidFill>
              <a:schemeClr val="bg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9D2C09FA-EE39-40C2-8B3F-B32AAB7AC6DA}"/>
              </a:ext>
            </a:extLst>
          </p:cNvPr>
          <p:cNvCxnSpPr>
            <a:cxnSpLocks/>
          </p:cNvCxnSpPr>
          <p:nvPr/>
        </p:nvCxnSpPr>
        <p:spPr bwMode="auto">
          <a:xfrm>
            <a:off x="6999827" y="3335000"/>
            <a:ext cx="246832" cy="0"/>
          </a:xfrm>
          <a:prstGeom prst="line">
            <a:avLst/>
          </a:prstGeom>
          <a:noFill/>
          <a:ln w="28575" cap="flat" cmpd="sng" algn="ctr">
            <a:solidFill>
              <a:schemeClr val="bg1"/>
            </a:solidFill>
            <a:prstDash val="solid"/>
            <a:round/>
            <a:headEnd type="none" w="med" len="med"/>
            <a:tailEnd type="none" w="med" len="med"/>
          </a:ln>
          <a:effectLst/>
        </p:spPr>
      </p:cxnSp>
      <p:cxnSp>
        <p:nvCxnSpPr>
          <p:cNvPr id="1311" name="Straight Connector 1310">
            <a:extLst>
              <a:ext uri="{FF2B5EF4-FFF2-40B4-BE49-F238E27FC236}">
                <a16:creationId xmlns:a16="http://schemas.microsoft.com/office/drawing/2014/main" id="{8DCD062A-25D3-4598-A57B-B3E9965A5EBE}"/>
              </a:ext>
            </a:extLst>
          </p:cNvPr>
          <p:cNvCxnSpPr>
            <a:cxnSpLocks/>
          </p:cNvCxnSpPr>
          <p:nvPr/>
        </p:nvCxnSpPr>
        <p:spPr bwMode="auto">
          <a:xfrm>
            <a:off x="6999827" y="3258718"/>
            <a:ext cx="254621" cy="0"/>
          </a:xfrm>
          <a:prstGeom prst="line">
            <a:avLst/>
          </a:prstGeom>
          <a:noFill/>
          <a:ln w="28575" cap="flat" cmpd="sng" algn="ctr">
            <a:solidFill>
              <a:schemeClr val="bg1"/>
            </a:solidFill>
            <a:prstDash val="solid"/>
            <a:round/>
            <a:headEnd type="none" w="med" len="med"/>
            <a:tailEnd type="none" w="med" len="med"/>
          </a:ln>
          <a:effectLst/>
        </p:spPr>
      </p:cxnSp>
      <p:cxnSp>
        <p:nvCxnSpPr>
          <p:cNvPr id="1312" name="Straight Connector 1311">
            <a:extLst>
              <a:ext uri="{FF2B5EF4-FFF2-40B4-BE49-F238E27FC236}">
                <a16:creationId xmlns:a16="http://schemas.microsoft.com/office/drawing/2014/main" id="{3B37245A-D764-4C11-967B-961951CC5B5D}"/>
              </a:ext>
            </a:extLst>
          </p:cNvPr>
          <p:cNvCxnSpPr>
            <a:cxnSpLocks/>
          </p:cNvCxnSpPr>
          <p:nvPr/>
        </p:nvCxnSpPr>
        <p:spPr bwMode="auto">
          <a:xfrm>
            <a:off x="6999827" y="3182437"/>
            <a:ext cx="245274" cy="0"/>
          </a:xfrm>
          <a:prstGeom prst="line">
            <a:avLst/>
          </a:prstGeom>
          <a:noFill/>
          <a:ln w="28575" cap="flat" cmpd="sng" algn="ctr">
            <a:solidFill>
              <a:schemeClr val="bg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CB2EABA5-7375-4D86-81F3-9BBC62DDFCD9}"/>
              </a:ext>
            </a:extLst>
          </p:cNvPr>
          <p:cNvCxnSpPr>
            <a:cxnSpLocks/>
          </p:cNvCxnSpPr>
          <p:nvPr/>
        </p:nvCxnSpPr>
        <p:spPr bwMode="auto">
          <a:xfrm>
            <a:off x="6999827" y="3106155"/>
            <a:ext cx="251505" cy="0"/>
          </a:xfrm>
          <a:prstGeom prst="line">
            <a:avLst/>
          </a:prstGeom>
          <a:noFill/>
          <a:ln w="28575" cap="flat" cmpd="sng" algn="ctr">
            <a:solidFill>
              <a:schemeClr val="bg1"/>
            </a:solidFill>
            <a:prstDash val="solid"/>
            <a:round/>
            <a:headEnd type="none" w="med" len="med"/>
            <a:tailEnd type="none" w="med" len="med"/>
          </a:ln>
          <a:effectLst/>
        </p:spPr>
      </p:cxnSp>
      <p:cxnSp>
        <p:nvCxnSpPr>
          <p:cNvPr id="1314" name="Straight Connector 1313">
            <a:extLst>
              <a:ext uri="{FF2B5EF4-FFF2-40B4-BE49-F238E27FC236}">
                <a16:creationId xmlns:a16="http://schemas.microsoft.com/office/drawing/2014/main" id="{9B0E4CAB-9FF3-4133-84F9-058F01008A4F}"/>
              </a:ext>
            </a:extLst>
          </p:cNvPr>
          <p:cNvCxnSpPr>
            <a:cxnSpLocks/>
          </p:cNvCxnSpPr>
          <p:nvPr/>
        </p:nvCxnSpPr>
        <p:spPr bwMode="auto">
          <a:xfrm>
            <a:off x="6999827" y="3029873"/>
            <a:ext cx="245274" cy="0"/>
          </a:xfrm>
          <a:prstGeom prst="line">
            <a:avLst/>
          </a:prstGeom>
          <a:noFill/>
          <a:ln w="28575" cap="flat" cmpd="sng" algn="ctr">
            <a:solidFill>
              <a:schemeClr val="bg1"/>
            </a:solidFill>
            <a:prstDash val="solid"/>
            <a:round/>
            <a:headEnd type="none" w="med" len="med"/>
            <a:tailEnd type="none" w="med" len="med"/>
          </a:ln>
          <a:effectLst/>
        </p:spPr>
      </p:cxnSp>
      <p:cxnSp>
        <p:nvCxnSpPr>
          <p:cNvPr id="1315" name="Straight Connector 1314">
            <a:extLst>
              <a:ext uri="{FF2B5EF4-FFF2-40B4-BE49-F238E27FC236}">
                <a16:creationId xmlns:a16="http://schemas.microsoft.com/office/drawing/2014/main" id="{47C758A4-585C-4AB1-995E-8CF321630863}"/>
              </a:ext>
            </a:extLst>
          </p:cNvPr>
          <p:cNvCxnSpPr>
            <a:cxnSpLocks/>
          </p:cNvCxnSpPr>
          <p:nvPr/>
        </p:nvCxnSpPr>
        <p:spPr bwMode="auto">
          <a:xfrm>
            <a:off x="6999827" y="2953591"/>
            <a:ext cx="249947" cy="0"/>
          </a:xfrm>
          <a:prstGeom prst="line">
            <a:avLst/>
          </a:prstGeom>
          <a:noFill/>
          <a:ln w="28575" cap="flat" cmpd="sng" algn="ctr">
            <a:solidFill>
              <a:schemeClr val="bg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2571543A-F1D5-41C8-8200-3F34053FD643}"/>
              </a:ext>
            </a:extLst>
          </p:cNvPr>
          <p:cNvCxnSpPr>
            <a:cxnSpLocks/>
          </p:cNvCxnSpPr>
          <p:nvPr/>
        </p:nvCxnSpPr>
        <p:spPr bwMode="auto">
          <a:xfrm>
            <a:off x="6999827" y="2877309"/>
            <a:ext cx="277987" cy="0"/>
          </a:xfrm>
          <a:prstGeom prst="line">
            <a:avLst/>
          </a:prstGeom>
          <a:noFill/>
          <a:ln w="28575" cap="flat" cmpd="sng" algn="ctr">
            <a:solidFill>
              <a:schemeClr val="bg1"/>
            </a:solidFill>
            <a:prstDash val="solid"/>
            <a:round/>
            <a:headEnd type="none" w="med" len="med"/>
            <a:tailEnd type="none" w="med" len="med"/>
          </a:ln>
          <a:effectLst/>
        </p:spPr>
      </p:cxnSp>
      <p:cxnSp>
        <p:nvCxnSpPr>
          <p:cNvPr id="1317" name="Straight Connector 1316">
            <a:extLst>
              <a:ext uri="{FF2B5EF4-FFF2-40B4-BE49-F238E27FC236}">
                <a16:creationId xmlns:a16="http://schemas.microsoft.com/office/drawing/2014/main" id="{9F558714-DCCD-4CF6-B842-822B31530C32}"/>
              </a:ext>
            </a:extLst>
          </p:cNvPr>
          <p:cNvCxnSpPr>
            <a:cxnSpLocks/>
          </p:cNvCxnSpPr>
          <p:nvPr/>
        </p:nvCxnSpPr>
        <p:spPr bwMode="auto">
          <a:xfrm>
            <a:off x="6999827" y="2801028"/>
            <a:ext cx="285776" cy="0"/>
          </a:xfrm>
          <a:prstGeom prst="line">
            <a:avLst/>
          </a:prstGeom>
          <a:noFill/>
          <a:ln w="28575" cap="flat" cmpd="sng" algn="ctr">
            <a:solidFill>
              <a:schemeClr val="bg1"/>
            </a:solidFill>
            <a:prstDash val="solid"/>
            <a:round/>
            <a:headEnd type="none" w="med" len="med"/>
            <a:tailEnd type="none" w="med" len="med"/>
          </a:ln>
          <a:effectLst/>
        </p:spPr>
      </p:cxnSp>
      <p:cxnSp>
        <p:nvCxnSpPr>
          <p:cNvPr id="1318" name="Straight Connector 1317">
            <a:extLst>
              <a:ext uri="{FF2B5EF4-FFF2-40B4-BE49-F238E27FC236}">
                <a16:creationId xmlns:a16="http://schemas.microsoft.com/office/drawing/2014/main" id="{E1F5CA25-BF9D-491C-B8DB-9843721B10A6}"/>
              </a:ext>
            </a:extLst>
          </p:cNvPr>
          <p:cNvCxnSpPr>
            <a:cxnSpLocks/>
          </p:cNvCxnSpPr>
          <p:nvPr/>
        </p:nvCxnSpPr>
        <p:spPr bwMode="auto">
          <a:xfrm>
            <a:off x="6999827" y="2724746"/>
            <a:ext cx="306026" cy="0"/>
          </a:xfrm>
          <a:prstGeom prst="line">
            <a:avLst/>
          </a:prstGeom>
          <a:noFill/>
          <a:ln w="28575" cap="flat" cmpd="sng" algn="ctr">
            <a:solidFill>
              <a:schemeClr val="bg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C6309A6E-6B5B-4F8B-B63E-0DAFF7455AC4}"/>
              </a:ext>
            </a:extLst>
          </p:cNvPr>
          <p:cNvCxnSpPr>
            <a:cxnSpLocks/>
          </p:cNvCxnSpPr>
          <p:nvPr/>
        </p:nvCxnSpPr>
        <p:spPr bwMode="auto">
          <a:xfrm>
            <a:off x="6999827" y="2648464"/>
            <a:ext cx="306026" cy="0"/>
          </a:xfrm>
          <a:prstGeom prst="line">
            <a:avLst/>
          </a:prstGeom>
          <a:noFill/>
          <a:ln w="28575" cap="flat" cmpd="sng" algn="ctr">
            <a:solidFill>
              <a:schemeClr val="bg1"/>
            </a:solidFill>
            <a:prstDash val="solid"/>
            <a:round/>
            <a:headEnd type="none" w="med" len="med"/>
            <a:tailEnd type="none" w="med" len="med"/>
          </a:ln>
          <a:effectLst/>
        </p:spPr>
      </p:cxnSp>
      <p:cxnSp>
        <p:nvCxnSpPr>
          <p:cNvPr id="1320" name="Straight Connector 1319">
            <a:extLst>
              <a:ext uri="{FF2B5EF4-FFF2-40B4-BE49-F238E27FC236}">
                <a16:creationId xmlns:a16="http://schemas.microsoft.com/office/drawing/2014/main" id="{F745A403-B908-4B31-B30D-920E71D5DD48}"/>
              </a:ext>
            </a:extLst>
          </p:cNvPr>
          <p:cNvCxnSpPr>
            <a:cxnSpLocks/>
          </p:cNvCxnSpPr>
          <p:nvPr/>
        </p:nvCxnSpPr>
        <p:spPr bwMode="auto">
          <a:xfrm>
            <a:off x="6999827" y="2572182"/>
            <a:ext cx="323162" cy="0"/>
          </a:xfrm>
          <a:prstGeom prst="line">
            <a:avLst/>
          </a:prstGeom>
          <a:noFill/>
          <a:ln w="28575" cap="flat" cmpd="sng" algn="ctr">
            <a:solidFill>
              <a:schemeClr val="bg1"/>
            </a:solidFill>
            <a:prstDash val="solid"/>
            <a:round/>
            <a:headEnd type="none" w="med" len="med"/>
            <a:tailEnd type="none" w="med" len="med"/>
          </a:ln>
          <a:effectLst/>
        </p:spPr>
      </p:cxnSp>
      <p:cxnSp>
        <p:nvCxnSpPr>
          <p:cNvPr id="1321" name="Straight Connector 1320">
            <a:extLst>
              <a:ext uri="{FF2B5EF4-FFF2-40B4-BE49-F238E27FC236}">
                <a16:creationId xmlns:a16="http://schemas.microsoft.com/office/drawing/2014/main" id="{DDDC27A8-A791-42F1-A87A-A77CB8E44604}"/>
              </a:ext>
            </a:extLst>
          </p:cNvPr>
          <p:cNvCxnSpPr>
            <a:cxnSpLocks/>
          </p:cNvCxnSpPr>
          <p:nvPr/>
        </p:nvCxnSpPr>
        <p:spPr bwMode="auto">
          <a:xfrm>
            <a:off x="6999827" y="2495900"/>
            <a:ext cx="340297" cy="0"/>
          </a:xfrm>
          <a:prstGeom prst="line">
            <a:avLst/>
          </a:prstGeom>
          <a:noFill/>
          <a:ln w="28575" cap="flat" cmpd="sng" algn="ctr">
            <a:solidFill>
              <a:schemeClr val="bg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9FB21D8E-47B5-49CA-97E0-7805824C9F96}"/>
              </a:ext>
            </a:extLst>
          </p:cNvPr>
          <p:cNvCxnSpPr>
            <a:cxnSpLocks/>
          </p:cNvCxnSpPr>
          <p:nvPr/>
        </p:nvCxnSpPr>
        <p:spPr bwMode="auto">
          <a:xfrm>
            <a:off x="6999827" y="2419619"/>
            <a:ext cx="340297" cy="0"/>
          </a:xfrm>
          <a:prstGeom prst="line">
            <a:avLst/>
          </a:prstGeom>
          <a:noFill/>
          <a:ln w="28575" cap="flat" cmpd="sng" algn="ctr">
            <a:solidFill>
              <a:schemeClr val="bg1"/>
            </a:solidFill>
            <a:prstDash val="solid"/>
            <a:round/>
            <a:headEnd type="none" w="med" len="med"/>
            <a:tailEnd type="none" w="med" len="med"/>
          </a:ln>
          <a:effectLst/>
        </p:spPr>
      </p:cxnSp>
      <p:cxnSp>
        <p:nvCxnSpPr>
          <p:cNvPr id="1323" name="Straight Connector 1322">
            <a:extLst>
              <a:ext uri="{FF2B5EF4-FFF2-40B4-BE49-F238E27FC236}">
                <a16:creationId xmlns:a16="http://schemas.microsoft.com/office/drawing/2014/main" id="{66133187-5F10-46D0-90EE-4E231682BF93}"/>
              </a:ext>
            </a:extLst>
          </p:cNvPr>
          <p:cNvCxnSpPr>
            <a:cxnSpLocks/>
          </p:cNvCxnSpPr>
          <p:nvPr/>
        </p:nvCxnSpPr>
        <p:spPr bwMode="auto">
          <a:xfrm>
            <a:off x="6999827" y="2343337"/>
            <a:ext cx="341855" cy="0"/>
          </a:xfrm>
          <a:prstGeom prst="line">
            <a:avLst/>
          </a:prstGeom>
          <a:noFill/>
          <a:ln w="28575" cap="flat" cmpd="sng" algn="ctr">
            <a:solidFill>
              <a:schemeClr val="bg1"/>
            </a:solidFill>
            <a:prstDash val="solid"/>
            <a:round/>
            <a:headEnd type="none" w="med" len="med"/>
            <a:tailEnd type="none" w="med" len="med"/>
          </a:ln>
          <a:effectLst/>
        </p:spPr>
      </p:cxnSp>
      <p:cxnSp>
        <p:nvCxnSpPr>
          <p:cNvPr id="1324" name="Straight Connector 1323">
            <a:extLst>
              <a:ext uri="{FF2B5EF4-FFF2-40B4-BE49-F238E27FC236}">
                <a16:creationId xmlns:a16="http://schemas.microsoft.com/office/drawing/2014/main" id="{EEA97CE9-99E1-4F66-ACBA-26EEDFCC1717}"/>
              </a:ext>
            </a:extLst>
          </p:cNvPr>
          <p:cNvCxnSpPr>
            <a:cxnSpLocks/>
          </p:cNvCxnSpPr>
          <p:nvPr/>
        </p:nvCxnSpPr>
        <p:spPr bwMode="auto">
          <a:xfrm>
            <a:off x="6999827" y="2267055"/>
            <a:ext cx="366779" cy="0"/>
          </a:xfrm>
          <a:prstGeom prst="line">
            <a:avLst/>
          </a:prstGeom>
          <a:noFill/>
          <a:ln w="28575" cap="flat" cmpd="sng" algn="ctr">
            <a:solidFill>
              <a:schemeClr val="bg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EF00A4C9-A0B2-4364-9A20-2F555EEFCFD6}"/>
              </a:ext>
            </a:extLst>
          </p:cNvPr>
          <p:cNvCxnSpPr>
            <a:cxnSpLocks/>
          </p:cNvCxnSpPr>
          <p:nvPr/>
        </p:nvCxnSpPr>
        <p:spPr bwMode="auto">
          <a:xfrm>
            <a:off x="6999827" y="2190773"/>
            <a:ext cx="365221" cy="0"/>
          </a:xfrm>
          <a:prstGeom prst="line">
            <a:avLst/>
          </a:prstGeom>
          <a:noFill/>
          <a:ln w="28575" cap="flat" cmpd="sng" algn="ctr">
            <a:solidFill>
              <a:schemeClr val="bg1"/>
            </a:solidFill>
            <a:prstDash val="solid"/>
            <a:round/>
            <a:headEnd type="none" w="med" len="med"/>
            <a:tailEnd type="none" w="med" len="med"/>
          </a:ln>
          <a:effectLst/>
        </p:spPr>
      </p:cxnSp>
      <p:cxnSp>
        <p:nvCxnSpPr>
          <p:cNvPr id="1326" name="Straight Connector 1325">
            <a:extLst>
              <a:ext uri="{FF2B5EF4-FFF2-40B4-BE49-F238E27FC236}">
                <a16:creationId xmlns:a16="http://schemas.microsoft.com/office/drawing/2014/main" id="{14C10550-7400-4FF0-AEE9-8B8D3DA677A3}"/>
              </a:ext>
            </a:extLst>
          </p:cNvPr>
          <p:cNvCxnSpPr>
            <a:cxnSpLocks/>
          </p:cNvCxnSpPr>
          <p:nvPr/>
        </p:nvCxnSpPr>
        <p:spPr bwMode="auto">
          <a:xfrm>
            <a:off x="6999827" y="2114492"/>
            <a:ext cx="407280" cy="0"/>
          </a:xfrm>
          <a:prstGeom prst="line">
            <a:avLst/>
          </a:prstGeom>
          <a:noFill/>
          <a:ln w="28575" cap="flat" cmpd="sng" algn="ctr">
            <a:solidFill>
              <a:schemeClr val="bg1"/>
            </a:solidFill>
            <a:prstDash val="solid"/>
            <a:round/>
            <a:headEnd type="none" w="med" len="med"/>
            <a:tailEnd type="none" w="med" len="med"/>
          </a:ln>
          <a:effectLst/>
        </p:spPr>
      </p:cxnSp>
      <p:cxnSp>
        <p:nvCxnSpPr>
          <p:cNvPr id="1327" name="Straight Connector 1326">
            <a:extLst>
              <a:ext uri="{FF2B5EF4-FFF2-40B4-BE49-F238E27FC236}">
                <a16:creationId xmlns:a16="http://schemas.microsoft.com/office/drawing/2014/main" id="{FDE13DD9-6AEF-40EB-A768-0867138C3C05}"/>
              </a:ext>
            </a:extLst>
          </p:cNvPr>
          <p:cNvCxnSpPr>
            <a:cxnSpLocks/>
          </p:cNvCxnSpPr>
          <p:nvPr/>
        </p:nvCxnSpPr>
        <p:spPr bwMode="auto">
          <a:xfrm>
            <a:off x="6999827" y="2038210"/>
            <a:ext cx="411954" cy="0"/>
          </a:xfrm>
          <a:prstGeom prst="line">
            <a:avLst/>
          </a:prstGeom>
          <a:noFill/>
          <a:ln w="28575" cap="flat" cmpd="sng" algn="ctr">
            <a:solidFill>
              <a:schemeClr val="bg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24F104C4-ACDA-44CC-9064-085E2297A056}"/>
              </a:ext>
            </a:extLst>
          </p:cNvPr>
          <p:cNvCxnSpPr>
            <a:cxnSpLocks/>
          </p:cNvCxnSpPr>
          <p:nvPr/>
        </p:nvCxnSpPr>
        <p:spPr bwMode="auto">
          <a:xfrm>
            <a:off x="6999827" y="1961928"/>
            <a:ext cx="424416" cy="0"/>
          </a:xfrm>
          <a:prstGeom prst="line">
            <a:avLst/>
          </a:prstGeom>
          <a:noFill/>
          <a:ln w="28575" cap="flat" cmpd="sng" algn="ctr">
            <a:solidFill>
              <a:schemeClr val="bg1"/>
            </a:solidFill>
            <a:prstDash val="solid"/>
            <a:round/>
            <a:headEnd type="none" w="med" len="med"/>
            <a:tailEnd type="none" w="med" len="med"/>
          </a:ln>
          <a:effectLst/>
        </p:spPr>
      </p:cxnSp>
      <p:cxnSp>
        <p:nvCxnSpPr>
          <p:cNvPr id="1329" name="Straight Connector 1328">
            <a:extLst>
              <a:ext uri="{FF2B5EF4-FFF2-40B4-BE49-F238E27FC236}">
                <a16:creationId xmlns:a16="http://schemas.microsoft.com/office/drawing/2014/main" id="{CA0CE0B8-EB87-4302-9A0C-40955CFFA9EB}"/>
              </a:ext>
            </a:extLst>
          </p:cNvPr>
          <p:cNvCxnSpPr>
            <a:cxnSpLocks/>
          </p:cNvCxnSpPr>
          <p:nvPr/>
        </p:nvCxnSpPr>
        <p:spPr bwMode="auto">
          <a:xfrm>
            <a:off x="6999827" y="1885646"/>
            <a:ext cx="433762" cy="0"/>
          </a:xfrm>
          <a:prstGeom prst="line">
            <a:avLst/>
          </a:prstGeom>
          <a:noFill/>
          <a:ln w="28575" cap="flat" cmpd="sng" algn="ctr">
            <a:solidFill>
              <a:schemeClr val="bg1"/>
            </a:solidFill>
            <a:prstDash val="solid"/>
            <a:round/>
            <a:headEnd type="none" w="med" len="med"/>
            <a:tailEnd type="none" w="med" len="med"/>
          </a:ln>
          <a:effectLst/>
        </p:spPr>
      </p:cxnSp>
      <p:cxnSp>
        <p:nvCxnSpPr>
          <p:cNvPr id="1330" name="Straight Connector 1329">
            <a:extLst>
              <a:ext uri="{FF2B5EF4-FFF2-40B4-BE49-F238E27FC236}">
                <a16:creationId xmlns:a16="http://schemas.microsoft.com/office/drawing/2014/main" id="{6B98CEFB-EA3C-4BDC-B20F-1A4A9C53CCBF}"/>
              </a:ext>
            </a:extLst>
          </p:cNvPr>
          <p:cNvCxnSpPr>
            <a:cxnSpLocks/>
          </p:cNvCxnSpPr>
          <p:nvPr/>
        </p:nvCxnSpPr>
        <p:spPr bwMode="auto">
          <a:xfrm>
            <a:off x="6999827" y="1809364"/>
            <a:ext cx="452455" cy="0"/>
          </a:xfrm>
          <a:prstGeom prst="line">
            <a:avLst/>
          </a:prstGeom>
          <a:noFill/>
          <a:ln w="28575" cap="flat" cmpd="sng" algn="ctr">
            <a:solidFill>
              <a:schemeClr val="bg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996F54E1-5AC4-49DC-B10D-C7156EC49FA4}"/>
              </a:ext>
            </a:extLst>
          </p:cNvPr>
          <p:cNvCxnSpPr>
            <a:cxnSpLocks/>
          </p:cNvCxnSpPr>
          <p:nvPr/>
        </p:nvCxnSpPr>
        <p:spPr bwMode="auto">
          <a:xfrm>
            <a:off x="6999827" y="1733083"/>
            <a:ext cx="464917" cy="0"/>
          </a:xfrm>
          <a:prstGeom prst="line">
            <a:avLst/>
          </a:prstGeom>
          <a:noFill/>
          <a:ln w="28575" cap="flat" cmpd="sng" algn="ctr">
            <a:solidFill>
              <a:schemeClr val="bg1"/>
            </a:solidFill>
            <a:prstDash val="solid"/>
            <a:round/>
            <a:headEnd type="none" w="med" len="med"/>
            <a:tailEnd type="none" w="med" len="med"/>
          </a:ln>
          <a:effectLst/>
        </p:spPr>
      </p:cxnSp>
      <p:cxnSp>
        <p:nvCxnSpPr>
          <p:cNvPr id="1332" name="Straight Connector 1331">
            <a:extLst>
              <a:ext uri="{FF2B5EF4-FFF2-40B4-BE49-F238E27FC236}">
                <a16:creationId xmlns:a16="http://schemas.microsoft.com/office/drawing/2014/main" id="{69D6147B-BD81-46C9-90E1-244F0A98C15C}"/>
              </a:ext>
            </a:extLst>
          </p:cNvPr>
          <p:cNvCxnSpPr>
            <a:cxnSpLocks/>
          </p:cNvCxnSpPr>
          <p:nvPr/>
        </p:nvCxnSpPr>
        <p:spPr bwMode="auto">
          <a:xfrm>
            <a:off x="6999827" y="1656801"/>
            <a:ext cx="520996" cy="0"/>
          </a:xfrm>
          <a:prstGeom prst="line">
            <a:avLst/>
          </a:prstGeom>
          <a:noFill/>
          <a:ln w="28575" cap="flat" cmpd="sng" algn="ctr">
            <a:solidFill>
              <a:schemeClr val="bg1"/>
            </a:solidFill>
            <a:prstDash val="solid"/>
            <a:round/>
            <a:headEnd type="none" w="med" len="med"/>
            <a:tailEnd type="none" w="med" len="med"/>
          </a:ln>
          <a:effectLst/>
        </p:spPr>
      </p:cxnSp>
      <p:cxnSp>
        <p:nvCxnSpPr>
          <p:cNvPr id="1333" name="Straight Connector 1332">
            <a:extLst>
              <a:ext uri="{FF2B5EF4-FFF2-40B4-BE49-F238E27FC236}">
                <a16:creationId xmlns:a16="http://schemas.microsoft.com/office/drawing/2014/main" id="{295E5D83-7588-4BAE-8D99-876791A7C083}"/>
              </a:ext>
            </a:extLst>
          </p:cNvPr>
          <p:cNvCxnSpPr>
            <a:cxnSpLocks/>
          </p:cNvCxnSpPr>
          <p:nvPr/>
        </p:nvCxnSpPr>
        <p:spPr bwMode="auto">
          <a:xfrm>
            <a:off x="6999827" y="1580519"/>
            <a:ext cx="520996" cy="0"/>
          </a:xfrm>
          <a:prstGeom prst="line">
            <a:avLst/>
          </a:prstGeom>
          <a:noFill/>
          <a:ln w="28575" cap="flat" cmpd="sng" algn="ctr">
            <a:solidFill>
              <a:schemeClr val="bg1"/>
            </a:solidFill>
            <a:prstDash val="solid"/>
            <a:round/>
            <a:headEnd type="none" w="med" len="med"/>
            <a:tailEnd type="none" w="med" len="med"/>
          </a:ln>
          <a:effectLst/>
        </p:spPr>
      </p:cxnSp>
      <p:sp>
        <p:nvSpPr>
          <p:cNvPr id="1246" name="Freeform: Shape 1245">
            <a:extLst>
              <a:ext uri="{FF2B5EF4-FFF2-40B4-BE49-F238E27FC236}">
                <a16:creationId xmlns:a16="http://schemas.microsoft.com/office/drawing/2014/main" id="{700E86CF-496E-4A7F-8952-D32AFA92F8A3}"/>
              </a:ext>
            </a:extLst>
          </p:cNvPr>
          <p:cNvSpPr/>
          <p:nvPr/>
        </p:nvSpPr>
        <p:spPr bwMode="auto">
          <a:xfrm>
            <a:off x="6991224" y="1513907"/>
            <a:ext cx="538951" cy="3018731"/>
          </a:xfrm>
          <a:custGeom>
            <a:avLst/>
            <a:gdLst>
              <a:gd name="connsiteX0" fmla="*/ 0 w 538951"/>
              <a:gd name="connsiteY0" fmla="*/ 0 h 3018731"/>
              <a:gd name="connsiteX1" fmla="*/ 0 w 538951"/>
              <a:gd name="connsiteY1" fmla="*/ 3018731 h 3018731"/>
              <a:gd name="connsiteX2" fmla="*/ 538951 w 538951"/>
              <a:gd name="connsiteY2" fmla="*/ 3018731 h 3018731"/>
            </a:gdLst>
            <a:ahLst/>
            <a:cxnLst>
              <a:cxn ang="0">
                <a:pos x="connsiteX0" y="connsiteY0"/>
              </a:cxn>
              <a:cxn ang="0">
                <a:pos x="connsiteX1" y="connsiteY1"/>
              </a:cxn>
              <a:cxn ang="0">
                <a:pos x="connsiteX2" y="connsiteY2"/>
              </a:cxn>
            </a:cxnLst>
            <a:rect l="l" t="t" r="r" b="b"/>
            <a:pathLst>
              <a:path w="538951" h="3018731">
                <a:moveTo>
                  <a:pt x="0" y="0"/>
                </a:moveTo>
                <a:lnTo>
                  <a:pt x="0" y="3018731"/>
                </a:lnTo>
                <a:lnTo>
                  <a:pt x="538951" y="3018731"/>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342" name="Group 1341">
            <a:extLst>
              <a:ext uri="{FF2B5EF4-FFF2-40B4-BE49-F238E27FC236}">
                <a16:creationId xmlns:a16="http://schemas.microsoft.com/office/drawing/2014/main" id="{28CAA874-43A8-46F2-AD50-8011A5B47FEF}"/>
              </a:ext>
            </a:extLst>
          </p:cNvPr>
          <p:cNvGrpSpPr/>
          <p:nvPr/>
        </p:nvGrpSpPr>
        <p:grpSpPr>
          <a:xfrm>
            <a:off x="6991577" y="4520594"/>
            <a:ext cx="545213" cy="70099"/>
            <a:chOff x="6991577" y="4520594"/>
            <a:chExt cx="545213" cy="96191"/>
          </a:xfrm>
        </p:grpSpPr>
        <p:cxnSp>
          <p:nvCxnSpPr>
            <p:cNvPr id="1336" name="Straight Connector 1335">
              <a:extLst>
                <a:ext uri="{FF2B5EF4-FFF2-40B4-BE49-F238E27FC236}">
                  <a16:creationId xmlns:a16="http://schemas.microsoft.com/office/drawing/2014/main" id="{B4724A6F-DF75-48A0-93E1-4130327BFAFF}"/>
                </a:ext>
              </a:extLst>
            </p:cNvPr>
            <p:cNvCxnSpPr/>
            <p:nvPr/>
          </p:nvCxnSpPr>
          <p:spPr bwMode="auto">
            <a:xfrm>
              <a:off x="6991577" y="454058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9BA66F8F-9399-4734-86C7-4DC8ACFB012B}"/>
                </a:ext>
              </a:extLst>
            </p:cNvPr>
            <p:cNvCxnSpPr/>
            <p:nvPr/>
          </p:nvCxnSpPr>
          <p:spPr bwMode="auto">
            <a:xfrm>
              <a:off x="7127880" y="454058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38" name="Straight Connector 1337">
              <a:extLst>
                <a:ext uri="{FF2B5EF4-FFF2-40B4-BE49-F238E27FC236}">
                  <a16:creationId xmlns:a16="http://schemas.microsoft.com/office/drawing/2014/main" id="{705039C2-DD64-4205-9453-C9F9A7A6370E}"/>
                </a:ext>
              </a:extLst>
            </p:cNvPr>
            <p:cNvCxnSpPr/>
            <p:nvPr/>
          </p:nvCxnSpPr>
          <p:spPr bwMode="auto">
            <a:xfrm>
              <a:off x="7264183" y="454058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39" name="Straight Connector 1338">
              <a:extLst>
                <a:ext uri="{FF2B5EF4-FFF2-40B4-BE49-F238E27FC236}">
                  <a16:creationId xmlns:a16="http://schemas.microsoft.com/office/drawing/2014/main" id="{893A90A6-EC18-45CC-90E7-2A33F5393CC7}"/>
                </a:ext>
              </a:extLst>
            </p:cNvPr>
            <p:cNvCxnSpPr/>
            <p:nvPr/>
          </p:nvCxnSpPr>
          <p:spPr bwMode="auto">
            <a:xfrm>
              <a:off x="7400486" y="4540585"/>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08179E36-5707-461A-BE00-A076E29448A2}"/>
                </a:ext>
              </a:extLst>
            </p:cNvPr>
            <p:cNvCxnSpPr>
              <a:cxnSpLocks/>
            </p:cNvCxnSpPr>
            <p:nvPr/>
          </p:nvCxnSpPr>
          <p:spPr bwMode="auto">
            <a:xfrm>
              <a:off x="7536790" y="4520594"/>
              <a:ext cx="0" cy="96191"/>
            </a:xfrm>
            <a:prstGeom prst="line">
              <a:avLst/>
            </a:prstGeom>
            <a:noFill/>
            <a:ln w="28575" cap="flat" cmpd="sng" algn="ctr">
              <a:solidFill>
                <a:schemeClr val="bg1"/>
              </a:solidFill>
              <a:prstDash val="solid"/>
              <a:round/>
              <a:headEnd type="none" w="med" len="med"/>
              <a:tailEnd type="none" w="med" len="med"/>
            </a:ln>
            <a:effectLst/>
          </p:spPr>
        </p:cxnSp>
      </p:grpSp>
      <p:sp>
        <p:nvSpPr>
          <p:cNvPr id="1343" name="TextBox 1342">
            <a:extLst>
              <a:ext uri="{FF2B5EF4-FFF2-40B4-BE49-F238E27FC236}">
                <a16:creationId xmlns:a16="http://schemas.microsoft.com/office/drawing/2014/main" id="{67CEEFD9-C40D-4552-82B1-4B6EDFD168AF}"/>
              </a:ext>
            </a:extLst>
          </p:cNvPr>
          <p:cNvSpPr txBox="1"/>
          <p:nvPr/>
        </p:nvSpPr>
        <p:spPr bwMode="auto">
          <a:xfrm>
            <a:off x="6873837" y="4520389"/>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344" name="TextBox 1343">
            <a:extLst>
              <a:ext uri="{FF2B5EF4-FFF2-40B4-BE49-F238E27FC236}">
                <a16:creationId xmlns:a16="http://schemas.microsoft.com/office/drawing/2014/main" id="{428B1D21-3FB9-4F56-B37D-B11D76B18ACD}"/>
              </a:ext>
            </a:extLst>
          </p:cNvPr>
          <p:cNvSpPr txBox="1"/>
          <p:nvPr/>
        </p:nvSpPr>
        <p:spPr bwMode="auto">
          <a:xfrm>
            <a:off x="7083744" y="4533186"/>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a:r>
          </a:p>
        </p:txBody>
      </p:sp>
      <p:sp>
        <p:nvSpPr>
          <p:cNvPr id="1345" name="TextBox 1344">
            <a:extLst>
              <a:ext uri="{FF2B5EF4-FFF2-40B4-BE49-F238E27FC236}">
                <a16:creationId xmlns:a16="http://schemas.microsoft.com/office/drawing/2014/main" id="{B010EB1D-6C1E-4F25-AA4D-59972C740326}"/>
              </a:ext>
            </a:extLst>
          </p:cNvPr>
          <p:cNvSpPr txBox="1"/>
          <p:nvPr/>
        </p:nvSpPr>
        <p:spPr bwMode="auto">
          <a:xfrm>
            <a:off x="7317925" y="4533186"/>
            <a:ext cx="452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cxnSp>
        <p:nvCxnSpPr>
          <p:cNvPr id="1349" name="Straight Connector 1348">
            <a:extLst>
              <a:ext uri="{FF2B5EF4-FFF2-40B4-BE49-F238E27FC236}">
                <a16:creationId xmlns:a16="http://schemas.microsoft.com/office/drawing/2014/main" id="{2805D976-91BC-4332-A8B0-07AD9342C087}"/>
              </a:ext>
            </a:extLst>
          </p:cNvPr>
          <p:cNvCxnSpPr>
            <a:cxnSpLocks/>
          </p:cNvCxnSpPr>
          <p:nvPr/>
        </p:nvCxnSpPr>
        <p:spPr bwMode="auto">
          <a:xfrm>
            <a:off x="7465594" y="1733083"/>
            <a:ext cx="58345" cy="0"/>
          </a:xfrm>
          <a:prstGeom prst="line">
            <a:avLst/>
          </a:prstGeom>
          <a:noFill/>
          <a:ln w="28575" cap="flat" cmpd="sng" algn="ctr">
            <a:solidFill>
              <a:schemeClr val="tx2"/>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C9BA6AE4-2684-42AE-B70C-1ED216D1543D}"/>
              </a:ext>
            </a:extLst>
          </p:cNvPr>
          <p:cNvCxnSpPr>
            <a:cxnSpLocks/>
          </p:cNvCxnSpPr>
          <p:nvPr/>
        </p:nvCxnSpPr>
        <p:spPr bwMode="auto">
          <a:xfrm>
            <a:off x="7450017" y="1809364"/>
            <a:ext cx="70806" cy="0"/>
          </a:xfrm>
          <a:prstGeom prst="line">
            <a:avLst/>
          </a:prstGeom>
          <a:noFill/>
          <a:ln w="28575" cap="flat" cmpd="sng" algn="ctr">
            <a:solidFill>
              <a:schemeClr val="tx2"/>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C50A2E99-8C41-43A3-96EB-B48962944539}"/>
              </a:ext>
            </a:extLst>
          </p:cNvPr>
          <p:cNvCxnSpPr>
            <a:cxnSpLocks/>
          </p:cNvCxnSpPr>
          <p:nvPr/>
        </p:nvCxnSpPr>
        <p:spPr bwMode="auto">
          <a:xfrm>
            <a:off x="7429766" y="1885646"/>
            <a:ext cx="98846" cy="0"/>
          </a:xfrm>
          <a:prstGeom prst="line">
            <a:avLst/>
          </a:prstGeom>
          <a:noFill/>
          <a:ln w="28575" cap="flat" cmpd="sng" algn="ctr">
            <a:solidFill>
              <a:schemeClr val="tx2"/>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0FF8DE80-BC63-46F8-A42C-DD8AE4937F2A}"/>
              </a:ext>
            </a:extLst>
          </p:cNvPr>
          <p:cNvCxnSpPr>
            <a:cxnSpLocks/>
          </p:cNvCxnSpPr>
          <p:nvPr/>
        </p:nvCxnSpPr>
        <p:spPr bwMode="auto">
          <a:xfrm>
            <a:off x="7418862" y="1961928"/>
            <a:ext cx="103519" cy="0"/>
          </a:xfrm>
          <a:prstGeom prst="line">
            <a:avLst/>
          </a:prstGeom>
          <a:noFill/>
          <a:ln w="28575" cap="flat" cmpd="sng" algn="ctr">
            <a:solidFill>
              <a:schemeClr val="tx2"/>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34664306-B959-48CC-9491-AA2F984EC971}"/>
              </a:ext>
            </a:extLst>
          </p:cNvPr>
          <p:cNvCxnSpPr>
            <a:cxnSpLocks/>
          </p:cNvCxnSpPr>
          <p:nvPr/>
        </p:nvCxnSpPr>
        <p:spPr bwMode="auto">
          <a:xfrm>
            <a:off x="7411073" y="2038210"/>
            <a:ext cx="111308" cy="0"/>
          </a:xfrm>
          <a:prstGeom prst="line">
            <a:avLst/>
          </a:prstGeom>
          <a:noFill/>
          <a:ln w="28575" cap="flat" cmpd="sng" algn="ctr">
            <a:solidFill>
              <a:schemeClr val="tx2"/>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9340F023-2AC1-4ADA-985A-3E87FC3F156D}"/>
              </a:ext>
            </a:extLst>
          </p:cNvPr>
          <p:cNvCxnSpPr>
            <a:cxnSpLocks/>
          </p:cNvCxnSpPr>
          <p:nvPr/>
        </p:nvCxnSpPr>
        <p:spPr bwMode="auto">
          <a:xfrm>
            <a:off x="7400169" y="2114492"/>
            <a:ext cx="117539" cy="0"/>
          </a:xfrm>
          <a:prstGeom prst="line">
            <a:avLst/>
          </a:prstGeom>
          <a:noFill/>
          <a:ln w="28575" cap="flat" cmpd="sng" algn="ctr">
            <a:solidFill>
              <a:schemeClr val="tx2"/>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5161F223-6766-40A9-828A-887E4C303AFC}"/>
              </a:ext>
            </a:extLst>
          </p:cNvPr>
          <p:cNvCxnSpPr>
            <a:cxnSpLocks/>
          </p:cNvCxnSpPr>
          <p:nvPr/>
        </p:nvCxnSpPr>
        <p:spPr bwMode="auto">
          <a:xfrm>
            <a:off x="7350321" y="2190773"/>
            <a:ext cx="170502" cy="0"/>
          </a:xfrm>
          <a:prstGeom prst="line">
            <a:avLst/>
          </a:prstGeom>
          <a:noFill/>
          <a:ln w="28575" cap="flat" cmpd="sng" algn="ctr">
            <a:solidFill>
              <a:schemeClr val="tx2"/>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F9DAB1DE-1A2E-4BEC-8E2A-4EC49F505780}"/>
              </a:ext>
            </a:extLst>
          </p:cNvPr>
          <p:cNvCxnSpPr>
            <a:cxnSpLocks/>
          </p:cNvCxnSpPr>
          <p:nvPr/>
        </p:nvCxnSpPr>
        <p:spPr bwMode="auto">
          <a:xfrm>
            <a:off x="7359667" y="2267055"/>
            <a:ext cx="161156" cy="0"/>
          </a:xfrm>
          <a:prstGeom prst="line">
            <a:avLst/>
          </a:prstGeom>
          <a:noFill/>
          <a:ln w="28575" cap="flat" cmpd="sng" algn="ctr">
            <a:solidFill>
              <a:schemeClr val="tx2"/>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1177F748-454B-4F66-AC92-D5EF744148E4}"/>
              </a:ext>
            </a:extLst>
          </p:cNvPr>
          <p:cNvCxnSpPr>
            <a:cxnSpLocks/>
          </p:cNvCxnSpPr>
          <p:nvPr/>
        </p:nvCxnSpPr>
        <p:spPr bwMode="auto">
          <a:xfrm>
            <a:off x="7331628" y="2343337"/>
            <a:ext cx="184522" cy="0"/>
          </a:xfrm>
          <a:prstGeom prst="line">
            <a:avLst/>
          </a:prstGeom>
          <a:noFill/>
          <a:ln w="28575" cap="flat" cmpd="sng" algn="ctr">
            <a:solidFill>
              <a:schemeClr val="tx2"/>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41E272AB-EDDA-43B2-89B3-BDC6D3FC856C}"/>
              </a:ext>
            </a:extLst>
          </p:cNvPr>
          <p:cNvCxnSpPr>
            <a:cxnSpLocks/>
          </p:cNvCxnSpPr>
          <p:nvPr/>
        </p:nvCxnSpPr>
        <p:spPr bwMode="auto">
          <a:xfrm>
            <a:off x="7336301" y="2419619"/>
            <a:ext cx="184522" cy="0"/>
          </a:xfrm>
          <a:prstGeom prst="line">
            <a:avLst/>
          </a:prstGeom>
          <a:noFill/>
          <a:ln w="28575" cap="flat" cmpd="sng" algn="ctr">
            <a:solidFill>
              <a:schemeClr val="tx2"/>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CA8B8476-4DB8-4730-9BFA-AA9ABDBD5E3D}"/>
              </a:ext>
            </a:extLst>
          </p:cNvPr>
          <p:cNvCxnSpPr>
            <a:cxnSpLocks/>
          </p:cNvCxnSpPr>
          <p:nvPr/>
        </p:nvCxnSpPr>
        <p:spPr bwMode="auto">
          <a:xfrm>
            <a:off x="7340974" y="2495900"/>
            <a:ext cx="170503" cy="0"/>
          </a:xfrm>
          <a:prstGeom prst="line">
            <a:avLst/>
          </a:prstGeom>
          <a:noFill/>
          <a:ln w="28575" cap="flat" cmpd="sng" algn="ctr">
            <a:solidFill>
              <a:schemeClr val="tx2"/>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EC6F5156-6C77-4673-AD4A-CC1B07762C09}"/>
              </a:ext>
            </a:extLst>
          </p:cNvPr>
          <p:cNvCxnSpPr>
            <a:cxnSpLocks/>
          </p:cNvCxnSpPr>
          <p:nvPr/>
        </p:nvCxnSpPr>
        <p:spPr bwMode="auto">
          <a:xfrm>
            <a:off x="7322281" y="2572182"/>
            <a:ext cx="196984" cy="0"/>
          </a:xfrm>
          <a:prstGeom prst="line">
            <a:avLst/>
          </a:prstGeom>
          <a:noFill/>
          <a:ln w="28575" cap="flat" cmpd="sng" algn="ctr">
            <a:solidFill>
              <a:schemeClr val="tx2"/>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543F3F07-C5B1-4058-8643-1F65EAB36B87}"/>
              </a:ext>
            </a:extLst>
          </p:cNvPr>
          <p:cNvCxnSpPr>
            <a:cxnSpLocks/>
          </p:cNvCxnSpPr>
          <p:nvPr/>
        </p:nvCxnSpPr>
        <p:spPr bwMode="auto">
          <a:xfrm>
            <a:off x="7306704" y="2648464"/>
            <a:ext cx="211004" cy="0"/>
          </a:xfrm>
          <a:prstGeom prst="line">
            <a:avLst/>
          </a:prstGeom>
          <a:noFill/>
          <a:ln w="28575" cap="flat" cmpd="sng" algn="ctr">
            <a:solidFill>
              <a:schemeClr val="tx2"/>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2E1BE85B-05E0-4515-9602-8108C4F1F3FF}"/>
              </a:ext>
            </a:extLst>
          </p:cNvPr>
          <p:cNvCxnSpPr>
            <a:cxnSpLocks/>
          </p:cNvCxnSpPr>
          <p:nvPr/>
        </p:nvCxnSpPr>
        <p:spPr bwMode="auto">
          <a:xfrm>
            <a:off x="7302031" y="2724746"/>
            <a:ext cx="214119" cy="0"/>
          </a:xfrm>
          <a:prstGeom prst="line">
            <a:avLst/>
          </a:prstGeom>
          <a:noFill/>
          <a:ln w="28575" cap="flat" cmpd="sng" algn="ctr">
            <a:solidFill>
              <a:schemeClr val="tx2"/>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FE5F7D47-D809-418B-9F8A-5681FDB0A488}"/>
              </a:ext>
            </a:extLst>
          </p:cNvPr>
          <p:cNvCxnSpPr>
            <a:cxnSpLocks/>
          </p:cNvCxnSpPr>
          <p:nvPr/>
        </p:nvCxnSpPr>
        <p:spPr bwMode="auto">
          <a:xfrm>
            <a:off x="7286454" y="2801028"/>
            <a:ext cx="237485" cy="0"/>
          </a:xfrm>
          <a:prstGeom prst="line">
            <a:avLst/>
          </a:prstGeom>
          <a:noFill/>
          <a:ln w="28575" cap="flat" cmpd="sng" algn="ctr">
            <a:solidFill>
              <a:schemeClr val="tx2"/>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1369171C-54FD-4677-8844-7577E82ECFD8}"/>
              </a:ext>
            </a:extLst>
          </p:cNvPr>
          <p:cNvCxnSpPr>
            <a:cxnSpLocks/>
          </p:cNvCxnSpPr>
          <p:nvPr/>
        </p:nvCxnSpPr>
        <p:spPr bwMode="auto">
          <a:xfrm>
            <a:off x="7275549" y="2877309"/>
            <a:ext cx="246832" cy="0"/>
          </a:xfrm>
          <a:prstGeom prst="line">
            <a:avLst/>
          </a:prstGeom>
          <a:noFill/>
          <a:ln w="28575" cap="flat" cmpd="sng" algn="ctr">
            <a:solidFill>
              <a:schemeClr val="tx2"/>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ED4763BB-050D-4F2D-9A47-A9944EE1B879}"/>
              </a:ext>
            </a:extLst>
          </p:cNvPr>
          <p:cNvCxnSpPr>
            <a:cxnSpLocks/>
          </p:cNvCxnSpPr>
          <p:nvPr/>
        </p:nvCxnSpPr>
        <p:spPr bwMode="auto">
          <a:xfrm>
            <a:off x="7244394" y="2953591"/>
            <a:ext cx="273314" cy="0"/>
          </a:xfrm>
          <a:prstGeom prst="line">
            <a:avLst/>
          </a:prstGeom>
          <a:noFill/>
          <a:ln w="28575" cap="flat" cmpd="sng" algn="ctr">
            <a:solidFill>
              <a:schemeClr val="tx2"/>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97F6D2A9-17D6-470C-A0EF-6E56BABFA5A6}"/>
              </a:ext>
            </a:extLst>
          </p:cNvPr>
          <p:cNvCxnSpPr>
            <a:cxnSpLocks/>
          </p:cNvCxnSpPr>
          <p:nvPr/>
        </p:nvCxnSpPr>
        <p:spPr bwMode="auto">
          <a:xfrm>
            <a:off x="7245951" y="3029873"/>
            <a:ext cx="271757" cy="0"/>
          </a:xfrm>
          <a:prstGeom prst="line">
            <a:avLst/>
          </a:prstGeom>
          <a:noFill/>
          <a:ln w="28575" cap="flat" cmpd="sng" algn="ctr">
            <a:solidFill>
              <a:schemeClr val="tx2"/>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5A35B0AA-5586-4C89-AD69-348736ACC3D5}"/>
              </a:ext>
            </a:extLst>
          </p:cNvPr>
          <p:cNvCxnSpPr>
            <a:cxnSpLocks/>
          </p:cNvCxnSpPr>
          <p:nvPr/>
        </p:nvCxnSpPr>
        <p:spPr bwMode="auto">
          <a:xfrm>
            <a:off x="7249067" y="3106155"/>
            <a:ext cx="274872" cy="0"/>
          </a:xfrm>
          <a:prstGeom prst="line">
            <a:avLst/>
          </a:prstGeom>
          <a:noFill/>
          <a:ln w="28575" cap="flat" cmpd="sng" algn="ctr">
            <a:solidFill>
              <a:schemeClr val="tx2"/>
            </a:solidFill>
            <a:prstDash val="solid"/>
            <a:round/>
            <a:headEnd type="none" w="med" len="med"/>
            <a:tailEnd type="none" w="med" len="med"/>
          </a:ln>
          <a:effectLst/>
        </p:spPr>
      </p:cxnSp>
      <p:cxnSp>
        <p:nvCxnSpPr>
          <p:cNvPr id="1407" name="Straight Connector 1406">
            <a:extLst>
              <a:ext uri="{FF2B5EF4-FFF2-40B4-BE49-F238E27FC236}">
                <a16:creationId xmlns:a16="http://schemas.microsoft.com/office/drawing/2014/main" id="{08D8A9DF-CDCA-45C9-B8FA-35C4D5CC2C28}"/>
              </a:ext>
            </a:extLst>
          </p:cNvPr>
          <p:cNvCxnSpPr>
            <a:cxnSpLocks/>
          </p:cNvCxnSpPr>
          <p:nvPr/>
        </p:nvCxnSpPr>
        <p:spPr bwMode="auto">
          <a:xfrm>
            <a:off x="7241278" y="3182437"/>
            <a:ext cx="282661" cy="0"/>
          </a:xfrm>
          <a:prstGeom prst="line">
            <a:avLst/>
          </a:prstGeom>
          <a:noFill/>
          <a:ln w="28575" cap="flat" cmpd="sng" algn="ctr">
            <a:solidFill>
              <a:schemeClr val="tx2"/>
            </a:solidFill>
            <a:prstDash val="solid"/>
            <a:round/>
            <a:headEnd type="none" w="med" len="med"/>
            <a:tailEnd type="none" w="med" len="med"/>
          </a:ln>
          <a:effectLst/>
        </p:spPr>
      </p:cxnSp>
      <p:cxnSp>
        <p:nvCxnSpPr>
          <p:cNvPr id="1410" name="Straight Connector 1409">
            <a:extLst>
              <a:ext uri="{FF2B5EF4-FFF2-40B4-BE49-F238E27FC236}">
                <a16:creationId xmlns:a16="http://schemas.microsoft.com/office/drawing/2014/main" id="{08443E4F-2208-4F8E-ABA7-908762C5D852}"/>
              </a:ext>
            </a:extLst>
          </p:cNvPr>
          <p:cNvCxnSpPr>
            <a:cxnSpLocks/>
          </p:cNvCxnSpPr>
          <p:nvPr/>
        </p:nvCxnSpPr>
        <p:spPr bwMode="auto">
          <a:xfrm>
            <a:off x="7255298" y="3258718"/>
            <a:ext cx="271756" cy="0"/>
          </a:xfrm>
          <a:prstGeom prst="line">
            <a:avLst/>
          </a:prstGeom>
          <a:noFill/>
          <a:ln w="28575" cap="flat" cmpd="sng" algn="ctr">
            <a:solidFill>
              <a:schemeClr val="tx2"/>
            </a:solidFill>
            <a:prstDash val="solid"/>
            <a:round/>
            <a:headEnd type="none" w="med" len="med"/>
            <a:tailEnd type="none" w="med" len="med"/>
          </a:ln>
          <a:effectLst/>
        </p:spPr>
      </p:cxnSp>
      <p:cxnSp>
        <p:nvCxnSpPr>
          <p:cNvPr id="1413" name="Straight Connector 1412">
            <a:extLst>
              <a:ext uri="{FF2B5EF4-FFF2-40B4-BE49-F238E27FC236}">
                <a16:creationId xmlns:a16="http://schemas.microsoft.com/office/drawing/2014/main" id="{C7C121B3-72EF-44A3-BADD-6E8FC52338AB}"/>
              </a:ext>
            </a:extLst>
          </p:cNvPr>
          <p:cNvCxnSpPr>
            <a:cxnSpLocks/>
          </p:cNvCxnSpPr>
          <p:nvPr/>
        </p:nvCxnSpPr>
        <p:spPr bwMode="auto">
          <a:xfrm>
            <a:off x="7245952" y="3335000"/>
            <a:ext cx="273313" cy="0"/>
          </a:xfrm>
          <a:prstGeom prst="line">
            <a:avLst/>
          </a:prstGeom>
          <a:noFill/>
          <a:ln w="28575" cap="flat" cmpd="sng" algn="ctr">
            <a:solidFill>
              <a:schemeClr val="tx2"/>
            </a:solidFill>
            <a:prstDash val="solid"/>
            <a:round/>
            <a:headEnd type="none" w="med" len="med"/>
            <a:tailEnd type="none" w="med" len="med"/>
          </a:ln>
          <a:effectLst/>
        </p:spPr>
      </p:cxnSp>
      <p:cxnSp>
        <p:nvCxnSpPr>
          <p:cNvPr id="1416" name="Straight Connector 1415">
            <a:extLst>
              <a:ext uri="{FF2B5EF4-FFF2-40B4-BE49-F238E27FC236}">
                <a16:creationId xmlns:a16="http://schemas.microsoft.com/office/drawing/2014/main" id="{89685A2B-D117-4B1C-A687-A57C68B8364F}"/>
              </a:ext>
            </a:extLst>
          </p:cNvPr>
          <p:cNvCxnSpPr>
            <a:cxnSpLocks/>
          </p:cNvCxnSpPr>
          <p:nvPr/>
        </p:nvCxnSpPr>
        <p:spPr bwMode="auto">
          <a:xfrm>
            <a:off x="7225701" y="3411282"/>
            <a:ext cx="299795" cy="0"/>
          </a:xfrm>
          <a:prstGeom prst="line">
            <a:avLst/>
          </a:prstGeom>
          <a:noFill/>
          <a:ln w="28575" cap="flat" cmpd="sng" algn="ctr">
            <a:solidFill>
              <a:schemeClr val="tx2"/>
            </a:solidFill>
            <a:prstDash val="solid"/>
            <a:round/>
            <a:headEnd type="none" w="med" len="med"/>
            <a:tailEnd type="none" w="med" len="med"/>
          </a:ln>
          <a:effectLst/>
        </p:spPr>
      </p:cxnSp>
      <p:cxnSp>
        <p:nvCxnSpPr>
          <p:cNvPr id="1419" name="Straight Connector 1418">
            <a:extLst>
              <a:ext uri="{FF2B5EF4-FFF2-40B4-BE49-F238E27FC236}">
                <a16:creationId xmlns:a16="http://schemas.microsoft.com/office/drawing/2014/main" id="{2E750176-227C-442D-9058-D19F0CF6BFDF}"/>
              </a:ext>
            </a:extLst>
          </p:cNvPr>
          <p:cNvCxnSpPr>
            <a:cxnSpLocks/>
          </p:cNvCxnSpPr>
          <p:nvPr/>
        </p:nvCxnSpPr>
        <p:spPr bwMode="auto">
          <a:xfrm>
            <a:off x="7222586" y="3487564"/>
            <a:ext cx="301353" cy="0"/>
          </a:xfrm>
          <a:prstGeom prst="line">
            <a:avLst/>
          </a:prstGeom>
          <a:noFill/>
          <a:ln w="28575" cap="flat" cmpd="sng" algn="ctr">
            <a:solidFill>
              <a:schemeClr val="tx2"/>
            </a:solidFill>
            <a:prstDash val="solid"/>
            <a:round/>
            <a:headEnd type="none" w="med" len="med"/>
            <a:tailEnd type="none" w="med" len="med"/>
          </a:ln>
          <a:effectLst/>
        </p:spPr>
      </p:cxnSp>
      <p:cxnSp>
        <p:nvCxnSpPr>
          <p:cNvPr id="1422" name="Straight Connector 1421">
            <a:extLst>
              <a:ext uri="{FF2B5EF4-FFF2-40B4-BE49-F238E27FC236}">
                <a16:creationId xmlns:a16="http://schemas.microsoft.com/office/drawing/2014/main" id="{FE4A4052-990C-428E-9C0B-B8DA9F67A921}"/>
              </a:ext>
            </a:extLst>
          </p:cNvPr>
          <p:cNvCxnSpPr>
            <a:cxnSpLocks/>
          </p:cNvCxnSpPr>
          <p:nvPr/>
        </p:nvCxnSpPr>
        <p:spPr bwMode="auto">
          <a:xfrm>
            <a:off x="7219470" y="3563846"/>
            <a:ext cx="298238" cy="0"/>
          </a:xfrm>
          <a:prstGeom prst="line">
            <a:avLst/>
          </a:prstGeom>
          <a:noFill/>
          <a:ln w="28575" cap="flat" cmpd="sng" algn="ctr">
            <a:solidFill>
              <a:schemeClr val="tx2"/>
            </a:solidFill>
            <a:prstDash val="solid"/>
            <a:round/>
            <a:headEnd type="none" w="med" len="med"/>
            <a:tailEnd type="none" w="med" len="med"/>
          </a:ln>
          <a:effectLst/>
        </p:spPr>
      </p:cxnSp>
      <p:cxnSp>
        <p:nvCxnSpPr>
          <p:cNvPr id="1425" name="Straight Connector 1424">
            <a:extLst>
              <a:ext uri="{FF2B5EF4-FFF2-40B4-BE49-F238E27FC236}">
                <a16:creationId xmlns:a16="http://schemas.microsoft.com/office/drawing/2014/main" id="{35B7166D-778C-4BCE-B6F9-A92CBA3D7210}"/>
              </a:ext>
            </a:extLst>
          </p:cNvPr>
          <p:cNvCxnSpPr>
            <a:cxnSpLocks/>
          </p:cNvCxnSpPr>
          <p:nvPr/>
        </p:nvCxnSpPr>
        <p:spPr bwMode="auto">
          <a:xfrm>
            <a:off x="7200777" y="3640127"/>
            <a:ext cx="316931" cy="0"/>
          </a:xfrm>
          <a:prstGeom prst="line">
            <a:avLst/>
          </a:prstGeom>
          <a:noFill/>
          <a:ln w="28575" cap="flat" cmpd="sng" algn="ctr">
            <a:solidFill>
              <a:schemeClr val="tx2"/>
            </a:solidFill>
            <a:prstDash val="solid"/>
            <a:round/>
            <a:headEnd type="none" w="med" len="med"/>
            <a:tailEnd type="none" w="med" len="med"/>
          </a:ln>
          <a:effectLst/>
        </p:spPr>
      </p:cxnSp>
      <p:cxnSp>
        <p:nvCxnSpPr>
          <p:cNvPr id="1428" name="Straight Connector 1427">
            <a:extLst>
              <a:ext uri="{FF2B5EF4-FFF2-40B4-BE49-F238E27FC236}">
                <a16:creationId xmlns:a16="http://schemas.microsoft.com/office/drawing/2014/main" id="{812B7017-1197-4796-A8B5-7C3611A8C494}"/>
              </a:ext>
            </a:extLst>
          </p:cNvPr>
          <p:cNvCxnSpPr>
            <a:cxnSpLocks/>
          </p:cNvCxnSpPr>
          <p:nvPr/>
        </p:nvCxnSpPr>
        <p:spPr bwMode="auto">
          <a:xfrm>
            <a:off x="7175853" y="3716409"/>
            <a:ext cx="344970" cy="0"/>
          </a:xfrm>
          <a:prstGeom prst="line">
            <a:avLst/>
          </a:prstGeom>
          <a:noFill/>
          <a:ln w="28575" cap="flat" cmpd="sng" algn="ctr">
            <a:solidFill>
              <a:schemeClr val="tx2"/>
            </a:solidFill>
            <a:prstDash val="solid"/>
            <a:round/>
            <a:headEnd type="none" w="med" len="med"/>
            <a:tailEnd type="none" w="med" len="med"/>
          </a:ln>
          <a:effectLst/>
        </p:spPr>
      </p:cxnSp>
      <p:cxnSp>
        <p:nvCxnSpPr>
          <p:cNvPr id="1431" name="Straight Connector 1430">
            <a:extLst>
              <a:ext uri="{FF2B5EF4-FFF2-40B4-BE49-F238E27FC236}">
                <a16:creationId xmlns:a16="http://schemas.microsoft.com/office/drawing/2014/main" id="{59EEDDAB-51AC-41D9-9E93-451DC5A9DEF5}"/>
              </a:ext>
            </a:extLst>
          </p:cNvPr>
          <p:cNvCxnSpPr>
            <a:cxnSpLocks/>
          </p:cNvCxnSpPr>
          <p:nvPr/>
        </p:nvCxnSpPr>
        <p:spPr bwMode="auto">
          <a:xfrm>
            <a:off x="7161833" y="3792691"/>
            <a:ext cx="363663" cy="0"/>
          </a:xfrm>
          <a:prstGeom prst="line">
            <a:avLst/>
          </a:prstGeom>
          <a:noFill/>
          <a:ln w="28575" cap="flat" cmpd="sng" algn="ctr">
            <a:solidFill>
              <a:schemeClr val="tx2"/>
            </a:solidFill>
            <a:prstDash val="solid"/>
            <a:round/>
            <a:headEnd type="none" w="med" len="med"/>
            <a:tailEnd type="none" w="med" len="med"/>
          </a:ln>
          <a:effectLst/>
        </p:spPr>
      </p:cxnSp>
      <p:cxnSp>
        <p:nvCxnSpPr>
          <p:cNvPr id="1434" name="Straight Connector 1433">
            <a:extLst>
              <a:ext uri="{FF2B5EF4-FFF2-40B4-BE49-F238E27FC236}">
                <a16:creationId xmlns:a16="http://schemas.microsoft.com/office/drawing/2014/main" id="{CD3E23E5-FDAF-4DAA-B116-C32E4604A59E}"/>
              </a:ext>
            </a:extLst>
          </p:cNvPr>
          <p:cNvCxnSpPr>
            <a:cxnSpLocks/>
          </p:cNvCxnSpPr>
          <p:nvPr/>
        </p:nvCxnSpPr>
        <p:spPr bwMode="auto">
          <a:xfrm>
            <a:off x="7150929" y="3868973"/>
            <a:ext cx="376125" cy="0"/>
          </a:xfrm>
          <a:prstGeom prst="line">
            <a:avLst/>
          </a:prstGeom>
          <a:noFill/>
          <a:ln w="28575" cap="flat" cmpd="sng" algn="ctr">
            <a:solidFill>
              <a:schemeClr val="tx2"/>
            </a:solidFill>
            <a:prstDash val="solid"/>
            <a:round/>
            <a:headEnd type="none" w="med" len="med"/>
            <a:tailEnd type="none" w="med" len="med"/>
          </a:ln>
          <a:effectLst/>
        </p:spPr>
      </p:cxnSp>
      <p:cxnSp>
        <p:nvCxnSpPr>
          <p:cNvPr id="1437" name="Straight Connector 1436">
            <a:extLst>
              <a:ext uri="{FF2B5EF4-FFF2-40B4-BE49-F238E27FC236}">
                <a16:creationId xmlns:a16="http://schemas.microsoft.com/office/drawing/2014/main" id="{179D65DC-BA53-4284-B43E-AA8D5C84ABA8}"/>
              </a:ext>
            </a:extLst>
          </p:cNvPr>
          <p:cNvCxnSpPr>
            <a:cxnSpLocks/>
          </p:cNvCxnSpPr>
          <p:nvPr/>
        </p:nvCxnSpPr>
        <p:spPr bwMode="auto">
          <a:xfrm>
            <a:off x="7141583" y="3945255"/>
            <a:ext cx="380798" cy="0"/>
          </a:xfrm>
          <a:prstGeom prst="line">
            <a:avLst/>
          </a:prstGeom>
          <a:noFill/>
          <a:ln w="28575" cap="flat" cmpd="sng" algn="ctr">
            <a:solidFill>
              <a:schemeClr val="tx2"/>
            </a:solidFill>
            <a:prstDash val="solid"/>
            <a:round/>
            <a:headEnd type="none" w="med" len="med"/>
            <a:tailEnd type="none" w="med" len="med"/>
          </a:ln>
          <a:effectLst/>
        </p:spPr>
      </p:cxnSp>
      <p:cxnSp>
        <p:nvCxnSpPr>
          <p:cNvPr id="1440" name="Straight Connector 1439">
            <a:extLst>
              <a:ext uri="{FF2B5EF4-FFF2-40B4-BE49-F238E27FC236}">
                <a16:creationId xmlns:a16="http://schemas.microsoft.com/office/drawing/2014/main" id="{18847C16-8070-43D6-881C-B5F0F55C1017}"/>
              </a:ext>
            </a:extLst>
          </p:cNvPr>
          <p:cNvCxnSpPr>
            <a:cxnSpLocks/>
          </p:cNvCxnSpPr>
          <p:nvPr/>
        </p:nvCxnSpPr>
        <p:spPr bwMode="auto">
          <a:xfrm>
            <a:off x="7133794" y="4021536"/>
            <a:ext cx="387029" cy="0"/>
          </a:xfrm>
          <a:prstGeom prst="line">
            <a:avLst/>
          </a:prstGeom>
          <a:noFill/>
          <a:ln w="28575" cap="flat" cmpd="sng" algn="ctr">
            <a:solidFill>
              <a:schemeClr val="tx2"/>
            </a:solidFill>
            <a:prstDash val="solid"/>
            <a:round/>
            <a:headEnd type="none" w="med" len="med"/>
            <a:tailEnd type="none" w="med" len="med"/>
          </a:ln>
          <a:effectLst/>
        </p:spPr>
      </p:cxnSp>
      <p:cxnSp>
        <p:nvCxnSpPr>
          <p:cNvPr id="1443" name="Straight Connector 1442">
            <a:extLst>
              <a:ext uri="{FF2B5EF4-FFF2-40B4-BE49-F238E27FC236}">
                <a16:creationId xmlns:a16="http://schemas.microsoft.com/office/drawing/2014/main" id="{805DB8F5-55AE-440D-85B8-B1832FB0CB11}"/>
              </a:ext>
            </a:extLst>
          </p:cNvPr>
          <p:cNvCxnSpPr>
            <a:cxnSpLocks/>
          </p:cNvCxnSpPr>
          <p:nvPr/>
        </p:nvCxnSpPr>
        <p:spPr bwMode="auto">
          <a:xfrm>
            <a:off x="7135351" y="4097818"/>
            <a:ext cx="383914" cy="0"/>
          </a:xfrm>
          <a:prstGeom prst="line">
            <a:avLst/>
          </a:prstGeom>
          <a:noFill/>
          <a:ln w="28575" cap="flat" cmpd="sng" algn="ctr">
            <a:solidFill>
              <a:schemeClr val="tx2"/>
            </a:solidFill>
            <a:prstDash val="solid"/>
            <a:round/>
            <a:headEnd type="none" w="med" len="med"/>
            <a:tailEnd type="none" w="med" len="med"/>
          </a:ln>
          <a:effectLst/>
        </p:spPr>
      </p:cxnSp>
      <p:cxnSp>
        <p:nvCxnSpPr>
          <p:cNvPr id="1447" name="Straight Connector 1446">
            <a:extLst>
              <a:ext uri="{FF2B5EF4-FFF2-40B4-BE49-F238E27FC236}">
                <a16:creationId xmlns:a16="http://schemas.microsoft.com/office/drawing/2014/main" id="{CAC75A6A-2B39-44F7-91F2-0587FF2C2589}"/>
              </a:ext>
            </a:extLst>
          </p:cNvPr>
          <p:cNvCxnSpPr>
            <a:cxnSpLocks/>
          </p:cNvCxnSpPr>
          <p:nvPr/>
        </p:nvCxnSpPr>
        <p:spPr bwMode="auto">
          <a:xfrm>
            <a:off x="7111985" y="4174100"/>
            <a:ext cx="410396" cy="0"/>
          </a:xfrm>
          <a:prstGeom prst="line">
            <a:avLst/>
          </a:prstGeom>
          <a:noFill/>
          <a:ln w="28575" cap="flat" cmpd="sng" algn="ctr">
            <a:solidFill>
              <a:schemeClr val="tx2"/>
            </a:solidFill>
            <a:prstDash val="solid"/>
            <a:round/>
            <a:headEnd type="none" w="med" len="med"/>
            <a:tailEnd type="none" w="med" len="med"/>
          </a:ln>
          <a:effectLst/>
        </p:spPr>
      </p:cxnSp>
      <p:cxnSp>
        <p:nvCxnSpPr>
          <p:cNvPr id="1450" name="Straight Connector 1449">
            <a:extLst>
              <a:ext uri="{FF2B5EF4-FFF2-40B4-BE49-F238E27FC236}">
                <a16:creationId xmlns:a16="http://schemas.microsoft.com/office/drawing/2014/main" id="{27DD6D7C-EACA-487D-AEB4-C557E1D1EA84}"/>
              </a:ext>
            </a:extLst>
          </p:cNvPr>
          <p:cNvCxnSpPr>
            <a:cxnSpLocks/>
          </p:cNvCxnSpPr>
          <p:nvPr/>
        </p:nvCxnSpPr>
        <p:spPr bwMode="auto">
          <a:xfrm>
            <a:off x="7090176" y="4250382"/>
            <a:ext cx="438436" cy="0"/>
          </a:xfrm>
          <a:prstGeom prst="line">
            <a:avLst/>
          </a:prstGeom>
          <a:noFill/>
          <a:ln w="28575" cap="flat" cmpd="sng" algn="ctr">
            <a:solidFill>
              <a:schemeClr val="tx2"/>
            </a:solidFill>
            <a:prstDash val="solid"/>
            <a:round/>
            <a:headEnd type="none" w="med" len="med"/>
            <a:tailEnd type="none" w="med" len="med"/>
          </a:ln>
          <a:effectLst/>
        </p:spPr>
      </p:cxnSp>
      <p:cxnSp>
        <p:nvCxnSpPr>
          <p:cNvPr id="1453" name="Straight Connector 1452">
            <a:extLst>
              <a:ext uri="{FF2B5EF4-FFF2-40B4-BE49-F238E27FC236}">
                <a16:creationId xmlns:a16="http://schemas.microsoft.com/office/drawing/2014/main" id="{FBDDE121-C422-449D-8D21-D108D507871C}"/>
              </a:ext>
            </a:extLst>
          </p:cNvPr>
          <p:cNvCxnSpPr>
            <a:cxnSpLocks/>
          </p:cNvCxnSpPr>
          <p:nvPr/>
        </p:nvCxnSpPr>
        <p:spPr bwMode="auto">
          <a:xfrm>
            <a:off x="7082388" y="4326663"/>
            <a:ext cx="439993" cy="0"/>
          </a:xfrm>
          <a:prstGeom prst="line">
            <a:avLst/>
          </a:prstGeom>
          <a:noFill/>
          <a:ln w="28575" cap="flat" cmpd="sng" algn="ctr">
            <a:solidFill>
              <a:schemeClr val="tx2"/>
            </a:solidFill>
            <a:prstDash val="solid"/>
            <a:round/>
            <a:headEnd type="none" w="med" len="med"/>
            <a:tailEnd type="none" w="med" len="med"/>
          </a:ln>
          <a:effectLst/>
        </p:spPr>
      </p:cxnSp>
      <p:cxnSp>
        <p:nvCxnSpPr>
          <p:cNvPr id="1457" name="Straight Connector 1456">
            <a:extLst>
              <a:ext uri="{FF2B5EF4-FFF2-40B4-BE49-F238E27FC236}">
                <a16:creationId xmlns:a16="http://schemas.microsoft.com/office/drawing/2014/main" id="{CACE6BC0-5061-478E-84C3-D1F29EDC1C1B}"/>
              </a:ext>
            </a:extLst>
          </p:cNvPr>
          <p:cNvCxnSpPr>
            <a:cxnSpLocks/>
          </p:cNvCxnSpPr>
          <p:nvPr/>
        </p:nvCxnSpPr>
        <p:spPr bwMode="auto">
          <a:xfrm>
            <a:off x="7038771" y="4402945"/>
            <a:ext cx="486725" cy="0"/>
          </a:xfrm>
          <a:prstGeom prst="line">
            <a:avLst/>
          </a:prstGeom>
          <a:noFill/>
          <a:ln w="28575" cap="flat" cmpd="sng" algn="ctr">
            <a:solidFill>
              <a:schemeClr val="tx2"/>
            </a:solidFill>
            <a:prstDash val="solid"/>
            <a:round/>
            <a:headEnd type="none" w="med" len="med"/>
            <a:tailEnd type="none" w="med" len="med"/>
          </a:ln>
          <a:effectLst/>
        </p:spPr>
      </p:cxnSp>
      <p:sp>
        <p:nvSpPr>
          <p:cNvPr id="1460" name="TextBox 1459">
            <a:extLst>
              <a:ext uri="{FF2B5EF4-FFF2-40B4-BE49-F238E27FC236}">
                <a16:creationId xmlns:a16="http://schemas.microsoft.com/office/drawing/2014/main" id="{663F1450-47E3-4CC0-814D-0AB8F49C931F}"/>
              </a:ext>
            </a:extLst>
          </p:cNvPr>
          <p:cNvSpPr txBox="1"/>
          <p:nvPr/>
        </p:nvSpPr>
        <p:spPr bwMode="auto">
          <a:xfrm>
            <a:off x="8039100" y="1018978"/>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3</a:t>
            </a:r>
          </a:p>
        </p:txBody>
      </p:sp>
      <p:sp>
        <p:nvSpPr>
          <p:cNvPr id="1461" name="TextBox 1460">
            <a:extLst>
              <a:ext uri="{FF2B5EF4-FFF2-40B4-BE49-F238E27FC236}">
                <a16:creationId xmlns:a16="http://schemas.microsoft.com/office/drawing/2014/main" id="{3881453B-5062-4ED7-9DFB-64BED094C9AF}"/>
              </a:ext>
            </a:extLst>
          </p:cNvPr>
          <p:cNvSpPr txBox="1"/>
          <p:nvPr/>
        </p:nvSpPr>
        <p:spPr bwMode="auto">
          <a:xfrm>
            <a:off x="8039100" y="2757291"/>
            <a:ext cx="785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5</a:t>
            </a:r>
          </a:p>
        </p:txBody>
      </p:sp>
      <p:sp>
        <p:nvSpPr>
          <p:cNvPr id="1462" name="TextBox 1461">
            <a:extLst>
              <a:ext uri="{FF2B5EF4-FFF2-40B4-BE49-F238E27FC236}">
                <a16:creationId xmlns:a16="http://schemas.microsoft.com/office/drawing/2014/main" id="{5D3E88AB-592E-4B16-8EFC-28A23CAB2A12}"/>
              </a:ext>
            </a:extLst>
          </p:cNvPr>
          <p:cNvSpPr txBox="1"/>
          <p:nvPr/>
        </p:nvSpPr>
        <p:spPr bwMode="auto">
          <a:xfrm>
            <a:off x="10072339" y="997105"/>
            <a:ext cx="574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Clonal</a:t>
            </a:r>
          </a:p>
        </p:txBody>
      </p:sp>
      <p:sp>
        <p:nvSpPr>
          <p:cNvPr id="1463" name="TextBox 1462">
            <a:extLst>
              <a:ext uri="{FF2B5EF4-FFF2-40B4-BE49-F238E27FC236}">
                <a16:creationId xmlns:a16="http://schemas.microsoft.com/office/drawing/2014/main" id="{27393291-D5F8-43CC-8170-734E41151C65}"/>
              </a:ext>
            </a:extLst>
          </p:cNvPr>
          <p:cNvSpPr txBox="1"/>
          <p:nvPr/>
        </p:nvSpPr>
        <p:spPr bwMode="auto">
          <a:xfrm>
            <a:off x="9227613" y="990600"/>
            <a:ext cx="801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1464" name="Left Bracket 1463">
            <a:extLst>
              <a:ext uri="{FF2B5EF4-FFF2-40B4-BE49-F238E27FC236}">
                <a16:creationId xmlns:a16="http://schemas.microsoft.com/office/drawing/2014/main" id="{4C084942-2009-4371-9E50-7DBCBE1C3DE4}"/>
              </a:ext>
            </a:extLst>
          </p:cNvPr>
          <p:cNvSpPr/>
          <p:nvPr/>
        </p:nvSpPr>
        <p:spPr bwMode="auto">
          <a:xfrm rot="5400000">
            <a:off x="9569431" y="611199"/>
            <a:ext cx="45719" cy="1272329"/>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466" name="Left Bracket 1465">
            <a:extLst>
              <a:ext uri="{FF2B5EF4-FFF2-40B4-BE49-F238E27FC236}">
                <a16:creationId xmlns:a16="http://schemas.microsoft.com/office/drawing/2014/main" id="{0E78EEC4-D945-4467-90E9-B6690E3A8DEB}"/>
              </a:ext>
            </a:extLst>
          </p:cNvPr>
          <p:cNvSpPr/>
          <p:nvPr/>
        </p:nvSpPr>
        <p:spPr bwMode="auto">
          <a:xfrm rot="5400000">
            <a:off x="10324077" y="1153973"/>
            <a:ext cx="45719" cy="186784"/>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467" name="Freeform: Shape 1466">
            <a:extLst>
              <a:ext uri="{FF2B5EF4-FFF2-40B4-BE49-F238E27FC236}">
                <a16:creationId xmlns:a16="http://schemas.microsoft.com/office/drawing/2014/main" id="{87C03DF2-DFC6-4051-9735-8D90326CF978}"/>
              </a:ext>
            </a:extLst>
          </p:cNvPr>
          <p:cNvSpPr/>
          <p:nvPr/>
        </p:nvSpPr>
        <p:spPr bwMode="auto">
          <a:xfrm>
            <a:off x="8912994" y="1306517"/>
            <a:ext cx="1620894" cy="1151182"/>
          </a:xfrm>
          <a:custGeom>
            <a:avLst/>
            <a:gdLst>
              <a:gd name="connsiteX0" fmla="*/ 0 w 1620894"/>
              <a:gd name="connsiteY0" fmla="*/ 0 h 1151182"/>
              <a:gd name="connsiteX1" fmla="*/ 0 w 1620894"/>
              <a:gd name="connsiteY1" fmla="*/ 1151182 h 1151182"/>
              <a:gd name="connsiteX2" fmla="*/ 1620894 w 1620894"/>
              <a:gd name="connsiteY2" fmla="*/ 1151182 h 1151182"/>
            </a:gdLst>
            <a:ahLst/>
            <a:cxnLst>
              <a:cxn ang="0">
                <a:pos x="connsiteX0" y="connsiteY0"/>
              </a:cxn>
              <a:cxn ang="0">
                <a:pos x="connsiteX1" y="connsiteY1"/>
              </a:cxn>
              <a:cxn ang="0">
                <a:pos x="connsiteX2" y="connsiteY2"/>
              </a:cxn>
            </a:cxnLst>
            <a:rect l="l" t="t" r="r" b="b"/>
            <a:pathLst>
              <a:path w="1620894" h="1151182">
                <a:moveTo>
                  <a:pt x="0" y="0"/>
                </a:moveTo>
                <a:lnTo>
                  <a:pt x="0" y="1151182"/>
                </a:lnTo>
                <a:lnTo>
                  <a:pt x="1620894" y="115118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cxnSp>
        <p:nvCxnSpPr>
          <p:cNvPr id="1665" name="Straight Connector 1664">
            <a:extLst>
              <a:ext uri="{FF2B5EF4-FFF2-40B4-BE49-F238E27FC236}">
                <a16:creationId xmlns:a16="http://schemas.microsoft.com/office/drawing/2014/main" id="{5D334B48-FEF9-428D-8160-8258560DBA96}"/>
              </a:ext>
            </a:extLst>
          </p:cNvPr>
          <p:cNvCxnSpPr/>
          <p:nvPr/>
        </p:nvCxnSpPr>
        <p:spPr bwMode="auto">
          <a:xfrm>
            <a:off x="10252934" y="1307480"/>
            <a:ext cx="0" cy="1148379"/>
          </a:xfrm>
          <a:prstGeom prst="line">
            <a:avLst/>
          </a:prstGeom>
          <a:noFill/>
          <a:ln w="28575" cap="flat" cmpd="sng" algn="ctr">
            <a:solidFill>
              <a:schemeClr val="accent4"/>
            </a:solidFill>
            <a:prstDash val="sysDash"/>
            <a:round/>
            <a:headEnd type="none" w="med" len="med"/>
            <a:tailEnd type="none" w="med" len="med"/>
          </a:ln>
          <a:effectLst/>
        </p:spPr>
      </p:cxnSp>
      <p:grpSp>
        <p:nvGrpSpPr>
          <p:cNvPr id="1484" name="Group 1483">
            <a:extLst>
              <a:ext uri="{FF2B5EF4-FFF2-40B4-BE49-F238E27FC236}">
                <a16:creationId xmlns:a16="http://schemas.microsoft.com/office/drawing/2014/main" id="{CD297C0E-D058-4B7C-917D-F92C9D753B0A}"/>
              </a:ext>
            </a:extLst>
          </p:cNvPr>
          <p:cNvGrpSpPr/>
          <p:nvPr/>
        </p:nvGrpSpPr>
        <p:grpSpPr>
          <a:xfrm>
            <a:off x="8856044" y="1358494"/>
            <a:ext cx="45719" cy="1035678"/>
            <a:chOff x="8825564" y="1422614"/>
            <a:chExt cx="76200" cy="1035678"/>
          </a:xfrm>
        </p:grpSpPr>
        <p:cxnSp>
          <p:nvCxnSpPr>
            <p:cNvPr id="1469" name="Straight Connector 1468">
              <a:extLst>
                <a:ext uri="{FF2B5EF4-FFF2-40B4-BE49-F238E27FC236}">
                  <a16:creationId xmlns:a16="http://schemas.microsoft.com/office/drawing/2014/main" id="{D786015B-A4EE-4D8D-8598-14E793C20DCC}"/>
                </a:ext>
              </a:extLst>
            </p:cNvPr>
            <p:cNvCxnSpPr/>
            <p:nvPr/>
          </p:nvCxnSpPr>
          <p:spPr bwMode="auto">
            <a:xfrm>
              <a:off x="8825564" y="2458292"/>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0" name="Straight Connector 1469">
              <a:extLst>
                <a:ext uri="{FF2B5EF4-FFF2-40B4-BE49-F238E27FC236}">
                  <a16:creationId xmlns:a16="http://schemas.microsoft.com/office/drawing/2014/main" id="{664EA107-6FF6-4E7D-AD09-F7CE32FA3889}"/>
                </a:ext>
              </a:extLst>
            </p:cNvPr>
            <p:cNvCxnSpPr>
              <a:cxnSpLocks/>
            </p:cNvCxnSpPr>
            <p:nvPr/>
          </p:nvCxnSpPr>
          <p:spPr bwMode="auto">
            <a:xfrm>
              <a:off x="8825564" y="2378630"/>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2" name="Straight Connector 1471">
              <a:extLst>
                <a:ext uri="{FF2B5EF4-FFF2-40B4-BE49-F238E27FC236}">
                  <a16:creationId xmlns:a16="http://schemas.microsoft.com/office/drawing/2014/main" id="{26DE4BCD-BF68-4FD2-9BEA-E3130EA07207}"/>
                </a:ext>
              </a:extLst>
            </p:cNvPr>
            <p:cNvCxnSpPr>
              <a:cxnSpLocks/>
            </p:cNvCxnSpPr>
            <p:nvPr/>
          </p:nvCxnSpPr>
          <p:spPr bwMode="auto">
            <a:xfrm>
              <a:off x="8825564" y="2298962"/>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3" name="Straight Connector 1472">
              <a:extLst>
                <a:ext uri="{FF2B5EF4-FFF2-40B4-BE49-F238E27FC236}">
                  <a16:creationId xmlns:a16="http://schemas.microsoft.com/office/drawing/2014/main" id="{71B0D1A8-0AE4-4199-83B7-2F452F144221}"/>
                </a:ext>
              </a:extLst>
            </p:cNvPr>
            <p:cNvCxnSpPr>
              <a:cxnSpLocks/>
            </p:cNvCxnSpPr>
            <p:nvPr/>
          </p:nvCxnSpPr>
          <p:spPr bwMode="auto">
            <a:xfrm>
              <a:off x="8825564" y="2219294"/>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4" name="Straight Connector 1473">
              <a:extLst>
                <a:ext uri="{FF2B5EF4-FFF2-40B4-BE49-F238E27FC236}">
                  <a16:creationId xmlns:a16="http://schemas.microsoft.com/office/drawing/2014/main" id="{7441BEF4-CBBF-4CBC-99D6-CED78DFBBE3C}"/>
                </a:ext>
              </a:extLst>
            </p:cNvPr>
            <p:cNvCxnSpPr>
              <a:cxnSpLocks/>
            </p:cNvCxnSpPr>
            <p:nvPr/>
          </p:nvCxnSpPr>
          <p:spPr bwMode="auto">
            <a:xfrm>
              <a:off x="8825564" y="213962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5" name="Straight Connector 1474">
              <a:extLst>
                <a:ext uri="{FF2B5EF4-FFF2-40B4-BE49-F238E27FC236}">
                  <a16:creationId xmlns:a16="http://schemas.microsoft.com/office/drawing/2014/main" id="{0420D9DB-9AC1-44C4-AB10-19ADB35C739A}"/>
                </a:ext>
              </a:extLst>
            </p:cNvPr>
            <p:cNvCxnSpPr>
              <a:cxnSpLocks/>
            </p:cNvCxnSpPr>
            <p:nvPr/>
          </p:nvCxnSpPr>
          <p:spPr bwMode="auto">
            <a:xfrm>
              <a:off x="8825564" y="205995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6" name="Straight Connector 1475">
              <a:extLst>
                <a:ext uri="{FF2B5EF4-FFF2-40B4-BE49-F238E27FC236}">
                  <a16:creationId xmlns:a16="http://schemas.microsoft.com/office/drawing/2014/main" id="{8A264822-DE15-4E89-B4C7-7A9ADBCECAC2}"/>
                </a:ext>
              </a:extLst>
            </p:cNvPr>
            <p:cNvCxnSpPr>
              <a:cxnSpLocks/>
            </p:cNvCxnSpPr>
            <p:nvPr/>
          </p:nvCxnSpPr>
          <p:spPr bwMode="auto">
            <a:xfrm>
              <a:off x="8825564" y="1980290"/>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7" name="Straight Connector 1476">
              <a:extLst>
                <a:ext uri="{FF2B5EF4-FFF2-40B4-BE49-F238E27FC236}">
                  <a16:creationId xmlns:a16="http://schemas.microsoft.com/office/drawing/2014/main" id="{D4DAEF48-AB19-4041-A89B-F2F8B340C9D9}"/>
                </a:ext>
              </a:extLst>
            </p:cNvPr>
            <p:cNvCxnSpPr>
              <a:cxnSpLocks/>
            </p:cNvCxnSpPr>
            <p:nvPr/>
          </p:nvCxnSpPr>
          <p:spPr bwMode="auto">
            <a:xfrm>
              <a:off x="8825564" y="1900622"/>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8" name="Straight Connector 1477">
              <a:extLst>
                <a:ext uri="{FF2B5EF4-FFF2-40B4-BE49-F238E27FC236}">
                  <a16:creationId xmlns:a16="http://schemas.microsoft.com/office/drawing/2014/main" id="{D3CBD36C-8EFC-40F6-9548-5444252745C0}"/>
                </a:ext>
              </a:extLst>
            </p:cNvPr>
            <p:cNvCxnSpPr>
              <a:cxnSpLocks/>
            </p:cNvCxnSpPr>
            <p:nvPr/>
          </p:nvCxnSpPr>
          <p:spPr bwMode="auto">
            <a:xfrm>
              <a:off x="8825564" y="1820954"/>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79" name="Straight Connector 1478">
              <a:extLst>
                <a:ext uri="{FF2B5EF4-FFF2-40B4-BE49-F238E27FC236}">
                  <a16:creationId xmlns:a16="http://schemas.microsoft.com/office/drawing/2014/main" id="{2232A210-7F7A-4AF7-9EC2-EABFDC96BF44}"/>
                </a:ext>
              </a:extLst>
            </p:cNvPr>
            <p:cNvCxnSpPr>
              <a:cxnSpLocks/>
            </p:cNvCxnSpPr>
            <p:nvPr/>
          </p:nvCxnSpPr>
          <p:spPr bwMode="auto">
            <a:xfrm>
              <a:off x="8825564" y="1741286"/>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80" name="Straight Connector 1479">
              <a:extLst>
                <a:ext uri="{FF2B5EF4-FFF2-40B4-BE49-F238E27FC236}">
                  <a16:creationId xmlns:a16="http://schemas.microsoft.com/office/drawing/2014/main" id="{C8F70B01-B9E3-4281-ACCC-868455C8B3A2}"/>
                </a:ext>
              </a:extLst>
            </p:cNvPr>
            <p:cNvCxnSpPr>
              <a:cxnSpLocks/>
            </p:cNvCxnSpPr>
            <p:nvPr/>
          </p:nvCxnSpPr>
          <p:spPr bwMode="auto">
            <a:xfrm>
              <a:off x="8825564" y="1661618"/>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81" name="Straight Connector 1480">
              <a:extLst>
                <a:ext uri="{FF2B5EF4-FFF2-40B4-BE49-F238E27FC236}">
                  <a16:creationId xmlns:a16="http://schemas.microsoft.com/office/drawing/2014/main" id="{3636A04F-47A2-4747-A29E-196DF41B3F6F}"/>
                </a:ext>
              </a:extLst>
            </p:cNvPr>
            <p:cNvCxnSpPr>
              <a:cxnSpLocks/>
            </p:cNvCxnSpPr>
            <p:nvPr/>
          </p:nvCxnSpPr>
          <p:spPr bwMode="auto">
            <a:xfrm>
              <a:off x="8825564" y="1581950"/>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82" name="Straight Connector 1481">
              <a:extLst>
                <a:ext uri="{FF2B5EF4-FFF2-40B4-BE49-F238E27FC236}">
                  <a16:creationId xmlns:a16="http://schemas.microsoft.com/office/drawing/2014/main" id="{BA846EDF-C55E-4B04-A987-0142834FE70E}"/>
                </a:ext>
              </a:extLst>
            </p:cNvPr>
            <p:cNvCxnSpPr>
              <a:cxnSpLocks/>
            </p:cNvCxnSpPr>
            <p:nvPr/>
          </p:nvCxnSpPr>
          <p:spPr bwMode="auto">
            <a:xfrm>
              <a:off x="8825564" y="1502282"/>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1483" name="Straight Connector 1482">
              <a:extLst>
                <a:ext uri="{FF2B5EF4-FFF2-40B4-BE49-F238E27FC236}">
                  <a16:creationId xmlns:a16="http://schemas.microsoft.com/office/drawing/2014/main" id="{77877B71-3C48-4B89-850D-B4FD52A0B520}"/>
                </a:ext>
              </a:extLst>
            </p:cNvPr>
            <p:cNvCxnSpPr>
              <a:cxnSpLocks/>
            </p:cNvCxnSpPr>
            <p:nvPr/>
          </p:nvCxnSpPr>
          <p:spPr bwMode="auto">
            <a:xfrm>
              <a:off x="8825564" y="1422614"/>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92" name="Group 1491">
            <a:extLst>
              <a:ext uri="{FF2B5EF4-FFF2-40B4-BE49-F238E27FC236}">
                <a16:creationId xmlns:a16="http://schemas.microsoft.com/office/drawing/2014/main" id="{B94B5664-186D-4FA2-91D6-F3D9F9174300}"/>
              </a:ext>
            </a:extLst>
          </p:cNvPr>
          <p:cNvGrpSpPr/>
          <p:nvPr/>
        </p:nvGrpSpPr>
        <p:grpSpPr>
          <a:xfrm>
            <a:off x="8915982" y="2457460"/>
            <a:ext cx="1490262" cy="45719"/>
            <a:chOff x="8915982" y="2521580"/>
            <a:chExt cx="1490262" cy="228600"/>
          </a:xfrm>
        </p:grpSpPr>
        <p:cxnSp>
          <p:nvCxnSpPr>
            <p:cNvPr id="1486" name="Straight Connector 1485">
              <a:extLst>
                <a:ext uri="{FF2B5EF4-FFF2-40B4-BE49-F238E27FC236}">
                  <a16:creationId xmlns:a16="http://schemas.microsoft.com/office/drawing/2014/main" id="{734AC8DB-03A8-4759-B15C-84BEDBF27154}"/>
                </a:ext>
              </a:extLst>
            </p:cNvPr>
            <p:cNvCxnSpPr/>
            <p:nvPr/>
          </p:nvCxnSpPr>
          <p:spPr bwMode="auto">
            <a:xfrm>
              <a:off x="8915982" y="252158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487" name="Straight Connector 1486">
              <a:extLst>
                <a:ext uri="{FF2B5EF4-FFF2-40B4-BE49-F238E27FC236}">
                  <a16:creationId xmlns:a16="http://schemas.microsoft.com/office/drawing/2014/main" id="{F2B6CF9B-79DA-4867-B741-07932DB4F69F}"/>
                </a:ext>
              </a:extLst>
            </p:cNvPr>
            <p:cNvCxnSpPr/>
            <p:nvPr/>
          </p:nvCxnSpPr>
          <p:spPr bwMode="auto">
            <a:xfrm>
              <a:off x="9214034" y="252158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488" name="Straight Connector 1487">
              <a:extLst>
                <a:ext uri="{FF2B5EF4-FFF2-40B4-BE49-F238E27FC236}">
                  <a16:creationId xmlns:a16="http://schemas.microsoft.com/office/drawing/2014/main" id="{45B52290-9212-4199-8AD8-ADFFD759B5AC}"/>
                </a:ext>
              </a:extLst>
            </p:cNvPr>
            <p:cNvCxnSpPr/>
            <p:nvPr/>
          </p:nvCxnSpPr>
          <p:spPr bwMode="auto">
            <a:xfrm>
              <a:off x="9512086" y="252158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489" name="Straight Connector 1488">
              <a:extLst>
                <a:ext uri="{FF2B5EF4-FFF2-40B4-BE49-F238E27FC236}">
                  <a16:creationId xmlns:a16="http://schemas.microsoft.com/office/drawing/2014/main" id="{CB52C25D-A097-4BAD-9EB4-B77FD82ABDF6}"/>
                </a:ext>
              </a:extLst>
            </p:cNvPr>
            <p:cNvCxnSpPr/>
            <p:nvPr/>
          </p:nvCxnSpPr>
          <p:spPr bwMode="auto">
            <a:xfrm>
              <a:off x="9810138" y="252158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490" name="Straight Connector 1489">
              <a:extLst>
                <a:ext uri="{FF2B5EF4-FFF2-40B4-BE49-F238E27FC236}">
                  <a16:creationId xmlns:a16="http://schemas.microsoft.com/office/drawing/2014/main" id="{36A58B3C-5C77-4043-B10B-55EF7124E2D6}"/>
                </a:ext>
              </a:extLst>
            </p:cNvPr>
            <p:cNvCxnSpPr/>
            <p:nvPr/>
          </p:nvCxnSpPr>
          <p:spPr bwMode="auto">
            <a:xfrm>
              <a:off x="10108190" y="2521580"/>
              <a:ext cx="0" cy="228600"/>
            </a:xfrm>
            <a:prstGeom prst="line">
              <a:avLst/>
            </a:prstGeom>
            <a:noFill/>
            <a:ln w="28575" cap="flat" cmpd="sng" algn="ctr">
              <a:solidFill>
                <a:schemeClr val="bg1"/>
              </a:solidFill>
              <a:prstDash val="solid"/>
              <a:round/>
              <a:headEnd type="none" w="med" len="med"/>
              <a:tailEnd type="none" w="med" len="med"/>
            </a:ln>
            <a:effectLst/>
          </p:spPr>
        </p:cxnSp>
        <p:cxnSp>
          <p:nvCxnSpPr>
            <p:cNvPr id="1491" name="Straight Connector 1490">
              <a:extLst>
                <a:ext uri="{FF2B5EF4-FFF2-40B4-BE49-F238E27FC236}">
                  <a16:creationId xmlns:a16="http://schemas.microsoft.com/office/drawing/2014/main" id="{37B82367-C531-4BB6-A9D9-9A78F19254ED}"/>
                </a:ext>
              </a:extLst>
            </p:cNvPr>
            <p:cNvCxnSpPr/>
            <p:nvPr/>
          </p:nvCxnSpPr>
          <p:spPr bwMode="auto">
            <a:xfrm>
              <a:off x="10406244" y="2521580"/>
              <a:ext cx="0" cy="228600"/>
            </a:xfrm>
            <a:prstGeom prst="line">
              <a:avLst/>
            </a:prstGeom>
            <a:noFill/>
            <a:ln w="28575" cap="flat" cmpd="sng" algn="ctr">
              <a:solidFill>
                <a:schemeClr val="bg1"/>
              </a:solidFill>
              <a:prstDash val="solid"/>
              <a:round/>
              <a:headEnd type="none" w="med" len="med"/>
              <a:tailEnd type="none" w="med" len="med"/>
            </a:ln>
            <a:effectLst/>
          </p:spPr>
        </p:cxnSp>
      </p:grpSp>
      <p:sp>
        <p:nvSpPr>
          <p:cNvPr id="1493" name="TextBox 1492">
            <a:extLst>
              <a:ext uri="{FF2B5EF4-FFF2-40B4-BE49-F238E27FC236}">
                <a16:creationId xmlns:a16="http://schemas.microsoft.com/office/drawing/2014/main" id="{4C71CBC2-5EB1-40A7-9044-C631CC5D1517}"/>
              </a:ext>
            </a:extLst>
          </p:cNvPr>
          <p:cNvSpPr txBox="1"/>
          <p:nvPr/>
        </p:nvSpPr>
        <p:spPr bwMode="auto">
          <a:xfrm>
            <a:off x="8117093" y="1295357"/>
            <a:ext cx="803884" cy="1208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PTEN</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10q23.31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MEF2B</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5p</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KMT2D</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EZH2</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HVCN1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CREBBP</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BCL2</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TNFRSF14</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BCL2</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GNA13</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IRF8</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19q</a:t>
            </a:r>
          </a:p>
        </p:txBody>
      </p:sp>
      <p:sp>
        <p:nvSpPr>
          <p:cNvPr id="1494" name="TextBox 1493">
            <a:extLst>
              <a:ext uri="{FF2B5EF4-FFF2-40B4-BE49-F238E27FC236}">
                <a16:creationId xmlns:a16="http://schemas.microsoft.com/office/drawing/2014/main" id="{712C3CF8-A200-4CAC-ABF4-4EDD5D8752D5}"/>
              </a:ext>
            </a:extLst>
          </p:cNvPr>
          <p:cNvSpPr txBox="1"/>
          <p:nvPr/>
        </p:nvSpPr>
        <p:spPr bwMode="auto">
          <a:xfrm>
            <a:off x="8775999" y="2428517"/>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495" name="TextBox 1494">
            <a:extLst>
              <a:ext uri="{FF2B5EF4-FFF2-40B4-BE49-F238E27FC236}">
                <a16:creationId xmlns:a16="http://schemas.microsoft.com/office/drawing/2014/main" id="{0622CA4E-B17B-471B-A66C-0E8EED04D7FD}"/>
              </a:ext>
            </a:extLst>
          </p:cNvPr>
          <p:cNvSpPr txBox="1"/>
          <p:nvPr/>
        </p:nvSpPr>
        <p:spPr bwMode="auto">
          <a:xfrm>
            <a:off x="9024770" y="2433896"/>
            <a:ext cx="392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1496" name="TextBox 1495">
            <a:extLst>
              <a:ext uri="{FF2B5EF4-FFF2-40B4-BE49-F238E27FC236}">
                <a16:creationId xmlns:a16="http://schemas.microsoft.com/office/drawing/2014/main" id="{8F2B9068-1508-4313-9C6A-FD2DBC9C92E0}"/>
              </a:ext>
            </a:extLst>
          </p:cNvPr>
          <p:cNvSpPr txBox="1"/>
          <p:nvPr/>
        </p:nvSpPr>
        <p:spPr bwMode="auto">
          <a:xfrm>
            <a:off x="9316571" y="2433896"/>
            <a:ext cx="392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1497" name="TextBox 1496">
            <a:extLst>
              <a:ext uri="{FF2B5EF4-FFF2-40B4-BE49-F238E27FC236}">
                <a16:creationId xmlns:a16="http://schemas.microsoft.com/office/drawing/2014/main" id="{44064BF9-0115-48FF-BD0F-C01025100098}"/>
              </a:ext>
            </a:extLst>
          </p:cNvPr>
          <p:cNvSpPr txBox="1"/>
          <p:nvPr/>
        </p:nvSpPr>
        <p:spPr bwMode="auto">
          <a:xfrm>
            <a:off x="9608372" y="2433896"/>
            <a:ext cx="392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1498" name="TextBox 1497">
            <a:extLst>
              <a:ext uri="{FF2B5EF4-FFF2-40B4-BE49-F238E27FC236}">
                <a16:creationId xmlns:a16="http://schemas.microsoft.com/office/drawing/2014/main" id="{301AA1B3-59F8-4892-AFBD-A6BF9009FC9F}"/>
              </a:ext>
            </a:extLst>
          </p:cNvPr>
          <p:cNvSpPr txBox="1"/>
          <p:nvPr/>
        </p:nvSpPr>
        <p:spPr bwMode="auto">
          <a:xfrm>
            <a:off x="9923033" y="2433896"/>
            <a:ext cx="392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1499" name="TextBox 1498">
            <a:extLst>
              <a:ext uri="{FF2B5EF4-FFF2-40B4-BE49-F238E27FC236}">
                <a16:creationId xmlns:a16="http://schemas.microsoft.com/office/drawing/2014/main" id="{1427F3CD-4632-43B3-AC12-E1025F8C1D14}"/>
              </a:ext>
            </a:extLst>
          </p:cNvPr>
          <p:cNvSpPr txBox="1"/>
          <p:nvPr/>
        </p:nvSpPr>
        <p:spPr bwMode="auto">
          <a:xfrm>
            <a:off x="10286104" y="2427173"/>
            <a:ext cx="183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1501" name="Oval 1500">
            <a:extLst>
              <a:ext uri="{FF2B5EF4-FFF2-40B4-BE49-F238E27FC236}">
                <a16:creationId xmlns:a16="http://schemas.microsoft.com/office/drawing/2014/main" id="{3BE4C866-34C4-4935-8D2E-C97262074088}"/>
              </a:ext>
            </a:extLst>
          </p:cNvPr>
          <p:cNvSpPr/>
          <p:nvPr/>
        </p:nvSpPr>
        <p:spPr bwMode="auto">
          <a:xfrm flipH="1" flipV="1">
            <a:off x="9199730" y="149493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2" name="Oval 1501">
            <a:extLst>
              <a:ext uri="{FF2B5EF4-FFF2-40B4-BE49-F238E27FC236}">
                <a16:creationId xmlns:a16="http://schemas.microsoft.com/office/drawing/2014/main" id="{511D2D12-4777-4847-81E2-7490A0ADC7D1}"/>
              </a:ext>
            </a:extLst>
          </p:cNvPr>
          <p:cNvSpPr/>
          <p:nvPr/>
        </p:nvSpPr>
        <p:spPr bwMode="auto">
          <a:xfrm flipH="1" flipV="1">
            <a:off x="9328822" y="15715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3" name="Oval 1502">
            <a:extLst>
              <a:ext uri="{FF2B5EF4-FFF2-40B4-BE49-F238E27FC236}">
                <a16:creationId xmlns:a16="http://schemas.microsoft.com/office/drawing/2014/main" id="{65005587-7265-4FD8-B2AC-AA862EBAEFAC}"/>
              </a:ext>
            </a:extLst>
          </p:cNvPr>
          <p:cNvSpPr/>
          <p:nvPr/>
        </p:nvSpPr>
        <p:spPr bwMode="auto">
          <a:xfrm flipH="1" flipV="1">
            <a:off x="9804848" y="141962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4" name="Oval 1503">
            <a:extLst>
              <a:ext uri="{FF2B5EF4-FFF2-40B4-BE49-F238E27FC236}">
                <a16:creationId xmlns:a16="http://schemas.microsoft.com/office/drawing/2014/main" id="{77EC3276-526F-45AC-B3E7-3909A35C3457}"/>
              </a:ext>
            </a:extLst>
          </p:cNvPr>
          <p:cNvSpPr/>
          <p:nvPr/>
        </p:nvSpPr>
        <p:spPr bwMode="auto">
          <a:xfrm flipH="1" flipV="1">
            <a:off x="10227086" y="13375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5" name="Oval 1504">
            <a:extLst>
              <a:ext uri="{FF2B5EF4-FFF2-40B4-BE49-F238E27FC236}">
                <a16:creationId xmlns:a16="http://schemas.microsoft.com/office/drawing/2014/main" id="{F7FAA29C-A866-4DA4-9A83-DEB001DA3077}"/>
              </a:ext>
            </a:extLst>
          </p:cNvPr>
          <p:cNvSpPr/>
          <p:nvPr/>
        </p:nvSpPr>
        <p:spPr bwMode="auto">
          <a:xfrm flipH="1" flipV="1">
            <a:off x="10138336" y="14908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6" name="Oval 1505">
            <a:extLst>
              <a:ext uri="{FF2B5EF4-FFF2-40B4-BE49-F238E27FC236}">
                <a16:creationId xmlns:a16="http://schemas.microsoft.com/office/drawing/2014/main" id="{877EABC4-233F-4525-BCE0-59975C64EA0B}"/>
              </a:ext>
            </a:extLst>
          </p:cNvPr>
          <p:cNvSpPr/>
          <p:nvPr/>
        </p:nvSpPr>
        <p:spPr bwMode="auto">
          <a:xfrm flipH="1" flipV="1">
            <a:off x="10384417" y="15540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7" name="Oval 1506">
            <a:extLst>
              <a:ext uri="{FF2B5EF4-FFF2-40B4-BE49-F238E27FC236}">
                <a16:creationId xmlns:a16="http://schemas.microsoft.com/office/drawing/2014/main" id="{97C1661B-13EA-4F83-9098-01A6AD75331D}"/>
              </a:ext>
            </a:extLst>
          </p:cNvPr>
          <p:cNvSpPr/>
          <p:nvPr/>
        </p:nvSpPr>
        <p:spPr bwMode="auto">
          <a:xfrm flipH="1" flipV="1">
            <a:off x="10384417" y="15823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8" name="Oval 1507">
            <a:extLst>
              <a:ext uri="{FF2B5EF4-FFF2-40B4-BE49-F238E27FC236}">
                <a16:creationId xmlns:a16="http://schemas.microsoft.com/office/drawing/2014/main" id="{CC0B4AFC-BFD5-4DB2-AA70-79C878AC1129}"/>
              </a:ext>
            </a:extLst>
          </p:cNvPr>
          <p:cNvSpPr/>
          <p:nvPr/>
        </p:nvSpPr>
        <p:spPr bwMode="auto">
          <a:xfrm flipH="1" flipV="1">
            <a:off x="10384417" y="15863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09" name="Oval 1508">
            <a:extLst>
              <a:ext uri="{FF2B5EF4-FFF2-40B4-BE49-F238E27FC236}">
                <a16:creationId xmlns:a16="http://schemas.microsoft.com/office/drawing/2014/main" id="{AD8958B6-1970-4A62-848C-D0CE6A54738D}"/>
              </a:ext>
            </a:extLst>
          </p:cNvPr>
          <p:cNvSpPr/>
          <p:nvPr/>
        </p:nvSpPr>
        <p:spPr bwMode="auto">
          <a:xfrm flipH="1" flipV="1">
            <a:off x="10317181" y="15581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0" name="Oval 1509">
            <a:extLst>
              <a:ext uri="{FF2B5EF4-FFF2-40B4-BE49-F238E27FC236}">
                <a16:creationId xmlns:a16="http://schemas.microsoft.com/office/drawing/2014/main" id="{F1AAB3D5-8A15-4C00-A00B-32C386E0A6E6}"/>
              </a:ext>
            </a:extLst>
          </p:cNvPr>
          <p:cNvSpPr/>
          <p:nvPr/>
        </p:nvSpPr>
        <p:spPr bwMode="auto">
          <a:xfrm flipH="1" flipV="1">
            <a:off x="10317181" y="15783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1" name="Oval 1510">
            <a:extLst>
              <a:ext uri="{FF2B5EF4-FFF2-40B4-BE49-F238E27FC236}">
                <a16:creationId xmlns:a16="http://schemas.microsoft.com/office/drawing/2014/main" id="{0BC1FA1E-C7DB-4A46-BD07-A65359ED6C95}"/>
              </a:ext>
            </a:extLst>
          </p:cNvPr>
          <p:cNvSpPr/>
          <p:nvPr/>
        </p:nvSpPr>
        <p:spPr bwMode="auto">
          <a:xfrm flipH="1" flipV="1">
            <a:off x="9968902" y="157426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2" name="Oval 1511">
            <a:extLst>
              <a:ext uri="{FF2B5EF4-FFF2-40B4-BE49-F238E27FC236}">
                <a16:creationId xmlns:a16="http://schemas.microsoft.com/office/drawing/2014/main" id="{173269E3-7CF5-44D6-A4D5-B573786D7E1D}"/>
              </a:ext>
            </a:extLst>
          </p:cNvPr>
          <p:cNvSpPr/>
          <p:nvPr/>
        </p:nvSpPr>
        <p:spPr bwMode="auto">
          <a:xfrm flipH="1" flipV="1">
            <a:off x="9878806" y="16388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3" name="Oval 1512">
            <a:extLst>
              <a:ext uri="{FF2B5EF4-FFF2-40B4-BE49-F238E27FC236}">
                <a16:creationId xmlns:a16="http://schemas.microsoft.com/office/drawing/2014/main" id="{C3D11017-A457-43D7-A800-6C8A4C45F6FD}"/>
              </a:ext>
            </a:extLst>
          </p:cNvPr>
          <p:cNvSpPr/>
          <p:nvPr/>
        </p:nvSpPr>
        <p:spPr bwMode="auto">
          <a:xfrm flipH="1" flipV="1">
            <a:off x="9908390" y="16724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4" name="Oval 1513">
            <a:extLst>
              <a:ext uri="{FF2B5EF4-FFF2-40B4-BE49-F238E27FC236}">
                <a16:creationId xmlns:a16="http://schemas.microsoft.com/office/drawing/2014/main" id="{6C8C7EBA-5B60-4608-BC11-E225FD0ADBB1}"/>
              </a:ext>
            </a:extLst>
          </p:cNvPr>
          <p:cNvSpPr/>
          <p:nvPr/>
        </p:nvSpPr>
        <p:spPr bwMode="auto">
          <a:xfrm flipH="1" flipV="1">
            <a:off x="9991761" y="16710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5" name="Oval 1514">
            <a:extLst>
              <a:ext uri="{FF2B5EF4-FFF2-40B4-BE49-F238E27FC236}">
                <a16:creationId xmlns:a16="http://schemas.microsoft.com/office/drawing/2014/main" id="{171639B2-27BB-4683-9994-8E34679678A4}"/>
              </a:ext>
            </a:extLst>
          </p:cNvPr>
          <p:cNvSpPr/>
          <p:nvPr/>
        </p:nvSpPr>
        <p:spPr bwMode="auto">
          <a:xfrm flipH="1" flipV="1">
            <a:off x="10052273" y="16401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6" name="Oval 1515">
            <a:extLst>
              <a:ext uri="{FF2B5EF4-FFF2-40B4-BE49-F238E27FC236}">
                <a16:creationId xmlns:a16="http://schemas.microsoft.com/office/drawing/2014/main" id="{BA49FF46-A858-46DD-90A9-5CEE3782FE23}"/>
              </a:ext>
            </a:extLst>
          </p:cNvPr>
          <p:cNvSpPr/>
          <p:nvPr/>
        </p:nvSpPr>
        <p:spPr bwMode="auto">
          <a:xfrm flipH="1" flipV="1">
            <a:off x="10123542" y="167243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7" name="Oval 1516">
            <a:extLst>
              <a:ext uri="{FF2B5EF4-FFF2-40B4-BE49-F238E27FC236}">
                <a16:creationId xmlns:a16="http://schemas.microsoft.com/office/drawing/2014/main" id="{4AEBACD5-5975-418B-B44C-2DA80991350D}"/>
              </a:ext>
            </a:extLst>
          </p:cNvPr>
          <p:cNvSpPr/>
          <p:nvPr/>
        </p:nvSpPr>
        <p:spPr bwMode="auto">
          <a:xfrm flipH="1" flipV="1">
            <a:off x="10287596" y="16710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8" name="Oval 1517">
            <a:extLst>
              <a:ext uri="{FF2B5EF4-FFF2-40B4-BE49-F238E27FC236}">
                <a16:creationId xmlns:a16="http://schemas.microsoft.com/office/drawing/2014/main" id="{0104297C-7297-4D22-B7E6-BDA1F57B0446}"/>
              </a:ext>
            </a:extLst>
          </p:cNvPr>
          <p:cNvSpPr/>
          <p:nvPr/>
        </p:nvSpPr>
        <p:spPr bwMode="auto">
          <a:xfrm flipH="1" flipV="1">
            <a:off x="10264736" y="16441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19" name="Oval 1518">
            <a:extLst>
              <a:ext uri="{FF2B5EF4-FFF2-40B4-BE49-F238E27FC236}">
                <a16:creationId xmlns:a16="http://schemas.microsoft.com/office/drawing/2014/main" id="{F1FACFDC-85EF-4A4E-90AB-A0CCD63E708C}"/>
              </a:ext>
            </a:extLst>
          </p:cNvPr>
          <p:cNvSpPr/>
          <p:nvPr/>
        </p:nvSpPr>
        <p:spPr bwMode="auto">
          <a:xfrm flipH="1" flipV="1">
            <a:off x="10251289" y="17584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0" name="Oval 1519">
            <a:extLst>
              <a:ext uri="{FF2B5EF4-FFF2-40B4-BE49-F238E27FC236}">
                <a16:creationId xmlns:a16="http://schemas.microsoft.com/office/drawing/2014/main" id="{B88362B3-E2EE-45F1-9772-59D6EA289E08}"/>
              </a:ext>
            </a:extLst>
          </p:cNvPr>
          <p:cNvSpPr/>
          <p:nvPr/>
        </p:nvSpPr>
        <p:spPr bwMode="auto">
          <a:xfrm flipH="1" flipV="1">
            <a:off x="10299698" y="175849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1" name="Oval 1520">
            <a:extLst>
              <a:ext uri="{FF2B5EF4-FFF2-40B4-BE49-F238E27FC236}">
                <a16:creationId xmlns:a16="http://schemas.microsoft.com/office/drawing/2014/main" id="{81F76818-A04A-470B-B0A8-270D1430079E}"/>
              </a:ext>
            </a:extLst>
          </p:cNvPr>
          <p:cNvSpPr/>
          <p:nvPr/>
        </p:nvSpPr>
        <p:spPr bwMode="auto">
          <a:xfrm flipH="1" flipV="1">
            <a:off x="10128920" y="17383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2" name="Oval 1521">
            <a:extLst>
              <a:ext uri="{FF2B5EF4-FFF2-40B4-BE49-F238E27FC236}">
                <a16:creationId xmlns:a16="http://schemas.microsoft.com/office/drawing/2014/main" id="{31F9B1F3-A147-4EFC-8BA6-936E66D58D4C}"/>
              </a:ext>
            </a:extLst>
          </p:cNvPr>
          <p:cNvSpPr/>
          <p:nvPr/>
        </p:nvSpPr>
        <p:spPr bwMode="auto">
          <a:xfrm flipH="1" flipV="1">
            <a:off x="10159849" y="186606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3" name="Oval 1522">
            <a:extLst>
              <a:ext uri="{FF2B5EF4-FFF2-40B4-BE49-F238E27FC236}">
                <a16:creationId xmlns:a16="http://schemas.microsoft.com/office/drawing/2014/main" id="{608053AB-DD53-4DA4-AE87-574138FBFB96}"/>
              </a:ext>
            </a:extLst>
          </p:cNvPr>
          <p:cNvSpPr/>
          <p:nvPr/>
        </p:nvSpPr>
        <p:spPr bwMode="auto">
          <a:xfrm flipH="1" flipV="1">
            <a:off x="10177330" y="190506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4" name="Oval 1523">
            <a:extLst>
              <a:ext uri="{FF2B5EF4-FFF2-40B4-BE49-F238E27FC236}">
                <a16:creationId xmlns:a16="http://schemas.microsoft.com/office/drawing/2014/main" id="{1D584F91-1D42-4437-8049-FD9107D85D5B}"/>
              </a:ext>
            </a:extLst>
          </p:cNvPr>
          <p:cNvSpPr/>
          <p:nvPr/>
        </p:nvSpPr>
        <p:spPr bwMode="auto">
          <a:xfrm flipH="1" flipV="1">
            <a:off x="10268770" y="19023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5" name="Oval 1524">
            <a:extLst>
              <a:ext uri="{FF2B5EF4-FFF2-40B4-BE49-F238E27FC236}">
                <a16:creationId xmlns:a16="http://schemas.microsoft.com/office/drawing/2014/main" id="{7CF93FED-5FBF-418F-B169-575A59F2A9B3}"/>
              </a:ext>
            </a:extLst>
          </p:cNvPr>
          <p:cNvSpPr/>
          <p:nvPr/>
        </p:nvSpPr>
        <p:spPr bwMode="auto">
          <a:xfrm flipH="1" flipV="1">
            <a:off x="10318524" y="188355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6" name="Oval 1525">
            <a:extLst>
              <a:ext uri="{FF2B5EF4-FFF2-40B4-BE49-F238E27FC236}">
                <a16:creationId xmlns:a16="http://schemas.microsoft.com/office/drawing/2014/main" id="{95503E8E-CA61-4319-9AB0-3DBAF430FB1C}"/>
              </a:ext>
            </a:extLst>
          </p:cNvPr>
          <p:cNvSpPr/>
          <p:nvPr/>
        </p:nvSpPr>
        <p:spPr bwMode="auto">
          <a:xfrm flipH="1" flipV="1">
            <a:off x="10318524" y="19091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7" name="Oval 1526">
            <a:extLst>
              <a:ext uri="{FF2B5EF4-FFF2-40B4-BE49-F238E27FC236}">
                <a16:creationId xmlns:a16="http://schemas.microsoft.com/office/drawing/2014/main" id="{0C94C440-0410-4360-A44E-7D415E686958}"/>
              </a:ext>
            </a:extLst>
          </p:cNvPr>
          <p:cNvSpPr/>
          <p:nvPr/>
        </p:nvSpPr>
        <p:spPr bwMode="auto">
          <a:xfrm flipH="1" flipV="1">
            <a:off x="10060341" y="189027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8" name="Oval 1527">
            <a:extLst>
              <a:ext uri="{FF2B5EF4-FFF2-40B4-BE49-F238E27FC236}">
                <a16:creationId xmlns:a16="http://schemas.microsoft.com/office/drawing/2014/main" id="{81C4B48E-EA66-4AA8-970D-C89DDAE62D04}"/>
              </a:ext>
            </a:extLst>
          </p:cNvPr>
          <p:cNvSpPr/>
          <p:nvPr/>
        </p:nvSpPr>
        <p:spPr bwMode="auto">
          <a:xfrm flipH="1" flipV="1">
            <a:off x="9985037" y="190103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29" name="Oval 1528">
            <a:extLst>
              <a:ext uri="{FF2B5EF4-FFF2-40B4-BE49-F238E27FC236}">
                <a16:creationId xmlns:a16="http://schemas.microsoft.com/office/drawing/2014/main" id="{42DACB0D-CCAB-4A41-AEDD-B33391A14C8E}"/>
              </a:ext>
            </a:extLst>
          </p:cNvPr>
          <p:cNvSpPr/>
          <p:nvPr/>
        </p:nvSpPr>
        <p:spPr bwMode="auto">
          <a:xfrm flipH="1" flipV="1">
            <a:off x="9963522" y="18822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0" name="Oval 1529">
            <a:extLst>
              <a:ext uri="{FF2B5EF4-FFF2-40B4-BE49-F238E27FC236}">
                <a16:creationId xmlns:a16="http://schemas.microsoft.com/office/drawing/2014/main" id="{BDD7E44C-C72F-4C0D-A602-E7A6AF57DD91}"/>
              </a:ext>
            </a:extLst>
          </p:cNvPr>
          <p:cNvSpPr/>
          <p:nvPr/>
        </p:nvSpPr>
        <p:spPr bwMode="auto">
          <a:xfrm flipH="1" flipV="1">
            <a:off x="9912423" y="189565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1" name="Oval 1530">
            <a:extLst>
              <a:ext uri="{FF2B5EF4-FFF2-40B4-BE49-F238E27FC236}">
                <a16:creationId xmlns:a16="http://schemas.microsoft.com/office/drawing/2014/main" id="{C8C0E894-64D0-4DEC-9493-245CFEFA35F0}"/>
              </a:ext>
            </a:extLst>
          </p:cNvPr>
          <p:cNvSpPr/>
          <p:nvPr/>
        </p:nvSpPr>
        <p:spPr bwMode="auto">
          <a:xfrm flipH="1" flipV="1">
            <a:off x="9295203" y="174101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2" name="Oval 1531">
            <a:extLst>
              <a:ext uri="{FF2B5EF4-FFF2-40B4-BE49-F238E27FC236}">
                <a16:creationId xmlns:a16="http://schemas.microsoft.com/office/drawing/2014/main" id="{975938CC-1F86-4894-B616-0B3125930A00}"/>
              </a:ext>
            </a:extLst>
          </p:cNvPr>
          <p:cNvSpPr/>
          <p:nvPr/>
        </p:nvSpPr>
        <p:spPr bwMode="auto">
          <a:xfrm flipH="1" flipV="1">
            <a:off x="9339578" y="189296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3" name="Oval 1532">
            <a:extLst>
              <a:ext uri="{FF2B5EF4-FFF2-40B4-BE49-F238E27FC236}">
                <a16:creationId xmlns:a16="http://schemas.microsoft.com/office/drawing/2014/main" id="{0191AE52-F6DF-4A27-A156-DEDAF9DDED2E}"/>
              </a:ext>
            </a:extLst>
          </p:cNvPr>
          <p:cNvSpPr/>
          <p:nvPr/>
        </p:nvSpPr>
        <p:spPr bwMode="auto">
          <a:xfrm flipH="1" flipV="1">
            <a:off x="9382608" y="19655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4" name="Oval 1533">
            <a:extLst>
              <a:ext uri="{FF2B5EF4-FFF2-40B4-BE49-F238E27FC236}">
                <a16:creationId xmlns:a16="http://schemas.microsoft.com/office/drawing/2014/main" id="{36ED8F08-501E-4FBF-97D1-523C048A546D}"/>
              </a:ext>
            </a:extLst>
          </p:cNvPr>
          <p:cNvSpPr/>
          <p:nvPr/>
        </p:nvSpPr>
        <p:spPr bwMode="auto">
          <a:xfrm flipH="1" flipV="1">
            <a:off x="9558765" y="19776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5" name="Oval 1534">
            <a:extLst>
              <a:ext uri="{FF2B5EF4-FFF2-40B4-BE49-F238E27FC236}">
                <a16:creationId xmlns:a16="http://schemas.microsoft.com/office/drawing/2014/main" id="{A73C3182-F64E-489C-85D1-73F115DD54C9}"/>
              </a:ext>
            </a:extLst>
          </p:cNvPr>
          <p:cNvSpPr/>
          <p:nvPr/>
        </p:nvSpPr>
        <p:spPr bwMode="auto">
          <a:xfrm flipH="1" flipV="1">
            <a:off x="9697270" y="197095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6" name="Oval 1535">
            <a:extLst>
              <a:ext uri="{FF2B5EF4-FFF2-40B4-BE49-F238E27FC236}">
                <a16:creationId xmlns:a16="http://schemas.microsoft.com/office/drawing/2014/main" id="{7667046D-6EBF-4F32-BC33-CFC749F75302}"/>
              </a:ext>
            </a:extLst>
          </p:cNvPr>
          <p:cNvSpPr/>
          <p:nvPr/>
        </p:nvSpPr>
        <p:spPr bwMode="auto">
          <a:xfrm flipH="1" flipV="1">
            <a:off x="9784676" y="203146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7" name="Oval 1536">
            <a:extLst>
              <a:ext uri="{FF2B5EF4-FFF2-40B4-BE49-F238E27FC236}">
                <a16:creationId xmlns:a16="http://schemas.microsoft.com/office/drawing/2014/main" id="{4C74BB98-BF8C-495E-929C-76953349A1A6}"/>
              </a:ext>
            </a:extLst>
          </p:cNvPr>
          <p:cNvSpPr/>
          <p:nvPr/>
        </p:nvSpPr>
        <p:spPr bwMode="auto">
          <a:xfrm flipH="1" flipV="1">
            <a:off x="9784676" y="205701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8" name="Oval 1537">
            <a:extLst>
              <a:ext uri="{FF2B5EF4-FFF2-40B4-BE49-F238E27FC236}">
                <a16:creationId xmlns:a16="http://schemas.microsoft.com/office/drawing/2014/main" id="{D06EC745-00EB-4595-94DD-C75DE861FF59}"/>
              </a:ext>
            </a:extLst>
          </p:cNvPr>
          <p:cNvSpPr/>
          <p:nvPr/>
        </p:nvSpPr>
        <p:spPr bwMode="auto">
          <a:xfrm flipH="1" flipV="1">
            <a:off x="9912423" y="19991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39" name="Oval 1538">
            <a:extLst>
              <a:ext uri="{FF2B5EF4-FFF2-40B4-BE49-F238E27FC236}">
                <a16:creationId xmlns:a16="http://schemas.microsoft.com/office/drawing/2014/main" id="{A377FD5A-15B4-44EC-9560-E1510C1307BD}"/>
              </a:ext>
            </a:extLst>
          </p:cNvPr>
          <p:cNvSpPr/>
          <p:nvPr/>
        </p:nvSpPr>
        <p:spPr bwMode="auto">
          <a:xfrm flipH="1" flipV="1">
            <a:off x="10147746" y="19803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0" name="Oval 1539">
            <a:extLst>
              <a:ext uri="{FF2B5EF4-FFF2-40B4-BE49-F238E27FC236}">
                <a16:creationId xmlns:a16="http://schemas.microsoft.com/office/drawing/2014/main" id="{579AED60-F760-4DD3-A17E-142C42AB011F}"/>
              </a:ext>
            </a:extLst>
          </p:cNvPr>
          <p:cNvSpPr/>
          <p:nvPr/>
        </p:nvSpPr>
        <p:spPr bwMode="auto">
          <a:xfrm flipH="1" flipV="1">
            <a:off x="10087235" y="20462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1" name="Oval 1540">
            <a:extLst>
              <a:ext uri="{FF2B5EF4-FFF2-40B4-BE49-F238E27FC236}">
                <a16:creationId xmlns:a16="http://schemas.microsoft.com/office/drawing/2014/main" id="{75170324-E1AB-4FDB-9F0C-8C9FACA3509E}"/>
              </a:ext>
            </a:extLst>
          </p:cNvPr>
          <p:cNvSpPr/>
          <p:nvPr/>
        </p:nvSpPr>
        <p:spPr bwMode="auto">
          <a:xfrm flipH="1" flipV="1">
            <a:off x="10044204" y="206777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2" name="Oval 1541">
            <a:extLst>
              <a:ext uri="{FF2B5EF4-FFF2-40B4-BE49-F238E27FC236}">
                <a16:creationId xmlns:a16="http://schemas.microsoft.com/office/drawing/2014/main" id="{E8C7C6FD-8A07-4262-AB93-27456A0E14E2}"/>
              </a:ext>
            </a:extLst>
          </p:cNvPr>
          <p:cNvSpPr/>
          <p:nvPr/>
        </p:nvSpPr>
        <p:spPr bwMode="auto">
          <a:xfrm flipH="1" flipV="1">
            <a:off x="10185398" y="203684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3" name="Oval 1542">
            <a:extLst>
              <a:ext uri="{FF2B5EF4-FFF2-40B4-BE49-F238E27FC236}">
                <a16:creationId xmlns:a16="http://schemas.microsoft.com/office/drawing/2014/main" id="{35E13BC1-9E60-4880-ABE2-1075F9E923C2}"/>
              </a:ext>
            </a:extLst>
          </p:cNvPr>
          <p:cNvSpPr/>
          <p:nvPr/>
        </p:nvSpPr>
        <p:spPr bwMode="auto">
          <a:xfrm flipH="1" flipV="1">
            <a:off x="10188087" y="207046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4" name="Oval 1543">
            <a:extLst>
              <a:ext uri="{FF2B5EF4-FFF2-40B4-BE49-F238E27FC236}">
                <a16:creationId xmlns:a16="http://schemas.microsoft.com/office/drawing/2014/main" id="{802BC7E1-A758-467C-A371-AE77FF7123F8}"/>
              </a:ext>
            </a:extLst>
          </p:cNvPr>
          <p:cNvSpPr/>
          <p:nvPr/>
        </p:nvSpPr>
        <p:spPr bwMode="auto">
          <a:xfrm flipH="1" flipV="1">
            <a:off x="10239186" y="205298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5" name="Oval 1544">
            <a:extLst>
              <a:ext uri="{FF2B5EF4-FFF2-40B4-BE49-F238E27FC236}">
                <a16:creationId xmlns:a16="http://schemas.microsoft.com/office/drawing/2014/main" id="{7239591C-2ADF-4BF5-83C5-4ADEC60D4ADA}"/>
              </a:ext>
            </a:extLst>
          </p:cNvPr>
          <p:cNvSpPr/>
          <p:nvPr/>
        </p:nvSpPr>
        <p:spPr bwMode="auto">
          <a:xfrm flipH="1" flipV="1">
            <a:off x="10245910" y="199112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6" name="Oval 1545">
            <a:extLst>
              <a:ext uri="{FF2B5EF4-FFF2-40B4-BE49-F238E27FC236}">
                <a16:creationId xmlns:a16="http://schemas.microsoft.com/office/drawing/2014/main" id="{51D20432-C429-48F6-BE77-AAA6275F8471}"/>
              </a:ext>
            </a:extLst>
          </p:cNvPr>
          <p:cNvSpPr/>
          <p:nvPr/>
        </p:nvSpPr>
        <p:spPr bwMode="auto">
          <a:xfrm flipH="1" flipV="1">
            <a:off x="10228429" y="196423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7" name="Oval 1546">
            <a:extLst>
              <a:ext uri="{FF2B5EF4-FFF2-40B4-BE49-F238E27FC236}">
                <a16:creationId xmlns:a16="http://schemas.microsoft.com/office/drawing/2014/main" id="{474DD227-B854-4550-8709-8BFEC22986B3}"/>
              </a:ext>
            </a:extLst>
          </p:cNvPr>
          <p:cNvSpPr/>
          <p:nvPr/>
        </p:nvSpPr>
        <p:spPr bwMode="auto">
          <a:xfrm flipH="1" flipV="1">
            <a:off x="10266081" y="19655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8" name="Oval 1547">
            <a:extLst>
              <a:ext uri="{FF2B5EF4-FFF2-40B4-BE49-F238E27FC236}">
                <a16:creationId xmlns:a16="http://schemas.microsoft.com/office/drawing/2014/main" id="{80822AEE-8C6B-4085-9816-50B6789F9CD3}"/>
              </a:ext>
            </a:extLst>
          </p:cNvPr>
          <p:cNvSpPr/>
          <p:nvPr/>
        </p:nvSpPr>
        <p:spPr bwMode="auto">
          <a:xfrm flipH="1" flipV="1">
            <a:off x="10337350" y="21134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49" name="Oval 1548">
            <a:extLst>
              <a:ext uri="{FF2B5EF4-FFF2-40B4-BE49-F238E27FC236}">
                <a16:creationId xmlns:a16="http://schemas.microsoft.com/office/drawing/2014/main" id="{5CA9FDFB-80E9-4144-A99F-031EEF6CC329}"/>
              </a:ext>
            </a:extLst>
          </p:cNvPr>
          <p:cNvSpPr/>
          <p:nvPr/>
        </p:nvSpPr>
        <p:spPr bwMode="auto">
          <a:xfrm flipH="1" flipV="1">
            <a:off x="10314490" y="215652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0" name="Oval 1549">
            <a:extLst>
              <a:ext uri="{FF2B5EF4-FFF2-40B4-BE49-F238E27FC236}">
                <a16:creationId xmlns:a16="http://schemas.microsoft.com/office/drawing/2014/main" id="{CCF90457-9E46-49F1-BD41-12B13E938694}"/>
              </a:ext>
            </a:extLst>
          </p:cNvPr>
          <p:cNvSpPr/>
          <p:nvPr/>
        </p:nvSpPr>
        <p:spPr bwMode="auto">
          <a:xfrm flipH="1" flipV="1">
            <a:off x="10301043" y="21255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1" name="Oval 1550">
            <a:extLst>
              <a:ext uri="{FF2B5EF4-FFF2-40B4-BE49-F238E27FC236}">
                <a16:creationId xmlns:a16="http://schemas.microsoft.com/office/drawing/2014/main" id="{A34CA601-3CEF-4FA1-B804-B35C1FB42B89}"/>
              </a:ext>
            </a:extLst>
          </p:cNvPr>
          <p:cNvSpPr/>
          <p:nvPr/>
        </p:nvSpPr>
        <p:spPr bwMode="auto">
          <a:xfrm flipH="1" flipV="1">
            <a:off x="10124887" y="21484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2" name="Oval 1551">
            <a:extLst>
              <a:ext uri="{FF2B5EF4-FFF2-40B4-BE49-F238E27FC236}">
                <a16:creationId xmlns:a16="http://schemas.microsoft.com/office/drawing/2014/main" id="{D82C2006-D65F-4BE3-8C17-32C20C6DA75D}"/>
              </a:ext>
            </a:extLst>
          </p:cNvPr>
          <p:cNvSpPr/>
          <p:nvPr/>
        </p:nvSpPr>
        <p:spPr bwMode="auto">
          <a:xfrm flipH="1" flipV="1">
            <a:off x="10054962" y="21242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3" name="Oval 1552">
            <a:extLst>
              <a:ext uri="{FF2B5EF4-FFF2-40B4-BE49-F238E27FC236}">
                <a16:creationId xmlns:a16="http://schemas.microsoft.com/office/drawing/2014/main" id="{79C743CF-08B1-4C1C-982A-1223309A454D}"/>
              </a:ext>
            </a:extLst>
          </p:cNvPr>
          <p:cNvSpPr/>
          <p:nvPr/>
        </p:nvSpPr>
        <p:spPr bwMode="auto">
          <a:xfrm flipH="1" flipV="1">
            <a:off x="10010587" y="21229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6" name="Oval 1555">
            <a:extLst>
              <a:ext uri="{FF2B5EF4-FFF2-40B4-BE49-F238E27FC236}">
                <a16:creationId xmlns:a16="http://schemas.microsoft.com/office/drawing/2014/main" id="{B616D078-8073-4028-96BC-CE7150FFA108}"/>
              </a:ext>
            </a:extLst>
          </p:cNvPr>
          <p:cNvSpPr/>
          <p:nvPr/>
        </p:nvSpPr>
        <p:spPr bwMode="auto">
          <a:xfrm flipH="1" flipV="1">
            <a:off x="9826362" y="212021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7" name="Oval 1556">
            <a:extLst>
              <a:ext uri="{FF2B5EF4-FFF2-40B4-BE49-F238E27FC236}">
                <a16:creationId xmlns:a16="http://schemas.microsoft.com/office/drawing/2014/main" id="{2C7B7851-8270-4525-A541-9A3498827518}"/>
              </a:ext>
            </a:extLst>
          </p:cNvPr>
          <p:cNvSpPr/>
          <p:nvPr/>
        </p:nvSpPr>
        <p:spPr bwMode="auto">
          <a:xfrm flipH="1" flipV="1">
            <a:off x="9777953" y="214576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8" name="Oval 1557">
            <a:extLst>
              <a:ext uri="{FF2B5EF4-FFF2-40B4-BE49-F238E27FC236}">
                <a16:creationId xmlns:a16="http://schemas.microsoft.com/office/drawing/2014/main" id="{F83D7093-A3B4-423C-85A7-6B76EB66F6D4}"/>
              </a:ext>
            </a:extLst>
          </p:cNvPr>
          <p:cNvSpPr/>
          <p:nvPr/>
        </p:nvSpPr>
        <p:spPr bwMode="auto">
          <a:xfrm flipH="1" flipV="1">
            <a:off x="9624656" y="212290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59" name="Oval 1558">
            <a:extLst>
              <a:ext uri="{FF2B5EF4-FFF2-40B4-BE49-F238E27FC236}">
                <a16:creationId xmlns:a16="http://schemas.microsoft.com/office/drawing/2014/main" id="{04FF0283-21ED-4359-B58D-2611FB61491A}"/>
              </a:ext>
            </a:extLst>
          </p:cNvPr>
          <p:cNvSpPr/>
          <p:nvPr/>
        </p:nvSpPr>
        <p:spPr bwMode="auto">
          <a:xfrm flipH="1" flipV="1">
            <a:off x="9591038" y="21282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0" name="Oval 1559">
            <a:extLst>
              <a:ext uri="{FF2B5EF4-FFF2-40B4-BE49-F238E27FC236}">
                <a16:creationId xmlns:a16="http://schemas.microsoft.com/office/drawing/2014/main" id="{0946F585-AFBA-4959-9F61-A8E9910B6167}"/>
              </a:ext>
            </a:extLst>
          </p:cNvPr>
          <p:cNvSpPr/>
          <p:nvPr/>
        </p:nvSpPr>
        <p:spPr bwMode="auto">
          <a:xfrm flipH="1" flipV="1">
            <a:off x="9619277" y="21430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1" name="Oval 1560">
            <a:extLst>
              <a:ext uri="{FF2B5EF4-FFF2-40B4-BE49-F238E27FC236}">
                <a16:creationId xmlns:a16="http://schemas.microsoft.com/office/drawing/2014/main" id="{079EBED1-A81C-4A90-9107-85CBE5D36E0D}"/>
              </a:ext>
            </a:extLst>
          </p:cNvPr>
          <p:cNvSpPr/>
          <p:nvPr/>
        </p:nvSpPr>
        <p:spPr bwMode="auto">
          <a:xfrm flipH="1" flipV="1">
            <a:off x="9429673" y="21377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2" name="Oval 1561">
            <a:extLst>
              <a:ext uri="{FF2B5EF4-FFF2-40B4-BE49-F238E27FC236}">
                <a16:creationId xmlns:a16="http://schemas.microsoft.com/office/drawing/2014/main" id="{99806556-7CA0-44EB-AACD-B55AA7A13484}"/>
              </a:ext>
            </a:extLst>
          </p:cNvPr>
          <p:cNvSpPr/>
          <p:nvPr/>
        </p:nvSpPr>
        <p:spPr bwMode="auto">
          <a:xfrm flipH="1" flipV="1">
            <a:off x="9018193" y="213501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3" name="Oval 1562">
            <a:extLst>
              <a:ext uri="{FF2B5EF4-FFF2-40B4-BE49-F238E27FC236}">
                <a16:creationId xmlns:a16="http://schemas.microsoft.com/office/drawing/2014/main" id="{ABD2D862-3B61-4384-A160-F0E3989DEEE1}"/>
              </a:ext>
            </a:extLst>
          </p:cNvPr>
          <p:cNvSpPr/>
          <p:nvPr/>
        </p:nvSpPr>
        <p:spPr bwMode="auto">
          <a:xfrm flipH="1" flipV="1">
            <a:off x="9174179" y="213232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4" name="Oval 1563">
            <a:extLst>
              <a:ext uri="{FF2B5EF4-FFF2-40B4-BE49-F238E27FC236}">
                <a16:creationId xmlns:a16="http://schemas.microsoft.com/office/drawing/2014/main" id="{E4AAA022-0F27-4FF5-AB79-5C9E0EF18052}"/>
              </a:ext>
            </a:extLst>
          </p:cNvPr>
          <p:cNvSpPr/>
          <p:nvPr/>
        </p:nvSpPr>
        <p:spPr bwMode="auto">
          <a:xfrm flipH="1" flipV="1">
            <a:off x="9201073" y="221434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5" name="Oval 1564">
            <a:extLst>
              <a:ext uri="{FF2B5EF4-FFF2-40B4-BE49-F238E27FC236}">
                <a16:creationId xmlns:a16="http://schemas.microsoft.com/office/drawing/2014/main" id="{AD5BCB52-87A9-4C15-BD94-6FB3A2CC633F}"/>
              </a:ext>
            </a:extLst>
          </p:cNvPr>
          <p:cNvSpPr/>
          <p:nvPr/>
        </p:nvSpPr>
        <p:spPr bwMode="auto">
          <a:xfrm flipH="1" flipV="1">
            <a:off x="9309994" y="22883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6" name="Oval 1565">
            <a:extLst>
              <a:ext uri="{FF2B5EF4-FFF2-40B4-BE49-F238E27FC236}">
                <a16:creationId xmlns:a16="http://schemas.microsoft.com/office/drawing/2014/main" id="{1038878D-2979-44D4-8C91-2FED9CBBB18C}"/>
              </a:ext>
            </a:extLst>
          </p:cNvPr>
          <p:cNvSpPr/>
          <p:nvPr/>
        </p:nvSpPr>
        <p:spPr bwMode="auto">
          <a:xfrm flipH="1" flipV="1">
            <a:off x="9779296" y="229099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7" name="Oval 1566">
            <a:extLst>
              <a:ext uri="{FF2B5EF4-FFF2-40B4-BE49-F238E27FC236}">
                <a16:creationId xmlns:a16="http://schemas.microsoft.com/office/drawing/2014/main" id="{2B49EF71-5DF2-44F5-ADCB-C69EB36650FB}"/>
              </a:ext>
            </a:extLst>
          </p:cNvPr>
          <p:cNvSpPr/>
          <p:nvPr/>
        </p:nvSpPr>
        <p:spPr bwMode="auto">
          <a:xfrm flipH="1" flipV="1">
            <a:off x="9582969" y="23730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8" name="Oval 1567">
            <a:extLst>
              <a:ext uri="{FF2B5EF4-FFF2-40B4-BE49-F238E27FC236}">
                <a16:creationId xmlns:a16="http://schemas.microsoft.com/office/drawing/2014/main" id="{E54EF95C-7C46-4F74-8A0E-93ACC0BFE653}"/>
              </a:ext>
            </a:extLst>
          </p:cNvPr>
          <p:cNvSpPr/>
          <p:nvPr/>
        </p:nvSpPr>
        <p:spPr bwMode="auto">
          <a:xfrm flipH="1" flipV="1">
            <a:off x="10314489" y="23730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69" name="Oval 1568">
            <a:extLst>
              <a:ext uri="{FF2B5EF4-FFF2-40B4-BE49-F238E27FC236}">
                <a16:creationId xmlns:a16="http://schemas.microsoft.com/office/drawing/2014/main" id="{FFCB1D96-9230-4CB9-99DF-C1601832F462}"/>
              </a:ext>
            </a:extLst>
          </p:cNvPr>
          <p:cNvSpPr/>
          <p:nvPr/>
        </p:nvSpPr>
        <p:spPr bwMode="auto">
          <a:xfrm flipH="1" flipV="1">
            <a:off x="9994449" y="23030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0" name="Oval 1569">
            <a:extLst>
              <a:ext uri="{FF2B5EF4-FFF2-40B4-BE49-F238E27FC236}">
                <a16:creationId xmlns:a16="http://schemas.microsoft.com/office/drawing/2014/main" id="{B8F79836-A757-423C-AA67-A005EB7C646F}"/>
              </a:ext>
            </a:extLst>
          </p:cNvPr>
          <p:cNvSpPr/>
          <p:nvPr/>
        </p:nvSpPr>
        <p:spPr bwMode="auto">
          <a:xfrm flipH="1" flipV="1">
            <a:off x="9990415" y="227754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1" name="Oval 1570">
            <a:extLst>
              <a:ext uri="{FF2B5EF4-FFF2-40B4-BE49-F238E27FC236}">
                <a16:creationId xmlns:a16="http://schemas.microsoft.com/office/drawing/2014/main" id="{44928B67-75CA-4ED7-B167-633F6B9CE51C}"/>
              </a:ext>
            </a:extLst>
          </p:cNvPr>
          <p:cNvSpPr/>
          <p:nvPr/>
        </p:nvSpPr>
        <p:spPr bwMode="auto">
          <a:xfrm flipH="1" flipV="1">
            <a:off x="9913767" y="22331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2" name="Oval 1571">
            <a:extLst>
              <a:ext uri="{FF2B5EF4-FFF2-40B4-BE49-F238E27FC236}">
                <a16:creationId xmlns:a16="http://schemas.microsoft.com/office/drawing/2014/main" id="{64B96BFC-4123-43AC-AA27-69222C311717}"/>
              </a:ext>
            </a:extLst>
          </p:cNvPr>
          <p:cNvSpPr/>
          <p:nvPr/>
        </p:nvSpPr>
        <p:spPr bwMode="auto">
          <a:xfrm flipH="1" flipV="1">
            <a:off x="9869391" y="22103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3" name="Oval 1572">
            <a:extLst>
              <a:ext uri="{FF2B5EF4-FFF2-40B4-BE49-F238E27FC236}">
                <a16:creationId xmlns:a16="http://schemas.microsoft.com/office/drawing/2014/main" id="{C2909A37-DF48-43D9-A7F6-657905058BE9}"/>
              </a:ext>
            </a:extLst>
          </p:cNvPr>
          <p:cNvSpPr/>
          <p:nvPr/>
        </p:nvSpPr>
        <p:spPr bwMode="auto">
          <a:xfrm flipH="1" flipV="1">
            <a:off x="9937970" y="181631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4" name="Oval 1573">
            <a:extLst>
              <a:ext uri="{FF2B5EF4-FFF2-40B4-BE49-F238E27FC236}">
                <a16:creationId xmlns:a16="http://schemas.microsoft.com/office/drawing/2014/main" id="{057E26AE-0F6D-416D-AC91-4E07E6FD7A13}"/>
              </a:ext>
            </a:extLst>
          </p:cNvPr>
          <p:cNvSpPr/>
          <p:nvPr/>
        </p:nvSpPr>
        <p:spPr bwMode="auto">
          <a:xfrm flipH="1" flipV="1">
            <a:off x="9861322" y="197902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5" name="Oval 1574">
            <a:extLst>
              <a:ext uri="{FF2B5EF4-FFF2-40B4-BE49-F238E27FC236}">
                <a16:creationId xmlns:a16="http://schemas.microsoft.com/office/drawing/2014/main" id="{48A97AED-F776-4F5A-BD7B-60BD3553A883}"/>
              </a:ext>
            </a:extLst>
          </p:cNvPr>
          <p:cNvSpPr/>
          <p:nvPr/>
        </p:nvSpPr>
        <p:spPr bwMode="auto">
          <a:xfrm flipH="1" flipV="1">
            <a:off x="9862667" y="189834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6" name="Oval 1575">
            <a:extLst>
              <a:ext uri="{FF2B5EF4-FFF2-40B4-BE49-F238E27FC236}">
                <a16:creationId xmlns:a16="http://schemas.microsoft.com/office/drawing/2014/main" id="{7D6AE160-A341-43AB-8DD9-F7C817931D17}"/>
              </a:ext>
            </a:extLst>
          </p:cNvPr>
          <p:cNvSpPr/>
          <p:nvPr/>
        </p:nvSpPr>
        <p:spPr bwMode="auto">
          <a:xfrm flipH="1" flipV="1">
            <a:off x="9777950" y="182034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7" name="Oval 1576">
            <a:extLst>
              <a:ext uri="{FF2B5EF4-FFF2-40B4-BE49-F238E27FC236}">
                <a16:creationId xmlns:a16="http://schemas.microsoft.com/office/drawing/2014/main" id="{9EBA5FB7-0C85-45A3-8065-AC02AF23D216}"/>
              </a:ext>
            </a:extLst>
          </p:cNvPr>
          <p:cNvSpPr/>
          <p:nvPr/>
        </p:nvSpPr>
        <p:spPr bwMode="auto">
          <a:xfrm flipH="1" flipV="1">
            <a:off x="9492872" y="221434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8" name="Oval 1577">
            <a:extLst>
              <a:ext uri="{FF2B5EF4-FFF2-40B4-BE49-F238E27FC236}">
                <a16:creationId xmlns:a16="http://schemas.microsoft.com/office/drawing/2014/main" id="{69AEC15C-7432-4D36-AEBE-21368C948655}"/>
              </a:ext>
            </a:extLst>
          </p:cNvPr>
          <p:cNvSpPr/>
          <p:nvPr/>
        </p:nvSpPr>
        <p:spPr bwMode="auto">
          <a:xfrm flipH="1" flipV="1">
            <a:off x="10198843" y="228427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79" name="Oval 1578">
            <a:extLst>
              <a:ext uri="{FF2B5EF4-FFF2-40B4-BE49-F238E27FC236}">
                <a16:creationId xmlns:a16="http://schemas.microsoft.com/office/drawing/2014/main" id="{F19373AC-5434-4AF0-BF36-3C9C49D237A8}"/>
              </a:ext>
            </a:extLst>
          </p:cNvPr>
          <p:cNvSpPr/>
          <p:nvPr/>
        </p:nvSpPr>
        <p:spPr bwMode="auto">
          <a:xfrm flipH="1" flipV="1">
            <a:off x="10369620" y="228427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0" name="Oval 1579">
            <a:extLst>
              <a:ext uri="{FF2B5EF4-FFF2-40B4-BE49-F238E27FC236}">
                <a16:creationId xmlns:a16="http://schemas.microsoft.com/office/drawing/2014/main" id="{061DE671-0599-4AFE-845E-B44EE1C042C7}"/>
              </a:ext>
            </a:extLst>
          </p:cNvPr>
          <p:cNvSpPr/>
          <p:nvPr/>
        </p:nvSpPr>
        <p:spPr bwMode="auto">
          <a:xfrm flipH="1" flipV="1">
            <a:off x="10369620" y="229637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1" name="Oval 1580">
            <a:extLst>
              <a:ext uri="{FF2B5EF4-FFF2-40B4-BE49-F238E27FC236}">
                <a16:creationId xmlns:a16="http://schemas.microsoft.com/office/drawing/2014/main" id="{5C79C5CB-6174-4F23-833B-CD6216FD3B70}"/>
              </a:ext>
            </a:extLst>
          </p:cNvPr>
          <p:cNvSpPr/>
          <p:nvPr/>
        </p:nvSpPr>
        <p:spPr bwMode="auto">
          <a:xfrm flipH="1" flipV="1">
            <a:off x="10128917" y="221434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2" name="Oval 1581">
            <a:extLst>
              <a:ext uri="{FF2B5EF4-FFF2-40B4-BE49-F238E27FC236}">
                <a16:creationId xmlns:a16="http://schemas.microsoft.com/office/drawing/2014/main" id="{7C4E2DCA-0B9D-4DC0-999E-1B594EF7A229}"/>
              </a:ext>
            </a:extLst>
          </p:cNvPr>
          <p:cNvSpPr/>
          <p:nvPr/>
        </p:nvSpPr>
        <p:spPr bwMode="auto">
          <a:xfrm flipH="1" flipV="1">
            <a:off x="9935279" y="198305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3" name="Oval 1582">
            <a:extLst>
              <a:ext uri="{FF2B5EF4-FFF2-40B4-BE49-F238E27FC236}">
                <a16:creationId xmlns:a16="http://schemas.microsoft.com/office/drawing/2014/main" id="{97281FE8-20B8-4BCC-8E3B-4EBE6DD75430}"/>
              </a:ext>
            </a:extLst>
          </p:cNvPr>
          <p:cNvSpPr/>
          <p:nvPr/>
        </p:nvSpPr>
        <p:spPr bwMode="auto">
          <a:xfrm flipH="1" flipV="1">
            <a:off x="9989067" y="197364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4" name="Oval 1583">
            <a:extLst>
              <a:ext uri="{FF2B5EF4-FFF2-40B4-BE49-F238E27FC236}">
                <a16:creationId xmlns:a16="http://schemas.microsoft.com/office/drawing/2014/main" id="{3970557B-FB9D-47AC-8B3C-11DBA1C7268E}"/>
              </a:ext>
            </a:extLst>
          </p:cNvPr>
          <p:cNvSpPr/>
          <p:nvPr/>
        </p:nvSpPr>
        <p:spPr bwMode="auto">
          <a:xfrm flipH="1" flipV="1">
            <a:off x="10264732" y="148417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5" name="Oval 1584">
            <a:extLst>
              <a:ext uri="{FF2B5EF4-FFF2-40B4-BE49-F238E27FC236}">
                <a16:creationId xmlns:a16="http://schemas.microsoft.com/office/drawing/2014/main" id="{41A8A9C7-3F57-44BC-8CCE-DE249F15E17E}"/>
              </a:ext>
            </a:extLst>
          </p:cNvPr>
          <p:cNvSpPr/>
          <p:nvPr/>
        </p:nvSpPr>
        <p:spPr bwMode="auto">
          <a:xfrm flipH="1" flipV="1">
            <a:off x="10221701" y="173025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6" name="Oval 1585">
            <a:extLst>
              <a:ext uri="{FF2B5EF4-FFF2-40B4-BE49-F238E27FC236}">
                <a16:creationId xmlns:a16="http://schemas.microsoft.com/office/drawing/2014/main" id="{0561C761-66D9-454F-ADBE-6653016BEC84}"/>
              </a:ext>
            </a:extLst>
          </p:cNvPr>
          <p:cNvSpPr/>
          <p:nvPr/>
        </p:nvSpPr>
        <p:spPr bwMode="auto">
          <a:xfrm flipH="1" flipV="1">
            <a:off x="10372308" y="171411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7" name="Oval 1586">
            <a:extLst>
              <a:ext uri="{FF2B5EF4-FFF2-40B4-BE49-F238E27FC236}">
                <a16:creationId xmlns:a16="http://schemas.microsoft.com/office/drawing/2014/main" id="{4D1EBC9C-D67A-4CA1-BBEC-3F68645EACD9}"/>
              </a:ext>
            </a:extLst>
          </p:cNvPr>
          <p:cNvSpPr/>
          <p:nvPr/>
        </p:nvSpPr>
        <p:spPr bwMode="auto">
          <a:xfrm flipH="1" flipV="1">
            <a:off x="10372308" y="172218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8" name="Oval 1587">
            <a:extLst>
              <a:ext uri="{FF2B5EF4-FFF2-40B4-BE49-F238E27FC236}">
                <a16:creationId xmlns:a16="http://schemas.microsoft.com/office/drawing/2014/main" id="{5C7115F2-26FB-4B1B-BA77-0729033A7A44}"/>
              </a:ext>
            </a:extLst>
          </p:cNvPr>
          <p:cNvSpPr/>
          <p:nvPr/>
        </p:nvSpPr>
        <p:spPr bwMode="auto">
          <a:xfrm flipH="1" flipV="1">
            <a:off x="10363200" y="176468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89" name="Oval 1588">
            <a:extLst>
              <a:ext uri="{FF2B5EF4-FFF2-40B4-BE49-F238E27FC236}">
                <a16:creationId xmlns:a16="http://schemas.microsoft.com/office/drawing/2014/main" id="{B9DC5D68-2D9E-45CA-89D7-08198FCC7845}"/>
              </a:ext>
            </a:extLst>
          </p:cNvPr>
          <p:cNvSpPr/>
          <p:nvPr/>
        </p:nvSpPr>
        <p:spPr bwMode="auto">
          <a:xfrm flipH="1" flipV="1">
            <a:off x="10372308" y="179883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0" name="Oval 1589">
            <a:extLst>
              <a:ext uri="{FF2B5EF4-FFF2-40B4-BE49-F238E27FC236}">
                <a16:creationId xmlns:a16="http://schemas.microsoft.com/office/drawing/2014/main" id="{71AB0814-E048-4282-A38C-FDBE694FE0DF}"/>
              </a:ext>
            </a:extLst>
          </p:cNvPr>
          <p:cNvSpPr/>
          <p:nvPr/>
        </p:nvSpPr>
        <p:spPr bwMode="auto">
          <a:xfrm flipH="1" flipV="1">
            <a:off x="10372308" y="182438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1" name="Oval 1590">
            <a:extLst>
              <a:ext uri="{FF2B5EF4-FFF2-40B4-BE49-F238E27FC236}">
                <a16:creationId xmlns:a16="http://schemas.microsoft.com/office/drawing/2014/main" id="{B925AFB5-5269-472B-820F-F9821B1BCE6C}"/>
              </a:ext>
            </a:extLst>
          </p:cNvPr>
          <p:cNvSpPr/>
          <p:nvPr/>
        </p:nvSpPr>
        <p:spPr bwMode="auto">
          <a:xfrm flipH="1" flipV="1">
            <a:off x="10372308" y="187816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2" name="Oval 1591">
            <a:extLst>
              <a:ext uri="{FF2B5EF4-FFF2-40B4-BE49-F238E27FC236}">
                <a16:creationId xmlns:a16="http://schemas.microsoft.com/office/drawing/2014/main" id="{02017E66-6370-4872-BF91-57D6142CB945}"/>
              </a:ext>
            </a:extLst>
          </p:cNvPr>
          <p:cNvSpPr/>
          <p:nvPr/>
        </p:nvSpPr>
        <p:spPr bwMode="auto">
          <a:xfrm flipH="1" flipV="1">
            <a:off x="10372308" y="189699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3" name="Oval 1592">
            <a:extLst>
              <a:ext uri="{FF2B5EF4-FFF2-40B4-BE49-F238E27FC236}">
                <a16:creationId xmlns:a16="http://schemas.microsoft.com/office/drawing/2014/main" id="{1C29ABB0-4B33-4E47-B110-71AF0A506AC0}"/>
              </a:ext>
            </a:extLst>
          </p:cNvPr>
          <p:cNvSpPr/>
          <p:nvPr/>
        </p:nvSpPr>
        <p:spPr bwMode="auto">
          <a:xfrm flipH="1" flipV="1">
            <a:off x="10372308" y="196288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4" name="Oval 1593">
            <a:extLst>
              <a:ext uri="{FF2B5EF4-FFF2-40B4-BE49-F238E27FC236}">
                <a16:creationId xmlns:a16="http://schemas.microsoft.com/office/drawing/2014/main" id="{9A0FA0AA-7DD9-4407-B8C5-8CCA58AE8DCB}"/>
              </a:ext>
            </a:extLst>
          </p:cNvPr>
          <p:cNvSpPr/>
          <p:nvPr/>
        </p:nvSpPr>
        <p:spPr bwMode="auto">
          <a:xfrm flipH="1" flipV="1">
            <a:off x="10372308" y="19776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5" name="Oval 1594">
            <a:extLst>
              <a:ext uri="{FF2B5EF4-FFF2-40B4-BE49-F238E27FC236}">
                <a16:creationId xmlns:a16="http://schemas.microsoft.com/office/drawing/2014/main" id="{5E46CC88-9F5C-4CE7-B367-70F1957314E7}"/>
              </a:ext>
            </a:extLst>
          </p:cNvPr>
          <p:cNvSpPr/>
          <p:nvPr/>
        </p:nvSpPr>
        <p:spPr bwMode="auto">
          <a:xfrm flipH="1" flipV="1">
            <a:off x="10372308" y="203953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6" name="Oval 1595">
            <a:extLst>
              <a:ext uri="{FF2B5EF4-FFF2-40B4-BE49-F238E27FC236}">
                <a16:creationId xmlns:a16="http://schemas.microsoft.com/office/drawing/2014/main" id="{8FB6C4A9-407A-44E6-BC1D-77381F38AEA4}"/>
              </a:ext>
            </a:extLst>
          </p:cNvPr>
          <p:cNvSpPr/>
          <p:nvPr/>
        </p:nvSpPr>
        <p:spPr bwMode="auto">
          <a:xfrm flipH="1" flipV="1">
            <a:off x="10372308" y="205970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7" name="Oval 1596">
            <a:extLst>
              <a:ext uri="{FF2B5EF4-FFF2-40B4-BE49-F238E27FC236}">
                <a16:creationId xmlns:a16="http://schemas.microsoft.com/office/drawing/2014/main" id="{AD11FD44-5239-45C1-A489-145E5127C9B5}"/>
              </a:ext>
            </a:extLst>
          </p:cNvPr>
          <p:cNvSpPr/>
          <p:nvPr/>
        </p:nvSpPr>
        <p:spPr bwMode="auto">
          <a:xfrm flipH="1" flipV="1">
            <a:off x="10372308" y="206777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8" name="Oval 1597">
            <a:extLst>
              <a:ext uri="{FF2B5EF4-FFF2-40B4-BE49-F238E27FC236}">
                <a16:creationId xmlns:a16="http://schemas.microsoft.com/office/drawing/2014/main" id="{F4A7314F-888F-4A2C-83A9-74EB0C7C02B5}"/>
              </a:ext>
            </a:extLst>
          </p:cNvPr>
          <p:cNvSpPr/>
          <p:nvPr/>
        </p:nvSpPr>
        <p:spPr bwMode="auto">
          <a:xfrm flipH="1" flipV="1">
            <a:off x="10372308" y="211752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599" name="Oval 1598">
            <a:extLst>
              <a:ext uri="{FF2B5EF4-FFF2-40B4-BE49-F238E27FC236}">
                <a16:creationId xmlns:a16="http://schemas.microsoft.com/office/drawing/2014/main" id="{B9EAF67F-3A0A-4E0A-9D93-4B41896D210D}"/>
              </a:ext>
            </a:extLst>
          </p:cNvPr>
          <p:cNvSpPr/>
          <p:nvPr/>
        </p:nvSpPr>
        <p:spPr bwMode="auto">
          <a:xfrm flipH="1" flipV="1">
            <a:off x="10372308" y="214711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0" name="Oval 1599">
            <a:extLst>
              <a:ext uri="{FF2B5EF4-FFF2-40B4-BE49-F238E27FC236}">
                <a16:creationId xmlns:a16="http://schemas.microsoft.com/office/drawing/2014/main" id="{31CC94BF-2AFD-41D4-92BA-1A4D60D7DA5E}"/>
              </a:ext>
            </a:extLst>
          </p:cNvPr>
          <p:cNvSpPr/>
          <p:nvPr/>
        </p:nvSpPr>
        <p:spPr bwMode="auto">
          <a:xfrm flipH="1" flipV="1">
            <a:off x="10388445" y="214711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1" name="Oval 1600">
            <a:extLst>
              <a:ext uri="{FF2B5EF4-FFF2-40B4-BE49-F238E27FC236}">
                <a16:creationId xmlns:a16="http://schemas.microsoft.com/office/drawing/2014/main" id="{43D79865-E8C7-4D6B-AFE2-2EB6C3C2D390}"/>
              </a:ext>
            </a:extLst>
          </p:cNvPr>
          <p:cNvSpPr/>
          <p:nvPr/>
        </p:nvSpPr>
        <p:spPr bwMode="auto">
          <a:xfrm flipH="1" flipV="1">
            <a:off x="10391134" y="212828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2" name="Oval 1601">
            <a:extLst>
              <a:ext uri="{FF2B5EF4-FFF2-40B4-BE49-F238E27FC236}">
                <a16:creationId xmlns:a16="http://schemas.microsoft.com/office/drawing/2014/main" id="{46C2533E-97D5-4217-A34D-38AF7E75B95E}"/>
              </a:ext>
            </a:extLst>
          </p:cNvPr>
          <p:cNvSpPr/>
          <p:nvPr/>
        </p:nvSpPr>
        <p:spPr bwMode="auto">
          <a:xfrm flipH="1" flipV="1">
            <a:off x="10379032" y="133087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3" name="Oval 1602">
            <a:extLst>
              <a:ext uri="{FF2B5EF4-FFF2-40B4-BE49-F238E27FC236}">
                <a16:creationId xmlns:a16="http://schemas.microsoft.com/office/drawing/2014/main" id="{D7896BA0-9830-4729-A6D5-5A21D6E75A5A}"/>
              </a:ext>
            </a:extLst>
          </p:cNvPr>
          <p:cNvSpPr/>
          <p:nvPr/>
        </p:nvSpPr>
        <p:spPr bwMode="auto">
          <a:xfrm flipH="1" flipV="1">
            <a:off x="10379032" y="134566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4" name="Oval 1603">
            <a:extLst>
              <a:ext uri="{FF2B5EF4-FFF2-40B4-BE49-F238E27FC236}">
                <a16:creationId xmlns:a16="http://schemas.microsoft.com/office/drawing/2014/main" id="{97366B59-8336-41C0-85E0-6C8CF2BE16F1}"/>
              </a:ext>
            </a:extLst>
          </p:cNvPr>
          <p:cNvSpPr/>
          <p:nvPr/>
        </p:nvSpPr>
        <p:spPr bwMode="auto">
          <a:xfrm flipH="1" flipV="1">
            <a:off x="10379032" y="141693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5" name="Oval 1604">
            <a:extLst>
              <a:ext uri="{FF2B5EF4-FFF2-40B4-BE49-F238E27FC236}">
                <a16:creationId xmlns:a16="http://schemas.microsoft.com/office/drawing/2014/main" id="{31E264C1-762B-4386-A302-C06F305902C7}"/>
              </a:ext>
            </a:extLst>
          </p:cNvPr>
          <p:cNvSpPr/>
          <p:nvPr/>
        </p:nvSpPr>
        <p:spPr bwMode="auto">
          <a:xfrm flipH="1" flipV="1">
            <a:off x="10379032" y="143038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6" name="Oval 1605">
            <a:extLst>
              <a:ext uri="{FF2B5EF4-FFF2-40B4-BE49-F238E27FC236}">
                <a16:creationId xmlns:a16="http://schemas.microsoft.com/office/drawing/2014/main" id="{CF1604A1-DF9E-40E0-A52E-1F637F068D2B}"/>
              </a:ext>
            </a:extLst>
          </p:cNvPr>
          <p:cNvSpPr/>
          <p:nvPr/>
        </p:nvSpPr>
        <p:spPr bwMode="auto">
          <a:xfrm flipH="1" flipV="1">
            <a:off x="10379032" y="140079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7" name="Oval 1606">
            <a:extLst>
              <a:ext uri="{FF2B5EF4-FFF2-40B4-BE49-F238E27FC236}">
                <a16:creationId xmlns:a16="http://schemas.microsoft.com/office/drawing/2014/main" id="{9B305AD9-3788-4AD1-BC01-FCB725F05C59}"/>
              </a:ext>
            </a:extLst>
          </p:cNvPr>
          <p:cNvSpPr/>
          <p:nvPr/>
        </p:nvSpPr>
        <p:spPr bwMode="auto">
          <a:xfrm flipH="1" flipV="1">
            <a:off x="10379032" y="147475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08" name="Oval 1607">
            <a:extLst>
              <a:ext uri="{FF2B5EF4-FFF2-40B4-BE49-F238E27FC236}">
                <a16:creationId xmlns:a16="http://schemas.microsoft.com/office/drawing/2014/main" id="{516A3251-DDCE-45AC-B3A1-5AD577AA1CE3}"/>
              </a:ext>
            </a:extLst>
          </p:cNvPr>
          <p:cNvSpPr/>
          <p:nvPr/>
        </p:nvSpPr>
        <p:spPr bwMode="auto">
          <a:xfrm flipH="1" flipV="1">
            <a:off x="10379032" y="148686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11" name="Oval 1610">
            <a:extLst>
              <a:ext uri="{FF2B5EF4-FFF2-40B4-BE49-F238E27FC236}">
                <a16:creationId xmlns:a16="http://schemas.microsoft.com/office/drawing/2014/main" id="{42BB8A99-329A-44C2-9AB3-3DA98030E418}"/>
              </a:ext>
            </a:extLst>
          </p:cNvPr>
          <p:cNvSpPr/>
          <p:nvPr/>
        </p:nvSpPr>
        <p:spPr bwMode="auto">
          <a:xfrm flipH="1" flipV="1">
            <a:off x="10376343" y="220762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12" name="Oval 1611">
            <a:extLst>
              <a:ext uri="{FF2B5EF4-FFF2-40B4-BE49-F238E27FC236}">
                <a16:creationId xmlns:a16="http://schemas.microsoft.com/office/drawing/2014/main" id="{9C14641A-965D-4AAE-9EFF-2604628960BA}"/>
              </a:ext>
            </a:extLst>
          </p:cNvPr>
          <p:cNvSpPr/>
          <p:nvPr/>
        </p:nvSpPr>
        <p:spPr bwMode="auto">
          <a:xfrm flipH="1" flipV="1">
            <a:off x="10376343" y="221300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13" name="Oval 1612">
            <a:extLst>
              <a:ext uri="{FF2B5EF4-FFF2-40B4-BE49-F238E27FC236}">
                <a16:creationId xmlns:a16="http://schemas.microsoft.com/office/drawing/2014/main" id="{C9500D48-B827-449D-91A7-6B5D4E1471CC}"/>
              </a:ext>
            </a:extLst>
          </p:cNvPr>
          <p:cNvSpPr/>
          <p:nvPr/>
        </p:nvSpPr>
        <p:spPr bwMode="auto">
          <a:xfrm flipH="1" flipV="1">
            <a:off x="10310452" y="229637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615" name="Straight Connector 1614">
            <a:extLst>
              <a:ext uri="{FF2B5EF4-FFF2-40B4-BE49-F238E27FC236}">
                <a16:creationId xmlns:a16="http://schemas.microsoft.com/office/drawing/2014/main" id="{CFEE494E-50B8-4C19-8C49-57F306A7CD84}"/>
              </a:ext>
            </a:extLst>
          </p:cNvPr>
          <p:cNvCxnSpPr>
            <a:cxnSpLocks/>
          </p:cNvCxnSpPr>
          <p:nvPr/>
        </p:nvCxnSpPr>
        <p:spPr bwMode="auto">
          <a:xfrm>
            <a:off x="10357822" y="1360820"/>
            <a:ext cx="51546" cy="0"/>
          </a:xfrm>
          <a:prstGeom prst="line">
            <a:avLst/>
          </a:prstGeom>
          <a:noFill/>
          <a:ln w="28575" cap="flat" cmpd="sng" algn="ctr">
            <a:solidFill>
              <a:schemeClr val="bg1"/>
            </a:solidFill>
            <a:prstDash val="solid"/>
            <a:round/>
            <a:headEnd type="none" w="med" len="med"/>
            <a:tailEnd type="none" w="med" len="med"/>
          </a:ln>
          <a:effectLst/>
        </p:spPr>
      </p:cxnSp>
      <p:cxnSp>
        <p:nvCxnSpPr>
          <p:cNvPr id="1618" name="Straight Connector 1617">
            <a:extLst>
              <a:ext uri="{FF2B5EF4-FFF2-40B4-BE49-F238E27FC236}">
                <a16:creationId xmlns:a16="http://schemas.microsoft.com/office/drawing/2014/main" id="{5409FE92-2E9B-4F48-BE23-C6857EFB0E24}"/>
              </a:ext>
            </a:extLst>
          </p:cNvPr>
          <p:cNvCxnSpPr>
            <a:cxnSpLocks/>
          </p:cNvCxnSpPr>
          <p:nvPr/>
        </p:nvCxnSpPr>
        <p:spPr bwMode="auto">
          <a:xfrm>
            <a:off x="10336754" y="1435227"/>
            <a:ext cx="76648" cy="0"/>
          </a:xfrm>
          <a:prstGeom prst="line">
            <a:avLst/>
          </a:prstGeom>
          <a:noFill/>
          <a:ln w="28575" cap="flat" cmpd="sng" algn="ctr">
            <a:solidFill>
              <a:schemeClr val="bg1"/>
            </a:solidFill>
            <a:prstDash val="solid"/>
            <a:round/>
            <a:headEnd type="none" w="med" len="med"/>
            <a:tailEnd type="none" w="med" len="med"/>
          </a:ln>
          <a:effectLst/>
        </p:spPr>
      </p:cxnSp>
      <p:cxnSp>
        <p:nvCxnSpPr>
          <p:cNvPr id="1620" name="Straight Connector 1619">
            <a:extLst>
              <a:ext uri="{FF2B5EF4-FFF2-40B4-BE49-F238E27FC236}">
                <a16:creationId xmlns:a16="http://schemas.microsoft.com/office/drawing/2014/main" id="{4F81F27F-B33B-4417-962D-320CA7535F50}"/>
              </a:ext>
            </a:extLst>
          </p:cNvPr>
          <p:cNvCxnSpPr>
            <a:cxnSpLocks/>
          </p:cNvCxnSpPr>
          <p:nvPr/>
        </p:nvCxnSpPr>
        <p:spPr bwMode="auto">
          <a:xfrm>
            <a:off x="10227833" y="1515910"/>
            <a:ext cx="185569" cy="0"/>
          </a:xfrm>
          <a:prstGeom prst="line">
            <a:avLst/>
          </a:prstGeom>
          <a:noFill/>
          <a:ln w="28575" cap="flat" cmpd="sng" algn="ctr">
            <a:solidFill>
              <a:schemeClr val="bg1"/>
            </a:solidFill>
            <a:prstDash val="solid"/>
            <a:round/>
            <a:headEnd type="none" w="med" len="med"/>
            <a:tailEnd type="none" w="med" len="med"/>
          </a:ln>
          <a:effectLst/>
        </p:spPr>
      </p:cxnSp>
      <p:cxnSp>
        <p:nvCxnSpPr>
          <p:cNvPr id="1622" name="Straight Connector 1621">
            <a:extLst>
              <a:ext uri="{FF2B5EF4-FFF2-40B4-BE49-F238E27FC236}">
                <a16:creationId xmlns:a16="http://schemas.microsoft.com/office/drawing/2014/main" id="{AD157361-00F8-4338-9B50-D50C9E0E288F}"/>
              </a:ext>
            </a:extLst>
          </p:cNvPr>
          <p:cNvCxnSpPr>
            <a:cxnSpLocks/>
          </p:cNvCxnSpPr>
          <p:nvPr/>
        </p:nvCxnSpPr>
        <p:spPr bwMode="auto">
          <a:xfrm>
            <a:off x="10067813" y="1596592"/>
            <a:ext cx="345589" cy="0"/>
          </a:xfrm>
          <a:prstGeom prst="line">
            <a:avLst/>
          </a:prstGeom>
          <a:noFill/>
          <a:ln w="28575" cap="flat" cmpd="sng" algn="ctr">
            <a:solidFill>
              <a:schemeClr val="bg1"/>
            </a:solidFill>
            <a:prstDash val="solid"/>
            <a:round/>
            <a:headEnd type="none" w="med" len="med"/>
            <a:tailEnd type="none" w="med" len="med"/>
          </a:ln>
          <a:effectLst/>
        </p:spPr>
      </p:cxnSp>
      <p:cxnSp>
        <p:nvCxnSpPr>
          <p:cNvPr id="1624" name="Straight Connector 1623">
            <a:extLst>
              <a:ext uri="{FF2B5EF4-FFF2-40B4-BE49-F238E27FC236}">
                <a16:creationId xmlns:a16="http://schemas.microsoft.com/office/drawing/2014/main" id="{FEA89FB7-59EA-4156-B60A-8E72553B3209}"/>
              </a:ext>
            </a:extLst>
          </p:cNvPr>
          <p:cNvCxnSpPr>
            <a:cxnSpLocks/>
          </p:cNvCxnSpPr>
          <p:nvPr/>
        </p:nvCxnSpPr>
        <p:spPr bwMode="auto">
          <a:xfrm>
            <a:off x="10067813" y="1675930"/>
            <a:ext cx="345589" cy="0"/>
          </a:xfrm>
          <a:prstGeom prst="line">
            <a:avLst/>
          </a:prstGeom>
          <a:noFill/>
          <a:ln w="28575" cap="flat" cmpd="sng" algn="ctr">
            <a:solidFill>
              <a:schemeClr val="bg1"/>
            </a:solidFill>
            <a:prstDash val="solid"/>
            <a:round/>
            <a:headEnd type="none" w="med" len="med"/>
            <a:tailEnd type="none" w="med" len="med"/>
          </a:ln>
          <a:effectLst/>
        </p:spPr>
      </p:cxnSp>
      <p:sp>
        <p:nvSpPr>
          <p:cNvPr id="1625" name="Oval 1624">
            <a:extLst>
              <a:ext uri="{FF2B5EF4-FFF2-40B4-BE49-F238E27FC236}">
                <a16:creationId xmlns:a16="http://schemas.microsoft.com/office/drawing/2014/main" id="{F1EBE40F-7D78-4DA7-8251-9611192524B6}"/>
              </a:ext>
            </a:extLst>
          </p:cNvPr>
          <p:cNvSpPr/>
          <p:nvPr/>
        </p:nvSpPr>
        <p:spPr bwMode="auto">
          <a:xfrm flipH="1" flipV="1">
            <a:off x="10375303" y="167055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626" name="Oval 1625">
            <a:extLst>
              <a:ext uri="{FF2B5EF4-FFF2-40B4-BE49-F238E27FC236}">
                <a16:creationId xmlns:a16="http://schemas.microsoft.com/office/drawing/2014/main" id="{6800497B-93C6-4C6A-9EF4-437FA3E920A2}"/>
              </a:ext>
            </a:extLst>
          </p:cNvPr>
          <p:cNvSpPr/>
          <p:nvPr/>
        </p:nvSpPr>
        <p:spPr bwMode="auto">
          <a:xfrm flipH="1" flipV="1">
            <a:off x="10375303" y="164096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627" name="Straight Connector 1626">
            <a:extLst>
              <a:ext uri="{FF2B5EF4-FFF2-40B4-BE49-F238E27FC236}">
                <a16:creationId xmlns:a16="http://schemas.microsoft.com/office/drawing/2014/main" id="{6E955809-B53B-4B1E-8D13-C589D190EA38}"/>
              </a:ext>
            </a:extLst>
          </p:cNvPr>
          <p:cNvCxnSpPr>
            <a:cxnSpLocks/>
          </p:cNvCxnSpPr>
          <p:nvPr/>
        </p:nvCxnSpPr>
        <p:spPr bwMode="auto">
          <a:xfrm>
            <a:off x="10335409" y="1747199"/>
            <a:ext cx="77993" cy="0"/>
          </a:xfrm>
          <a:prstGeom prst="line">
            <a:avLst/>
          </a:prstGeom>
          <a:noFill/>
          <a:ln w="28575" cap="flat" cmpd="sng" algn="ctr">
            <a:solidFill>
              <a:schemeClr val="bg1"/>
            </a:solidFill>
            <a:prstDash val="solid"/>
            <a:round/>
            <a:headEnd type="none" w="med" len="med"/>
            <a:tailEnd type="none" w="med" len="med"/>
          </a:ln>
          <a:effectLst/>
        </p:spPr>
      </p:cxnSp>
      <p:cxnSp>
        <p:nvCxnSpPr>
          <p:cNvPr id="1629" name="Straight Connector 1628">
            <a:extLst>
              <a:ext uri="{FF2B5EF4-FFF2-40B4-BE49-F238E27FC236}">
                <a16:creationId xmlns:a16="http://schemas.microsoft.com/office/drawing/2014/main" id="{D7D2D886-5620-4E6B-9E9C-F994A57AE4E3}"/>
              </a:ext>
            </a:extLst>
          </p:cNvPr>
          <p:cNvCxnSpPr>
            <a:cxnSpLocks/>
          </p:cNvCxnSpPr>
          <p:nvPr/>
        </p:nvCxnSpPr>
        <p:spPr bwMode="auto">
          <a:xfrm>
            <a:off x="9970994" y="1835949"/>
            <a:ext cx="442408" cy="0"/>
          </a:xfrm>
          <a:prstGeom prst="line">
            <a:avLst/>
          </a:prstGeom>
          <a:noFill/>
          <a:ln w="28575" cap="flat" cmpd="sng" algn="ctr">
            <a:solidFill>
              <a:schemeClr val="bg1"/>
            </a:solidFill>
            <a:prstDash val="solid"/>
            <a:round/>
            <a:headEnd type="none" w="med" len="med"/>
            <a:tailEnd type="none" w="med" len="med"/>
          </a:ln>
          <a:effectLst/>
        </p:spPr>
      </p:cxnSp>
      <p:cxnSp>
        <p:nvCxnSpPr>
          <p:cNvPr id="1631" name="Straight Connector 1630">
            <a:extLst>
              <a:ext uri="{FF2B5EF4-FFF2-40B4-BE49-F238E27FC236}">
                <a16:creationId xmlns:a16="http://schemas.microsoft.com/office/drawing/2014/main" id="{F78D2D10-8B6C-49CE-B253-2E0F46DF6053}"/>
              </a:ext>
            </a:extLst>
          </p:cNvPr>
          <p:cNvCxnSpPr>
            <a:cxnSpLocks/>
          </p:cNvCxnSpPr>
          <p:nvPr/>
        </p:nvCxnSpPr>
        <p:spPr bwMode="auto">
          <a:xfrm>
            <a:off x="10118912" y="1907219"/>
            <a:ext cx="294490" cy="0"/>
          </a:xfrm>
          <a:prstGeom prst="line">
            <a:avLst/>
          </a:prstGeom>
          <a:noFill/>
          <a:ln w="28575" cap="flat" cmpd="sng" algn="ctr">
            <a:solidFill>
              <a:schemeClr val="bg1"/>
            </a:solidFill>
            <a:prstDash val="solid"/>
            <a:round/>
            <a:headEnd type="none" w="med" len="med"/>
            <a:tailEnd type="none" w="med" len="med"/>
          </a:ln>
          <a:effectLst/>
        </p:spPr>
      </p:cxnSp>
      <p:cxnSp>
        <p:nvCxnSpPr>
          <p:cNvPr id="1634" name="Straight Connector 1633">
            <a:extLst>
              <a:ext uri="{FF2B5EF4-FFF2-40B4-BE49-F238E27FC236}">
                <a16:creationId xmlns:a16="http://schemas.microsoft.com/office/drawing/2014/main" id="{C272DECD-DBB2-43F3-908D-187939267FD0}"/>
              </a:ext>
            </a:extLst>
          </p:cNvPr>
          <p:cNvCxnSpPr>
            <a:cxnSpLocks/>
          </p:cNvCxnSpPr>
          <p:nvPr/>
        </p:nvCxnSpPr>
        <p:spPr bwMode="auto">
          <a:xfrm>
            <a:off x="10019404" y="1995970"/>
            <a:ext cx="393998" cy="0"/>
          </a:xfrm>
          <a:prstGeom prst="line">
            <a:avLst/>
          </a:prstGeom>
          <a:noFill/>
          <a:ln w="28575" cap="flat" cmpd="sng" algn="ctr">
            <a:solidFill>
              <a:schemeClr val="bg1"/>
            </a:solidFill>
            <a:prstDash val="solid"/>
            <a:round/>
            <a:headEnd type="none" w="med" len="med"/>
            <a:tailEnd type="none" w="med" len="med"/>
          </a:ln>
          <a:effectLst/>
        </p:spPr>
      </p:cxnSp>
      <p:cxnSp>
        <p:nvCxnSpPr>
          <p:cNvPr id="1636" name="Straight Connector 1635">
            <a:extLst>
              <a:ext uri="{FF2B5EF4-FFF2-40B4-BE49-F238E27FC236}">
                <a16:creationId xmlns:a16="http://schemas.microsoft.com/office/drawing/2014/main" id="{9F03775F-3CCC-41D0-B40F-529D934C09B3}"/>
              </a:ext>
            </a:extLst>
          </p:cNvPr>
          <p:cNvCxnSpPr>
            <a:cxnSpLocks/>
          </p:cNvCxnSpPr>
          <p:nvPr/>
        </p:nvCxnSpPr>
        <p:spPr bwMode="auto">
          <a:xfrm>
            <a:off x="10108154" y="2076653"/>
            <a:ext cx="305248" cy="0"/>
          </a:xfrm>
          <a:prstGeom prst="line">
            <a:avLst/>
          </a:prstGeom>
          <a:noFill/>
          <a:ln w="28575" cap="flat" cmpd="sng" algn="ctr">
            <a:solidFill>
              <a:schemeClr val="bg1"/>
            </a:solidFill>
            <a:prstDash val="solid"/>
            <a:round/>
            <a:headEnd type="none" w="med" len="med"/>
            <a:tailEnd type="none" w="med" len="med"/>
          </a:ln>
          <a:effectLst/>
        </p:spPr>
      </p:cxnSp>
      <p:cxnSp>
        <p:nvCxnSpPr>
          <p:cNvPr id="1638" name="Straight Connector 1637">
            <a:extLst>
              <a:ext uri="{FF2B5EF4-FFF2-40B4-BE49-F238E27FC236}">
                <a16:creationId xmlns:a16="http://schemas.microsoft.com/office/drawing/2014/main" id="{8BA97406-6F58-4593-9FF8-210806327A3B}"/>
              </a:ext>
            </a:extLst>
          </p:cNvPr>
          <p:cNvCxnSpPr>
            <a:cxnSpLocks/>
          </p:cNvCxnSpPr>
          <p:nvPr/>
        </p:nvCxnSpPr>
        <p:spPr bwMode="auto">
          <a:xfrm>
            <a:off x="9852660" y="2161369"/>
            <a:ext cx="560742" cy="0"/>
          </a:xfrm>
          <a:prstGeom prst="line">
            <a:avLst/>
          </a:prstGeom>
          <a:noFill/>
          <a:ln w="28575" cap="flat" cmpd="sng" algn="ctr">
            <a:solidFill>
              <a:schemeClr val="bg1"/>
            </a:solidFill>
            <a:prstDash val="solid"/>
            <a:round/>
            <a:headEnd type="none" w="med" len="med"/>
            <a:tailEnd type="none" w="med" len="med"/>
          </a:ln>
          <a:effectLst/>
        </p:spPr>
      </p:cxnSp>
      <p:cxnSp>
        <p:nvCxnSpPr>
          <p:cNvPr id="1640" name="Straight Connector 1639">
            <a:extLst>
              <a:ext uri="{FF2B5EF4-FFF2-40B4-BE49-F238E27FC236}">
                <a16:creationId xmlns:a16="http://schemas.microsoft.com/office/drawing/2014/main" id="{CFDEBCEF-8CCA-4DB1-9ECC-02486CD96BBB}"/>
              </a:ext>
            </a:extLst>
          </p:cNvPr>
          <p:cNvCxnSpPr>
            <a:cxnSpLocks/>
          </p:cNvCxnSpPr>
          <p:nvPr/>
        </p:nvCxnSpPr>
        <p:spPr bwMode="auto">
          <a:xfrm>
            <a:off x="9871486" y="2233983"/>
            <a:ext cx="541916" cy="0"/>
          </a:xfrm>
          <a:prstGeom prst="line">
            <a:avLst/>
          </a:prstGeom>
          <a:noFill/>
          <a:ln w="28575" cap="flat" cmpd="sng" algn="ctr">
            <a:solidFill>
              <a:schemeClr val="bg1"/>
            </a:solidFill>
            <a:prstDash val="solid"/>
            <a:round/>
            <a:headEnd type="none" w="med" len="med"/>
            <a:tailEnd type="none" w="med" len="med"/>
          </a:ln>
          <a:effectLst/>
        </p:spPr>
      </p:cxnSp>
      <p:cxnSp>
        <p:nvCxnSpPr>
          <p:cNvPr id="1642" name="Straight Connector 1641">
            <a:extLst>
              <a:ext uri="{FF2B5EF4-FFF2-40B4-BE49-F238E27FC236}">
                <a16:creationId xmlns:a16="http://schemas.microsoft.com/office/drawing/2014/main" id="{E85B0FD5-51BB-4372-A8AC-8950B7CE8E3D}"/>
              </a:ext>
            </a:extLst>
          </p:cNvPr>
          <p:cNvCxnSpPr>
            <a:cxnSpLocks/>
          </p:cNvCxnSpPr>
          <p:nvPr/>
        </p:nvCxnSpPr>
        <p:spPr bwMode="auto">
          <a:xfrm>
            <a:off x="10026127" y="2310632"/>
            <a:ext cx="387275" cy="0"/>
          </a:xfrm>
          <a:prstGeom prst="line">
            <a:avLst/>
          </a:prstGeom>
          <a:noFill/>
          <a:ln w="28575" cap="flat" cmpd="sng" algn="ctr">
            <a:solidFill>
              <a:schemeClr val="bg1"/>
            </a:solidFill>
            <a:prstDash val="solid"/>
            <a:round/>
            <a:headEnd type="none" w="med" len="med"/>
            <a:tailEnd type="none" w="med" len="med"/>
          </a:ln>
          <a:effectLst/>
        </p:spPr>
      </p:cxnSp>
      <p:cxnSp>
        <p:nvCxnSpPr>
          <p:cNvPr id="1644" name="Straight Connector 1643">
            <a:extLst>
              <a:ext uri="{FF2B5EF4-FFF2-40B4-BE49-F238E27FC236}">
                <a16:creationId xmlns:a16="http://schemas.microsoft.com/office/drawing/2014/main" id="{60ACE7A4-DC1B-49EB-B063-967C7ABF6007}"/>
              </a:ext>
            </a:extLst>
          </p:cNvPr>
          <p:cNvCxnSpPr>
            <a:cxnSpLocks/>
          </p:cNvCxnSpPr>
          <p:nvPr/>
        </p:nvCxnSpPr>
        <p:spPr bwMode="auto">
          <a:xfrm>
            <a:off x="9586408" y="2395349"/>
            <a:ext cx="785308" cy="0"/>
          </a:xfrm>
          <a:prstGeom prst="line">
            <a:avLst/>
          </a:prstGeom>
          <a:noFill/>
          <a:ln w="28575" cap="flat" cmpd="sng" algn="ctr">
            <a:solidFill>
              <a:schemeClr val="bg1"/>
            </a:solidFill>
            <a:prstDash val="solid"/>
            <a:round/>
            <a:headEnd type="none" w="med" len="med"/>
            <a:tailEnd type="none" w="med" len="med"/>
          </a:ln>
          <a:effectLst/>
        </p:spPr>
      </p:cxnSp>
      <p:cxnSp>
        <p:nvCxnSpPr>
          <p:cNvPr id="1648" name="Straight Connector 1647">
            <a:extLst>
              <a:ext uri="{FF2B5EF4-FFF2-40B4-BE49-F238E27FC236}">
                <a16:creationId xmlns:a16="http://schemas.microsoft.com/office/drawing/2014/main" id="{96648DFD-39CD-4AD6-BCD7-F2C8BBC4C1B2}"/>
              </a:ext>
            </a:extLst>
          </p:cNvPr>
          <p:cNvCxnSpPr>
            <a:cxnSpLocks/>
          </p:cNvCxnSpPr>
          <p:nvPr/>
        </p:nvCxnSpPr>
        <p:spPr bwMode="auto">
          <a:xfrm>
            <a:off x="10386508" y="1328996"/>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0" name="Straight Connector 1649">
            <a:extLst>
              <a:ext uri="{FF2B5EF4-FFF2-40B4-BE49-F238E27FC236}">
                <a16:creationId xmlns:a16="http://schemas.microsoft.com/office/drawing/2014/main" id="{2304E0E0-2C05-4EDA-A83B-CD5F36F3B236}"/>
              </a:ext>
            </a:extLst>
          </p:cNvPr>
          <p:cNvCxnSpPr>
            <a:cxnSpLocks/>
          </p:cNvCxnSpPr>
          <p:nvPr/>
        </p:nvCxnSpPr>
        <p:spPr bwMode="auto">
          <a:xfrm>
            <a:off x="10391439" y="1411470"/>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2" name="Straight Connector 1651">
            <a:extLst>
              <a:ext uri="{FF2B5EF4-FFF2-40B4-BE49-F238E27FC236}">
                <a16:creationId xmlns:a16="http://schemas.microsoft.com/office/drawing/2014/main" id="{D3D0DC00-3A4B-40B4-8D3D-CD5698B64351}"/>
              </a:ext>
            </a:extLst>
          </p:cNvPr>
          <p:cNvCxnSpPr>
            <a:cxnSpLocks/>
          </p:cNvCxnSpPr>
          <p:nvPr/>
        </p:nvCxnSpPr>
        <p:spPr bwMode="auto">
          <a:xfrm>
            <a:off x="10380681" y="1476016"/>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3" name="Straight Connector 1652">
            <a:extLst>
              <a:ext uri="{FF2B5EF4-FFF2-40B4-BE49-F238E27FC236}">
                <a16:creationId xmlns:a16="http://schemas.microsoft.com/office/drawing/2014/main" id="{345E0345-FBD6-4E38-AFE4-29E3E658099E}"/>
              </a:ext>
            </a:extLst>
          </p:cNvPr>
          <p:cNvCxnSpPr>
            <a:cxnSpLocks/>
          </p:cNvCxnSpPr>
          <p:nvPr/>
        </p:nvCxnSpPr>
        <p:spPr bwMode="auto">
          <a:xfrm>
            <a:off x="10376647" y="1567456"/>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4" name="Straight Connector 1653">
            <a:extLst>
              <a:ext uri="{FF2B5EF4-FFF2-40B4-BE49-F238E27FC236}">
                <a16:creationId xmlns:a16="http://schemas.microsoft.com/office/drawing/2014/main" id="{F6A68F23-EB22-4B39-BBE4-4728784430CE}"/>
              </a:ext>
            </a:extLst>
          </p:cNvPr>
          <p:cNvCxnSpPr>
            <a:cxnSpLocks/>
          </p:cNvCxnSpPr>
          <p:nvPr/>
        </p:nvCxnSpPr>
        <p:spPr bwMode="auto">
          <a:xfrm>
            <a:off x="10387405" y="1638725"/>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5" name="Straight Connector 1654">
            <a:extLst>
              <a:ext uri="{FF2B5EF4-FFF2-40B4-BE49-F238E27FC236}">
                <a16:creationId xmlns:a16="http://schemas.microsoft.com/office/drawing/2014/main" id="{B6A17D31-8099-446B-9DC1-1B373C9B058C}"/>
              </a:ext>
            </a:extLst>
          </p:cNvPr>
          <p:cNvCxnSpPr>
            <a:cxnSpLocks/>
          </p:cNvCxnSpPr>
          <p:nvPr/>
        </p:nvCxnSpPr>
        <p:spPr bwMode="auto">
          <a:xfrm>
            <a:off x="10333617" y="1718063"/>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6" name="Straight Connector 1655">
            <a:extLst>
              <a:ext uri="{FF2B5EF4-FFF2-40B4-BE49-F238E27FC236}">
                <a16:creationId xmlns:a16="http://schemas.microsoft.com/office/drawing/2014/main" id="{2034E851-8F41-40AF-B96A-60F640F8D384}"/>
              </a:ext>
            </a:extLst>
          </p:cNvPr>
          <p:cNvCxnSpPr>
            <a:cxnSpLocks/>
          </p:cNvCxnSpPr>
          <p:nvPr/>
        </p:nvCxnSpPr>
        <p:spPr bwMode="auto">
          <a:xfrm>
            <a:off x="10388750" y="1808158"/>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7" name="Straight Connector 1656">
            <a:extLst>
              <a:ext uri="{FF2B5EF4-FFF2-40B4-BE49-F238E27FC236}">
                <a16:creationId xmlns:a16="http://schemas.microsoft.com/office/drawing/2014/main" id="{385677BB-0306-4B7D-8D61-6E447BEA18D1}"/>
              </a:ext>
            </a:extLst>
          </p:cNvPr>
          <p:cNvCxnSpPr>
            <a:cxnSpLocks/>
          </p:cNvCxnSpPr>
          <p:nvPr/>
        </p:nvCxnSpPr>
        <p:spPr bwMode="auto">
          <a:xfrm>
            <a:off x="10377992" y="1882117"/>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8" name="Straight Connector 1657">
            <a:extLst>
              <a:ext uri="{FF2B5EF4-FFF2-40B4-BE49-F238E27FC236}">
                <a16:creationId xmlns:a16="http://schemas.microsoft.com/office/drawing/2014/main" id="{F2E6EA3C-5D60-400D-B2D7-4DF4DD4DD491}"/>
              </a:ext>
            </a:extLst>
          </p:cNvPr>
          <p:cNvCxnSpPr>
            <a:cxnSpLocks/>
          </p:cNvCxnSpPr>
          <p:nvPr/>
        </p:nvCxnSpPr>
        <p:spPr bwMode="auto">
          <a:xfrm>
            <a:off x="10337651" y="1972212"/>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59" name="Straight Connector 1658">
            <a:extLst>
              <a:ext uri="{FF2B5EF4-FFF2-40B4-BE49-F238E27FC236}">
                <a16:creationId xmlns:a16="http://schemas.microsoft.com/office/drawing/2014/main" id="{4811B402-0674-47F2-9A1E-D26625E47AF1}"/>
              </a:ext>
            </a:extLst>
          </p:cNvPr>
          <p:cNvCxnSpPr>
            <a:cxnSpLocks/>
          </p:cNvCxnSpPr>
          <p:nvPr/>
        </p:nvCxnSpPr>
        <p:spPr bwMode="auto">
          <a:xfrm>
            <a:off x="10365890" y="2039447"/>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60" name="Straight Connector 1659">
            <a:extLst>
              <a:ext uri="{FF2B5EF4-FFF2-40B4-BE49-F238E27FC236}">
                <a16:creationId xmlns:a16="http://schemas.microsoft.com/office/drawing/2014/main" id="{6403F9D4-C6E2-496A-99F4-041760953FEC}"/>
              </a:ext>
            </a:extLst>
          </p:cNvPr>
          <p:cNvCxnSpPr>
            <a:cxnSpLocks/>
          </p:cNvCxnSpPr>
          <p:nvPr/>
        </p:nvCxnSpPr>
        <p:spPr bwMode="auto">
          <a:xfrm>
            <a:off x="10376648" y="2125508"/>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61" name="Straight Connector 1660">
            <a:extLst>
              <a:ext uri="{FF2B5EF4-FFF2-40B4-BE49-F238E27FC236}">
                <a16:creationId xmlns:a16="http://schemas.microsoft.com/office/drawing/2014/main" id="{121781AB-CCBD-4C47-BCDC-6DB3BE2E37CB}"/>
              </a:ext>
            </a:extLst>
          </p:cNvPr>
          <p:cNvCxnSpPr>
            <a:cxnSpLocks/>
          </p:cNvCxnSpPr>
          <p:nvPr/>
        </p:nvCxnSpPr>
        <p:spPr bwMode="auto">
          <a:xfrm>
            <a:off x="10365890" y="2206191"/>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62" name="Straight Connector 1661">
            <a:extLst>
              <a:ext uri="{FF2B5EF4-FFF2-40B4-BE49-F238E27FC236}">
                <a16:creationId xmlns:a16="http://schemas.microsoft.com/office/drawing/2014/main" id="{57AC3C55-D7AC-4F86-8C36-05B2A7720025}"/>
              </a:ext>
            </a:extLst>
          </p:cNvPr>
          <p:cNvCxnSpPr>
            <a:cxnSpLocks/>
          </p:cNvCxnSpPr>
          <p:nvPr/>
        </p:nvCxnSpPr>
        <p:spPr bwMode="auto">
          <a:xfrm>
            <a:off x="10361856" y="2281494"/>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1663" name="Straight Connector 1662">
            <a:extLst>
              <a:ext uri="{FF2B5EF4-FFF2-40B4-BE49-F238E27FC236}">
                <a16:creationId xmlns:a16="http://schemas.microsoft.com/office/drawing/2014/main" id="{1B675D1F-6599-487D-B44D-A3E7ECE99098}"/>
              </a:ext>
            </a:extLst>
          </p:cNvPr>
          <p:cNvCxnSpPr>
            <a:cxnSpLocks/>
          </p:cNvCxnSpPr>
          <p:nvPr/>
        </p:nvCxnSpPr>
        <p:spPr bwMode="auto">
          <a:xfrm>
            <a:off x="10072744" y="2364866"/>
            <a:ext cx="0" cy="64546"/>
          </a:xfrm>
          <a:prstGeom prst="line">
            <a:avLst/>
          </a:prstGeom>
          <a:noFill/>
          <a:ln w="28575" cap="flat" cmpd="sng" algn="ctr">
            <a:solidFill>
              <a:schemeClr val="accent3"/>
            </a:solidFill>
            <a:prstDash val="solid"/>
            <a:round/>
            <a:headEnd type="none" w="med" len="med"/>
            <a:tailEnd type="none" w="med" len="med"/>
          </a:ln>
          <a:effectLst/>
        </p:spPr>
      </p:cxnSp>
      <p:sp>
        <p:nvSpPr>
          <p:cNvPr id="1666" name="Freeform: Shape 1665">
            <a:extLst>
              <a:ext uri="{FF2B5EF4-FFF2-40B4-BE49-F238E27FC236}">
                <a16:creationId xmlns:a16="http://schemas.microsoft.com/office/drawing/2014/main" id="{4F646D62-C24F-4642-8FA5-2EDCCD81826C}"/>
              </a:ext>
            </a:extLst>
          </p:cNvPr>
          <p:cNvSpPr/>
          <p:nvPr/>
        </p:nvSpPr>
        <p:spPr bwMode="auto">
          <a:xfrm>
            <a:off x="10603006" y="1300756"/>
            <a:ext cx="543261" cy="1143000"/>
          </a:xfrm>
          <a:custGeom>
            <a:avLst/>
            <a:gdLst>
              <a:gd name="connsiteX0" fmla="*/ 0 w 543261"/>
              <a:gd name="connsiteY0" fmla="*/ 0 h 1143000"/>
              <a:gd name="connsiteX1" fmla="*/ 0 w 543261"/>
              <a:gd name="connsiteY1" fmla="*/ 1143000 h 1143000"/>
              <a:gd name="connsiteX2" fmla="*/ 543261 w 543261"/>
              <a:gd name="connsiteY2" fmla="*/ 1143000 h 1143000"/>
            </a:gdLst>
            <a:ahLst/>
            <a:cxnLst>
              <a:cxn ang="0">
                <a:pos x="connsiteX0" y="connsiteY0"/>
              </a:cxn>
              <a:cxn ang="0">
                <a:pos x="connsiteX1" y="connsiteY1"/>
              </a:cxn>
              <a:cxn ang="0">
                <a:pos x="connsiteX2" y="connsiteY2"/>
              </a:cxn>
            </a:cxnLst>
            <a:rect l="l" t="t" r="r" b="b"/>
            <a:pathLst>
              <a:path w="543261" h="1143000">
                <a:moveTo>
                  <a:pt x="0" y="0"/>
                </a:moveTo>
                <a:lnTo>
                  <a:pt x="0" y="1143000"/>
                </a:lnTo>
                <a:lnTo>
                  <a:pt x="543261" y="11430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682" name="Group 1681">
            <a:extLst>
              <a:ext uri="{FF2B5EF4-FFF2-40B4-BE49-F238E27FC236}">
                <a16:creationId xmlns:a16="http://schemas.microsoft.com/office/drawing/2014/main" id="{15073AC5-B590-45A5-8A97-A02BF3353F7A}"/>
              </a:ext>
            </a:extLst>
          </p:cNvPr>
          <p:cNvGrpSpPr/>
          <p:nvPr/>
        </p:nvGrpSpPr>
        <p:grpSpPr>
          <a:xfrm>
            <a:off x="10549666" y="1352751"/>
            <a:ext cx="45719" cy="1030045"/>
            <a:chOff x="10442986" y="1416871"/>
            <a:chExt cx="152400" cy="1030045"/>
          </a:xfrm>
        </p:grpSpPr>
        <p:cxnSp>
          <p:nvCxnSpPr>
            <p:cNvPr id="1668" name="Straight Connector 1667">
              <a:extLst>
                <a:ext uri="{FF2B5EF4-FFF2-40B4-BE49-F238E27FC236}">
                  <a16:creationId xmlns:a16="http://schemas.microsoft.com/office/drawing/2014/main" id="{0AC00DDB-5258-4559-857E-2502C55BBBC3}"/>
                </a:ext>
              </a:extLst>
            </p:cNvPr>
            <p:cNvCxnSpPr/>
            <p:nvPr/>
          </p:nvCxnSpPr>
          <p:spPr bwMode="auto">
            <a:xfrm>
              <a:off x="10442986" y="141687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69" name="Straight Connector 1668">
              <a:extLst>
                <a:ext uri="{FF2B5EF4-FFF2-40B4-BE49-F238E27FC236}">
                  <a16:creationId xmlns:a16="http://schemas.microsoft.com/office/drawing/2014/main" id="{F9538C7E-2891-4E97-9C2A-EBD4E51C3721}"/>
                </a:ext>
              </a:extLst>
            </p:cNvPr>
            <p:cNvCxnSpPr/>
            <p:nvPr/>
          </p:nvCxnSpPr>
          <p:spPr bwMode="auto">
            <a:xfrm>
              <a:off x="10442986" y="149610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0" name="Straight Connector 1669">
              <a:extLst>
                <a:ext uri="{FF2B5EF4-FFF2-40B4-BE49-F238E27FC236}">
                  <a16:creationId xmlns:a16="http://schemas.microsoft.com/office/drawing/2014/main" id="{8FE0D92E-8273-4BBC-92AE-41B85504C22B}"/>
                </a:ext>
              </a:extLst>
            </p:cNvPr>
            <p:cNvCxnSpPr/>
            <p:nvPr/>
          </p:nvCxnSpPr>
          <p:spPr bwMode="auto">
            <a:xfrm>
              <a:off x="10442986" y="157533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1" name="Straight Connector 1670">
              <a:extLst>
                <a:ext uri="{FF2B5EF4-FFF2-40B4-BE49-F238E27FC236}">
                  <a16:creationId xmlns:a16="http://schemas.microsoft.com/office/drawing/2014/main" id="{11B7D100-24CF-4B91-BAC1-A127361B59E8}"/>
                </a:ext>
              </a:extLst>
            </p:cNvPr>
            <p:cNvCxnSpPr/>
            <p:nvPr/>
          </p:nvCxnSpPr>
          <p:spPr bwMode="auto">
            <a:xfrm>
              <a:off x="10442986" y="165457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2" name="Straight Connector 1671">
              <a:extLst>
                <a:ext uri="{FF2B5EF4-FFF2-40B4-BE49-F238E27FC236}">
                  <a16:creationId xmlns:a16="http://schemas.microsoft.com/office/drawing/2014/main" id="{0593C1FE-2854-473D-A72B-23B7E4A8EBCC}"/>
                </a:ext>
              </a:extLst>
            </p:cNvPr>
            <p:cNvCxnSpPr/>
            <p:nvPr/>
          </p:nvCxnSpPr>
          <p:spPr bwMode="auto">
            <a:xfrm>
              <a:off x="10442986" y="173380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3" name="Straight Connector 1672">
              <a:extLst>
                <a:ext uri="{FF2B5EF4-FFF2-40B4-BE49-F238E27FC236}">
                  <a16:creationId xmlns:a16="http://schemas.microsoft.com/office/drawing/2014/main" id="{8D072448-D9D2-408E-97CB-28533397DDD5}"/>
                </a:ext>
              </a:extLst>
            </p:cNvPr>
            <p:cNvCxnSpPr/>
            <p:nvPr/>
          </p:nvCxnSpPr>
          <p:spPr bwMode="auto">
            <a:xfrm>
              <a:off x="10442986" y="181304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4" name="Straight Connector 1673">
              <a:extLst>
                <a:ext uri="{FF2B5EF4-FFF2-40B4-BE49-F238E27FC236}">
                  <a16:creationId xmlns:a16="http://schemas.microsoft.com/office/drawing/2014/main" id="{DF267E5E-64CC-46DF-96E9-E43B9FFDF001}"/>
                </a:ext>
              </a:extLst>
            </p:cNvPr>
            <p:cNvCxnSpPr/>
            <p:nvPr/>
          </p:nvCxnSpPr>
          <p:spPr bwMode="auto">
            <a:xfrm>
              <a:off x="10442986" y="189227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5" name="Straight Connector 1674">
              <a:extLst>
                <a:ext uri="{FF2B5EF4-FFF2-40B4-BE49-F238E27FC236}">
                  <a16:creationId xmlns:a16="http://schemas.microsoft.com/office/drawing/2014/main" id="{F8487F3F-6F4A-472C-918B-7A72C9ACA064}"/>
                </a:ext>
              </a:extLst>
            </p:cNvPr>
            <p:cNvCxnSpPr/>
            <p:nvPr/>
          </p:nvCxnSpPr>
          <p:spPr bwMode="auto">
            <a:xfrm>
              <a:off x="10442986" y="197150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6" name="Straight Connector 1675">
              <a:extLst>
                <a:ext uri="{FF2B5EF4-FFF2-40B4-BE49-F238E27FC236}">
                  <a16:creationId xmlns:a16="http://schemas.microsoft.com/office/drawing/2014/main" id="{CA0DBD29-CB84-4377-9D0E-0CF6F0ED83DC}"/>
                </a:ext>
              </a:extLst>
            </p:cNvPr>
            <p:cNvCxnSpPr/>
            <p:nvPr/>
          </p:nvCxnSpPr>
          <p:spPr bwMode="auto">
            <a:xfrm>
              <a:off x="10442986" y="205074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7" name="Straight Connector 1676">
              <a:extLst>
                <a:ext uri="{FF2B5EF4-FFF2-40B4-BE49-F238E27FC236}">
                  <a16:creationId xmlns:a16="http://schemas.microsoft.com/office/drawing/2014/main" id="{A5583659-A10F-4B51-899D-6E1DF5C8ED75}"/>
                </a:ext>
              </a:extLst>
            </p:cNvPr>
            <p:cNvCxnSpPr/>
            <p:nvPr/>
          </p:nvCxnSpPr>
          <p:spPr bwMode="auto">
            <a:xfrm>
              <a:off x="10442986" y="212997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8" name="Straight Connector 1677">
              <a:extLst>
                <a:ext uri="{FF2B5EF4-FFF2-40B4-BE49-F238E27FC236}">
                  <a16:creationId xmlns:a16="http://schemas.microsoft.com/office/drawing/2014/main" id="{B28FDEEF-1465-4A4A-A21C-B5628D533D25}"/>
                </a:ext>
              </a:extLst>
            </p:cNvPr>
            <p:cNvCxnSpPr/>
            <p:nvPr/>
          </p:nvCxnSpPr>
          <p:spPr bwMode="auto">
            <a:xfrm>
              <a:off x="10442986" y="220921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79" name="Straight Connector 1678">
              <a:extLst>
                <a:ext uri="{FF2B5EF4-FFF2-40B4-BE49-F238E27FC236}">
                  <a16:creationId xmlns:a16="http://schemas.microsoft.com/office/drawing/2014/main" id="{7BF589A2-7A41-4F21-95FD-94A0A4504F19}"/>
                </a:ext>
              </a:extLst>
            </p:cNvPr>
            <p:cNvCxnSpPr/>
            <p:nvPr/>
          </p:nvCxnSpPr>
          <p:spPr bwMode="auto">
            <a:xfrm>
              <a:off x="10442986" y="228844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80" name="Straight Connector 1679">
              <a:extLst>
                <a:ext uri="{FF2B5EF4-FFF2-40B4-BE49-F238E27FC236}">
                  <a16:creationId xmlns:a16="http://schemas.microsoft.com/office/drawing/2014/main" id="{15E8D1B8-B03A-4FE3-9918-8E8D86CD6B6A}"/>
                </a:ext>
              </a:extLst>
            </p:cNvPr>
            <p:cNvCxnSpPr/>
            <p:nvPr/>
          </p:nvCxnSpPr>
          <p:spPr bwMode="auto">
            <a:xfrm>
              <a:off x="10442986" y="236767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681" name="Straight Connector 1680">
              <a:extLst>
                <a:ext uri="{FF2B5EF4-FFF2-40B4-BE49-F238E27FC236}">
                  <a16:creationId xmlns:a16="http://schemas.microsoft.com/office/drawing/2014/main" id="{C2AEAE6E-BA0B-4D4D-A7FC-8DEF9CE38A46}"/>
                </a:ext>
              </a:extLst>
            </p:cNvPr>
            <p:cNvCxnSpPr/>
            <p:nvPr/>
          </p:nvCxnSpPr>
          <p:spPr bwMode="auto">
            <a:xfrm>
              <a:off x="10442986" y="2446916"/>
              <a:ext cx="152400"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84" name="Straight Connector 1683">
            <a:extLst>
              <a:ext uri="{FF2B5EF4-FFF2-40B4-BE49-F238E27FC236}">
                <a16:creationId xmlns:a16="http://schemas.microsoft.com/office/drawing/2014/main" id="{3D78DD82-CDB7-4FE6-B775-46E6EFC3B7E0}"/>
              </a:ext>
            </a:extLst>
          </p:cNvPr>
          <p:cNvCxnSpPr>
            <a:cxnSpLocks/>
          </p:cNvCxnSpPr>
          <p:nvPr/>
        </p:nvCxnSpPr>
        <p:spPr bwMode="auto">
          <a:xfrm>
            <a:off x="10606144" y="1352751"/>
            <a:ext cx="519952" cy="0"/>
          </a:xfrm>
          <a:prstGeom prst="line">
            <a:avLst/>
          </a:prstGeom>
          <a:noFill/>
          <a:ln w="28575" cap="flat" cmpd="sng" algn="ctr">
            <a:solidFill>
              <a:schemeClr val="bg1"/>
            </a:solidFill>
            <a:prstDash val="solid"/>
            <a:round/>
            <a:headEnd type="none" w="med" len="med"/>
            <a:tailEnd type="none" w="med" len="med"/>
          </a:ln>
          <a:effectLst/>
        </p:spPr>
      </p:cxnSp>
      <p:cxnSp>
        <p:nvCxnSpPr>
          <p:cNvPr id="1685" name="Straight Connector 1684">
            <a:extLst>
              <a:ext uri="{FF2B5EF4-FFF2-40B4-BE49-F238E27FC236}">
                <a16:creationId xmlns:a16="http://schemas.microsoft.com/office/drawing/2014/main" id="{A9F1B2B3-221F-477A-A511-BC42F41E1EA9}"/>
              </a:ext>
            </a:extLst>
          </p:cNvPr>
          <p:cNvCxnSpPr>
            <a:cxnSpLocks/>
          </p:cNvCxnSpPr>
          <p:nvPr/>
        </p:nvCxnSpPr>
        <p:spPr bwMode="auto">
          <a:xfrm>
            <a:off x="10606144" y="1432744"/>
            <a:ext cx="452717" cy="0"/>
          </a:xfrm>
          <a:prstGeom prst="line">
            <a:avLst/>
          </a:prstGeom>
          <a:noFill/>
          <a:ln w="28575" cap="flat" cmpd="sng" algn="ctr">
            <a:solidFill>
              <a:schemeClr val="bg1"/>
            </a:solidFill>
            <a:prstDash val="solid"/>
            <a:round/>
            <a:headEnd type="none" w="med" len="med"/>
            <a:tailEnd type="none" w="med" len="med"/>
          </a:ln>
          <a:effectLst/>
        </p:spPr>
      </p:cxnSp>
      <p:cxnSp>
        <p:nvCxnSpPr>
          <p:cNvPr id="1686" name="Straight Connector 1685">
            <a:extLst>
              <a:ext uri="{FF2B5EF4-FFF2-40B4-BE49-F238E27FC236}">
                <a16:creationId xmlns:a16="http://schemas.microsoft.com/office/drawing/2014/main" id="{D924B8D9-4BD7-411E-BEF4-53839EA9F2EE}"/>
              </a:ext>
            </a:extLst>
          </p:cNvPr>
          <p:cNvCxnSpPr>
            <a:cxnSpLocks/>
          </p:cNvCxnSpPr>
          <p:nvPr/>
        </p:nvCxnSpPr>
        <p:spPr bwMode="auto">
          <a:xfrm>
            <a:off x="10606144" y="1512736"/>
            <a:ext cx="415065" cy="0"/>
          </a:xfrm>
          <a:prstGeom prst="line">
            <a:avLst/>
          </a:prstGeom>
          <a:noFill/>
          <a:ln w="28575" cap="flat" cmpd="sng" algn="ctr">
            <a:solidFill>
              <a:schemeClr val="bg1"/>
            </a:solidFill>
            <a:prstDash val="solid"/>
            <a:round/>
            <a:headEnd type="none" w="med" len="med"/>
            <a:tailEnd type="none" w="med" len="med"/>
          </a:ln>
          <a:effectLst/>
        </p:spPr>
      </p:cxnSp>
      <p:cxnSp>
        <p:nvCxnSpPr>
          <p:cNvPr id="1687" name="Straight Connector 1686">
            <a:extLst>
              <a:ext uri="{FF2B5EF4-FFF2-40B4-BE49-F238E27FC236}">
                <a16:creationId xmlns:a16="http://schemas.microsoft.com/office/drawing/2014/main" id="{BE1FE1F8-C3B2-43B9-80A0-91C10B7A2DDC}"/>
              </a:ext>
            </a:extLst>
          </p:cNvPr>
          <p:cNvCxnSpPr>
            <a:cxnSpLocks/>
          </p:cNvCxnSpPr>
          <p:nvPr/>
        </p:nvCxnSpPr>
        <p:spPr bwMode="auto">
          <a:xfrm>
            <a:off x="10606144" y="1592729"/>
            <a:ext cx="394895" cy="0"/>
          </a:xfrm>
          <a:prstGeom prst="line">
            <a:avLst/>
          </a:prstGeom>
          <a:noFill/>
          <a:ln w="28575" cap="flat" cmpd="sng" algn="ctr">
            <a:solidFill>
              <a:schemeClr val="bg1"/>
            </a:solidFill>
            <a:prstDash val="solid"/>
            <a:round/>
            <a:headEnd type="none" w="med" len="med"/>
            <a:tailEnd type="none" w="med" len="med"/>
          </a:ln>
          <a:effectLst/>
        </p:spPr>
      </p:cxnSp>
      <p:cxnSp>
        <p:nvCxnSpPr>
          <p:cNvPr id="1688" name="Straight Connector 1687">
            <a:extLst>
              <a:ext uri="{FF2B5EF4-FFF2-40B4-BE49-F238E27FC236}">
                <a16:creationId xmlns:a16="http://schemas.microsoft.com/office/drawing/2014/main" id="{5AD5D4FA-3E99-448A-87B9-90C9257688A0}"/>
              </a:ext>
            </a:extLst>
          </p:cNvPr>
          <p:cNvCxnSpPr>
            <a:cxnSpLocks/>
          </p:cNvCxnSpPr>
          <p:nvPr/>
        </p:nvCxnSpPr>
        <p:spPr bwMode="auto">
          <a:xfrm>
            <a:off x="10606144" y="1672721"/>
            <a:ext cx="362622" cy="0"/>
          </a:xfrm>
          <a:prstGeom prst="line">
            <a:avLst/>
          </a:prstGeom>
          <a:noFill/>
          <a:ln w="28575" cap="flat" cmpd="sng" algn="ctr">
            <a:solidFill>
              <a:schemeClr val="bg1"/>
            </a:solidFill>
            <a:prstDash val="solid"/>
            <a:round/>
            <a:headEnd type="none" w="med" len="med"/>
            <a:tailEnd type="none" w="med" len="med"/>
          </a:ln>
          <a:effectLst/>
        </p:spPr>
      </p:cxnSp>
      <p:cxnSp>
        <p:nvCxnSpPr>
          <p:cNvPr id="1689" name="Straight Connector 1688">
            <a:extLst>
              <a:ext uri="{FF2B5EF4-FFF2-40B4-BE49-F238E27FC236}">
                <a16:creationId xmlns:a16="http://schemas.microsoft.com/office/drawing/2014/main" id="{6A0D131A-31E5-454C-801B-54D342099957}"/>
              </a:ext>
            </a:extLst>
          </p:cNvPr>
          <p:cNvCxnSpPr>
            <a:cxnSpLocks/>
          </p:cNvCxnSpPr>
          <p:nvPr/>
        </p:nvCxnSpPr>
        <p:spPr bwMode="auto">
          <a:xfrm>
            <a:off x="10606144" y="1752714"/>
            <a:ext cx="362622" cy="0"/>
          </a:xfrm>
          <a:prstGeom prst="line">
            <a:avLst/>
          </a:prstGeom>
          <a:noFill/>
          <a:ln w="28575" cap="flat" cmpd="sng" algn="ctr">
            <a:solidFill>
              <a:schemeClr val="bg1"/>
            </a:solidFill>
            <a:prstDash val="solid"/>
            <a:round/>
            <a:headEnd type="none" w="med" len="med"/>
            <a:tailEnd type="none" w="med" len="med"/>
          </a:ln>
          <a:effectLst/>
        </p:spPr>
      </p:cxnSp>
      <p:cxnSp>
        <p:nvCxnSpPr>
          <p:cNvPr id="1690" name="Straight Connector 1689">
            <a:extLst>
              <a:ext uri="{FF2B5EF4-FFF2-40B4-BE49-F238E27FC236}">
                <a16:creationId xmlns:a16="http://schemas.microsoft.com/office/drawing/2014/main" id="{460378F6-460C-4D98-B3AC-D8707A86823E}"/>
              </a:ext>
            </a:extLst>
          </p:cNvPr>
          <p:cNvCxnSpPr>
            <a:cxnSpLocks/>
          </p:cNvCxnSpPr>
          <p:nvPr/>
        </p:nvCxnSpPr>
        <p:spPr bwMode="auto">
          <a:xfrm>
            <a:off x="10606144" y="1832707"/>
            <a:ext cx="363967" cy="0"/>
          </a:xfrm>
          <a:prstGeom prst="line">
            <a:avLst/>
          </a:prstGeom>
          <a:noFill/>
          <a:ln w="28575" cap="flat" cmpd="sng" algn="ctr">
            <a:solidFill>
              <a:schemeClr val="bg1"/>
            </a:solidFill>
            <a:prstDash val="solid"/>
            <a:round/>
            <a:headEnd type="none" w="med" len="med"/>
            <a:tailEnd type="none" w="med" len="med"/>
          </a:ln>
          <a:effectLst/>
        </p:spPr>
      </p:cxnSp>
      <p:cxnSp>
        <p:nvCxnSpPr>
          <p:cNvPr id="1691" name="Straight Connector 1690">
            <a:extLst>
              <a:ext uri="{FF2B5EF4-FFF2-40B4-BE49-F238E27FC236}">
                <a16:creationId xmlns:a16="http://schemas.microsoft.com/office/drawing/2014/main" id="{8A30FD40-4D70-4C27-9E71-67DFA001BA0A}"/>
              </a:ext>
            </a:extLst>
          </p:cNvPr>
          <p:cNvCxnSpPr>
            <a:cxnSpLocks/>
          </p:cNvCxnSpPr>
          <p:nvPr/>
        </p:nvCxnSpPr>
        <p:spPr bwMode="auto">
          <a:xfrm>
            <a:off x="10606144" y="1912699"/>
            <a:ext cx="363967" cy="0"/>
          </a:xfrm>
          <a:prstGeom prst="line">
            <a:avLst/>
          </a:prstGeom>
          <a:noFill/>
          <a:ln w="28575" cap="flat" cmpd="sng" algn="ctr">
            <a:solidFill>
              <a:schemeClr val="bg1"/>
            </a:solidFill>
            <a:prstDash val="solid"/>
            <a:round/>
            <a:headEnd type="none" w="med" len="med"/>
            <a:tailEnd type="none" w="med" len="med"/>
          </a:ln>
          <a:effectLst/>
        </p:spPr>
      </p:cxnSp>
      <p:cxnSp>
        <p:nvCxnSpPr>
          <p:cNvPr id="1692" name="Straight Connector 1691">
            <a:extLst>
              <a:ext uri="{FF2B5EF4-FFF2-40B4-BE49-F238E27FC236}">
                <a16:creationId xmlns:a16="http://schemas.microsoft.com/office/drawing/2014/main" id="{F4F4F74C-6D36-4963-BFA1-8E8FE14F27AF}"/>
              </a:ext>
            </a:extLst>
          </p:cNvPr>
          <p:cNvCxnSpPr>
            <a:cxnSpLocks/>
          </p:cNvCxnSpPr>
          <p:nvPr/>
        </p:nvCxnSpPr>
        <p:spPr bwMode="auto">
          <a:xfrm>
            <a:off x="10606144" y="1992692"/>
            <a:ext cx="339762" cy="0"/>
          </a:xfrm>
          <a:prstGeom prst="line">
            <a:avLst/>
          </a:prstGeom>
          <a:noFill/>
          <a:ln w="28575" cap="flat" cmpd="sng" algn="ctr">
            <a:solidFill>
              <a:schemeClr val="bg1"/>
            </a:solidFill>
            <a:prstDash val="solid"/>
            <a:round/>
            <a:headEnd type="none" w="med" len="med"/>
            <a:tailEnd type="none" w="med" len="med"/>
          </a:ln>
          <a:effectLst/>
        </p:spPr>
      </p:cxnSp>
      <p:cxnSp>
        <p:nvCxnSpPr>
          <p:cNvPr id="1693" name="Straight Connector 1692">
            <a:extLst>
              <a:ext uri="{FF2B5EF4-FFF2-40B4-BE49-F238E27FC236}">
                <a16:creationId xmlns:a16="http://schemas.microsoft.com/office/drawing/2014/main" id="{33863DFE-C723-4A8A-B307-94919D9366EE}"/>
              </a:ext>
            </a:extLst>
          </p:cNvPr>
          <p:cNvCxnSpPr>
            <a:cxnSpLocks/>
          </p:cNvCxnSpPr>
          <p:nvPr/>
        </p:nvCxnSpPr>
        <p:spPr bwMode="auto">
          <a:xfrm>
            <a:off x="10606144" y="2072685"/>
            <a:ext cx="324970" cy="0"/>
          </a:xfrm>
          <a:prstGeom prst="line">
            <a:avLst/>
          </a:prstGeom>
          <a:noFill/>
          <a:ln w="28575" cap="flat" cmpd="sng" algn="ctr">
            <a:solidFill>
              <a:schemeClr val="bg1"/>
            </a:solidFill>
            <a:prstDash val="solid"/>
            <a:round/>
            <a:headEnd type="none" w="med" len="med"/>
            <a:tailEnd type="none" w="med" len="med"/>
          </a:ln>
          <a:effectLst/>
        </p:spPr>
      </p:cxnSp>
      <p:cxnSp>
        <p:nvCxnSpPr>
          <p:cNvPr id="1694" name="Straight Connector 1693">
            <a:extLst>
              <a:ext uri="{FF2B5EF4-FFF2-40B4-BE49-F238E27FC236}">
                <a16:creationId xmlns:a16="http://schemas.microsoft.com/office/drawing/2014/main" id="{9F970EAC-D10D-41E9-95D8-BB9DDF3B0A1A}"/>
              </a:ext>
            </a:extLst>
          </p:cNvPr>
          <p:cNvCxnSpPr>
            <a:cxnSpLocks/>
          </p:cNvCxnSpPr>
          <p:nvPr/>
        </p:nvCxnSpPr>
        <p:spPr bwMode="auto">
          <a:xfrm>
            <a:off x="10606144" y="2152677"/>
            <a:ext cx="316902" cy="0"/>
          </a:xfrm>
          <a:prstGeom prst="line">
            <a:avLst/>
          </a:prstGeom>
          <a:noFill/>
          <a:ln w="28575" cap="flat" cmpd="sng" algn="ctr">
            <a:solidFill>
              <a:schemeClr val="bg1"/>
            </a:solidFill>
            <a:prstDash val="solid"/>
            <a:round/>
            <a:headEnd type="none" w="med" len="med"/>
            <a:tailEnd type="none" w="med" len="med"/>
          </a:ln>
          <a:effectLst/>
        </p:spPr>
      </p:cxnSp>
      <p:cxnSp>
        <p:nvCxnSpPr>
          <p:cNvPr id="1695" name="Straight Connector 1694">
            <a:extLst>
              <a:ext uri="{FF2B5EF4-FFF2-40B4-BE49-F238E27FC236}">
                <a16:creationId xmlns:a16="http://schemas.microsoft.com/office/drawing/2014/main" id="{5F3C9E37-36DC-4CF7-8340-EEBAA3F30B19}"/>
              </a:ext>
            </a:extLst>
          </p:cNvPr>
          <p:cNvCxnSpPr>
            <a:cxnSpLocks/>
          </p:cNvCxnSpPr>
          <p:nvPr/>
        </p:nvCxnSpPr>
        <p:spPr bwMode="auto">
          <a:xfrm>
            <a:off x="10606144" y="2232670"/>
            <a:ext cx="300765" cy="0"/>
          </a:xfrm>
          <a:prstGeom prst="line">
            <a:avLst/>
          </a:prstGeom>
          <a:noFill/>
          <a:ln w="28575" cap="flat" cmpd="sng" algn="ctr">
            <a:solidFill>
              <a:schemeClr val="bg1"/>
            </a:solidFill>
            <a:prstDash val="solid"/>
            <a:round/>
            <a:headEnd type="none" w="med" len="med"/>
            <a:tailEnd type="none" w="med" len="med"/>
          </a:ln>
          <a:effectLst/>
        </p:spPr>
      </p:cxnSp>
      <p:cxnSp>
        <p:nvCxnSpPr>
          <p:cNvPr id="1696" name="Straight Connector 1695">
            <a:extLst>
              <a:ext uri="{FF2B5EF4-FFF2-40B4-BE49-F238E27FC236}">
                <a16:creationId xmlns:a16="http://schemas.microsoft.com/office/drawing/2014/main" id="{B873762E-CC0A-49D6-B86C-315AC8644E13}"/>
              </a:ext>
            </a:extLst>
          </p:cNvPr>
          <p:cNvCxnSpPr>
            <a:cxnSpLocks/>
          </p:cNvCxnSpPr>
          <p:nvPr/>
        </p:nvCxnSpPr>
        <p:spPr bwMode="auto">
          <a:xfrm>
            <a:off x="10606144" y="2312662"/>
            <a:ext cx="300765" cy="0"/>
          </a:xfrm>
          <a:prstGeom prst="line">
            <a:avLst/>
          </a:prstGeom>
          <a:noFill/>
          <a:ln w="28575" cap="flat" cmpd="sng" algn="ctr">
            <a:solidFill>
              <a:schemeClr val="bg1"/>
            </a:solidFill>
            <a:prstDash val="solid"/>
            <a:round/>
            <a:headEnd type="none" w="med" len="med"/>
            <a:tailEnd type="none" w="med" len="med"/>
          </a:ln>
          <a:effectLst/>
        </p:spPr>
      </p:cxnSp>
      <p:cxnSp>
        <p:nvCxnSpPr>
          <p:cNvPr id="1697" name="Straight Connector 1696">
            <a:extLst>
              <a:ext uri="{FF2B5EF4-FFF2-40B4-BE49-F238E27FC236}">
                <a16:creationId xmlns:a16="http://schemas.microsoft.com/office/drawing/2014/main" id="{28CB0854-F765-43C7-85B4-F68AC2A14C9B}"/>
              </a:ext>
            </a:extLst>
          </p:cNvPr>
          <p:cNvCxnSpPr>
            <a:cxnSpLocks/>
          </p:cNvCxnSpPr>
          <p:nvPr/>
        </p:nvCxnSpPr>
        <p:spPr bwMode="auto">
          <a:xfrm>
            <a:off x="10606144" y="2392658"/>
            <a:ext cx="175708" cy="0"/>
          </a:xfrm>
          <a:prstGeom prst="line">
            <a:avLst/>
          </a:prstGeom>
          <a:noFill/>
          <a:ln w="28575" cap="flat" cmpd="sng" algn="ctr">
            <a:solidFill>
              <a:schemeClr val="bg1"/>
            </a:solidFill>
            <a:prstDash val="solid"/>
            <a:round/>
            <a:headEnd type="none" w="med" len="med"/>
            <a:tailEnd type="none" w="med" len="med"/>
          </a:ln>
          <a:effectLst/>
        </p:spPr>
      </p:cxnSp>
      <p:grpSp>
        <p:nvGrpSpPr>
          <p:cNvPr id="1706" name="Group 1705">
            <a:extLst>
              <a:ext uri="{FF2B5EF4-FFF2-40B4-BE49-F238E27FC236}">
                <a16:creationId xmlns:a16="http://schemas.microsoft.com/office/drawing/2014/main" id="{4469A9B5-D857-4E1E-BB17-0455968823AA}"/>
              </a:ext>
            </a:extLst>
          </p:cNvPr>
          <p:cNvGrpSpPr/>
          <p:nvPr/>
        </p:nvGrpSpPr>
        <p:grpSpPr>
          <a:xfrm>
            <a:off x="10604799" y="2430309"/>
            <a:ext cx="537882" cy="57823"/>
            <a:chOff x="10604799" y="2494429"/>
            <a:chExt cx="537882" cy="103543"/>
          </a:xfrm>
        </p:grpSpPr>
        <p:cxnSp>
          <p:nvCxnSpPr>
            <p:cNvPr id="1699" name="Straight Connector 1698">
              <a:extLst>
                <a:ext uri="{FF2B5EF4-FFF2-40B4-BE49-F238E27FC236}">
                  <a16:creationId xmlns:a16="http://schemas.microsoft.com/office/drawing/2014/main" id="{107FAA07-DF9E-456A-992F-C0F0BC1FF113}"/>
                </a:ext>
              </a:extLst>
            </p:cNvPr>
            <p:cNvCxnSpPr/>
            <p:nvPr/>
          </p:nvCxnSpPr>
          <p:spPr bwMode="auto">
            <a:xfrm>
              <a:off x="10604799" y="252177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700" name="Straight Connector 1699">
              <a:extLst>
                <a:ext uri="{FF2B5EF4-FFF2-40B4-BE49-F238E27FC236}">
                  <a16:creationId xmlns:a16="http://schemas.microsoft.com/office/drawing/2014/main" id="{E42A604B-9E19-4126-8056-E74ACF17F637}"/>
                </a:ext>
              </a:extLst>
            </p:cNvPr>
            <p:cNvCxnSpPr/>
            <p:nvPr/>
          </p:nvCxnSpPr>
          <p:spPr bwMode="auto">
            <a:xfrm>
              <a:off x="10739270" y="252177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701" name="Straight Connector 1700">
              <a:extLst>
                <a:ext uri="{FF2B5EF4-FFF2-40B4-BE49-F238E27FC236}">
                  <a16:creationId xmlns:a16="http://schemas.microsoft.com/office/drawing/2014/main" id="{A10C8F50-B394-4A1E-8725-1FAAEA96FB42}"/>
                </a:ext>
              </a:extLst>
            </p:cNvPr>
            <p:cNvCxnSpPr/>
            <p:nvPr/>
          </p:nvCxnSpPr>
          <p:spPr bwMode="auto">
            <a:xfrm>
              <a:off x="10873741" y="252177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702" name="Straight Connector 1701">
              <a:extLst>
                <a:ext uri="{FF2B5EF4-FFF2-40B4-BE49-F238E27FC236}">
                  <a16:creationId xmlns:a16="http://schemas.microsoft.com/office/drawing/2014/main" id="{019E9263-F2A2-47C7-8F63-9CC1C40F5EF9}"/>
                </a:ext>
              </a:extLst>
            </p:cNvPr>
            <p:cNvCxnSpPr/>
            <p:nvPr/>
          </p:nvCxnSpPr>
          <p:spPr bwMode="auto">
            <a:xfrm>
              <a:off x="11008212" y="2521772"/>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703" name="Straight Connector 1702">
              <a:extLst>
                <a:ext uri="{FF2B5EF4-FFF2-40B4-BE49-F238E27FC236}">
                  <a16:creationId xmlns:a16="http://schemas.microsoft.com/office/drawing/2014/main" id="{96956AC8-9BBD-4CC9-8AC8-6B63A205FBF5}"/>
                </a:ext>
              </a:extLst>
            </p:cNvPr>
            <p:cNvCxnSpPr>
              <a:cxnSpLocks/>
            </p:cNvCxnSpPr>
            <p:nvPr/>
          </p:nvCxnSpPr>
          <p:spPr bwMode="auto">
            <a:xfrm>
              <a:off x="11142681" y="2494429"/>
              <a:ext cx="0" cy="103543"/>
            </a:xfrm>
            <a:prstGeom prst="line">
              <a:avLst/>
            </a:prstGeom>
            <a:noFill/>
            <a:ln w="28575" cap="flat" cmpd="sng" algn="ctr">
              <a:solidFill>
                <a:schemeClr val="bg1"/>
              </a:solidFill>
              <a:prstDash val="solid"/>
              <a:round/>
              <a:headEnd type="none" w="med" len="med"/>
              <a:tailEnd type="none" w="med" len="med"/>
            </a:ln>
            <a:effectLst/>
          </p:spPr>
        </p:cxnSp>
      </p:grpSp>
      <p:sp>
        <p:nvSpPr>
          <p:cNvPr id="1707" name="TextBox 1706">
            <a:extLst>
              <a:ext uri="{FF2B5EF4-FFF2-40B4-BE49-F238E27FC236}">
                <a16:creationId xmlns:a16="http://schemas.microsoft.com/office/drawing/2014/main" id="{20BDCD39-BE29-4BD6-972D-BFA5B16F3BAC}"/>
              </a:ext>
            </a:extLst>
          </p:cNvPr>
          <p:cNvSpPr txBox="1"/>
          <p:nvPr/>
        </p:nvSpPr>
        <p:spPr bwMode="auto">
          <a:xfrm>
            <a:off x="10481982" y="2423138"/>
            <a:ext cx="183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708" name="TextBox 1707">
            <a:extLst>
              <a:ext uri="{FF2B5EF4-FFF2-40B4-BE49-F238E27FC236}">
                <a16:creationId xmlns:a16="http://schemas.microsoft.com/office/drawing/2014/main" id="{BAA7D5C8-2A29-423B-92F1-3B8C593539AD}"/>
              </a:ext>
            </a:extLst>
          </p:cNvPr>
          <p:cNvSpPr txBox="1"/>
          <p:nvPr/>
        </p:nvSpPr>
        <p:spPr bwMode="auto">
          <a:xfrm>
            <a:off x="10691756" y="2466169"/>
            <a:ext cx="1837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a:r>
          </a:p>
        </p:txBody>
      </p:sp>
      <p:sp>
        <p:nvSpPr>
          <p:cNvPr id="1709" name="TextBox 1708">
            <a:extLst>
              <a:ext uri="{FF2B5EF4-FFF2-40B4-BE49-F238E27FC236}">
                <a16:creationId xmlns:a16="http://schemas.microsoft.com/office/drawing/2014/main" id="{2DCCBE1E-9A6E-42E3-B5AD-1A34B014671F}"/>
              </a:ext>
            </a:extLst>
          </p:cNvPr>
          <p:cNvSpPr txBox="1"/>
          <p:nvPr/>
        </p:nvSpPr>
        <p:spPr bwMode="auto">
          <a:xfrm>
            <a:off x="10939181" y="2404313"/>
            <a:ext cx="4450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cxnSp>
        <p:nvCxnSpPr>
          <p:cNvPr id="1712" name="Straight Connector 1711">
            <a:extLst>
              <a:ext uri="{FF2B5EF4-FFF2-40B4-BE49-F238E27FC236}">
                <a16:creationId xmlns:a16="http://schemas.microsoft.com/office/drawing/2014/main" id="{10876AA7-6FFB-46E7-89DB-B02B4945090D}"/>
              </a:ext>
            </a:extLst>
          </p:cNvPr>
          <p:cNvCxnSpPr>
            <a:cxnSpLocks/>
          </p:cNvCxnSpPr>
          <p:nvPr/>
        </p:nvCxnSpPr>
        <p:spPr bwMode="auto">
          <a:xfrm>
            <a:off x="11049897" y="1432744"/>
            <a:ext cx="80234" cy="0"/>
          </a:xfrm>
          <a:prstGeom prst="line">
            <a:avLst/>
          </a:prstGeom>
          <a:noFill/>
          <a:ln w="28575" cap="flat" cmpd="sng" algn="ctr">
            <a:solidFill>
              <a:schemeClr val="tx2"/>
            </a:solidFill>
            <a:prstDash val="solid"/>
            <a:round/>
            <a:headEnd type="none" w="med" len="med"/>
            <a:tailEnd type="none" w="med" len="med"/>
          </a:ln>
          <a:effectLst/>
        </p:spPr>
      </p:cxnSp>
      <p:cxnSp>
        <p:nvCxnSpPr>
          <p:cNvPr id="1715" name="Straight Connector 1714">
            <a:extLst>
              <a:ext uri="{FF2B5EF4-FFF2-40B4-BE49-F238E27FC236}">
                <a16:creationId xmlns:a16="http://schemas.microsoft.com/office/drawing/2014/main" id="{779A00AB-37DD-4718-9311-52A6AEA313DB}"/>
              </a:ext>
            </a:extLst>
          </p:cNvPr>
          <p:cNvCxnSpPr>
            <a:cxnSpLocks/>
          </p:cNvCxnSpPr>
          <p:nvPr/>
        </p:nvCxnSpPr>
        <p:spPr bwMode="auto">
          <a:xfrm>
            <a:off x="11012245" y="1512736"/>
            <a:ext cx="116541" cy="0"/>
          </a:xfrm>
          <a:prstGeom prst="line">
            <a:avLst/>
          </a:prstGeom>
          <a:noFill/>
          <a:ln w="28575" cap="flat" cmpd="sng" algn="ctr">
            <a:solidFill>
              <a:schemeClr val="tx2"/>
            </a:solidFill>
            <a:prstDash val="solid"/>
            <a:round/>
            <a:headEnd type="none" w="med" len="med"/>
            <a:tailEnd type="none" w="med" len="med"/>
          </a:ln>
          <a:effectLst/>
        </p:spPr>
      </p:cxnSp>
      <p:cxnSp>
        <p:nvCxnSpPr>
          <p:cNvPr id="1718" name="Straight Connector 1717">
            <a:extLst>
              <a:ext uri="{FF2B5EF4-FFF2-40B4-BE49-F238E27FC236}">
                <a16:creationId xmlns:a16="http://schemas.microsoft.com/office/drawing/2014/main" id="{7B465F25-A88E-4812-AE3E-607B9C3AC2ED}"/>
              </a:ext>
            </a:extLst>
          </p:cNvPr>
          <p:cNvCxnSpPr>
            <a:cxnSpLocks/>
          </p:cNvCxnSpPr>
          <p:nvPr/>
        </p:nvCxnSpPr>
        <p:spPr bwMode="auto">
          <a:xfrm>
            <a:off x="11001488" y="1592729"/>
            <a:ext cx="125953" cy="0"/>
          </a:xfrm>
          <a:prstGeom prst="line">
            <a:avLst/>
          </a:prstGeom>
          <a:noFill/>
          <a:ln w="28575" cap="flat" cmpd="sng" algn="ctr">
            <a:solidFill>
              <a:schemeClr val="tx2"/>
            </a:solidFill>
            <a:prstDash val="solid"/>
            <a:round/>
            <a:headEnd type="none" w="med" len="med"/>
            <a:tailEnd type="none" w="med" len="med"/>
          </a:ln>
          <a:effectLst/>
        </p:spPr>
      </p:cxnSp>
      <p:cxnSp>
        <p:nvCxnSpPr>
          <p:cNvPr id="1721" name="Straight Connector 1720">
            <a:extLst>
              <a:ext uri="{FF2B5EF4-FFF2-40B4-BE49-F238E27FC236}">
                <a16:creationId xmlns:a16="http://schemas.microsoft.com/office/drawing/2014/main" id="{42E32835-B8E9-4A0E-97E1-53DAEACDB239}"/>
              </a:ext>
            </a:extLst>
          </p:cNvPr>
          <p:cNvCxnSpPr>
            <a:cxnSpLocks/>
          </p:cNvCxnSpPr>
          <p:nvPr/>
        </p:nvCxnSpPr>
        <p:spPr bwMode="auto">
          <a:xfrm>
            <a:off x="10954423" y="1672721"/>
            <a:ext cx="168984" cy="0"/>
          </a:xfrm>
          <a:prstGeom prst="line">
            <a:avLst/>
          </a:prstGeom>
          <a:noFill/>
          <a:ln w="28575" cap="flat" cmpd="sng" algn="ctr">
            <a:solidFill>
              <a:schemeClr val="tx2"/>
            </a:solidFill>
            <a:prstDash val="solid"/>
            <a:round/>
            <a:headEnd type="none" w="med" len="med"/>
            <a:tailEnd type="none" w="med" len="med"/>
          </a:ln>
          <a:effectLst/>
        </p:spPr>
      </p:cxnSp>
      <p:cxnSp>
        <p:nvCxnSpPr>
          <p:cNvPr id="1724" name="Straight Connector 1723">
            <a:extLst>
              <a:ext uri="{FF2B5EF4-FFF2-40B4-BE49-F238E27FC236}">
                <a16:creationId xmlns:a16="http://schemas.microsoft.com/office/drawing/2014/main" id="{81D3D10E-B42F-4B5A-8D96-248486D1E879}"/>
              </a:ext>
            </a:extLst>
          </p:cNvPr>
          <p:cNvCxnSpPr>
            <a:cxnSpLocks/>
          </p:cNvCxnSpPr>
          <p:nvPr/>
        </p:nvCxnSpPr>
        <p:spPr bwMode="auto">
          <a:xfrm>
            <a:off x="10963836" y="1752714"/>
            <a:ext cx="162260" cy="0"/>
          </a:xfrm>
          <a:prstGeom prst="line">
            <a:avLst/>
          </a:prstGeom>
          <a:noFill/>
          <a:ln w="28575" cap="flat" cmpd="sng" algn="ctr">
            <a:solidFill>
              <a:schemeClr val="tx2"/>
            </a:solidFill>
            <a:prstDash val="solid"/>
            <a:round/>
            <a:headEnd type="none" w="med" len="med"/>
            <a:tailEnd type="none" w="med" len="med"/>
          </a:ln>
          <a:effectLst/>
        </p:spPr>
      </p:cxnSp>
      <p:cxnSp>
        <p:nvCxnSpPr>
          <p:cNvPr id="1727" name="Straight Connector 1726">
            <a:extLst>
              <a:ext uri="{FF2B5EF4-FFF2-40B4-BE49-F238E27FC236}">
                <a16:creationId xmlns:a16="http://schemas.microsoft.com/office/drawing/2014/main" id="{FFE3993E-7424-4866-9155-2274435335AF}"/>
              </a:ext>
            </a:extLst>
          </p:cNvPr>
          <p:cNvCxnSpPr>
            <a:cxnSpLocks/>
          </p:cNvCxnSpPr>
          <p:nvPr/>
        </p:nvCxnSpPr>
        <p:spPr bwMode="auto">
          <a:xfrm>
            <a:off x="10961147" y="1832707"/>
            <a:ext cx="167639" cy="0"/>
          </a:xfrm>
          <a:prstGeom prst="line">
            <a:avLst/>
          </a:prstGeom>
          <a:noFill/>
          <a:ln w="28575" cap="flat" cmpd="sng" algn="ctr">
            <a:solidFill>
              <a:schemeClr val="tx2"/>
            </a:solidFill>
            <a:prstDash val="solid"/>
            <a:round/>
            <a:headEnd type="none" w="med" len="med"/>
            <a:tailEnd type="none" w="med" len="med"/>
          </a:ln>
          <a:effectLst/>
        </p:spPr>
      </p:cxnSp>
      <p:cxnSp>
        <p:nvCxnSpPr>
          <p:cNvPr id="1730" name="Straight Connector 1729">
            <a:extLst>
              <a:ext uri="{FF2B5EF4-FFF2-40B4-BE49-F238E27FC236}">
                <a16:creationId xmlns:a16="http://schemas.microsoft.com/office/drawing/2014/main" id="{EF33B787-2A94-43DD-AEAF-5D7BBFA992A4}"/>
              </a:ext>
            </a:extLst>
          </p:cNvPr>
          <p:cNvCxnSpPr>
            <a:cxnSpLocks/>
          </p:cNvCxnSpPr>
          <p:nvPr/>
        </p:nvCxnSpPr>
        <p:spPr bwMode="auto">
          <a:xfrm>
            <a:off x="10967870" y="1912699"/>
            <a:ext cx="158226" cy="0"/>
          </a:xfrm>
          <a:prstGeom prst="line">
            <a:avLst/>
          </a:prstGeom>
          <a:noFill/>
          <a:ln w="28575" cap="flat" cmpd="sng" algn="ctr">
            <a:solidFill>
              <a:schemeClr val="tx2"/>
            </a:solidFill>
            <a:prstDash val="solid"/>
            <a:round/>
            <a:headEnd type="none" w="med" len="med"/>
            <a:tailEnd type="none" w="med" len="med"/>
          </a:ln>
          <a:effectLst/>
        </p:spPr>
      </p:cxnSp>
      <p:cxnSp>
        <p:nvCxnSpPr>
          <p:cNvPr id="1733" name="Straight Connector 1732">
            <a:extLst>
              <a:ext uri="{FF2B5EF4-FFF2-40B4-BE49-F238E27FC236}">
                <a16:creationId xmlns:a16="http://schemas.microsoft.com/office/drawing/2014/main" id="{0BFC0785-C6F0-4AD4-B153-0E0F6D0DDE72}"/>
              </a:ext>
            </a:extLst>
          </p:cNvPr>
          <p:cNvCxnSpPr>
            <a:cxnSpLocks/>
          </p:cNvCxnSpPr>
          <p:nvPr/>
        </p:nvCxnSpPr>
        <p:spPr bwMode="auto">
          <a:xfrm>
            <a:off x="10939631" y="1992692"/>
            <a:ext cx="185121" cy="0"/>
          </a:xfrm>
          <a:prstGeom prst="line">
            <a:avLst/>
          </a:prstGeom>
          <a:noFill/>
          <a:ln w="28575" cap="flat" cmpd="sng" algn="ctr">
            <a:solidFill>
              <a:schemeClr val="tx2"/>
            </a:solidFill>
            <a:prstDash val="solid"/>
            <a:round/>
            <a:headEnd type="none" w="med" len="med"/>
            <a:tailEnd type="none" w="med" len="med"/>
          </a:ln>
          <a:effectLst/>
        </p:spPr>
      </p:cxnSp>
      <p:cxnSp>
        <p:nvCxnSpPr>
          <p:cNvPr id="1736" name="Straight Connector 1735">
            <a:extLst>
              <a:ext uri="{FF2B5EF4-FFF2-40B4-BE49-F238E27FC236}">
                <a16:creationId xmlns:a16="http://schemas.microsoft.com/office/drawing/2014/main" id="{2E6E7E72-4E16-45D1-B154-AF5229351D8F}"/>
              </a:ext>
            </a:extLst>
          </p:cNvPr>
          <p:cNvCxnSpPr>
            <a:cxnSpLocks/>
          </p:cNvCxnSpPr>
          <p:nvPr/>
        </p:nvCxnSpPr>
        <p:spPr bwMode="auto">
          <a:xfrm>
            <a:off x="10928873" y="2072685"/>
            <a:ext cx="195879" cy="0"/>
          </a:xfrm>
          <a:prstGeom prst="line">
            <a:avLst/>
          </a:prstGeom>
          <a:noFill/>
          <a:ln w="28575" cap="flat" cmpd="sng" algn="ctr">
            <a:solidFill>
              <a:schemeClr val="tx2"/>
            </a:solidFill>
            <a:prstDash val="solid"/>
            <a:round/>
            <a:headEnd type="none" w="med" len="med"/>
            <a:tailEnd type="none" w="med" len="med"/>
          </a:ln>
          <a:effectLst/>
        </p:spPr>
      </p:cxnSp>
      <p:cxnSp>
        <p:nvCxnSpPr>
          <p:cNvPr id="1739" name="Straight Connector 1738">
            <a:extLst>
              <a:ext uri="{FF2B5EF4-FFF2-40B4-BE49-F238E27FC236}">
                <a16:creationId xmlns:a16="http://schemas.microsoft.com/office/drawing/2014/main" id="{5895B78D-4015-48A7-83EC-6B5DC1F8EE23}"/>
              </a:ext>
            </a:extLst>
          </p:cNvPr>
          <p:cNvCxnSpPr>
            <a:cxnSpLocks/>
          </p:cNvCxnSpPr>
          <p:nvPr/>
        </p:nvCxnSpPr>
        <p:spPr bwMode="auto">
          <a:xfrm>
            <a:off x="10919460" y="2152677"/>
            <a:ext cx="202602" cy="0"/>
          </a:xfrm>
          <a:prstGeom prst="line">
            <a:avLst/>
          </a:prstGeom>
          <a:noFill/>
          <a:ln w="28575" cap="flat" cmpd="sng" algn="ctr">
            <a:solidFill>
              <a:schemeClr val="tx2"/>
            </a:solidFill>
            <a:prstDash val="solid"/>
            <a:round/>
            <a:headEnd type="none" w="med" len="med"/>
            <a:tailEnd type="none" w="med" len="med"/>
          </a:ln>
          <a:effectLst/>
        </p:spPr>
      </p:cxnSp>
      <p:cxnSp>
        <p:nvCxnSpPr>
          <p:cNvPr id="1742" name="Straight Connector 1741">
            <a:extLst>
              <a:ext uri="{FF2B5EF4-FFF2-40B4-BE49-F238E27FC236}">
                <a16:creationId xmlns:a16="http://schemas.microsoft.com/office/drawing/2014/main" id="{B51295B7-8809-48ED-9819-B7176BF519C4}"/>
              </a:ext>
            </a:extLst>
          </p:cNvPr>
          <p:cNvCxnSpPr>
            <a:cxnSpLocks/>
          </p:cNvCxnSpPr>
          <p:nvPr/>
        </p:nvCxnSpPr>
        <p:spPr bwMode="auto">
          <a:xfrm>
            <a:off x="10900634" y="2232670"/>
            <a:ext cx="225462" cy="0"/>
          </a:xfrm>
          <a:prstGeom prst="line">
            <a:avLst/>
          </a:prstGeom>
          <a:noFill/>
          <a:ln w="28575" cap="flat" cmpd="sng" algn="ctr">
            <a:solidFill>
              <a:schemeClr val="tx2"/>
            </a:solidFill>
            <a:prstDash val="solid"/>
            <a:round/>
            <a:headEnd type="none" w="med" len="med"/>
            <a:tailEnd type="none" w="med" len="med"/>
          </a:ln>
          <a:effectLst/>
        </p:spPr>
      </p:cxnSp>
      <p:cxnSp>
        <p:nvCxnSpPr>
          <p:cNvPr id="1745" name="Straight Connector 1744">
            <a:extLst>
              <a:ext uri="{FF2B5EF4-FFF2-40B4-BE49-F238E27FC236}">
                <a16:creationId xmlns:a16="http://schemas.microsoft.com/office/drawing/2014/main" id="{B7DB87C3-6F89-4A59-BB29-0FEEDD698665}"/>
              </a:ext>
            </a:extLst>
          </p:cNvPr>
          <p:cNvCxnSpPr>
            <a:cxnSpLocks/>
          </p:cNvCxnSpPr>
          <p:nvPr/>
        </p:nvCxnSpPr>
        <p:spPr bwMode="auto">
          <a:xfrm>
            <a:off x="10906014" y="2312662"/>
            <a:ext cx="224117" cy="0"/>
          </a:xfrm>
          <a:prstGeom prst="line">
            <a:avLst/>
          </a:prstGeom>
          <a:noFill/>
          <a:ln w="28575" cap="flat" cmpd="sng" algn="ctr">
            <a:solidFill>
              <a:schemeClr val="tx2"/>
            </a:solidFill>
            <a:prstDash val="solid"/>
            <a:round/>
            <a:headEnd type="none" w="med" len="med"/>
            <a:tailEnd type="none" w="med" len="med"/>
          </a:ln>
          <a:effectLst/>
        </p:spPr>
      </p:cxnSp>
      <p:cxnSp>
        <p:nvCxnSpPr>
          <p:cNvPr id="1748" name="Straight Connector 1747">
            <a:extLst>
              <a:ext uri="{FF2B5EF4-FFF2-40B4-BE49-F238E27FC236}">
                <a16:creationId xmlns:a16="http://schemas.microsoft.com/office/drawing/2014/main" id="{8BAD2F22-41D1-4C07-9EBC-75A7C399AE88}"/>
              </a:ext>
            </a:extLst>
          </p:cNvPr>
          <p:cNvCxnSpPr>
            <a:cxnSpLocks/>
          </p:cNvCxnSpPr>
          <p:nvPr/>
        </p:nvCxnSpPr>
        <p:spPr bwMode="auto">
          <a:xfrm>
            <a:off x="10776921" y="2392658"/>
            <a:ext cx="350520" cy="0"/>
          </a:xfrm>
          <a:prstGeom prst="line">
            <a:avLst/>
          </a:prstGeom>
          <a:noFill/>
          <a:ln w="28575" cap="flat" cmpd="sng" algn="ctr">
            <a:solidFill>
              <a:schemeClr val="tx2"/>
            </a:solidFill>
            <a:prstDash val="solid"/>
            <a:round/>
            <a:headEnd type="none" w="med" len="med"/>
            <a:tailEnd type="none" w="med" len="med"/>
          </a:ln>
          <a:effectLst/>
        </p:spPr>
      </p:cxnSp>
      <p:sp>
        <p:nvSpPr>
          <p:cNvPr id="1750" name="TextBox 1749">
            <a:extLst>
              <a:ext uri="{FF2B5EF4-FFF2-40B4-BE49-F238E27FC236}">
                <a16:creationId xmlns:a16="http://schemas.microsoft.com/office/drawing/2014/main" id="{ED8B165A-95F6-4BAC-BF98-1DA2CE5F99DF}"/>
              </a:ext>
            </a:extLst>
          </p:cNvPr>
          <p:cNvSpPr txBox="1"/>
          <p:nvPr/>
        </p:nvSpPr>
        <p:spPr bwMode="auto">
          <a:xfrm>
            <a:off x="9571243" y="2566779"/>
            <a:ext cx="4280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CCF</a:t>
            </a:r>
          </a:p>
        </p:txBody>
      </p:sp>
      <p:sp>
        <p:nvSpPr>
          <p:cNvPr id="1751" name="Freeform: Shape 1750">
            <a:extLst>
              <a:ext uri="{FF2B5EF4-FFF2-40B4-BE49-F238E27FC236}">
                <a16:creationId xmlns:a16="http://schemas.microsoft.com/office/drawing/2014/main" id="{08467826-CB53-4E93-9452-C4AAA9F049F2}"/>
              </a:ext>
            </a:extLst>
          </p:cNvPr>
          <p:cNvSpPr/>
          <p:nvPr/>
        </p:nvSpPr>
        <p:spPr bwMode="auto">
          <a:xfrm>
            <a:off x="8943639" y="3026014"/>
            <a:ext cx="1522207" cy="1464385"/>
          </a:xfrm>
          <a:custGeom>
            <a:avLst/>
            <a:gdLst>
              <a:gd name="connsiteX0" fmla="*/ 0 w 1522207"/>
              <a:gd name="connsiteY0" fmla="*/ 0 h 1464385"/>
              <a:gd name="connsiteX1" fmla="*/ 0 w 1522207"/>
              <a:gd name="connsiteY1" fmla="*/ 1464385 h 1464385"/>
              <a:gd name="connsiteX2" fmla="*/ 1522207 w 1522207"/>
              <a:gd name="connsiteY2" fmla="*/ 1464385 h 1464385"/>
            </a:gdLst>
            <a:ahLst/>
            <a:cxnLst>
              <a:cxn ang="0">
                <a:pos x="connsiteX0" y="connsiteY0"/>
              </a:cxn>
              <a:cxn ang="0">
                <a:pos x="connsiteX1" y="connsiteY1"/>
              </a:cxn>
              <a:cxn ang="0">
                <a:pos x="connsiteX2" y="connsiteY2"/>
              </a:cxn>
            </a:cxnLst>
            <a:rect l="l" t="t" r="r" b="b"/>
            <a:pathLst>
              <a:path w="1522207" h="1464385">
                <a:moveTo>
                  <a:pt x="0" y="0"/>
                </a:moveTo>
                <a:lnTo>
                  <a:pt x="0" y="1464385"/>
                </a:lnTo>
                <a:lnTo>
                  <a:pt x="1522207" y="146438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1771" name="Group 1770">
            <a:extLst>
              <a:ext uri="{FF2B5EF4-FFF2-40B4-BE49-F238E27FC236}">
                <a16:creationId xmlns:a16="http://schemas.microsoft.com/office/drawing/2014/main" id="{8C4CB027-AC4E-4AF0-B736-C0FCC5807EBE}"/>
              </a:ext>
            </a:extLst>
          </p:cNvPr>
          <p:cNvGrpSpPr/>
          <p:nvPr/>
        </p:nvGrpSpPr>
        <p:grpSpPr>
          <a:xfrm>
            <a:off x="8890299" y="3069045"/>
            <a:ext cx="45719" cy="1354117"/>
            <a:chOff x="8783619" y="3133165"/>
            <a:chExt cx="152400" cy="1354117"/>
          </a:xfrm>
        </p:grpSpPr>
        <p:cxnSp>
          <p:nvCxnSpPr>
            <p:cNvPr id="1753" name="Straight Connector 1752">
              <a:extLst>
                <a:ext uri="{FF2B5EF4-FFF2-40B4-BE49-F238E27FC236}">
                  <a16:creationId xmlns:a16="http://schemas.microsoft.com/office/drawing/2014/main" id="{A7B4E8EC-E624-4A41-B0C4-E5E3D8613FFE}"/>
                </a:ext>
              </a:extLst>
            </p:cNvPr>
            <p:cNvCxnSpPr/>
            <p:nvPr/>
          </p:nvCxnSpPr>
          <p:spPr bwMode="auto">
            <a:xfrm>
              <a:off x="8783619" y="313316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4" name="Straight Connector 1753">
              <a:extLst>
                <a:ext uri="{FF2B5EF4-FFF2-40B4-BE49-F238E27FC236}">
                  <a16:creationId xmlns:a16="http://schemas.microsoft.com/office/drawing/2014/main" id="{B7133D12-F1B8-4C4D-8D51-1BE25F347051}"/>
                </a:ext>
              </a:extLst>
            </p:cNvPr>
            <p:cNvCxnSpPr/>
            <p:nvPr/>
          </p:nvCxnSpPr>
          <p:spPr bwMode="auto">
            <a:xfrm>
              <a:off x="8783619" y="321281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5" name="Straight Connector 1754">
              <a:extLst>
                <a:ext uri="{FF2B5EF4-FFF2-40B4-BE49-F238E27FC236}">
                  <a16:creationId xmlns:a16="http://schemas.microsoft.com/office/drawing/2014/main" id="{C85A0E76-D436-4966-8527-C86BCF5D80AE}"/>
                </a:ext>
              </a:extLst>
            </p:cNvPr>
            <p:cNvCxnSpPr/>
            <p:nvPr/>
          </p:nvCxnSpPr>
          <p:spPr bwMode="auto">
            <a:xfrm>
              <a:off x="8783619" y="329247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6" name="Straight Connector 1755">
              <a:extLst>
                <a:ext uri="{FF2B5EF4-FFF2-40B4-BE49-F238E27FC236}">
                  <a16:creationId xmlns:a16="http://schemas.microsoft.com/office/drawing/2014/main" id="{080B1401-8D97-4BF7-909B-F3E1721178B6}"/>
                </a:ext>
              </a:extLst>
            </p:cNvPr>
            <p:cNvCxnSpPr/>
            <p:nvPr/>
          </p:nvCxnSpPr>
          <p:spPr bwMode="auto">
            <a:xfrm>
              <a:off x="8783619" y="337212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7" name="Straight Connector 1756">
              <a:extLst>
                <a:ext uri="{FF2B5EF4-FFF2-40B4-BE49-F238E27FC236}">
                  <a16:creationId xmlns:a16="http://schemas.microsoft.com/office/drawing/2014/main" id="{5F7AC51E-15DC-4ED5-BE3F-9091F756BD3F}"/>
                </a:ext>
              </a:extLst>
            </p:cNvPr>
            <p:cNvCxnSpPr/>
            <p:nvPr/>
          </p:nvCxnSpPr>
          <p:spPr bwMode="auto">
            <a:xfrm>
              <a:off x="8783619" y="345178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8" name="Straight Connector 1757">
              <a:extLst>
                <a:ext uri="{FF2B5EF4-FFF2-40B4-BE49-F238E27FC236}">
                  <a16:creationId xmlns:a16="http://schemas.microsoft.com/office/drawing/2014/main" id="{6E2029E0-104D-4ED3-A5DE-81401181F13B}"/>
                </a:ext>
              </a:extLst>
            </p:cNvPr>
            <p:cNvCxnSpPr/>
            <p:nvPr/>
          </p:nvCxnSpPr>
          <p:spPr bwMode="auto">
            <a:xfrm>
              <a:off x="8783619" y="353143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59" name="Straight Connector 1758">
              <a:extLst>
                <a:ext uri="{FF2B5EF4-FFF2-40B4-BE49-F238E27FC236}">
                  <a16:creationId xmlns:a16="http://schemas.microsoft.com/office/drawing/2014/main" id="{A62B0C19-53A3-4C97-A54F-D6AD9F48A7B8}"/>
                </a:ext>
              </a:extLst>
            </p:cNvPr>
            <p:cNvCxnSpPr/>
            <p:nvPr/>
          </p:nvCxnSpPr>
          <p:spPr bwMode="auto">
            <a:xfrm>
              <a:off x="8783619" y="361108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0" name="Straight Connector 1759">
              <a:extLst>
                <a:ext uri="{FF2B5EF4-FFF2-40B4-BE49-F238E27FC236}">
                  <a16:creationId xmlns:a16="http://schemas.microsoft.com/office/drawing/2014/main" id="{6037A850-00DC-4156-9A88-49D485C5D768}"/>
                </a:ext>
              </a:extLst>
            </p:cNvPr>
            <p:cNvCxnSpPr/>
            <p:nvPr/>
          </p:nvCxnSpPr>
          <p:spPr bwMode="auto">
            <a:xfrm>
              <a:off x="8783619" y="369074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1" name="Straight Connector 1760">
              <a:extLst>
                <a:ext uri="{FF2B5EF4-FFF2-40B4-BE49-F238E27FC236}">
                  <a16:creationId xmlns:a16="http://schemas.microsoft.com/office/drawing/2014/main" id="{02EBE162-14F6-4D75-86C4-BD3F180250E9}"/>
                </a:ext>
              </a:extLst>
            </p:cNvPr>
            <p:cNvCxnSpPr/>
            <p:nvPr/>
          </p:nvCxnSpPr>
          <p:spPr bwMode="auto">
            <a:xfrm>
              <a:off x="8783619" y="377039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2" name="Straight Connector 1761">
              <a:extLst>
                <a:ext uri="{FF2B5EF4-FFF2-40B4-BE49-F238E27FC236}">
                  <a16:creationId xmlns:a16="http://schemas.microsoft.com/office/drawing/2014/main" id="{01E598AB-89A0-4029-8189-8E88FDC41223}"/>
                </a:ext>
              </a:extLst>
            </p:cNvPr>
            <p:cNvCxnSpPr/>
            <p:nvPr/>
          </p:nvCxnSpPr>
          <p:spPr bwMode="auto">
            <a:xfrm>
              <a:off x="8783619" y="385005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3" name="Straight Connector 1762">
              <a:extLst>
                <a:ext uri="{FF2B5EF4-FFF2-40B4-BE49-F238E27FC236}">
                  <a16:creationId xmlns:a16="http://schemas.microsoft.com/office/drawing/2014/main" id="{351553B3-D478-4959-ADFA-5B635EAF95FA}"/>
                </a:ext>
              </a:extLst>
            </p:cNvPr>
            <p:cNvCxnSpPr/>
            <p:nvPr/>
          </p:nvCxnSpPr>
          <p:spPr bwMode="auto">
            <a:xfrm>
              <a:off x="8783619" y="392970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4" name="Straight Connector 1763">
              <a:extLst>
                <a:ext uri="{FF2B5EF4-FFF2-40B4-BE49-F238E27FC236}">
                  <a16:creationId xmlns:a16="http://schemas.microsoft.com/office/drawing/2014/main" id="{08179FE6-57D0-4AA8-BAFF-EF56686ED4C0}"/>
                </a:ext>
              </a:extLst>
            </p:cNvPr>
            <p:cNvCxnSpPr/>
            <p:nvPr/>
          </p:nvCxnSpPr>
          <p:spPr bwMode="auto">
            <a:xfrm>
              <a:off x="8783619" y="400935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5" name="Straight Connector 1764">
              <a:extLst>
                <a:ext uri="{FF2B5EF4-FFF2-40B4-BE49-F238E27FC236}">
                  <a16:creationId xmlns:a16="http://schemas.microsoft.com/office/drawing/2014/main" id="{E1E5DEAD-F6DB-4210-B70D-48AA50DEAD0B}"/>
                </a:ext>
              </a:extLst>
            </p:cNvPr>
            <p:cNvCxnSpPr/>
            <p:nvPr/>
          </p:nvCxnSpPr>
          <p:spPr bwMode="auto">
            <a:xfrm>
              <a:off x="8783619" y="4089013"/>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6" name="Straight Connector 1765">
              <a:extLst>
                <a:ext uri="{FF2B5EF4-FFF2-40B4-BE49-F238E27FC236}">
                  <a16:creationId xmlns:a16="http://schemas.microsoft.com/office/drawing/2014/main" id="{BB38446A-3C46-4FB9-AAE6-D72855265D9B}"/>
                </a:ext>
              </a:extLst>
            </p:cNvPr>
            <p:cNvCxnSpPr/>
            <p:nvPr/>
          </p:nvCxnSpPr>
          <p:spPr bwMode="auto">
            <a:xfrm>
              <a:off x="8783619" y="4168667"/>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7" name="Straight Connector 1766">
              <a:extLst>
                <a:ext uri="{FF2B5EF4-FFF2-40B4-BE49-F238E27FC236}">
                  <a16:creationId xmlns:a16="http://schemas.microsoft.com/office/drawing/2014/main" id="{313BE9CF-D94B-45FF-8736-E3207E7ED228}"/>
                </a:ext>
              </a:extLst>
            </p:cNvPr>
            <p:cNvCxnSpPr/>
            <p:nvPr/>
          </p:nvCxnSpPr>
          <p:spPr bwMode="auto">
            <a:xfrm>
              <a:off x="8783619" y="4248321"/>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8" name="Straight Connector 1767">
              <a:extLst>
                <a:ext uri="{FF2B5EF4-FFF2-40B4-BE49-F238E27FC236}">
                  <a16:creationId xmlns:a16="http://schemas.microsoft.com/office/drawing/2014/main" id="{2A4A1721-C511-4902-B9CB-8D3A12352AA6}"/>
                </a:ext>
              </a:extLst>
            </p:cNvPr>
            <p:cNvCxnSpPr/>
            <p:nvPr/>
          </p:nvCxnSpPr>
          <p:spPr bwMode="auto">
            <a:xfrm>
              <a:off x="8783619" y="4327975"/>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69" name="Straight Connector 1768">
              <a:extLst>
                <a:ext uri="{FF2B5EF4-FFF2-40B4-BE49-F238E27FC236}">
                  <a16:creationId xmlns:a16="http://schemas.microsoft.com/office/drawing/2014/main" id="{64B9D5A2-517B-4F31-BF2D-7A465CB79F4A}"/>
                </a:ext>
              </a:extLst>
            </p:cNvPr>
            <p:cNvCxnSpPr/>
            <p:nvPr/>
          </p:nvCxnSpPr>
          <p:spPr bwMode="auto">
            <a:xfrm>
              <a:off x="8783619" y="4407629"/>
              <a:ext cx="152400" cy="0"/>
            </a:xfrm>
            <a:prstGeom prst="line">
              <a:avLst/>
            </a:prstGeom>
            <a:noFill/>
            <a:ln w="28575" cap="flat" cmpd="sng" algn="ctr">
              <a:solidFill>
                <a:schemeClr val="bg1"/>
              </a:solidFill>
              <a:prstDash val="solid"/>
              <a:round/>
              <a:headEnd type="none" w="med" len="med"/>
              <a:tailEnd type="none" w="med" len="med"/>
            </a:ln>
            <a:effectLst/>
          </p:spPr>
        </p:cxnSp>
        <p:cxnSp>
          <p:nvCxnSpPr>
            <p:cNvPr id="1770" name="Straight Connector 1769">
              <a:extLst>
                <a:ext uri="{FF2B5EF4-FFF2-40B4-BE49-F238E27FC236}">
                  <a16:creationId xmlns:a16="http://schemas.microsoft.com/office/drawing/2014/main" id="{26F28251-F617-4479-97AF-F800B9059CF2}"/>
                </a:ext>
              </a:extLst>
            </p:cNvPr>
            <p:cNvCxnSpPr/>
            <p:nvPr/>
          </p:nvCxnSpPr>
          <p:spPr bwMode="auto">
            <a:xfrm>
              <a:off x="8783619" y="4487282"/>
              <a:ext cx="1524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79" name="Group 1778">
            <a:extLst>
              <a:ext uri="{FF2B5EF4-FFF2-40B4-BE49-F238E27FC236}">
                <a16:creationId xmlns:a16="http://schemas.microsoft.com/office/drawing/2014/main" id="{30AD808F-1A84-4CEE-8D5C-A1EB726EF7DF}"/>
              </a:ext>
            </a:extLst>
          </p:cNvPr>
          <p:cNvGrpSpPr/>
          <p:nvPr/>
        </p:nvGrpSpPr>
        <p:grpSpPr>
          <a:xfrm>
            <a:off x="8944938" y="4495037"/>
            <a:ext cx="1394717" cy="45719"/>
            <a:chOff x="8944938" y="4559157"/>
            <a:chExt cx="1394717" cy="152400"/>
          </a:xfrm>
        </p:grpSpPr>
        <p:cxnSp>
          <p:nvCxnSpPr>
            <p:cNvPr id="1773" name="Straight Connector 1772">
              <a:extLst>
                <a:ext uri="{FF2B5EF4-FFF2-40B4-BE49-F238E27FC236}">
                  <a16:creationId xmlns:a16="http://schemas.microsoft.com/office/drawing/2014/main" id="{2EFEA7AE-FAEF-4062-A531-154ACF3355B6}"/>
                </a:ext>
              </a:extLst>
            </p:cNvPr>
            <p:cNvCxnSpPr/>
            <p:nvPr/>
          </p:nvCxnSpPr>
          <p:spPr bwMode="auto">
            <a:xfrm>
              <a:off x="8944938" y="455915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1774" name="Straight Connector 1773">
              <a:extLst>
                <a:ext uri="{FF2B5EF4-FFF2-40B4-BE49-F238E27FC236}">
                  <a16:creationId xmlns:a16="http://schemas.microsoft.com/office/drawing/2014/main" id="{4E19F694-B4E9-4C84-8570-5A802F1149A4}"/>
                </a:ext>
              </a:extLst>
            </p:cNvPr>
            <p:cNvCxnSpPr/>
            <p:nvPr/>
          </p:nvCxnSpPr>
          <p:spPr bwMode="auto">
            <a:xfrm>
              <a:off x="9223881" y="455915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1775" name="Straight Connector 1774">
              <a:extLst>
                <a:ext uri="{FF2B5EF4-FFF2-40B4-BE49-F238E27FC236}">
                  <a16:creationId xmlns:a16="http://schemas.microsoft.com/office/drawing/2014/main" id="{A6C8A521-B4A8-4E8E-8F81-DE06B2598C47}"/>
                </a:ext>
              </a:extLst>
            </p:cNvPr>
            <p:cNvCxnSpPr/>
            <p:nvPr/>
          </p:nvCxnSpPr>
          <p:spPr bwMode="auto">
            <a:xfrm>
              <a:off x="9502824" y="455915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1776" name="Straight Connector 1775">
              <a:extLst>
                <a:ext uri="{FF2B5EF4-FFF2-40B4-BE49-F238E27FC236}">
                  <a16:creationId xmlns:a16="http://schemas.microsoft.com/office/drawing/2014/main" id="{CCD7A326-22EB-4E2D-B9B6-BA8CBCAC9702}"/>
                </a:ext>
              </a:extLst>
            </p:cNvPr>
            <p:cNvCxnSpPr/>
            <p:nvPr/>
          </p:nvCxnSpPr>
          <p:spPr bwMode="auto">
            <a:xfrm>
              <a:off x="9781767" y="455915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1777" name="Straight Connector 1776">
              <a:extLst>
                <a:ext uri="{FF2B5EF4-FFF2-40B4-BE49-F238E27FC236}">
                  <a16:creationId xmlns:a16="http://schemas.microsoft.com/office/drawing/2014/main" id="{80E2F9F2-3133-437F-A540-E64AD32DE6DC}"/>
                </a:ext>
              </a:extLst>
            </p:cNvPr>
            <p:cNvCxnSpPr/>
            <p:nvPr/>
          </p:nvCxnSpPr>
          <p:spPr bwMode="auto">
            <a:xfrm>
              <a:off x="10060710" y="4559157"/>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1778" name="Straight Connector 1777">
              <a:extLst>
                <a:ext uri="{FF2B5EF4-FFF2-40B4-BE49-F238E27FC236}">
                  <a16:creationId xmlns:a16="http://schemas.microsoft.com/office/drawing/2014/main" id="{759D15CD-91F5-4DE1-8996-FF63BD5ECBB9}"/>
                </a:ext>
              </a:extLst>
            </p:cNvPr>
            <p:cNvCxnSpPr/>
            <p:nvPr/>
          </p:nvCxnSpPr>
          <p:spPr bwMode="auto">
            <a:xfrm>
              <a:off x="10339655" y="4559157"/>
              <a:ext cx="0" cy="152400"/>
            </a:xfrm>
            <a:prstGeom prst="line">
              <a:avLst/>
            </a:prstGeom>
            <a:noFill/>
            <a:ln w="28575" cap="flat" cmpd="sng" algn="ctr">
              <a:solidFill>
                <a:schemeClr val="bg1"/>
              </a:solidFill>
              <a:prstDash val="solid"/>
              <a:round/>
              <a:headEnd type="none" w="med" len="med"/>
              <a:tailEnd type="none" w="med" len="med"/>
            </a:ln>
            <a:effectLst/>
          </p:spPr>
        </p:cxnSp>
      </p:grpSp>
      <p:sp>
        <p:nvSpPr>
          <p:cNvPr id="1780" name="TextBox 1779">
            <a:extLst>
              <a:ext uri="{FF2B5EF4-FFF2-40B4-BE49-F238E27FC236}">
                <a16:creationId xmlns:a16="http://schemas.microsoft.com/office/drawing/2014/main" id="{98F2B77B-BF01-47C6-AD5A-AC56D8D3EA54}"/>
              </a:ext>
            </a:extLst>
          </p:cNvPr>
          <p:cNvSpPr txBox="1"/>
          <p:nvPr/>
        </p:nvSpPr>
        <p:spPr bwMode="auto">
          <a:xfrm>
            <a:off x="8814526" y="4456379"/>
            <a:ext cx="2286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1781" name="TextBox 1780">
            <a:extLst>
              <a:ext uri="{FF2B5EF4-FFF2-40B4-BE49-F238E27FC236}">
                <a16:creationId xmlns:a16="http://schemas.microsoft.com/office/drawing/2014/main" id="{8F354E88-C111-4047-B176-33CBC6EE9334}"/>
              </a:ext>
            </a:extLst>
          </p:cNvPr>
          <p:cNvSpPr txBox="1"/>
          <p:nvPr/>
        </p:nvSpPr>
        <p:spPr bwMode="auto">
          <a:xfrm>
            <a:off x="9030282" y="4451242"/>
            <a:ext cx="389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0.2</a:t>
            </a:r>
          </a:p>
        </p:txBody>
      </p:sp>
      <p:sp>
        <p:nvSpPr>
          <p:cNvPr id="1782" name="TextBox 1781">
            <a:extLst>
              <a:ext uri="{FF2B5EF4-FFF2-40B4-BE49-F238E27FC236}">
                <a16:creationId xmlns:a16="http://schemas.microsoft.com/office/drawing/2014/main" id="{6A89F7E5-55BE-406C-9003-CA2DA8F6F9AA}"/>
              </a:ext>
            </a:extLst>
          </p:cNvPr>
          <p:cNvSpPr txBox="1"/>
          <p:nvPr/>
        </p:nvSpPr>
        <p:spPr bwMode="auto">
          <a:xfrm>
            <a:off x="9329516" y="4451242"/>
            <a:ext cx="389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0.4</a:t>
            </a:r>
          </a:p>
        </p:txBody>
      </p:sp>
      <p:sp>
        <p:nvSpPr>
          <p:cNvPr id="1783" name="TextBox 1782">
            <a:extLst>
              <a:ext uri="{FF2B5EF4-FFF2-40B4-BE49-F238E27FC236}">
                <a16:creationId xmlns:a16="http://schemas.microsoft.com/office/drawing/2014/main" id="{CA483346-F584-4D2D-9D02-800560293419}"/>
              </a:ext>
            </a:extLst>
          </p:cNvPr>
          <p:cNvSpPr txBox="1"/>
          <p:nvPr/>
        </p:nvSpPr>
        <p:spPr bwMode="auto">
          <a:xfrm>
            <a:off x="9605634" y="4451242"/>
            <a:ext cx="389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0.6</a:t>
            </a:r>
          </a:p>
        </p:txBody>
      </p:sp>
      <p:sp>
        <p:nvSpPr>
          <p:cNvPr id="1784" name="TextBox 1783">
            <a:extLst>
              <a:ext uri="{FF2B5EF4-FFF2-40B4-BE49-F238E27FC236}">
                <a16:creationId xmlns:a16="http://schemas.microsoft.com/office/drawing/2014/main" id="{857BB3F6-FB66-4DD4-AD4B-BFFD986C8D96}"/>
              </a:ext>
            </a:extLst>
          </p:cNvPr>
          <p:cNvSpPr txBox="1"/>
          <p:nvPr/>
        </p:nvSpPr>
        <p:spPr bwMode="auto">
          <a:xfrm>
            <a:off x="9875330" y="4451242"/>
            <a:ext cx="389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0.8</a:t>
            </a:r>
          </a:p>
        </p:txBody>
      </p:sp>
      <p:sp>
        <p:nvSpPr>
          <p:cNvPr id="1785" name="TextBox 1784">
            <a:extLst>
              <a:ext uri="{FF2B5EF4-FFF2-40B4-BE49-F238E27FC236}">
                <a16:creationId xmlns:a16="http://schemas.microsoft.com/office/drawing/2014/main" id="{FC7FF531-20B4-442B-8AB0-CA64B1F199EF}"/>
              </a:ext>
            </a:extLst>
          </p:cNvPr>
          <p:cNvSpPr txBox="1"/>
          <p:nvPr/>
        </p:nvSpPr>
        <p:spPr bwMode="auto">
          <a:xfrm>
            <a:off x="10211810" y="4465369"/>
            <a:ext cx="242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a:t>
            </a:r>
          </a:p>
        </p:txBody>
      </p:sp>
      <p:sp>
        <p:nvSpPr>
          <p:cNvPr id="1786" name="TextBox 1785">
            <a:extLst>
              <a:ext uri="{FF2B5EF4-FFF2-40B4-BE49-F238E27FC236}">
                <a16:creationId xmlns:a16="http://schemas.microsoft.com/office/drawing/2014/main" id="{30A829A4-2961-4526-93DB-511F38F0490B}"/>
              </a:ext>
            </a:extLst>
          </p:cNvPr>
          <p:cNvSpPr txBox="1"/>
          <p:nvPr/>
        </p:nvSpPr>
        <p:spPr bwMode="auto">
          <a:xfrm>
            <a:off x="8346064" y="3013893"/>
            <a:ext cx="619456" cy="152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MYD88</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17q25.1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TBL1XR1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CD79B</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18p</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PIM1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GRHPR</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ZC3H12A</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3q</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3p</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18q</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HLA-A</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BTG1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19p13.2</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19q13.42</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ETV6</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PRDM1</a:t>
            </a:r>
          </a:p>
          <a:p>
            <a:pPr marL="0" marR="0" lvl="0" indent="0" algn="r" defTabSz="914400" rtl="0" eaLnBrk="0" fontAlgn="base" latinLnBrk="0" hangingPunct="0">
              <a:lnSpc>
                <a:spcPct val="57000"/>
              </a:lnSpc>
              <a:spcBef>
                <a:spcPts val="0"/>
              </a:spcBef>
              <a:spcAft>
                <a:spcPct val="0"/>
              </a:spcAft>
              <a:buClrTx/>
              <a:buSzTx/>
              <a:buFontTx/>
              <a:buNone/>
              <a:tabLst/>
              <a:defRPr/>
            </a:pPr>
            <a:r>
              <a:rPr kumimoji="0" lang="en-US" sz="9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19q</a:t>
            </a:r>
          </a:p>
        </p:txBody>
      </p:sp>
      <p:sp>
        <p:nvSpPr>
          <p:cNvPr id="1787" name="TextBox 1786">
            <a:extLst>
              <a:ext uri="{FF2B5EF4-FFF2-40B4-BE49-F238E27FC236}">
                <a16:creationId xmlns:a16="http://schemas.microsoft.com/office/drawing/2014/main" id="{D2AA8EFD-1C15-41C9-9B0D-4FDACF2F6DC7}"/>
              </a:ext>
            </a:extLst>
          </p:cNvPr>
          <p:cNvSpPr txBox="1"/>
          <p:nvPr/>
        </p:nvSpPr>
        <p:spPr bwMode="auto">
          <a:xfrm>
            <a:off x="10063349" y="2750133"/>
            <a:ext cx="5749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Clonal</a:t>
            </a:r>
          </a:p>
        </p:txBody>
      </p:sp>
      <p:sp>
        <p:nvSpPr>
          <p:cNvPr id="1788" name="TextBox 1787">
            <a:extLst>
              <a:ext uri="{FF2B5EF4-FFF2-40B4-BE49-F238E27FC236}">
                <a16:creationId xmlns:a16="http://schemas.microsoft.com/office/drawing/2014/main" id="{A3AFCA2B-85E9-41DC-888D-710DB0088CB8}"/>
              </a:ext>
            </a:extLst>
          </p:cNvPr>
          <p:cNvSpPr txBox="1"/>
          <p:nvPr/>
        </p:nvSpPr>
        <p:spPr bwMode="auto">
          <a:xfrm>
            <a:off x="9212201" y="2738490"/>
            <a:ext cx="801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a:t>
            </a:r>
          </a:p>
        </p:txBody>
      </p:sp>
      <p:sp>
        <p:nvSpPr>
          <p:cNvPr id="1789" name="Left Bracket 1788">
            <a:extLst>
              <a:ext uri="{FF2B5EF4-FFF2-40B4-BE49-F238E27FC236}">
                <a16:creationId xmlns:a16="http://schemas.microsoft.com/office/drawing/2014/main" id="{2FEF61C2-2771-4C2F-A63B-5876BBF32730}"/>
              </a:ext>
            </a:extLst>
          </p:cNvPr>
          <p:cNvSpPr/>
          <p:nvPr/>
        </p:nvSpPr>
        <p:spPr bwMode="auto">
          <a:xfrm rot="5400000">
            <a:off x="9554395" y="2380546"/>
            <a:ext cx="45719" cy="1214005"/>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790" name="Left Bracket 1789">
            <a:extLst>
              <a:ext uri="{FF2B5EF4-FFF2-40B4-BE49-F238E27FC236}">
                <a16:creationId xmlns:a16="http://schemas.microsoft.com/office/drawing/2014/main" id="{DA017295-1945-41CB-BFCC-3D51EBC720DE}"/>
              </a:ext>
            </a:extLst>
          </p:cNvPr>
          <p:cNvSpPr/>
          <p:nvPr/>
        </p:nvSpPr>
        <p:spPr bwMode="auto">
          <a:xfrm rot="5400000">
            <a:off x="10296060" y="2889758"/>
            <a:ext cx="45719" cy="195581"/>
          </a:xfrm>
          <a:prstGeom prst="leftBracket">
            <a:avLst>
              <a:gd name="adj" fmla="val 0"/>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sp>
        <p:nvSpPr>
          <p:cNvPr id="1791" name="Oval 1790">
            <a:extLst>
              <a:ext uri="{FF2B5EF4-FFF2-40B4-BE49-F238E27FC236}">
                <a16:creationId xmlns:a16="http://schemas.microsoft.com/office/drawing/2014/main" id="{D44EA9EA-6DEA-4CFF-8082-357C2E779D4F}"/>
              </a:ext>
            </a:extLst>
          </p:cNvPr>
          <p:cNvSpPr/>
          <p:nvPr/>
        </p:nvSpPr>
        <p:spPr bwMode="auto">
          <a:xfrm flipH="1" flipV="1">
            <a:off x="9722486" y="304141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2" name="Oval 1791">
            <a:extLst>
              <a:ext uri="{FF2B5EF4-FFF2-40B4-BE49-F238E27FC236}">
                <a16:creationId xmlns:a16="http://schemas.microsoft.com/office/drawing/2014/main" id="{109D3305-1435-4B62-BB73-EE8FE6168CB0}"/>
              </a:ext>
            </a:extLst>
          </p:cNvPr>
          <p:cNvSpPr/>
          <p:nvPr/>
        </p:nvSpPr>
        <p:spPr bwMode="auto">
          <a:xfrm flipH="1" flipV="1">
            <a:off x="9981909" y="303114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3" name="Oval 1792">
            <a:extLst>
              <a:ext uri="{FF2B5EF4-FFF2-40B4-BE49-F238E27FC236}">
                <a16:creationId xmlns:a16="http://schemas.microsoft.com/office/drawing/2014/main" id="{89C7EAA6-BFAF-4F1A-A6B8-7D483D0726A6}"/>
              </a:ext>
            </a:extLst>
          </p:cNvPr>
          <p:cNvSpPr/>
          <p:nvPr/>
        </p:nvSpPr>
        <p:spPr bwMode="auto">
          <a:xfrm flipH="1" flipV="1">
            <a:off x="9981909" y="30555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4" name="Oval 1793">
            <a:extLst>
              <a:ext uri="{FF2B5EF4-FFF2-40B4-BE49-F238E27FC236}">
                <a16:creationId xmlns:a16="http://schemas.microsoft.com/office/drawing/2014/main" id="{26A9FFD2-968E-4A63-9CFB-DCAA20649405}"/>
              </a:ext>
            </a:extLst>
          </p:cNvPr>
          <p:cNvSpPr/>
          <p:nvPr/>
        </p:nvSpPr>
        <p:spPr bwMode="auto">
          <a:xfrm flipH="1" flipV="1">
            <a:off x="10098778" y="30452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5" name="Oval 1794">
            <a:extLst>
              <a:ext uri="{FF2B5EF4-FFF2-40B4-BE49-F238E27FC236}">
                <a16:creationId xmlns:a16="http://schemas.microsoft.com/office/drawing/2014/main" id="{020320DB-720B-4280-977A-96B35DFE1259}"/>
              </a:ext>
            </a:extLst>
          </p:cNvPr>
          <p:cNvSpPr/>
          <p:nvPr/>
        </p:nvSpPr>
        <p:spPr bwMode="auto">
          <a:xfrm flipH="1" flipV="1">
            <a:off x="10224636" y="303628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6" name="Oval 1795">
            <a:extLst>
              <a:ext uri="{FF2B5EF4-FFF2-40B4-BE49-F238E27FC236}">
                <a16:creationId xmlns:a16="http://schemas.microsoft.com/office/drawing/2014/main" id="{D8C1930B-403A-41D4-B419-D7D6E39A3C24}"/>
              </a:ext>
            </a:extLst>
          </p:cNvPr>
          <p:cNvSpPr/>
          <p:nvPr/>
        </p:nvSpPr>
        <p:spPr bwMode="auto">
          <a:xfrm flipH="1" flipV="1">
            <a:off x="10202803" y="30593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7" name="Oval 1796">
            <a:extLst>
              <a:ext uri="{FF2B5EF4-FFF2-40B4-BE49-F238E27FC236}">
                <a16:creationId xmlns:a16="http://schemas.microsoft.com/office/drawing/2014/main" id="{0634A083-7C71-4679-800C-8120AF1A9BEC}"/>
              </a:ext>
            </a:extLst>
          </p:cNvPr>
          <p:cNvSpPr/>
          <p:nvPr/>
        </p:nvSpPr>
        <p:spPr bwMode="auto">
          <a:xfrm flipH="1" flipV="1">
            <a:off x="10142443" y="31081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8" name="Oval 1797">
            <a:extLst>
              <a:ext uri="{FF2B5EF4-FFF2-40B4-BE49-F238E27FC236}">
                <a16:creationId xmlns:a16="http://schemas.microsoft.com/office/drawing/2014/main" id="{B13F82F0-1D06-4833-9659-AE28C3B394C6}"/>
              </a:ext>
            </a:extLst>
          </p:cNvPr>
          <p:cNvSpPr/>
          <p:nvPr/>
        </p:nvSpPr>
        <p:spPr bwMode="auto">
          <a:xfrm flipH="1" flipV="1">
            <a:off x="10186109" y="31326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799" name="Oval 1798">
            <a:extLst>
              <a:ext uri="{FF2B5EF4-FFF2-40B4-BE49-F238E27FC236}">
                <a16:creationId xmlns:a16="http://schemas.microsoft.com/office/drawing/2014/main" id="{6657FBFB-D6AE-4490-B949-67458F5F5234}"/>
              </a:ext>
            </a:extLst>
          </p:cNvPr>
          <p:cNvSpPr/>
          <p:nvPr/>
        </p:nvSpPr>
        <p:spPr bwMode="auto">
          <a:xfrm flipH="1" flipV="1">
            <a:off x="10250323" y="32070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0" name="Oval 1799">
            <a:extLst>
              <a:ext uri="{FF2B5EF4-FFF2-40B4-BE49-F238E27FC236}">
                <a16:creationId xmlns:a16="http://schemas.microsoft.com/office/drawing/2014/main" id="{61385738-1477-4588-9629-80D96F53CA62}"/>
              </a:ext>
            </a:extLst>
          </p:cNvPr>
          <p:cNvSpPr/>
          <p:nvPr/>
        </p:nvSpPr>
        <p:spPr bwMode="auto">
          <a:xfrm flipH="1" flipV="1">
            <a:off x="10156571" y="319039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1" name="Oval 1800">
            <a:extLst>
              <a:ext uri="{FF2B5EF4-FFF2-40B4-BE49-F238E27FC236}">
                <a16:creationId xmlns:a16="http://schemas.microsoft.com/office/drawing/2014/main" id="{CBF311FB-A6D4-44AF-8B29-9A33B9D316E1}"/>
              </a:ext>
            </a:extLst>
          </p:cNvPr>
          <p:cNvSpPr/>
          <p:nvPr/>
        </p:nvSpPr>
        <p:spPr bwMode="auto">
          <a:xfrm flipH="1" flipV="1">
            <a:off x="10156571" y="321864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2" name="Oval 1801">
            <a:extLst>
              <a:ext uri="{FF2B5EF4-FFF2-40B4-BE49-F238E27FC236}">
                <a16:creationId xmlns:a16="http://schemas.microsoft.com/office/drawing/2014/main" id="{A99601D2-6B6B-4D98-B9F2-654E91C83BDC}"/>
              </a:ext>
            </a:extLst>
          </p:cNvPr>
          <p:cNvSpPr/>
          <p:nvPr/>
        </p:nvSpPr>
        <p:spPr bwMode="auto">
          <a:xfrm flipH="1" flipV="1">
            <a:off x="10003742" y="32648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3" name="Oval 1802">
            <a:extLst>
              <a:ext uri="{FF2B5EF4-FFF2-40B4-BE49-F238E27FC236}">
                <a16:creationId xmlns:a16="http://schemas.microsoft.com/office/drawing/2014/main" id="{F2E1E988-5D19-423B-B140-BE101F2650D6}"/>
              </a:ext>
            </a:extLst>
          </p:cNvPr>
          <p:cNvSpPr/>
          <p:nvPr/>
        </p:nvSpPr>
        <p:spPr bwMode="auto">
          <a:xfrm flipH="1" flipV="1">
            <a:off x="10003742" y="329955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4" name="Oval 1803">
            <a:extLst>
              <a:ext uri="{FF2B5EF4-FFF2-40B4-BE49-F238E27FC236}">
                <a16:creationId xmlns:a16="http://schemas.microsoft.com/office/drawing/2014/main" id="{0D8109BA-7B92-4FF9-9EEE-5721707F6CA3}"/>
              </a:ext>
            </a:extLst>
          </p:cNvPr>
          <p:cNvSpPr/>
          <p:nvPr/>
        </p:nvSpPr>
        <p:spPr bwMode="auto">
          <a:xfrm flipH="1" flipV="1">
            <a:off x="9805965" y="326744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5" name="Oval 1804">
            <a:extLst>
              <a:ext uri="{FF2B5EF4-FFF2-40B4-BE49-F238E27FC236}">
                <a16:creationId xmlns:a16="http://schemas.microsoft.com/office/drawing/2014/main" id="{4191FC6E-1DE1-40D7-813D-5319A7BEA3BB}"/>
              </a:ext>
            </a:extLst>
          </p:cNvPr>
          <p:cNvSpPr/>
          <p:nvPr/>
        </p:nvSpPr>
        <p:spPr bwMode="auto">
          <a:xfrm flipH="1" flipV="1">
            <a:off x="9805965" y="330597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6" name="Oval 1805">
            <a:extLst>
              <a:ext uri="{FF2B5EF4-FFF2-40B4-BE49-F238E27FC236}">
                <a16:creationId xmlns:a16="http://schemas.microsoft.com/office/drawing/2014/main" id="{CA7E82CA-B755-4298-A5C8-E081372668B1}"/>
              </a:ext>
            </a:extLst>
          </p:cNvPr>
          <p:cNvSpPr/>
          <p:nvPr/>
        </p:nvSpPr>
        <p:spPr bwMode="auto">
          <a:xfrm flipH="1" flipV="1">
            <a:off x="9314090" y="334065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7" name="Oval 1806">
            <a:extLst>
              <a:ext uri="{FF2B5EF4-FFF2-40B4-BE49-F238E27FC236}">
                <a16:creationId xmlns:a16="http://schemas.microsoft.com/office/drawing/2014/main" id="{29467570-19E6-42F8-AAA6-1241E1751602}"/>
              </a:ext>
            </a:extLst>
          </p:cNvPr>
          <p:cNvSpPr/>
          <p:nvPr/>
        </p:nvSpPr>
        <p:spPr bwMode="auto">
          <a:xfrm flipH="1" flipV="1">
            <a:off x="9314090" y="33791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8" name="Oval 1807">
            <a:extLst>
              <a:ext uri="{FF2B5EF4-FFF2-40B4-BE49-F238E27FC236}">
                <a16:creationId xmlns:a16="http://schemas.microsoft.com/office/drawing/2014/main" id="{8D5D0A8B-554E-4F07-B54B-29D3084608E3}"/>
              </a:ext>
            </a:extLst>
          </p:cNvPr>
          <p:cNvSpPr/>
          <p:nvPr/>
        </p:nvSpPr>
        <p:spPr bwMode="auto">
          <a:xfrm flipH="1" flipV="1">
            <a:off x="9172820" y="343697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09" name="Oval 1808">
            <a:extLst>
              <a:ext uri="{FF2B5EF4-FFF2-40B4-BE49-F238E27FC236}">
                <a16:creationId xmlns:a16="http://schemas.microsoft.com/office/drawing/2014/main" id="{6505110E-3FDE-4E1C-B602-1B010F8BBD30}"/>
              </a:ext>
            </a:extLst>
          </p:cNvPr>
          <p:cNvSpPr/>
          <p:nvPr/>
        </p:nvSpPr>
        <p:spPr bwMode="auto">
          <a:xfrm flipH="1" flipV="1">
            <a:off x="9077784" y="344339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0" name="Oval 1809">
            <a:extLst>
              <a:ext uri="{FF2B5EF4-FFF2-40B4-BE49-F238E27FC236}">
                <a16:creationId xmlns:a16="http://schemas.microsoft.com/office/drawing/2014/main" id="{A6F0E80F-BFB1-4FB8-97C4-7C2540F4DF27}"/>
              </a:ext>
            </a:extLst>
          </p:cNvPr>
          <p:cNvSpPr/>
          <p:nvPr/>
        </p:nvSpPr>
        <p:spPr bwMode="auto">
          <a:xfrm flipH="1" flipV="1">
            <a:off x="9159978" y="352430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1" name="Oval 1810">
            <a:extLst>
              <a:ext uri="{FF2B5EF4-FFF2-40B4-BE49-F238E27FC236}">
                <a16:creationId xmlns:a16="http://schemas.microsoft.com/office/drawing/2014/main" id="{5639F460-3ACB-4D45-9C39-EDEE248CAF8D}"/>
              </a:ext>
            </a:extLst>
          </p:cNvPr>
          <p:cNvSpPr/>
          <p:nvPr/>
        </p:nvSpPr>
        <p:spPr bwMode="auto">
          <a:xfrm flipH="1" flipV="1">
            <a:off x="9131724" y="367841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2" name="Oval 1811">
            <a:extLst>
              <a:ext uri="{FF2B5EF4-FFF2-40B4-BE49-F238E27FC236}">
                <a16:creationId xmlns:a16="http://schemas.microsoft.com/office/drawing/2014/main" id="{E2E9CB1D-9968-464D-84DA-91C3D3AF44DA}"/>
              </a:ext>
            </a:extLst>
          </p:cNvPr>
          <p:cNvSpPr/>
          <p:nvPr/>
        </p:nvSpPr>
        <p:spPr bwMode="auto">
          <a:xfrm flipH="1" flipV="1">
            <a:off x="8959631" y="376060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3" name="Oval 1812">
            <a:extLst>
              <a:ext uri="{FF2B5EF4-FFF2-40B4-BE49-F238E27FC236}">
                <a16:creationId xmlns:a16="http://schemas.microsoft.com/office/drawing/2014/main" id="{56C6C255-9776-46E1-B2C7-C5BDECF5FB02}"/>
              </a:ext>
            </a:extLst>
          </p:cNvPr>
          <p:cNvSpPr/>
          <p:nvPr/>
        </p:nvSpPr>
        <p:spPr bwMode="auto">
          <a:xfrm flipH="1" flipV="1">
            <a:off x="9316658" y="38286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4" name="Oval 1813">
            <a:extLst>
              <a:ext uri="{FF2B5EF4-FFF2-40B4-BE49-F238E27FC236}">
                <a16:creationId xmlns:a16="http://schemas.microsoft.com/office/drawing/2014/main" id="{8AD72DA3-EC4B-4478-92B0-37E0FF3B3E4C}"/>
              </a:ext>
            </a:extLst>
          </p:cNvPr>
          <p:cNvSpPr/>
          <p:nvPr/>
        </p:nvSpPr>
        <p:spPr bwMode="auto">
          <a:xfrm flipH="1" flipV="1">
            <a:off x="9316658" y="386463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5" name="Oval 1814">
            <a:extLst>
              <a:ext uri="{FF2B5EF4-FFF2-40B4-BE49-F238E27FC236}">
                <a16:creationId xmlns:a16="http://schemas.microsoft.com/office/drawing/2014/main" id="{5A2D785E-F417-43E3-8FBF-D4D9DD7CA531}"/>
              </a:ext>
            </a:extLst>
          </p:cNvPr>
          <p:cNvSpPr/>
          <p:nvPr/>
        </p:nvSpPr>
        <p:spPr bwMode="auto">
          <a:xfrm flipH="1" flipV="1">
            <a:off x="9537553" y="345109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6" name="Oval 1815">
            <a:extLst>
              <a:ext uri="{FF2B5EF4-FFF2-40B4-BE49-F238E27FC236}">
                <a16:creationId xmlns:a16="http://schemas.microsoft.com/office/drawing/2014/main" id="{7A718A11-D70C-4BEA-B758-D6EB549A38FA}"/>
              </a:ext>
            </a:extLst>
          </p:cNvPr>
          <p:cNvSpPr/>
          <p:nvPr/>
        </p:nvSpPr>
        <p:spPr bwMode="auto">
          <a:xfrm flipH="1" flipV="1">
            <a:off x="9586355" y="342798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7" name="Oval 1816">
            <a:extLst>
              <a:ext uri="{FF2B5EF4-FFF2-40B4-BE49-F238E27FC236}">
                <a16:creationId xmlns:a16="http://schemas.microsoft.com/office/drawing/2014/main" id="{78A1CBF7-44B7-4E89-9C21-4118C40A6B39}"/>
              </a:ext>
            </a:extLst>
          </p:cNvPr>
          <p:cNvSpPr/>
          <p:nvPr/>
        </p:nvSpPr>
        <p:spPr bwMode="auto">
          <a:xfrm flipH="1" flipV="1">
            <a:off x="9586355" y="345495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8" name="Oval 1817">
            <a:extLst>
              <a:ext uri="{FF2B5EF4-FFF2-40B4-BE49-F238E27FC236}">
                <a16:creationId xmlns:a16="http://schemas.microsoft.com/office/drawing/2014/main" id="{78390E63-E9BE-414B-B670-F212D3A10586}"/>
              </a:ext>
            </a:extLst>
          </p:cNvPr>
          <p:cNvSpPr/>
          <p:nvPr/>
        </p:nvSpPr>
        <p:spPr bwMode="auto">
          <a:xfrm flipH="1" flipV="1">
            <a:off x="9913844" y="343568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19" name="Oval 1818">
            <a:extLst>
              <a:ext uri="{FF2B5EF4-FFF2-40B4-BE49-F238E27FC236}">
                <a16:creationId xmlns:a16="http://schemas.microsoft.com/office/drawing/2014/main" id="{37069B82-4326-457C-83D3-7F5137585691}"/>
              </a:ext>
            </a:extLst>
          </p:cNvPr>
          <p:cNvSpPr/>
          <p:nvPr/>
        </p:nvSpPr>
        <p:spPr bwMode="auto">
          <a:xfrm flipH="1" flipV="1">
            <a:off x="9807250" y="351916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0" name="Oval 1819">
            <a:extLst>
              <a:ext uri="{FF2B5EF4-FFF2-40B4-BE49-F238E27FC236}">
                <a16:creationId xmlns:a16="http://schemas.microsoft.com/office/drawing/2014/main" id="{2ED0741A-4B36-4BA0-BD52-B0E794007F33}"/>
              </a:ext>
            </a:extLst>
          </p:cNvPr>
          <p:cNvSpPr/>
          <p:nvPr/>
        </p:nvSpPr>
        <p:spPr bwMode="auto">
          <a:xfrm flipH="1" flipV="1">
            <a:off x="10150150" y="338174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1" name="Oval 1820">
            <a:extLst>
              <a:ext uri="{FF2B5EF4-FFF2-40B4-BE49-F238E27FC236}">
                <a16:creationId xmlns:a16="http://schemas.microsoft.com/office/drawing/2014/main" id="{ACF76BB8-5EDC-4AEB-B873-0D92D668A656}"/>
              </a:ext>
            </a:extLst>
          </p:cNvPr>
          <p:cNvSpPr/>
          <p:nvPr/>
        </p:nvSpPr>
        <p:spPr bwMode="auto">
          <a:xfrm flipH="1" flipV="1">
            <a:off x="10232343" y="326102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2" name="Oval 1821">
            <a:extLst>
              <a:ext uri="{FF2B5EF4-FFF2-40B4-BE49-F238E27FC236}">
                <a16:creationId xmlns:a16="http://schemas.microsoft.com/office/drawing/2014/main" id="{41E5B747-B329-4491-BC9B-28C51AE1A973}"/>
              </a:ext>
            </a:extLst>
          </p:cNvPr>
          <p:cNvSpPr/>
          <p:nvPr/>
        </p:nvSpPr>
        <p:spPr bwMode="auto">
          <a:xfrm flipH="1" flipV="1">
            <a:off x="10234911" y="328927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3" name="Oval 1822">
            <a:extLst>
              <a:ext uri="{FF2B5EF4-FFF2-40B4-BE49-F238E27FC236}">
                <a16:creationId xmlns:a16="http://schemas.microsoft.com/office/drawing/2014/main" id="{AFC96D71-6834-4283-885E-F04843D255C8}"/>
              </a:ext>
            </a:extLst>
          </p:cNvPr>
          <p:cNvSpPr/>
          <p:nvPr/>
        </p:nvSpPr>
        <p:spPr bwMode="auto">
          <a:xfrm flipH="1" flipV="1">
            <a:off x="10254175" y="33034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4" name="Oval 1823">
            <a:extLst>
              <a:ext uri="{FF2B5EF4-FFF2-40B4-BE49-F238E27FC236}">
                <a16:creationId xmlns:a16="http://schemas.microsoft.com/office/drawing/2014/main" id="{C4BB2576-9F47-49C5-B1A5-2019997B3FB2}"/>
              </a:ext>
            </a:extLst>
          </p:cNvPr>
          <p:cNvSpPr/>
          <p:nvPr/>
        </p:nvSpPr>
        <p:spPr bwMode="auto">
          <a:xfrm flipH="1" flipV="1">
            <a:off x="10192530" y="335092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5" name="Oval 1824">
            <a:extLst>
              <a:ext uri="{FF2B5EF4-FFF2-40B4-BE49-F238E27FC236}">
                <a16:creationId xmlns:a16="http://schemas.microsoft.com/office/drawing/2014/main" id="{2D71D5CD-9FA8-48FD-890C-BB9EB3F28A3A}"/>
              </a:ext>
            </a:extLst>
          </p:cNvPr>
          <p:cNvSpPr/>
          <p:nvPr/>
        </p:nvSpPr>
        <p:spPr bwMode="auto">
          <a:xfrm flipH="1" flipV="1">
            <a:off x="10201520" y="338559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6" name="Oval 1825">
            <a:extLst>
              <a:ext uri="{FF2B5EF4-FFF2-40B4-BE49-F238E27FC236}">
                <a16:creationId xmlns:a16="http://schemas.microsoft.com/office/drawing/2014/main" id="{D0989C91-0E43-458D-A0E1-CD1DED6B7C81}"/>
              </a:ext>
            </a:extLst>
          </p:cNvPr>
          <p:cNvSpPr/>
          <p:nvPr/>
        </p:nvSpPr>
        <p:spPr bwMode="auto">
          <a:xfrm flipH="1" flipV="1">
            <a:off x="10182256" y="34472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7" name="Oval 1826">
            <a:extLst>
              <a:ext uri="{FF2B5EF4-FFF2-40B4-BE49-F238E27FC236}">
                <a16:creationId xmlns:a16="http://schemas.microsoft.com/office/drawing/2014/main" id="{EDFBE686-51BE-4CA5-BBE6-B13DBC1F1816}"/>
              </a:ext>
            </a:extLst>
          </p:cNvPr>
          <p:cNvSpPr/>
          <p:nvPr/>
        </p:nvSpPr>
        <p:spPr bwMode="auto">
          <a:xfrm flipH="1" flipV="1">
            <a:off x="10228490" y="34665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8" name="Oval 1827">
            <a:extLst>
              <a:ext uri="{FF2B5EF4-FFF2-40B4-BE49-F238E27FC236}">
                <a16:creationId xmlns:a16="http://schemas.microsoft.com/office/drawing/2014/main" id="{AE68144A-AF49-4A92-B71D-FC158F18F2FD}"/>
              </a:ext>
            </a:extLst>
          </p:cNvPr>
          <p:cNvSpPr/>
          <p:nvPr/>
        </p:nvSpPr>
        <p:spPr bwMode="auto">
          <a:xfrm flipH="1" flipV="1">
            <a:off x="10002458" y="36103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29" name="Oval 1828">
            <a:extLst>
              <a:ext uri="{FF2B5EF4-FFF2-40B4-BE49-F238E27FC236}">
                <a16:creationId xmlns:a16="http://schemas.microsoft.com/office/drawing/2014/main" id="{B6B30436-8C87-4F5A-AE80-20E346483066}"/>
              </a:ext>
            </a:extLst>
          </p:cNvPr>
          <p:cNvSpPr/>
          <p:nvPr/>
        </p:nvSpPr>
        <p:spPr bwMode="auto">
          <a:xfrm flipH="1" flipV="1">
            <a:off x="9551679" y="36784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0" name="Oval 1829">
            <a:extLst>
              <a:ext uri="{FF2B5EF4-FFF2-40B4-BE49-F238E27FC236}">
                <a16:creationId xmlns:a16="http://schemas.microsoft.com/office/drawing/2014/main" id="{A65388A0-F9CE-4F6C-8848-FA43A97A49F5}"/>
              </a:ext>
            </a:extLst>
          </p:cNvPr>
          <p:cNvSpPr/>
          <p:nvPr/>
        </p:nvSpPr>
        <p:spPr bwMode="auto">
          <a:xfrm flipH="1" flipV="1">
            <a:off x="9560669" y="376445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1" name="Oval 1830">
            <a:extLst>
              <a:ext uri="{FF2B5EF4-FFF2-40B4-BE49-F238E27FC236}">
                <a16:creationId xmlns:a16="http://schemas.microsoft.com/office/drawing/2014/main" id="{F859BA2E-AFC0-4329-9534-596E1F1B995F}"/>
              </a:ext>
            </a:extLst>
          </p:cNvPr>
          <p:cNvSpPr/>
          <p:nvPr/>
        </p:nvSpPr>
        <p:spPr bwMode="auto">
          <a:xfrm flipH="1" flipV="1">
            <a:off x="9687811" y="375418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2" name="Oval 1831">
            <a:extLst>
              <a:ext uri="{FF2B5EF4-FFF2-40B4-BE49-F238E27FC236}">
                <a16:creationId xmlns:a16="http://schemas.microsoft.com/office/drawing/2014/main" id="{DC5831DB-42BE-444C-ACE1-89F32F487B0D}"/>
              </a:ext>
            </a:extLst>
          </p:cNvPr>
          <p:cNvSpPr/>
          <p:nvPr/>
        </p:nvSpPr>
        <p:spPr bwMode="auto">
          <a:xfrm flipH="1" flipV="1">
            <a:off x="9686527" y="37901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3" name="Oval 1832">
            <a:extLst>
              <a:ext uri="{FF2B5EF4-FFF2-40B4-BE49-F238E27FC236}">
                <a16:creationId xmlns:a16="http://schemas.microsoft.com/office/drawing/2014/main" id="{BFDA7649-EB4B-4E3B-A85F-C20EC51C3A5E}"/>
              </a:ext>
            </a:extLst>
          </p:cNvPr>
          <p:cNvSpPr/>
          <p:nvPr/>
        </p:nvSpPr>
        <p:spPr bwMode="auto">
          <a:xfrm flipH="1" flipV="1">
            <a:off x="9889441" y="374904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4" name="Oval 1833">
            <a:extLst>
              <a:ext uri="{FF2B5EF4-FFF2-40B4-BE49-F238E27FC236}">
                <a16:creationId xmlns:a16="http://schemas.microsoft.com/office/drawing/2014/main" id="{D87E7858-39F2-4EFE-B1A0-029F1FCD640B}"/>
              </a:ext>
            </a:extLst>
          </p:cNvPr>
          <p:cNvSpPr/>
          <p:nvPr/>
        </p:nvSpPr>
        <p:spPr bwMode="auto">
          <a:xfrm flipH="1" flipV="1">
            <a:off x="9945949" y="37695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5" name="Oval 1834">
            <a:extLst>
              <a:ext uri="{FF2B5EF4-FFF2-40B4-BE49-F238E27FC236}">
                <a16:creationId xmlns:a16="http://schemas.microsoft.com/office/drawing/2014/main" id="{AAE728EE-FCF0-49A5-BDB5-AC3A19E5936D}"/>
              </a:ext>
            </a:extLst>
          </p:cNvPr>
          <p:cNvSpPr/>
          <p:nvPr/>
        </p:nvSpPr>
        <p:spPr bwMode="auto">
          <a:xfrm flipH="1" flipV="1">
            <a:off x="9940812" y="36655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6" name="Oval 1835">
            <a:extLst>
              <a:ext uri="{FF2B5EF4-FFF2-40B4-BE49-F238E27FC236}">
                <a16:creationId xmlns:a16="http://schemas.microsoft.com/office/drawing/2014/main" id="{C2B7C6AC-C4B6-4781-997A-F31FCED42C2E}"/>
              </a:ext>
            </a:extLst>
          </p:cNvPr>
          <p:cNvSpPr/>
          <p:nvPr/>
        </p:nvSpPr>
        <p:spPr bwMode="auto">
          <a:xfrm flipH="1" flipV="1">
            <a:off x="9976772" y="369767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7" name="Oval 1836">
            <a:extLst>
              <a:ext uri="{FF2B5EF4-FFF2-40B4-BE49-F238E27FC236}">
                <a16:creationId xmlns:a16="http://schemas.microsoft.com/office/drawing/2014/main" id="{DD2E9C5A-3105-49AE-9EB8-B76A99F398B4}"/>
              </a:ext>
            </a:extLst>
          </p:cNvPr>
          <p:cNvSpPr/>
          <p:nvPr/>
        </p:nvSpPr>
        <p:spPr bwMode="auto">
          <a:xfrm flipH="1" flipV="1">
            <a:off x="10040985" y="371308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8" name="Oval 1837">
            <a:extLst>
              <a:ext uri="{FF2B5EF4-FFF2-40B4-BE49-F238E27FC236}">
                <a16:creationId xmlns:a16="http://schemas.microsoft.com/office/drawing/2014/main" id="{65837417-8313-4B3C-B85D-4F691C3C0750}"/>
              </a:ext>
            </a:extLst>
          </p:cNvPr>
          <p:cNvSpPr/>
          <p:nvPr/>
        </p:nvSpPr>
        <p:spPr bwMode="auto">
          <a:xfrm flipH="1" flipV="1">
            <a:off x="10092356" y="366942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39" name="Oval 1838">
            <a:extLst>
              <a:ext uri="{FF2B5EF4-FFF2-40B4-BE49-F238E27FC236}">
                <a16:creationId xmlns:a16="http://schemas.microsoft.com/office/drawing/2014/main" id="{0DDA7439-1B62-442E-AB36-56FA96C1C591}"/>
              </a:ext>
            </a:extLst>
          </p:cNvPr>
          <p:cNvSpPr/>
          <p:nvPr/>
        </p:nvSpPr>
        <p:spPr bwMode="auto">
          <a:xfrm flipH="1" flipV="1">
            <a:off x="10231057" y="368611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0" name="Oval 1839">
            <a:extLst>
              <a:ext uri="{FF2B5EF4-FFF2-40B4-BE49-F238E27FC236}">
                <a16:creationId xmlns:a16="http://schemas.microsoft.com/office/drawing/2014/main" id="{3852DD58-72FB-4098-96FF-C96EFFC65D21}"/>
              </a:ext>
            </a:extLst>
          </p:cNvPr>
          <p:cNvSpPr/>
          <p:nvPr/>
        </p:nvSpPr>
        <p:spPr bwMode="auto">
          <a:xfrm flipH="1" flipV="1">
            <a:off x="10283712" y="366557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1" name="Oval 1840">
            <a:extLst>
              <a:ext uri="{FF2B5EF4-FFF2-40B4-BE49-F238E27FC236}">
                <a16:creationId xmlns:a16="http://schemas.microsoft.com/office/drawing/2014/main" id="{CE6BDB19-86CF-44BC-A28C-48F94146C973}"/>
              </a:ext>
            </a:extLst>
          </p:cNvPr>
          <p:cNvSpPr/>
          <p:nvPr/>
        </p:nvSpPr>
        <p:spPr bwMode="auto">
          <a:xfrm flipH="1" flipV="1">
            <a:off x="10270869" y="370024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2" name="Oval 1841">
            <a:extLst>
              <a:ext uri="{FF2B5EF4-FFF2-40B4-BE49-F238E27FC236}">
                <a16:creationId xmlns:a16="http://schemas.microsoft.com/office/drawing/2014/main" id="{29ADE9D2-063D-4A47-9FEF-052041B22319}"/>
              </a:ext>
            </a:extLst>
          </p:cNvPr>
          <p:cNvSpPr/>
          <p:nvPr/>
        </p:nvSpPr>
        <p:spPr bwMode="auto">
          <a:xfrm flipH="1" flipV="1">
            <a:off x="10121894" y="382867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3" name="Oval 1842">
            <a:extLst>
              <a:ext uri="{FF2B5EF4-FFF2-40B4-BE49-F238E27FC236}">
                <a16:creationId xmlns:a16="http://schemas.microsoft.com/office/drawing/2014/main" id="{EEF4C0F3-D834-4961-A97F-568DC9FA57BB}"/>
              </a:ext>
            </a:extLst>
          </p:cNvPr>
          <p:cNvSpPr/>
          <p:nvPr/>
        </p:nvSpPr>
        <p:spPr bwMode="auto">
          <a:xfrm flipH="1" flipV="1">
            <a:off x="9775141" y="382738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4" name="Oval 1843">
            <a:extLst>
              <a:ext uri="{FF2B5EF4-FFF2-40B4-BE49-F238E27FC236}">
                <a16:creationId xmlns:a16="http://schemas.microsoft.com/office/drawing/2014/main" id="{73CF4925-AAB9-4BDA-B8CB-9752475B93F0}"/>
              </a:ext>
            </a:extLst>
          </p:cNvPr>
          <p:cNvSpPr/>
          <p:nvPr/>
        </p:nvSpPr>
        <p:spPr bwMode="auto">
          <a:xfrm flipH="1" flipV="1">
            <a:off x="9786699" y="385949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5" name="Oval 1844">
            <a:extLst>
              <a:ext uri="{FF2B5EF4-FFF2-40B4-BE49-F238E27FC236}">
                <a16:creationId xmlns:a16="http://schemas.microsoft.com/office/drawing/2014/main" id="{4EC14494-1CDD-4890-8505-17F10639CB96}"/>
              </a:ext>
            </a:extLst>
          </p:cNvPr>
          <p:cNvSpPr/>
          <p:nvPr/>
        </p:nvSpPr>
        <p:spPr bwMode="auto">
          <a:xfrm flipH="1" flipV="1">
            <a:off x="9642861" y="384280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6" name="Oval 1845">
            <a:extLst>
              <a:ext uri="{FF2B5EF4-FFF2-40B4-BE49-F238E27FC236}">
                <a16:creationId xmlns:a16="http://schemas.microsoft.com/office/drawing/2014/main" id="{EDFA99A3-A9A2-4863-BDCD-68F5B6228E27}"/>
              </a:ext>
            </a:extLst>
          </p:cNvPr>
          <p:cNvSpPr/>
          <p:nvPr/>
        </p:nvSpPr>
        <p:spPr bwMode="auto">
          <a:xfrm flipH="1" flipV="1">
            <a:off x="9772572" y="389930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7" name="Oval 1846">
            <a:extLst>
              <a:ext uri="{FF2B5EF4-FFF2-40B4-BE49-F238E27FC236}">
                <a16:creationId xmlns:a16="http://schemas.microsoft.com/office/drawing/2014/main" id="{7303E9F2-4014-4634-B152-6BACDC00A0C0}"/>
              </a:ext>
            </a:extLst>
          </p:cNvPr>
          <p:cNvSpPr/>
          <p:nvPr/>
        </p:nvSpPr>
        <p:spPr bwMode="auto">
          <a:xfrm flipH="1" flipV="1">
            <a:off x="9795689" y="393013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8" name="Oval 1847">
            <a:extLst>
              <a:ext uri="{FF2B5EF4-FFF2-40B4-BE49-F238E27FC236}">
                <a16:creationId xmlns:a16="http://schemas.microsoft.com/office/drawing/2014/main" id="{484AE851-9A6D-46E1-B11F-6D056540EE9C}"/>
              </a:ext>
            </a:extLst>
          </p:cNvPr>
          <p:cNvSpPr/>
          <p:nvPr/>
        </p:nvSpPr>
        <p:spPr bwMode="auto">
          <a:xfrm flipH="1" flipV="1">
            <a:off x="9930537" y="398663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49" name="Oval 1848">
            <a:extLst>
              <a:ext uri="{FF2B5EF4-FFF2-40B4-BE49-F238E27FC236}">
                <a16:creationId xmlns:a16="http://schemas.microsoft.com/office/drawing/2014/main" id="{0320CE13-C794-49FF-8F0E-949CB7D0BE81}"/>
              </a:ext>
            </a:extLst>
          </p:cNvPr>
          <p:cNvSpPr/>
          <p:nvPr/>
        </p:nvSpPr>
        <p:spPr bwMode="auto">
          <a:xfrm flipH="1" flipV="1">
            <a:off x="9934390" y="401489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0" name="Oval 1849">
            <a:extLst>
              <a:ext uri="{FF2B5EF4-FFF2-40B4-BE49-F238E27FC236}">
                <a16:creationId xmlns:a16="http://schemas.microsoft.com/office/drawing/2014/main" id="{5575C69E-F22B-450E-BC91-999768D9C06B}"/>
              </a:ext>
            </a:extLst>
          </p:cNvPr>
          <p:cNvSpPr/>
          <p:nvPr/>
        </p:nvSpPr>
        <p:spPr bwMode="auto">
          <a:xfrm flipH="1" flipV="1">
            <a:off x="10034563" y="40174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1" name="Oval 1850">
            <a:extLst>
              <a:ext uri="{FF2B5EF4-FFF2-40B4-BE49-F238E27FC236}">
                <a16:creationId xmlns:a16="http://schemas.microsoft.com/office/drawing/2014/main" id="{0739B38B-5056-443F-B5CB-38AE3CDCE8A7}"/>
              </a:ext>
            </a:extLst>
          </p:cNvPr>
          <p:cNvSpPr/>
          <p:nvPr/>
        </p:nvSpPr>
        <p:spPr bwMode="auto">
          <a:xfrm flipH="1" flipV="1">
            <a:off x="10020436" y="398920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2" name="Oval 1851">
            <a:extLst>
              <a:ext uri="{FF2B5EF4-FFF2-40B4-BE49-F238E27FC236}">
                <a16:creationId xmlns:a16="http://schemas.microsoft.com/office/drawing/2014/main" id="{390CB6FC-6FA6-4D04-9B9D-C072F595F57B}"/>
              </a:ext>
            </a:extLst>
          </p:cNvPr>
          <p:cNvSpPr/>
          <p:nvPr/>
        </p:nvSpPr>
        <p:spPr bwMode="auto">
          <a:xfrm flipH="1" flipV="1">
            <a:off x="10124461" y="390444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3" name="Oval 1852">
            <a:extLst>
              <a:ext uri="{FF2B5EF4-FFF2-40B4-BE49-F238E27FC236}">
                <a16:creationId xmlns:a16="http://schemas.microsoft.com/office/drawing/2014/main" id="{0BBB5A74-3863-4A83-9892-51B51C8BB502}"/>
              </a:ext>
            </a:extLst>
          </p:cNvPr>
          <p:cNvSpPr/>
          <p:nvPr/>
        </p:nvSpPr>
        <p:spPr bwMode="auto">
          <a:xfrm flipH="1" flipV="1">
            <a:off x="10073091" y="416129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4" name="Oval 1853">
            <a:extLst>
              <a:ext uri="{FF2B5EF4-FFF2-40B4-BE49-F238E27FC236}">
                <a16:creationId xmlns:a16="http://schemas.microsoft.com/office/drawing/2014/main" id="{3E32B615-AC2E-4104-BEFE-6BCA123A75D6}"/>
              </a:ext>
            </a:extLst>
          </p:cNvPr>
          <p:cNvSpPr/>
          <p:nvPr/>
        </p:nvSpPr>
        <p:spPr bwMode="auto">
          <a:xfrm flipH="1" flipV="1">
            <a:off x="9823942" y="4167719"/>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5" name="Oval 1854">
            <a:extLst>
              <a:ext uri="{FF2B5EF4-FFF2-40B4-BE49-F238E27FC236}">
                <a16:creationId xmlns:a16="http://schemas.microsoft.com/office/drawing/2014/main" id="{8ACE9CAF-BFE8-4743-A4C9-1DF292EF6E3C}"/>
              </a:ext>
            </a:extLst>
          </p:cNvPr>
          <p:cNvSpPr/>
          <p:nvPr/>
        </p:nvSpPr>
        <p:spPr bwMode="auto">
          <a:xfrm flipH="1" flipV="1">
            <a:off x="9601763" y="417542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6" name="Oval 1855">
            <a:extLst>
              <a:ext uri="{FF2B5EF4-FFF2-40B4-BE49-F238E27FC236}">
                <a16:creationId xmlns:a16="http://schemas.microsoft.com/office/drawing/2014/main" id="{A967D87F-F3AB-4645-859D-30F0C3D782A8}"/>
              </a:ext>
            </a:extLst>
          </p:cNvPr>
          <p:cNvSpPr/>
          <p:nvPr/>
        </p:nvSpPr>
        <p:spPr bwMode="auto">
          <a:xfrm flipH="1" flipV="1">
            <a:off x="8985314" y="407653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7" name="Oval 1856">
            <a:extLst>
              <a:ext uri="{FF2B5EF4-FFF2-40B4-BE49-F238E27FC236}">
                <a16:creationId xmlns:a16="http://schemas.microsoft.com/office/drawing/2014/main" id="{21BB6DD2-B8CA-49E1-8AE1-A24FAE464ED1}"/>
              </a:ext>
            </a:extLst>
          </p:cNvPr>
          <p:cNvSpPr/>
          <p:nvPr/>
        </p:nvSpPr>
        <p:spPr bwMode="auto">
          <a:xfrm flipH="1" flipV="1">
            <a:off x="9061086" y="408809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8" name="Oval 1857">
            <a:extLst>
              <a:ext uri="{FF2B5EF4-FFF2-40B4-BE49-F238E27FC236}">
                <a16:creationId xmlns:a16="http://schemas.microsoft.com/office/drawing/2014/main" id="{C7ACD303-C5DF-4F49-9686-B32AD4066EC2}"/>
              </a:ext>
            </a:extLst>
          </p:cNvPr>
          <p:cNvSpPr/>
          <p:nvPr/>
        </p:nvSpPr>
        <p:spPr bwMode="auto">
          <a:xfrm flipH="1" flipV="1">
            <a:off x="9099614" y="413946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59" name="Oval 1858">
            <a:extLst>
              <a:ext uri="{FF2B5EF4-FFF2-40B4-BE49-F238E27FC236}">
                <a16:creationId xmlns:a16="http://schemas.microsoft.com/office/drawing/2014/main" id="{B878F3C7-0847-46FB-927F-139984CE1252}"/>
              </a:ext>
            </a:extLst>
          </p:cNvPr>
          <p:cNvSpPr/>
          <p:nvPr/>
        </p:nvSpPr>
        <p:spPr bwMode="auto">
          <a:xfrm flipH="1" flipV="1">
            <a:off x="9126583" y="416258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0" name="Oval 1859">
            <a:extLst>
              <a:ext uri="{FF2B5EF4-FFF2-40B4-BE49-F238E27FC236}">
                <a16:creationId xmlns:a16="http://schemas.microsoft.com/office/drawing/2014/main" id="{388B353D-AB2B-42A0-9B10-5C9E1258FA74}"/>
              </a:ext>
            </a:extLst>
          </p:cNvPr>
          <p:cNvSpPr/>
          <p:nvPr/>
        </p:nvSpPr>
        <p:spPr bwMode="auto">
          <a:xfrm flipH="1" flipV="1">
            <a:off x="9067507" y="424606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1" name="Oval 1860">
            <a:extLst>
              <a:ext uri="{FF2B5EF4-FFF2-40B4-BE49-F238E27FC236}">
                <a16:creationId xmlns:a16="http://schemas.microsoft.com/office/drawing/2014/main" id="{0407E493-C89D-4474-9888-7AE676EF0BBB}"/>
              </a:ext>
            </a:extLst>
          </p:cNvPr>
          <p:cNvSpPr/>
          <p:nvPr/>
        </p:nvSpPr>
        <p:spPr bwMode="auto">
          <a:xfrm flipH="1" flipV="1">
            <a:off x="9046959" y="4397604"/>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2" name="Oval 1861">
            <a:extLst>
              <a:ext uri="{FF2B5EF4-FFF2-40B4-BE49-F238E27FC236}">
                <a16:creationId xmlns:a16="http://schemas.microsoft.com/office/drawing/2014/main" id="{8F325BFE-D055-405E-89FA-FCB51735D7CD}"/>
              </a:ext>
            </a:extLst>
          </p:cNvPr>
          <p:cNvSpPr/>
          <p:nvPr/>
        </p:nvSpPr>
        <p:spPr bwMode="auto">
          <a:xfrm flipH="1" flipV="1">
            <a:off x="9112457" y="439632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3" name="Oval 1862">
            <a:extLst>
              <a:ext uri="{FF2B5EF4-FFF2-40B4-BE49-F238E27FC236}">
                <a16:creationId xmlns:a16="http://schemas.microsoft.com/office/drawing/2014/main" id="{D2328662-F624-4B15-9D26-4DD44D25F48E}"/>
              </a:ext>
            </a:extLst>
          </p:cNvPr>
          <p:cNvSpPr/>
          <p:nvPr/>
        </p:nvSpPr>
        <p:spPr bwMode="auto">
          <a:xfrm flipH="1" flipV="1">
            <a:off x="9280697" y="42370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4" name="Oval 1863">
            <a:extLst>
              <a:ext uri="{FF2B5EF4-FFF2-40B4-BE49-F238E27FC236}">
                <a16:creationId xmlns:a16="http://schemas.microsoft.com/office/drawing/2014/main" id="{A58755ED-9963-4CE9-A6DA-1AC2EE1335DC}"/>
              </a:ext>
            </a:extLst>
          </p:cNvPr>
          <p:cNvSpPr/>
          <p:nvPr/>
        </p:nvSpPr>
        <p:spPr bwMode="auto">
          <a:xfrm flipH="1" flipV="1">
            <a:off x="9148417" y="3999481"/>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5" name="Oval 1864">
            <a:extLst>
              <a:ext uri="{FF2B5EF4-FFF2-40B4-BE49-F238E27FC236}">
                <a16:creationId xmlns:a16="http://schemas.microsoft.com/office/drawing/2014/main" id="{D13E2E17-E0EA-4EF8-B49D-77A0EBB5CC3C}"/>
              </a:ext>
            </a:extLst>
          </p:cNvPr>
          <p:cNvSpPr/>
          <p:nvPr/>
        </p:nvSpPr>
        <p:spPr bwMode="auto">
          <a:xfrm flipH="1" flipV="1">
            <a:off x="9692947" y="424734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6" name="Oval 1865">
            <a:extLst>
              <a:ext uri="{FF2B5EF4-FFF2-40B4-BE49-F238E27FC236}">
                <a16:creationId xmlns:a16="http://schemas.microsoft.com/office/drawing/2014/main" id="{DF406180-BD78-4717-A5DA-F8C3CF063104}"/>
              </a:ext>
            </a:extLst>
          </p:cNvPr>
          <p:cNvSpPr/>
          <p:nvPr/>
        </p:nvSpPr>
        <p:spPr bwMode="auto">
          <a:xfrm flipH="1" flipV="1">
            <a:off x="9383438" y="43950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7" name="Oval 1866">
            <a:extLst>
              <a:ext uri="{FF2B5EF4-FFF2-40B4-BE49-F238E27FC236}">
                <a16:creationId xmlns:a16="http://schemas.microsoft.com/office/drawing/2014/main" id="{57823281-574A-4B6C-8F68-DF8AF2D8B94D}"/>
              </a:ext>
            </a:extLst>
          </p:cNvPr>
          <p:cNvSpPr/>
          <p:nvPr/>
        </p:nvSpPr>
        <p:spPr bwMode="auto">
          <a:xfrm flipH="1" flipV="1">
            <a:off x="9464347" y="43950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8" name="Oval 1867">
            <a:extLst>
              <a:ext uri="{FF2B5EF4-FFF2-40B4-BE49-F238E27FC236}">
                <a16:creationId xmlns:a16="http://schemas.microsoft.com/office/drawing/2014/main" id="{E4BB1FC5-54C5-4A75-85D0-6CB700E1E6AF}"/>
              </a:ext>
            </a:extLst>
          </p:cNvPr>
          <p:cNvSpPr/>
          <p:nvPr/>
        </p:nvSpPr>
        <p:spPr bwMode="auto">
          <a:xfrm flipH="1" flipV="1">
            <a:off x="9849628" y="4395036"/>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69" name="Oval 1868">
            <a:extLst>
              <a:ext uri="{FF2B5EF4-FFF2-40B4-BE49-F238E27FC236}">
                <a16:creationId xmlns:a16="http://schemas.microsoft.com/office/drawing/2014/main" id="{422AAF72-D542-469A-AC24-91D3AD356CE4}"/>
              </a:ext>
            </a:extLst>
          </p:cNvPr>
          <p:cNvSpPr/>
          <p:nvPr/>
        </p:nvSpPr>
        <p:spPr bwMode="auto">
          <a:xfrm flipH="1" flipV="1">
            <a:off x="9803394" y="441943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0" name="Oval 1869">
            <a:extLst>
              <a:ext uri="{FF2B5EF4-FFF2-40B4-BE49-F238E27FC236}">
                <a16:creationId xmlns:a16="http://schemas.microsoft.com/office/drawing/2014/main" id="{19ECF548-F889-4CCB-B48A-AA5A8DD3BDB4}"/>
              </a:ext>
            </a:extLst>
          </p:cNvPr>
          <p:cNvSpPr/>
          <p:nvPr/>
        </p:nvSpPr>
        <p:spPr bwMode="auto">
          <a:xfrm flipH="1" flipV="1">
            <a:off x="10074375" y="422551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1" name="Oval 1870">
            <a:extLst>
              <a:ext uri="{FF2B5EF4-FFF2-40B4-BE49-F238E27FC236}">
                <a16:creationId xmlns:a16="http://schemas.microsoft.com/office/drawing/2014/main" id="{841FBB86-476F-4983-A832-1B518C28C259}"/>
              </a:ext>
            </a:extLst>
          </p:cNvPr>
          <p:cNvSpPr/>
          <p:nvPr/>
        </p:nvSpPr>
        <p:spPr bwMode="auto">
          <a:xfrm flipH="1" flipV="1">
            <a:off x="10044837" y="4247345"/>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2" name="Oval 1871">
            <a:extLst>
              <a:ext uri="{FF2B5EF4-FFF2-40B4-BE49-F238E27FC236}">
                <a16:creationId xmlns:a16="http://schemas.microsoft.com/office/drawing/2014/main" id="{00412483-B4F2-4AB7-9566-FDE3AE260F14}"/>
              </a:ext>
            </a:extLst>
          </p:cNvPr>
          <p:cNvSpPr/>
          <p:nvPr/>
        </p:nvSpPr>
        <p:spPr bwMode="auto">
          <a:xfrm flipH="1" flipV="1">
            <a:off x="10110335" y="425119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3" name="Oval 1872">
            <a:extLst>
              <a:ext uri="{FF2B5EF4-FFF2-40B4-BE49-F238E27FC236}">
                <a16:creationId xmlns:a16="http://schemas.microsoft.com/office/drawing/2014/main" id="{8ED71F07-C5D6-4A80-BFCA-C4C09DCB5AE1}"/>
              </a:ext>
            </a:extLst>
          </p:cNvPr>
          <p:cNvSpPr/>
          <p:nvPr/>
        </p:nvSpPr>
        <p:spPr bwMode="auto">
          <a:xfrm flipH="1" flipV="1">
            <a:off x="10179685" y="43834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4" name="Oval 1873">
            <a:extLst>
              <a:ext uri="{FF2B5EF4-FFF2-40B4-BE49-F238E27FC236}">
                <a16:creationId xmlns:a16="http://schemas.microsoft.com/office/drawing/2014/main" id="{C6B19044-7ED3-4541-875D-5D427675BA0B}"/>
              </a:ext>
            </a:extLst>
          </p:cNvPr>
          <p:cNvSpPr/>
          <p:nvPr/>
        </p:nvSpPr>
        <p:spPr bwMode="auto">
          <a:xfrm flipH="1" flipV="1">
            <a:off x="10156569" y="442072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5" name="Oval 1874">
            <a:extLst>
              <a:ext uri="{FF2B5EF4-FFF2-40B4-BE49-F238E27FC236}">
                <a16:creationId xmlns:a16="http://schemas.microsoft.com/office/drawing/2014/main" id="{05AEA5BF-3314-4978-BCEC-80663202592A}"/>
              </a:ext>
            </a:extLst>
          </p:cNvPr>
          <p:cNvSpPr/>
          <p:nvPr/>
        </p:nvSpPr>
        <p:spPr bwMode="auto">
          <a:xfrm flipH="1" flipV="1">
            <a:off x="10264447" y="439375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6" name="Oval 1875">
            <a:extLst>
              <a:ext uri="{FF2B5EF4-FFF2-40B4-BE49-F238E27FC236}">
                <a16:creationId xmlns:a16="http://schemas.microsoft.com/office/drawing/2014/main" id="{6C6F8C0A-18C6-4075-B11A-E655AFDDDF37}"/>
              </a:ext>
            </a:extLst>
          </p:cNvPr>
          <p:cNvSpPr/>
          <p:nvPr/>
        </p:nvSpPr>
        <p:spPr bwMode="auto">
          <a:xfrm flipH="1" flipV="1">
            <a:off x="10296554" y="440145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7" name="Oval 1876">
            <a:extLst>
              <a:ext uri="{FF2B5EF4-FFF2-40B4-BE49-F238E27FC236}">
                <a16:creationId xmlns:a16="http://schemas.microsoft.com/office/drawing/2014/main" id="{4E59BEA3-EF94-447E-9A0F-896751AF35EF}"/>
              </a:ext>
            </a:extLst>
          </p:cNvPr>
          <p:cNvSpPr/>
          <p:nvPr/>
        </p:nvSpPr>
        <p:spPr bwMode="auto">
          <a:xfrm flipH="1" flipV="1">
            <a:off x="10320955" y="4418153"/>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8" name="Oval 1877">
            <a:extLst>
              <a:ext uri="{FF2B5EF4-FFF2-40B4-BE49-F238E27FC236}">
                <a16:creationId xmlns:a16="http://schemas.microsoft.com/office/drawing/2014/main" id="{14E41DC7-8D22-4238-B0BB-CE79AD954BFA}"/>
              </a:ext>
            </a:extLst>
          </p:cNvPr>
          <p:cNvSpPr/>
          <p:nvPr/>
        </p:nvSpPr>
        <p:spPr bwMode="auto">
          <a:xfrm flipH="1" flipV="1">
            <a:off x="10154000" y="4156162"/>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79" name="Oval 1878">
            <a:extLst>
              <a:ext uri="{FF2B5EF4-FFF2-40B4-BE49-F238E27FC236}">
                <a16:creationId xmlns:a16="http://schemas.microsoft.com/office/drawing/2014/main" id="{722E7E63-51C4-429B-9B9D-3264F625F2EB}"/>
              </a:ext>
            </a:extLst>
          </p:cNvPr>
          <p:cNvSpPr/>
          <p:nvPr/>
        </p:nvSpPr>
        <p:spPr bwMode="auto">
          <a:xfrm flipH="1" flipV="1">
            <a:off x="10269585" y="4235787"/>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0" name="Oval 1879">
            <a:extLst>
              <a:ext uri="{FF2B5EF4-FFF2-40B4-BE49-F238E27FC236}">
                <a16:creationId xmlns:a16="http://schemas.microsoft.com/office/drawing/2014/main" id="{A23813A2-4533-47A3-9133-98D75EED6405}"/>
              </a:ext>
            </a:extLst>
          </p:cNvPr>
          <p:cNvSpPr/>
          <p:nvPr/>
        </p:nvSpPr>
        <p:spPr bwMode="auto">
          <a:xfrm flipH="1" flipV="1">
            <a:off x="9807247" y="43269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1" name="Oval 1880">
            <a:extLst>
              <a:ext uri="{FF2B5EF4-FFF2-40B4-BE49-F238E27FC236}">
                <a16:creationId xmlns:a16="http://schemas.microsoft.com/office/drawing/2014/main" id="{3B04E26A-9D7C-4407-BCA9-01D6A4E37AE9}"/>
              </a:ext>
            </a:extLst>
          </p:cNvPr>
          <p:cNvSpPr/>
          <p:nvPr/>
        </p:nvSpPr>
        <p:spPr bwMode="auto">
          <a:xfrm flipH="1" flipV="1">
            <a:off x="9871461" y="4326970"/>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2" name="Oval 1881">
            <a:extLst>
              <a:ext uri="{FF2B5EF4-FFF2-40B4-BE49-F238E27FC236}">
                <a16:creationId xmlns:a16="http://schemas.microsoft.com/office/drawing/2014/main" id="{6FC78541-FF19-4A7B-8103-0115D5F97C32}"/>
              </a:ext>
            </a:extLst>
          </p:cNvPr>
          <p:cNvSpPr/>
          <p:nvPr/>
        </p:nvSpPr>
        <p:spPr bwMode="auto">
          <a:xfrm flipH="1" flipV="1">
            <a:off x="9739182" y="370666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3" name="Oval 1882">
            <a:extLst>
              <a:ext uri="{FF2B5EF4-FFF2-40B4-BE49-F238E27FC236}">
                <a16:creationId xmlns:a16="http://schemas.microsoft.com/office/drawing/2014/main" id="{23CA62FC-BD2F-46F0-AA1C-6FED6A767502}"/>
              </a:ext>
            </a:extLst>
          </p:cNvPr>
          <p:cNvSpPr/>
          <p:nvPr/>
        </p:nvSpPr>
        <p:spPr bwMode="auto">
          <a:xfrm flipH="1" flipV="1">
            <a:off x="9699369" y="3697678"/>
            <a:ext cx="45719" cy="45719"/>
          </a:xfrm>
          <a:prstGeom prst="ellipse">
            <a:avLst/>
          </a:prstGeom>
          <a:noFill/>
          <a:ln w="1270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4" name="Oval 1883">
            <a:extLst>
              <a:ext uri="{FF2B5EF4-FFF2-40B4-BE49-F238E27FC236}">
                <a16:creationId xmlns:a16="http://schemas.microsoft.com/office/drawing/2014/main" id="{59AE7CE6-BC2F-401F-9576-AB4A44C8EA0A}"/>
              </a:ext>
            </a:extLst>
          </p:cNvPr>
          <p:cNvSpPr/>
          <p:nvPr/>
        </p:nvSpPr>
        <p:spPr bwMode="auto">
          <a:xfrm flipH="1" flipV="1">
            <a:off x="9469755" y="328671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5" name="Oval 1884">
            <a:extLst>
              <a:ext uri="{FF2B5EF4-FFF2-40B4-BE49-F238E27FC236}">
                <a16:creationId xmlns:a16="http://schemas.microsoft.com/office/drawing/2014/main" id="{90964F09-B5E6-4518-AA29-C9707348FC14}"/>
              </a:ext>
            </a:extLst>
          </p:cNvPr>
          <p:cNvSpPr/>
          <p:nvPr/>
        </p:nvSpPr>
        <p:spPr bwMode="auto">
          <a:xfrm flipH="1" flipV="1">
            <a:off x="9519842" y="336376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6" name="Oval 1885">
            <a:extLst>
              <a:ext uri="{FF2B5EF4-FFF2-40B4-BE49-F238E27FC236}">
                <a16:creationId xmlns:a16="http://schemas.microsoft.com/office/drawing/2014/main" id="{F7AE53D5-6B4D-4106-B04E-D21855DCF312}"/>
              </a:ext>
            </a:extLst>
          </p:cNvPr>
          <p:cNvSpPr/>
          <p:nvPr/>
        </p:nvSpPr>
        <p:spPr bwMode="auto">
          <a:xfrm flipH="1" flipV="1">
            <a:off x="9903838" y="328414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7" name="Oval 1886">
            <a:extLst>
              <a:ext uri="{FF2B5EF4-FFF2-40B4-BE49-F238E27FC236}">
                <a16:creationId xmlns:a16="http://schemas.microsoft.com/office/drawing/2014/main" id="{71BEFC2E-57F5-4DA0-B759-6C7420C942CF}"/>
              </a:ext>
            </a:extLst>
          </p:cNvPr>
          <p:cNvSpPr/>
          <p:nvPr/>
        </p:nvSpPr>
        <p:spPr bwMode="auto">
          <a:xfrm flipH="1" flipV="1">
            <a:off x="10124732" y="336376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8" name="Oval 1887">
            <a:extLst>
              <a:ext uri="{FF2B5EF4-FFF2-40B4-BE49-F238E27FC236}">
                <a16:creationId xmlns:a16="http://schemas.microsoft.com/office/drawing/2014/main" id="{16407163-60B5-4148-A74A-BDE57BF7EB66}"/>
              </a:ext>
            </a:extLst>
          </p:cNvPr>
          <p:cNvSpPr/>
          <p:nvPr/>
        </p:nvSpPr>
        <p:spPr bwMode="auto">
          <a:xfrm flipH="1" flipV="1">
            <a:off x="9861457" y="336505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89" name="Oval 1888">
            <a:extLst>
              <a:ext uri="{FF2B5EF4-FFF2-40B4-BE49-F238E27FC236}">
                <a16:creationId xmlns:a16="http://schemas.microsoft.com/office/drawing/2014/main" id="{F45C9DC7-76F7-4C49-A030-B19D091238E5}"/>
              </a:ext>
            </a:extLst>
          </p:cNvPr>
          <p:cNvSpPr/>
          <p:nvPr/>
        </p:nvSpPr>
        <p:spPr bwMode="auto">
          <a:xfrm flipH="1" flipV="1">
            <a:off x="9792106" y="335734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0" name="Oval 1889">
            <a:extLst>
              <a:ext uri="{FF2B5EF4-FFF2-40B4-BE49-F238E27FC236}">
                <a16:creationId xmlns:a16="http://schemas.microsoft.com/office/drawing/2014/main" id="{20EAA94A-B54A-4030-8FE7-2F803D2CB8D3}"/>
              </a:ext>
            </a:extLst>
          </p:cNvPr>
          <p:cNvSpPr/>
          <p:nvPr/>
        </p:nvSpPr>
        <p:spPr bwMode="auto">
          <a:xfrm flipH="1" flipV="1">
            <a:off x="9749726" y="338046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1" name="Oval 1890">
            <a:extLst>
              <a:ext uri="{FF2B5EF4-FFF2-40B4-BE49-F238E27FC236}">
                <a16:creationId xmlns:a16="http://schemas.microsoft.com/office/drawing/2014/main" id="{940493A5-155B-403C-A40B-3F12686317E1}"/>
              </a:ext>
            </a:extLst>
          </p:cNvPr>
          <p:cNvSpPr/>
          <p:nvPr/>
        </p:nvSpPr>
        <p:spPr bwMode="auto">
          <a:xfrm flipH="1" flipV="1">
            <a:off x="9733030" y="335349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2" name="Oval 1891">
            <a:extLst>
              <a:ext uri="{FF2B5EF4-FFF2-40B4-BE49-F238E27FC236}">
                <a16:creationId xmlns:a16="http://schemas.microsoft.com/office/drawing/2014/main" id="{C41EB424-1E3F-4225-89C9-A12B3217FA93}"/>
              </a:ext>
            </a:extLst>
          </p:cNvPr>
          <p:cNvSpPr/>
          <p:nvPr/>
        </p:nvSpPr>
        <p:spPr bwMode="auto">
          <a:xfrm flipH="1" flipV="1">
            <a:off x="10244169" y="31261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3" name="Oval 1892">
            <a:extLst>
              <a:ext uri="{FF2B5EF4-FFF2-40B4-BE49-F238E27FC236}">
                <a16:creationId xmlns:a16="http://schemas.microsoft.com/office/drawing/2014/main" id="{820EB478-5D66-4C7A-B303-7BAEADF408B4}"/>
              </a:ext>
            </a:extLst>
          </p:cNvPr>
          <p:cNvSpPr/>
          <p:nvPr/>
        </p:nvSpPr>
        <p:spPr bwMode="auto">
          <a:xfrm flipH="1" flipV="1">
            <a:off x="10317373" y="303371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4" name="Oval 1893">
            <a:extLst>
              <a:ext uri="{FF2B5EF4-FFF2-40B4-BE49-F238E27FC236}">
                <a16:creationId xmlns:a16="http://schemas.microsoft.com/office/drawing/2014/main" id="{1A6C7913-3204-4358-8762-544FF6C388D5}"/>
              </a:ext>
            </a:extLst>
          </p:cNvPr>
          <p:cNvSpPr/>
          <p:nvPr/>
        </p:nvSpPr>
        <p:spPr bwMode="auto">
          <a:xfrm flipH="1" flipV="1">
            <a:off x="10317373" y="305425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5" name="Oval 1894">
            <a:extLst>
              <a:ext uri="{FF2B5EF4-FFF2-40B4-BE49-F238E27FC236}">
                <a16:creationId xmlns:a16="http://schemas.microsoft.com/office/drawing/2014/main" id="{7A31CA5A-F31D-49C0-B009-41C26440B276}"/>
              </a:ext>
            </a:extLst>
          </p:cNvPr>
          <p:cNvSpPr/>
          <p:nvPr/>
        </p:nvSpPr>
        <p:spPr bwMode="auto">
          <a:xfrm flipH="1" flipV="1">
            <a:off x="10328931" y="311333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6" name="Oval 1895">
            <a:extLst>
              <a:ext uri="{FF2B5EF4-FFF2-40B4-BE49-F238E27FC236}">
                <a16:creationId xmlns:a16="http://schemas.microsoft.com/office/drawing/2014/main" id="{7A498377-1FBA-4DA0-B78E-09860C361A26}"/>
              </a:ext>
            </a:extLst>
          </p:cNvPr>
          <p:cNvSpPr/>
          <p:nvPr/>
        </p:nvSpPr>
        <p:spPr bwMode="auto">
          <a:xfrm flipH="1" flipV="1">
            <a:off x="10328931" y="313902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7" name="Oval 1896">
            <a:extLst>
              <a:ext uri="{FF2B5EF4-FFF2-40B4-BE49-F238E27FC236}">
                <a16:creationId xmlns:a16="http://schemas.microsoft.com/office/drawing/2014/main" id="{5C0CBB38-E4C0-4D76-B6C5-94CAA8C522DF}"/>
              </a:ext>
            </a:extLst>
          </p:cNvPr>
          <p:cNvSpPr/>
          <p:nvPr/>
        </p:nvSpPr>
        <p:spPr bwMode="auto">
          <a:xfrm flipH="1" flipV="1">
            <a:off x="10300677" y="320323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8" name="Oval 1897">
            <a:extLst>
              <a:ext uri="{FF2B5EF4-FFF2-40B4-BE49-F238E27FC236}">
                <a16:creationId xmlns:a16="http://schemas.microsoft.com/office/drawing/2014/main" id="{FEAF1E51-813F-4A39-A74E-1461ECC9B281}"/>
              </a:ext>
            </a:extLst>
          </p:cNvPr>
          <p:cNvSpPr/>
          <p:nvPr/>
        </p:nvSpPr>
        <p:spPr bwMode="auto">
          <a:xfrm flipH="1" flipV="1">
            <a:off x="10316088" y="327643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899" name="Oval 1898">
            <a:extLst>
              <a:ext uri="{FF2B5EF4-FFF2-40B4-BE49-F238E27FC236}">
                <a16:creationId xmlns:a16="http://schemas.microsoft.com/office/drawing/2014/main" id="{886F6A79-B70F-4515-870D-B04FFCE5AE58}"/>
              </a:ext>
            </a:extLst>
          </p:cNvPr>
          <p:cNvSpPr/>
          <p:nvPr/>
        </p:nvSpPr>
        <p:spPr bwMode="auto">
          <a:xfrm flipH="1" flipV="1">
            <a:off x="10316088" y="330083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0" name="Oval 1899">
            <a:extLst>
              <a:ext uri="{FF2B5EF4-FFF2-40B4-BE49-F238E27FC236}">
                <a16:creationId xmlns:a16="http://schemas.microsoft.com/office/drawing/2014/main" id="{24044064-9521-4454-933C-59DBBF270648}"/>
              </a:ext>
            </a:extLst>
          </p:cNvPr>
          <p:cNvSpPr/>
          <p:nvPr/>
        </p:nvSpPr>
        <p:spPr bwMode="auto">
          <a:xfrm flipH="1" flipV="1">
            <a:off x="10335352" y="334450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1" name="Oval 1900">
            <a:extLst>
              <a:ext uri="{FF2B5EF4-FFF2-40B4-BE49-F238E27FC236}">
                <a16:creationId xmlns:a16="http://schemas.microsoft.com/office/drawing/2014/main" id="{F4F778F0-00BE-42BD-BC4D-F4B584C046DC}"/>
              </a:ext>
            </a:extLst>
          </p:cNvPr>
          <p:cNvSpPr/>
          <p:nvPr/>
        </p:nvSpPr>
        <p:spPr bwMode="auto">
          <a:xfrm flipH="1" flipV="1">
            <a:off x="10335352" y="337275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2" name="Oval 1901">
            <a:extLst>
              <a:ext uri="{FF2B5EF4-FFF2-40B4-BE49-F238E27FC236}">
                <a16:creationId xmlns:a16="http://schemas.microsoft.com/office/drawing/2014/main" id="{B6E9B4EB-6516-476D-9B5B-89E38AA8E69A}"/>
              </a:ext>
            </a:extLst>
          </p:cNvPr>
          <p:cNvSpPr/>
          <p:nvPr/>
        </p:nvSpPr>
        <p:spPr bwMode="auto">
          <a:xfrm flipH="1" flipV="1">
            <a:off x="9989884" y="344210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3" name="Oval 1902">
            <a:extLst>
              <a:ext uri="{FF2B5EF4-FFF2-40B4-BE49-F238E27FC236}">
                <a16:creationId xmlns:a16="http://schemas.microsoft.com/office/drawing/2014/main" id="{0B86BECC-6D13-4100-9998-819E114A8AA1}"/>
              </a:ext>
            </a:extLst>
          </p:cNvPr>
          <p:cNvSpPr/>
          <p:nvPr/>
        </p:nvSpPr>
        <p:spPr bwMode="auto">
          <a:xfrm flipH="1" flipV="1">
            <a:off x="9971904" y="345752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4" name="Oval 1903">
            <a:extLst>
              <a:ext uri="{FF2B5EF4-FFF2-40B4-BE49-F238E27FC236}">
                <a16:creationId xmlns:a16="http://schemas.microsoft.com/office/drawing/2014/main" id="{C6911C52-A3E1-41D0-AE33-4D661EC6A83D}"/>
              </a:ext>
            </a:extLst>
          </p:cNvPr>
          <p:cNvSpPr/>
          <p:nvPr/>
        </p:nvSpPr>
        <p:spPr bwMode="auto">
          <a:xfrm flipH="1" flipV="1">
            <a:off x="9847330" y="34446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5" name="Oval 1904">
            <a:extLst>
              <a:ext uri="{FF2B5EF4-FFF2-40B4-BE49-F238E27FC236}">
                <a16:creationId xmlns:a16="http://schemas.microsoft.com/office/drawing/2014/main" id="{9E69B89A-A1D4-4ECA-9A9E-E69E5C10ADB0}"/>
              </a:ext>
            </a:extLst>
          </p:cNvPr>
          <p:cNvSpPr/>
          <p:nvPr/>
        </p:nvSpPr>
        <p:spPr bwMode="auto">
          <a:xfrm flipH="1" flipV="1">
            <a:off x="9943650" y="352687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6" name="Oval 1905">
            <a:extLst>
              <a:ext uri="{FF2B5EF4-FFF2-40B4-BE49-F238E27FC236}">
                <a16:creationId xmlns:a16="http://schemas.microsoft.com/office/drawing/2014/main" id="{6962B1BB-FD77-4195-A8BE-3D5AEB7178EB}"/>
              </a:ext>
            </a:extLst>
          </p:cNvPr>
          <p:cNvSpPr/>
          <p:nvPr/>
        </p:nvSpPr>
        <p:spPr bwMode="auto">
          <a:xfrm flipH="1" flipV="1">
            <a:off x="9495440" y="360264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7" name="Oval 1906">
            <a:extLst>
              <a:ext uri="{FF2B5EF4-FFF2-40B4-BE49-F238E27FC236}">
                <a16:creationId xmlns:a16="http://schemas.microsoft.com/office/drawing/2014/main" id="{FBDBDD1B-3551-4C1E-8F26-325AFBCA6A37}"/>
              </a:ext>
            </a:extLst>
          </p:cNvPr>
          <p:cNvSpPr/>
          <p:nvPr/>
        </p:nvSpPr>
        <p:spPr bwMode="auto">
          <a:xfrm flipH="1" flipV="1">
            <a:off x="9300231" y="400590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8" name="Oval 1907">
            <a:extLst>
              <a:ext uri="{FF2B5EF4-FFF2-40B4-BE49-F238E27FC236}">
                <a16:creationId xmlns:a16="http://schemas.microsoft.com/office/drawing/2014/main" id="{46C784E6-96C0-424A-9D8D-EAAE99026455}"/>
              </a:ext>
            </a:extLst>
          </p:cNvPr>
          <p:cNvSpPr/>
          <p:nvPr/>
        </p:nvSpPr>
        <p:spPr bwMode="auto">
          <a:xfrm flipH="1" flipV="1">
            <a:off x="9589192" y="407525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09" name="Oval 1908">
            <a:extLst>
              <a:ext uri="{FF2B5EF4-FFF2-40B4-BE49-F238E27FC236}">
                <a16:creationId xmlns:a16="http://schemas.microsoft.com/office/drawing/2014/main" id="{002F3EA6-717C-4E07-8E6E-2357EDECFA8D}"/>
              </a:ext>
            </a:extLst>
          </p:cNvPr>
          <p:cNvSpPr/>
          <p:nvPr/>
        </p:nvSpPr>
        <p:spPr bwMode="auto">
          <a:xfrm flipH="1" flipV="1">
            <a:off x="9835772" y="400461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0" name="Oval 1909">
            <a:extLst>
              <a:ext uri="{FF2B5EF4-FFF2-40B4-BE49-F238E27FC236}">
                <a16:creationId xmlns:a16="http://schemas.microsoft.com/office/drawing/2014/main" id="{47DAACF0-FD24-445A-9ABB-C179FEC35F83}"/>
              </a:ext>
            </a:extLst>
          </p:cNvPr>
          <p:cNvSpPr/>
          <p:nvPr/>
        </p:nvSpPr>
        <p:spPr bwMode="auto">
          <a:xfrm flipH="1" flipV="1">
            <a:off x="9862742" y="385050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1" name="Oval 1910">
            <a:extLst>
              <a:ext uri="{FF2B5EF4-FFF2-40B4-BE49-F238E27FC236}">
                <a16:creationId xmlns:a16="http://schemas.microsoft.com/office/drawing/2014/main" id="{E0370D8E-361D-4CE7-AA60-680106A0C681}"/>
              </a:ext>
            </a:extLst>
          </p:cNvPr>
          <p:cNvSpPr/>
          <p:nvPr/>
        </p:nvSpPr>
        <p:spPr bwMode="auto">
          <a:xfrm flipH="1" flipV="1">
            <a:off x="9706061" y="385050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2" name="Oval 1911">
            <a:extLst>
              <a:ext uri="{FF2B5EF4-FFF2-40B4-BE49-F238E27FC236}">
                <a16:creationId xmlns:a16="http://schemas.microsoft.com/office/drawing/2014/main" id="{7C6F1A7C-3307-4322-9B3D-96D1F9B440CC}"/>
              </a:ext>
            </a:extLst>
          </p:cNvPr>
          <p:cNvSpPr/>
          <p:nvPr/>
        </p:nvSpPr>
        <p:spPr bwMode="auto">
          <a:xfrm flipH="1" flipV="1">
            <a:off x="9688081" y="385050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3" name="Oval 1912">
            <a:extLst>
              <a:ext uri="{FF2B5EF4-FFF2-40B4-BE49-F238E27FC236}">
                <a16:creationId xmlns:a16="http://schemas.microsoft.com/office/drawing/2014/main" id="{FF09FC98-5358-4E58-80D0-2688992B3586}"/>
              </a:ext>
            </a:extLst>
          </p:cNvPr>
          <p:cNvSpPr/>
          <p:nvPr/>
        </p:nvSpPr>
        <p:spPr bwMode="auto">
          <a:xfrm flipH="1" flipV="1">
            <a:off x="9959062" y="384793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4" name="Oval 1913">
            <a:extLst>
              <a:ext uri="{FF2B5EF4-FFF2-40B4-BE49-F238E27FC236}">
                <a16:creationId xmlns:a16="http://schemas.microsoft.com/office/drawing/2014/main" id="{F6269969-598C-4400-8CC7-96A54EFD3F12}"/>
              </a:ext>
            </a:extLst>
          </p:cNvPr>
          <p:cNvSpPr/>
          <p:nvPr/>
        </p:nvSpPr>
        <p:spPr bwMode="auto">
          <a:xfrm flipH="1" flipV="1">
            <a:off x="10161977" y="361420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5" name="Oval 1914">
            <a:extLst>
              <a:ext uri="{FF2B5EF4-FFF2-40B4-BE49-F238E27FC236}">
                <a16:creationId xmlns:a16="http://schemas.microsoft.com/office/drawing/2014/main" id="{05058994-9839-4E1B-A9AA-F33C6F5A683C}"/>
              </a:ext>
            </a:extLst>
          </p:cNvPr>
          <p:cNvSpPr/>
          <p:nvPr/>
        </p:nvSpPr>
        <p:spPr bwMode="auto">
          <a:xfrm flipH="1" flipV="1">
            <a:off x="10213348" y="352430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6" name="Oval 1915">
            <a:extLst>
              <a:ext uri="{FF2B5EF4-FFF2-40B4-BE49-F238E27FC236}">
                <a16:creationId xmlns:a16="http://schemas.microsoft.com/office/drawing/2014/main" id="{A786F74B-C6F7-4FBC-B0C4-B048FEBE5A73}"/>
              </a:ext>
            </a:extLst>
          </p:cNvPr>
          <p:cNvSpPr/>
          <p:nvPr/>
        </p:nvSpPr>
        <p:spPr bwMode="auto">
          <a:xfrm flipH="1" flipV="1">
            <a:off x="10325080" y="343568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7" name="Oval 1916">
            <a:extLst>
              <a:ext uri="{FF2B5EF4-FFF2-40B4-BE49-F238E27FC236}">
                <a16:creationId xmlns:a16="http://schemas.microsoft.com/office/drawing/2014/main" id="{16E7A109-9781-4A0B-A473-142491C1084E}"/>
              </a:ext>
            </a:extLst>
          </p:cNvPr>
          <p:cNvSpPr/>
          <p:nvPr/>
        </p:nvSpPr>
        <p:spPr bwMode="auto">
          <a:xfrm flipH="1" flipV="1">
            <a:off x="10325080" y="346265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8" name="Oval 1917">
            <a:extLst>
              <a:ext uri="{FF2B5EF4-FFF2-40B4-BE49-F238E27FC236}">
                <a16:creationId xmlns:a16="http://schemas.microsoft.com/office/drawing/2014/main" id="{0E00191E-78A6-42C9-AD11-62F03BBCDC93}"/>
              </a:ext>
            </a:extLst>
          </p:cNvPr>
          <p:cNvSpPr/>
          <p:nvPr/>
        </p:nvSpPr>
        <p:spPr bwMode="auto">
          <a:xfrm flipH="1" flipV="1">
            <a:off x="10239034" y="344082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19" name="Oval 1918">
            <a:extLst>
              <a:ext uri="{FF2B5EF4-FFF2-40B4-BE49-F238E27FC236}">
                <a16:creationId xmlns:a16="http://schemas.microsoft.com/office/drawing/2014/main" id="{9BDBCA6A-F1DB-4E91-93D3-0F59645A2176}"/>
              </a:ext>
            </a:extLst>
          </p:cNvPr>
          <p:cNvSpPr/>
          <p:nvPr/>
        </p:nvSpPr>
        <p:spPr bwMode="auto">
          <a:xfrm flipH="1" flipV="1">
            <a:off x="10314806" y="351145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0" name="Oval 1919">
            <a:extLst>
              <a:ext uri="{FF2B5EF4-FFF2-40B4-BE49-F238E27FC236}">
                <a16:creationId xmlns:a16="http://schemas.microsoft.com/office/drawing/2014/main" id="{F7A558ED-4E5C-475B-AE73-C2BAA8A30F88}"/>
              </a:ext>
            </a:extLst>
          </p:cNvPr>
          <p:cNvSpPr/>
          <p:nvPr/>
        </p:nvSpPr>
        <p:spPr bwMode="auto">
          <a:xfrm flipH="1" flipV="1">
            <a:off x="10314806" y="353586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1" name="Oval 1920">
            <a:extLst>
              <a:ext uri="{FF2B5EF4-FFF2-40B4-BE49-F238E27FC236}">
                <a16:creationId xmlns:a16="http://schemas.microsoft.com/office/drawing/2014/main" id="{6EC12F17-4A00-40DE-8A08-1CEFCED64D97}"/>
              </a:ext>
            </a:extLst>
          </p:cNvPr>
          <p:cNvSpPr/>
          <p:nvPr/>
        </p:nvSpPr>
        <p:spPr bwMode="auto">
          <a:xfrm flipH="1" flipV="1">
            <a:off x="10314806" y="359622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2" name="Oval 1921">
            <a:extLst>
              <a:ext uri="{FF2B5EF4-FFF2-40B4-BE49-F238E27FC236}">
                <a16:creationId xmlns:a16="http://schemas.microsoft.com/office/drawing/2014/main" id="{46AC32D4-0DCB-4103-A291-100675846F76}"/>
              </a:ext>
            </a:extLst>
          </p:cNvPr>
          <p:cNvSpPr/>
          <p:nvPr/>
        </p:nvSpPr>
        <p:spPr bwMode="auto">
          <a:xfrm flipH="1" flipV="1">
            <a:off x="10314806" y="360392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3" name="Oval 1922">
            <a:extLst>
              <a:ext uri="{FF2B5EF4-FFF2-40B4-BE49-F238E27FC236}">
                <a16:creationId xmlns:a16="http://schemas.microsoft.com/office/drawing/2014/main" id="{190EDD54-5B15-4D68-9B2E-53D0FF2A16D8}"/>
              </a:ext>
            </a:extLst>
          </p:cNvPr>
          <p:cNvSpPr/>
          <p:nvPr/>
        </p:nvSpPr>
        <p:spPr bwMode="auto">
          <a:xfrm flipH="1" flipV="1">
            <a:off x="10328933" y="366685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4" name="Oval 1923">
            <a:extLst>
              <a:ext uri="{FF2B5EF4-FFF2-40B4-BE49-F238E27FC236}">
                <a16:creationId xmlns:a16="http://schemas.microsoft.com/office/drawing/2014/main" id="{A15EED1B-4AB7-4A3C-AF8A-D0C5E674B011}"/>
              </a:ext>
            </a:extLst>
          </p:cNvPr>
          <p:cNvSpPr/>
          <p:nvPr/>
        </p:nvSpPr>
        <p:spPr bwMode="auto">
          <a:xfrm flipH="1" flipV="1">
            <a:off x="10328933" y="368740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5" name="Oval 1924">
            <a:extLst>
              <a:ext uri="{FF2B5EF4-FFF2-40B4-BE49-F238E27FC236}">
                <a16:creationId xmlns:a16="http://schemas.microsoft.com/office/drawing/2014/main" id="{DFE65303-A1C2-4B7E-9E8C-59AD82EAA741}"/>
              </a:ext>
            </a:extLst>
          </p:cNvPr>
          <p:cNvSpPr/>
          <p:nvPr/>
        </p:nvSpPr>
        <p:spPr bwMode="auto">
          <a:xfrm flipH="1" flipV="1">
            <a:off x="10328933" y="374391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6" name="Oval 1925">
            <a:extLst>
              <a:ext uri="{FF2B5EF4-FFF2-40B4-BE49-F238E27FC236}">
                <a16:creationId xmlns:a16="http://schemas.microsoft.com/office/drawing/2014/main" id="{0EBA631C-A783-42DB-9D69-180E2458C4AC}"/>
              </a:ext>
            </a:extLst>
          </p:cNvPr>
          <p:cNvSpPr/>
          <p:nvPr/>
        </p:nvSpPr>
        <p:spPr bwMode="auto">
          <a:xfrm flipH="1" flipV="1">
            <a:off x="10328933" y="377730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7" name="Oval 1926">
            <a:extLst>
              <a:ext uri="{FF2B5EF4-FFF2-40B4-BE49-F238E27FC236}">
                <a16:creationId xmlns:a16="http://schemas.microsoft.com/office/drawing/2014/main" id="{6F547A6D-2319-4DF8-A73A-7237209AF1E4}"/>
              </a:ext>
            </a:extLst>
          </p:cNvPr>
          <p:cNvSpPr/>
          <p:nvPr/>
        </p:nvSpPr>
        <p:spPr bwMode="auto">
          <a:xfrm flipH="1" flipV="1">
            <a:off x="10328933" y="382610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8" name="Oval 1927">
            <a:extLst>
              <a:ext uri="{FF2B5EF4-FFF2-40B4-BE49-F238E27FC236}">
                <a16:creationId xmlns:a16="http://schemas.microsoft.com/office/drawing/2014/main" id="{FA3F4840-DD82-4962-AC6F-3D38FD6B28E8}"/>
              </a:ext>
            </a:extLst>
          </p:cNvPr>
          <p:cNvSpPr/>
          <p:nvPr/>
        </p:nvSpPr>
        <p:spPr bwMode="auto">
          <a:xfrm flipH="1" flipV="1">
            <a:off x="10328933" y="3855644"/>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29" name="Oval 1928">
            <a:extLst>
              <a:ext uri="{FF2B5EF4-FFF2-40B4-BE49-F238E27FC236}">
                <a16:creationId xmlns:a16="http://schemas.microsoft.com/office/drawing/2014/main" id="{88337697-B3B6-448F-A8A1-B66A3C0F3938}"/>
              </a:ext>
            </a:extLst>
          </p:cNvPr>
          <p:cNvSpPr/>
          <p:nvPr/>
        </p:nvSpPr>
        <p:spPr bwMode="auto">
          <a:xfrm flipH="1" flipV="1">
            <a:off x="10192801" y="384793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0" name="Oval 1929">
            <a:extLst>
              <a:ext uri="{FF2B5EF4-FFF2-40B4-BE49-F238E27FC236}">
                <a16:creationId xmlns:a16="http://schemas.microsoft.com/office/drawing/2014/main" id="{147A6E1A-A097-4B61-AB03-EBDBA35CC0C7}"/>
              </a:ext>
            </a:extLst>
          </p:cNvPr>
          <p:cNvSpPr/>
          <p:nvPr/>
        </p:nvSpPr>
        <p:spPr bwMode="auto">
          <a:xfrm flipH="1" flipV="1">
            <a:off x="9910262" y="391472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1" name="Oval 1930">
            <a:extLst>
              <a:ext uri="{FF2B5EF4-FFF2-40B4-BE49-F238E27FC236}">
                <a16:creationId xmlns:a16="http://schemas.microsoft.com/office/drawing/2014/main" id="{9A9C888A-BC19-4FDD-A862-FFBD2D760ED1}"/>
              </a:ext>
            </a:extLst>
          </p:cNvPr>
          <p:cNvSpPr/>
          <p:nvPr/>
        </p:nvSpPr>
        <p:spPr bwMode="auto">
          <a:xfrm flipH="1" flipV="1">
            <a:off x="10119598" y="393398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2" name="Oval 1931">
            <a:extLst>
              <a:ext uri="{FF2B5EF4-FFF2-40B4-BE49-F238E27FC236}">
                <a16:creationId xmlns:a16="http://schemas.microsoft.com/office/drawing/2014/main" id="{DD8F3BA1-352F-4C92-9FF4-379C50661142}"/>
              </a:ext>
            </a:extLst>
          </p:cNvPr>
          <p:cNvSpPr/>
          <p:nvPr/>
        </p:nvSpPr>
        <p:spPr bwMode="auto">
          <a:xfrm flipH="1" flipV="1">
            <a:off x="10122167" y="398407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3" name="Oval 1932">
            <a:extLst>
              <a:ext uri="{FF2B5EF4-FFF2-40B4-BE49-F238E27FC236}">
                <a16:creationId xmlns:a16="http://schemas.microsoft.com/office/drawing/2014/main" id="{88206922-0630-4D53-9E1E-DF3C4658EA73}"/>
              </a:ext>
            </a:extLst>
          </p:cNvPr>
          <p:cNvSpPr/>
          <p:nvPr/>
        </p:nvSpPr>
        <p:spPr bwMode="auto">
          <a:xfrm flipH="1" flipV="1">
            <a:off x="10092629" y="401617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4" name="Oval 1933">
            <a:extLst>
              <a:ext uri="{FF2B5EF4-FFF2-40B4-BE49-F238E27FC236}">
                <a16:creationId xmlns:a16="http://schemas.microsoft.com/office/drawing/2014/main" id="{61210239-77B7-4D18-B1C9-755D9FF926FB}"/>
              </a:ext>
            </a:extLst>
          </p:cNvPr>
          <p:cNvSpPr/>
          <p:nvPr/>
        </p:nvSpPr>
        <p:spPr bwMode="auto">
          <a:xfrm flipH="1" flipV="1">
            <a:off x="10316092" y="391857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5" name="Oval 1934">
            <a:extLst>
              <a:ext uri="{FF2B5EF4-FFF2-40B4-BE49-F238E27FC236}">
                <a16:creationId xmlns:a16="http://schemas.microsoft.com/office/drawing/2014/main" id="{8AC2156A-A808-43E4-AC74-BB2BF21DD440}"/>
              </a:ext>
            </a:extLst>
          </p:cNvPr>
          <p:cNvSpPr/>
          <p:nvPr/>
        </p:nvSpPr>
        <p:spPr bwMode="auto">
          <a:xfrm flipH="1" flipV="1">
            <a:off x="10316092" y="393912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6" name="Oval 1935">
            <a:extLst>
              <a:ext uri="{FF2B5EF4-FFF2-40B4-BE49-F238E27FC236}">
                <a16:creationId xmlns:a16="http://schemas.microsoft.com/office/drawing/2014/main" id="{5F3AA509-5484-46F1-9001-D69FFF0A8F75}"/>
              </a:ext>
            </a:extLst>
          </p:cNvPr>
          <p:cNvSpPr/>
          <p:nvPr/>
        </p:nvSpPr>
        <p:spPr bwMode="auto">
          <a:xfrm flipH="1" flipV="1">
            <a:off x="10296828" y="3844085"/>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7" name="Oval 1936">
            <a:extLst>
              <a:ext uri="{FF2B5EF4-FFF2-40B4-BE49-F238E27FC236}">
                <a16:creationId xmlns:a16="http://schemas.microsoft.com/office/drawing/2014/main" id="{55377AE5-692A-4ABE-8246-D607C6FB79AC}"/>
              </a:ext>
            </a:extLst>
          </p:cNvPr>
          <p:cNvSpPr/>
          <p:nvPr/>
        </p:nvSpPr>
        <p:spPr bwMode="auto">
          <a:xfrm flipH="1" flipV="1">
            <a:off x="10299396" y="398920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8" name="Oval 1937">
            <a:extLst>
              <a:ext uri="{FF2B5EF4-FFF2-40B4-BE49-F238E27FC236}">
                <a16:creationId xmlns:a16="http://schemas.microsoft.com/office/drawing/2014/main" id="{A4900BC9-D813-4CA2-98E4-848313506D52}"/>
              </a:ext>
            </a:extLst>
          </p:cNvPr>
          <p:cNvSpPr/>
          <p:nvPr/>
        </p:nvSpPr>
        <p:spPr bwMode="auto">
          <a:xfrm flipH="1" flipV="1">
            <a:off x="10299396" y="400590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39" name="Oval 1938">
            <a:extLst>
              <a:ext uri="{FF2B5EF4-FFF2-40B4-BE49-F238E27FC236}">
                <a16:creationId xmlns:a16="http://schemas.microsoft.com/office/drawing/2014/main" id="{39D43E28-2736-42DE-A6F3-085C31D9BC11}"/>
              </a:ext>
            </a:extLst>
          </p:cNvPr>
          <p:cNvSpPr/>
          <p:nvPr/>
        </p:nvSpPr>
        <p:spPr bwMode="auto">
          <a:xfrm flipH="1" flipV="1">
            <a:off x="10327650" y="407653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0" name="Oval 1939">
            <a:extLst>
              <a:ext uri="{FF2B5EF4-FFF2-40B4-BE49-F238E27FC236}">
                <a16:creationId xmlns:a16="http://schemas.microsoft.com/office/drawing/2014/main" id="{E72F0056-1777-4AA2-80BB-AA05B36C435F}"/>
              </a:ext>
            </a:extLst>
          </p:cNvPr>
          <p:cNvSpPr/>
          <p:nvPr/>
        </p:nvSpPr>
        <p:spPr bwMode="auto">
          <a:xfrm flipH="1" flipV="1">
            <a:off x="10327650" y="409708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1" name="Oval 1940">
            <a:extLst>
              <a:ext uri="{FF2B5EF4-FFF2-40B4-BE49-F238E27FC236}">
                <a16:creationId xmlns:a16="http://schemas.microsoft.com/office/drawing/2014/main" id="{6D1350DA-22F6-45C8-81D6-04E838C6FA34}"/>
              </a:ext>
            </a:extLst>
          </p:cNvPr>
          <p:cNvSpPr/>
          <p:nvPr/>
        </p:nvSpPr>
        <p:spPr bwMode="auto">
          <a:xfrm flipH="1" flipV="1">
            <a:off x="10325081" y="416515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2" name="Oval 1941">
            <a:extLst>
              <a:ext uri="{FF2B5EF4-FFF2-40B4-BE49-F238E27FC236}">
                <a16:creationId xmlns:a16="http://schemas.microsoft.com/office/drawing/2014/main" id="{5D33B853-B564-4DE4-92D2-9C4B2B3F0D95}"/>
              </a:ext>
            </a:extLst>
          </p:cNvPr>
          <p:cNvSpPr/>
          <p:nvPr/>
        </p:nvSpPr>
        <p:spPr bwMode="auto">
          <a:xfrm flipH="1" flipV="1">
            <a:off x="10214634" y="415616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3" name="Oval 1942">
            <a:extLst>
              <a:ext uri="{FF2B5EF4-FFF2-40B4-BE49-F238E27FC236}">
                <a16:creationId xmlns:a16="http://schemas.microsoft.com/office/drawing/2014/main" id="{FB752B63-4402-4B1E-A164-1A76BB65013D}"/>
              </a:ext>
            </a:extLst>
          </p:cNvPr>
          <p:cNvSpPr/>
          <p:nvPr/>
        </p:nvSpPr>
        <p:spPr bwMode="auto">
          <a:xfrm flipH="1" flipV="1">
            <a:off x="10221055" y="417671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4" name="Oval 1943">
            <a:extLst>
              <a:ext uri="{FF2B5EF4-FFF2-40B4-BE49-F238E27FC236}">
                <a16:creationId xmlns:a16="http://schemas.microsoft.com/office/drawing/2014/main" id="{9D96320C-54F2-4A8D-84D5-5500B7E83F4C}"/>
              </a:ext>
            </a:extLst>
          </p:cNvPr>
          <p:cNvSpPr/>
          <p:nvPr/>
        </p:nvSpPr>
        <p:spPr bwMode="auto">
          <a:xfrm flipH="1" flipV="1">
            <a:off x="9637996" y="415102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5" name="Oval 1944">
            <a:extLst>
              <a:ext uri="{FF2B5EF4-FFF2-40B4-BE49-F238E27FC236}">
                <a16:creationId xmlns:a16="http://schemas.microsoft.com/office/drawing/2014/main" id="{10995CA5-8D5B-4041-8776-82740181D5E8}"/>
              </a:ext>
            </a:extLst>
          </p:cNvPr>
          <p:cNvSpPr/>
          <p:nvPr/>
        </p:nvSpPr>
        <p:spPr bwMode="auto">
          <a:xfrm flipH="1" flipV="1">
            <a:off x="9902556" y="424606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6" name="Oval 1945">
            <a:extLst>
              <a:ext uri="{FF2B5EF4-FFF2-40B4-BE49-F238E27FC236}">
                <a16:creationId xmlns:a16="http://schemas.microsoft.com/office/drawing/2014/main" id="{6F3BCDA0-A6DA-4A2F-9DAE-B1042D1DA4AE}"/>
              </a:ext>
            </a:extLst>
          </p:cNvPr>
          <p:cNvSpPr/>
          <p:nvPr/>
        </p:nvSpPr>
        <p:spPr bwMode="auto">
          <a:xfrm flipH="1" flipV="1">
            <a:off x="9989887" y="424606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7" name="Oval 1946">
            <a:extLst>
              <a:ext uri="{FF2B5EF4-FFF2-40B4-BE49-F238E27FC236}">
                <a16:creationId xmlns:a16="http://schemas.microsoft.com/office/drawing/2014/main" id="{686C8B02-070D-474A-8F77-A8551630BF66}"/>
              </a:ext>
            </a:extLst>
          </p:cNvPr>
          <p:cNvSpPr/>
          <p:nvPr/>
        </p:nvSpPr>
        <p:spPr bwMode="auto">
          <a:xfrm flipH="1" flipV="1">
            <a:off x="9947506" y="429743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8" name="Oval 1947">
            <a:extLst>
              <a:ext uri="{FF2B5EF4-FFF2-40B4-BE49-F238E27FC236}">
                <a16:creationId xmlns:a16="http://schemas.microsoft.com/office/drawing/2014/main" id="{2C3EBFA0-99DC-4D34-851C-DF44CAB9830B}"/>
              </a:ext>
            </a:extLst>
          </p:cNvPr>
          <p:cNvSpPr/>
          <p:nvPr/>
        </p:nvSpPr>
        <p:spPr bwMode="auto">
          <a:xfrm flipH="1" flipV="1">
            <a:off x="9975759" y="433467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49" name="Oval 1948">
            <a:extLst>
              <a:ext uri="{FF2B5EF4-FFF2-40B4-BE49-F238E27FC236}">
                <a16:creationId xmlns:a16="http://schemas.microsoft.com/office/drawing/2014/main" id="{39EB255D-5A35-463B-8AB7-D784DE50997B}"/>
              </a:ext>
            </a:extLst>
          </p:cNvPr>
          <p:cNvSpPr/>
          <p:nvPr/>
        </p:nvSpPr>
        <p:spPr bwMode="auto">
          <a:xfrm flipH="1" flipV="1">
            <a:off x="10313522" y="423065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0" name="Oval 1949">
            <a:extLst>
              <a:ext uri="{FF2B5EF4-FFF2-40B4-BE49-F238E27FC236}">
                <a16:creationId xmlns:a16="http://schemas.microsoft.com/office/drawing/2014/main" id="{106DB4BF-8058-403A-BB7F-883D40464812}"/>
              </a:ext>
            </a:extLst>
          </p:cNvPr>
          <p:cNvSpPr/>
          <p:nvPr/>
        </p:nvSpPr>
        <p:spPr bwMode="auto">
          <a:xfrm flipH="1" flipV="1">
            <a:off x="10313522" y="426275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1" name="Oval 1950">
            <a:extLst>
              <a:ext uri="{FF2B5EF4-FFF2-40B4-BE49-F238E27FC236}">
                <a16:creationId xmlns:a16="http://schemas.microsoft.com/office/drawing/2014/main" id="{09E90622-D4A6-43A9-832B-31FC8705D239}"/>
              </a:ext>
            </a:extLst>
          </p:cNvPr>
          <p:cNvSpPr/>
          <p:nvPr/>
        </p:nvSpPr>
        <p:spPr bwMode="auto">
          <a:xfrm flipH="1" flipV="1">
            <a:off x="10278847" y="431798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2" name="Oval 1951">
            <a:extLst>
              <a:ext uri="{FF2B5EF4-FFF2-40B4-BE49-F238E27FC236}">
                <a16:creationId xmlns:a16="http://schemas.microsoft.com/office/drawing/2014/main" id="{298EE47F-BF01-424D-AFD5-771A86076892}"/>
              </a:ext>
            </a:extLst>
          </p:cNvPr>
          <p:cNvSpPr/>
          <p:nvPr/>
        </p:nvSpPr>
        <p:spPr bwMode="auto">
          <a:xfrm flipH="1" flipV="1">
            <a:off x="10278847" y="432311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3" name="Oval 1952">
            <a:extLst>
              <a:ext uri="{FF2B5EF4-FFF2-40B4-BE49-F238E27FC236}">
                <a16:creationId xmlns:a16="http://schemas.microsoft.com/office/drawing/2014/main" id="{6C19EE37-51DD-49BC-84B7-E3C0E2F69885}"/>
              </a:ext>
            </a:extLst>
          </p:cNvPr>
          <p:cNvSpPr/>
          <p:nvPr/>
        </p:nvSpPr>
        <p:spPr bwMode="auto">
          <a:xfrm flipH="1" flipV="1">
            <a:off x="10241603" y="432055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4" name="Oval 1953">
            <a:extLst>
              <a:ext uri="{FF2B5EF4-FFF2-40B4-BE49-F238E27FC236}">
                <a16:creationId xmlns:a16="http://schemas.microsoft.com/office/drawing/2014/main" id="{4B14385E-21E8-4021-B3AD-AD014FD8BB25}"/>
              </a:ext>
            </a:extLst>
          </p:cNvPr>
          <p:cNvSpPr/>
          <p:nvPr/>
        </p:nvSpPr>
        <p:spPr bwMode="auto">
          <a:xfrm flipH="1" flipV="1">
            <a:off x="10231329" y="432055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5" name="Oval 1954">
            <a:extLst>
              <a:ext uri="{FF2B5EF4-FFF2-40B4-BE49-F238E27FC236}">
                <a16:creationId xmlns:a16="http://schemas.microsoft.com/office/drawing/2014/main" id="{A787245D-69D6-4AE3-984F-83B8EFA558B1}"/>
              </a:ext>
            </a:extLst>
          </p:cNvPr>
          <p:cNvSpPr/>
          <p:nvPr/>
        </p:nvSpPr>
        <p:spPr bwMode="auto">
          <a:xfrm flipH="1" flipV="1">
            <a:off x="9943652" y="439632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6" name="Oval 1955">
            <a:extLst>
              <a:ext uri="{FF2B5EF4-FFF2-40B4-BE49-F238E27FC236}">
                <a16:creationId xmlns:a16="http://schemas.microsoft.com/office/drawing/2014/main" id="{0DB23D23-57EA-43D2-B163-11E0AA7AB11A}"/>
              </a:ext>
            </a:extLst>
          </p:cNvPr>
          <p:cNvSpPr/>
          <p:nvPr/>
        </p:nvSpPr>
        <p:spPr bwMode="auto">
          <a:xfrm flipH="1" flipV="1">
            <a:off x="9707347" y="4396322"/>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7" name="Oval 1956">
            <a:extLst>
              <a:ext uri="{FF2B5EF4-FFF2-40B4-BE49-F238E27FC236}">
                <a16:creationId xmlns:a16="http://schemas.microsoft.com/office/drawing/2014/main" id="{2CF127F1-6D6F-4E89-94E2-57556F42EB65}"/>
              </a:ext>
            </a:extLst>
          </p:cNvPr>
          <p:cNvSpPr/>
          <p:nvPr/>
        </p:nvSpPr>
        <p:spPr bwMode="auto">
          <a:xfrm flipH="1" flipV="1">
            <a:off x="9675240" y="441044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8" name="Oval 1957">
            <a:extLst>
              <a:ext uri="{FF2B5EF4-FFF2-40B4-BE49-F238E27FC236}">
                <a16:creationId xmlns:a16="http://schemas.microsoft.com/office/drawing/2014/main" id="{CE791D3D-54AE-40CC-A7CD-69CEB7C2DA0F}"/>
              </a:ext>
            </a:extLst>
          </p:cNvPr>
          <p:cNvSpPr/>
          <p:nvPr/>
        </p:nvSpPr>
        <p:spPr bwMode="auto">
          <a:xfrm flipH="1" flipV="1">
            <a:off x="9640565" y="4392469"/>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59" name="Oval 1958">
            <a:extLst>
              <a:ext uri="{FF2B5EF4-FFF2-40B4-BE49-F238E27FC236}">
                <a16:creationId xmlns:a16="http://schemas.microsoft.com/office/drawing/2014/main" id="{FEEAD6ED-8C82-4376-A5AB-8751A1388981}"/>
              </a:ext>
            </a:extLst>
          </p:cNvPr>
          <p:cNvSpPr/>
          <p:nvPr/>
        </p:nvSpPr>
        <p:spPr bwMode="auto">
          <a:xfrm flipH="1" flipV="1">
            <a:off x="9550666" y="4397606"/>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0" name="Oval 1959">
            <a:extLst>
              <a:ext uri="{FF2B5EF4-FFF2-40B4-BE49-F238E27FC236}">
                <a16:creationId xmlns:a16="http://schemas.microsoft.com/office/drawing/2014/main" id="{2436BAED-19A6-41A3-A565-CB0E547478A4}"/>
              </a:ext>
            </a:extLst>
          </p:cNvPr>
          <p:cNvSpPr/>
          <p:nvPr/>
        </p:nvSpPr>
        <p:spPr bwMode="auto">
          <a:xfrm flipH="1" flipV="1">
            <a:off x="9744591" y="376446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1" name="Oval 1960">
            <a:extLst>
              <a:ext uri="{FF2B5EF4-FFF2-40B4-BE49-F238E27FC236}">
                <a16:creationId xmlns:a16="http://schemas.microsoft.com/office/drawing/2014/main" id="{9BC6259C-74D7-4EDD-889F-343337493301}"/>
              </a:ext>
            </a:extLst>
          </p:cNvPr>
          <p:cNvSpPr/>
          <p:nvPr/>
        </p:nvSpPr>
        <p:spPr bwMode="auto">
          <a:xfrm flipH="1" flipV="1">
            <a:off x="9722759" y="3764461"/>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2" name="Oval 1961">
            <a:extLst>
              <a:ext uri="{FF2B5EF4-FFF2-40B4-BE49-F238E27FC236}">
                <a16:creationId xmlns:a16="http://schemas.microsoft.com/office/drawing/2014/main" id="{1016FE15-B646-44A7-90D4-62C7DEE2DB5F}"/>
              </a:ext>
            </a:extLst>
          </p:cNvPr>
          <p:cNvSpPr/>
          <p:nvPr/>
        </p:nvSpPr>
        <p:spPr bwMode="auto">
          <a:xfrm flipH="1" flipV="1">
            <a:off x="9640566" y="3754187"/>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3" name="Oval 1962">
            <a:extLst>
              <a:ext uri="{FF2B5EF4-FFF2-40B4-BE49-F238E27FC236}">
                <a16:creationId xmlns:a16="http://schemas.microsoft.com/office/drawing/2014/main" id="{8C9FE320-EE4C-4CE5-BDB5-5AAE27948A8F}"/>
              </a:ext>
            </a:extLst>
          </p:cNvPr>
          <p:cNvSpPr/>
          <p:nvPr/>
        </p:nvSpPr>
        <p:spPr bwMode="auto">
          <a:xfrm flipH="1" flipV="1">
            <a:off x="9747160" y="3671993"/>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4" name="Oval 1963">
            <a:extLst>
              <a:ext uri="{FF2B5EF4-FFF2-40B4-BE49-F238E27FC236}">
                <a16:creationId xmlns:a16="http://schemas.microsoft.com/office/drawing/2014/main" id="{FC16DF81-0869-4BF4-BB83-CFC4D9B54405}"/>
              </a:ext>
            </a:extLst>
          </p:cNvPr>
          <p:cNvSpPr/>
          <p:nvPr/>
        </p:nvSpPr>
        <p:spPr bwMode="auto">
          <a:xfrm flipH="1" flipV="1">
            <a:off x="9707348" y="3664288"/>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1965" name="Oval 1964">
            <a:extLst>
              <a:ext uri="{FF2B5EF4-FFF2-40B4-BE49-F238E27FC236}">
                <a16:creationId xmlns:a16="http://schemas.microsoft.com/office/drawing/2014/main" id="{6AE44909-02CA-4F68-8125-0E593ADED7D8}"/>
              </a:ext>
            </a:extLst>
          </p:cNvPr>
          <p:cNvSpPr/>
          <p:nvPr/>
        </p:nvSpPr>
        <p:spPr bwMode="auto">
          <a:xfrm flipH="1" flipV="1">
            <a:off x="9661114" y="3686120"/>
            <a:ext cx="45719" cy="45719"/>
          </a:xfrm>
          <a:prstGeom prst="ellipse">
            <a:avLst/>
          </a:prstGeom>
          <a:solidFill>
            <a:schemeClr val="bg1"/>
          </a:solid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1967" name="Straight Connector 1966">
            <a:extLst>
              <a:ext uri="{FF2B5EF4-FFF2-40B4-BE49-F238E27FC236}">
                <a16:creationId xmlns:a16="http://schemas.microsoft.com/office/drawing/2014/main" id="{A00F299E-0948-4BD8-84B2-5BE44871C61A}"/>
              </a:ext>
            </a:extLst>
          </p:cNvPr>
          <p:cNvCxnSpPr>
            <a:cxnSpLocks/>
          </p:cNvCxnSpPr>
          <p:nvPr/>
        </p:nvCxnSpPr>
        <p:spPr bwMode="auto">
          <a:xfrm>
            <a:off x="10188111" y="3150407"/>
            <a:ext cx="164815" cy="0"/>
          </a:xfrm>
          <a:prstGeom prst="line">
            <a:avLst/>
          </a:prstGeom>
          <a:noFill/>
          <a:ln w="28575" cap="flat" cmpd="sng" algn="ctr">
            <a:solidFill>
              <a:schemeClr val="bg1"/>
            </a:solidFill>
            <a:prstDash val="solid"/>
            <a:round/>
            <a:headEnd type="none" w="med" len="med"/>
            <a:tailEnd type="none" w="med" len="med"/>
          </a:ln>
          <a:effectLst/>
        </p:spPr>
      </p:cxnSp>
      <p:cxnSp>
        <p:nvCxnSpPr>
          <p:cNvPr id="1970" name="Straight Connector 1969">
            <a:extLst>
              <a:ext uri="{FF2B5EF4-FFF2-40B4-BE49-F238E27FC236}">
                <a16:creationId xmlns:a16="http://schemas.microsoft.com/office/drawing/2014/main" id="{0912AC05-BA34-4A0F-879B-F36B05ACECCE}"/>
              </a:ext>
            </a:extLst>
          </p:cNvPr>
          <p:cNvCxnSpPr>
            <a:cxnSpLocks/>
          </p:cNvCxnSpPr>
          <p:nvPr/>
        </p:nvCxnSpPr>
        <p:spPr bwMode="auto">
          <a:xfrm>
            <a:off x="10188111" y="3310941"/>
            <a:ext cx="164815" cy="0"/>
          </a:xfrm>
          <a:prstGeom prst="line">
            <a:avLst/>
          </a:prstGeom>
          <a:noFill/>
          <a:ln w="28575" cap="flat" cmpd="sng" algn="ctr">
            <a:solidFill>
              <a:schemeClr val="bg1"/>
            </a:solidFill>
            <a:prstDash val="solid"/>
            <a:round/>
            <a:headEnd type="none" w="med" len="med"/>
            <a:tailEnd type="none" w="med" len="med"/>
          </a:ln>
          <a:effectLst/>
        </p:spPr>
      </p:cxnSp>
      <p:cxnSp>
        <p:nvCxnSpPr>
          <p:cNvPr id="1971" name="Straight Connector 1970">
            <a:extLst>
              <a:ext uri="{FF2B5EF4-FFF2-40B4-BE49-F238E27FC236}">
                <a16:creationId xmlns:a16="http://schemas.microsoft.com/office/drawing/2014/main" id="{B120466D-B0CC-479D-9DA7-37BC5FC46DF8}"/>
              </a:ext>
            </a:extLst>
          </p:cNvPr>
          <p:cNvCxnSpPr>
            <a:cxnSpLocks/>
          </p:cNvCxnSpPr>
          <p:nvPr/>
        </p:nvCxnSpPr>
        <p:spPr bwMode="auto">
          <a:xfrm>
            <a:off x="10012166" y="3385429"/>
            <a:ext cx="340760" cy="0"/>
          </a:xfrm>
          <a:prstGeom prst="line">
            <a:avLst/>
          </a:prstGeom>
          <a:noFill/>
          <a:ln w="28575" cap="flat" cmpd="sng" algn="ctr">
            <a:solidFill>
              <a:schemeClr val="bg1"/>
            </a:solidFill>
            <a:prstDash val="solid"/>
            <a:round/>
            <a:headEnd type="none" w="med" len="med"/>
            <a:tailEnd type="none" w="med" len="med"/>
          </a:ln>
          <a:effectLst/>
        </p:spPr>
      </p:cxnSp>
      <p:cxnSp>
        <p:nvCxnSpPr>
          <p:cNvPr id="1973" name="Straight Connector 1972">
            <a:extLst>
              <a:ext uri="{FF2B5EF4-FFF2-40B4-BE49-F238E27FC236}">
                <a16:creationId xmlns:a16="http://schemas.microsoft.com/office/drawing/2014/main" id="{2B21386D-A8AF-4171-A14B-32A24C28405C}"/>
              </a:ext>
            </a:extLst>
          </p:cNvPr>
          <p:cNvCxnSpPr>
            <a:cxnSpLocks/>
          </p:cNvCxnSpPr>
          <p:nvPr/>
        </p:nvCxnSpPr>
        <p:spPr bwMode="auto">
          <a:xfrm>
            <a:off x="9877318" y="3468907"/>
            <a:ext cx="475608" cy="0"/>
          </a:xfrm>
          <a:prstGeom prst="line">
            <a:avLst/>
          </a:prstGeom>
          <a:noFill/>
          <a:ln w="28575" cap="flat" cmpd="sng" algn="ctr">
            <a:solidFill>
              <a:schemeClr val="bg1"/>
            </a:solidFill>
            <a:prstDash val="solid"/>
            <a:round/>
            <a:headEnd type="none" w="med" len="med"/>
            <a:tailEnd type="none" w="med" len="med"/>
          </a:ln>
          <a:effectLst/>
        </p:spPr>
      </p:cxnSp>
      <p:cxnSp>
        <p:nvCxnSpPr>
          <p:cNvPr id="1976" name="Straight Connector 1975">
            <a:extLst>
              <a:ext uri="{FF2B5EF4-FFF2-40B4-BE49-F238E27FC236}">
                <a16:creationId xmlns:a16="http://schemas.microsoft.com/office/drawing/2014/main" id="{E572E7A3-1B37-47DE-AAAD-0CCBF359EC35}"/>
              </a:ext>
            </a:extLst>
          </p:cNvPr>
          <p:cNvCxnSpPr>
            <a:cxnSpLocks/>
          </p:cNvCxnSpPr>
          <p:nvPr/>
        </p:nvCxnSpPr>
        <p:spPr bwMode="auto">
          <a:xfrm>
            <a:off x="9814389" y="3553669"/>
            <a:ext cx="538537" cy="0"/>
          </a:xfrm>
          <a:prstGeom prst="line">
            <a:avLst/>
          </a:prstGeom>
          <a:noFill/>
          <a:ln w="28575" cap="flat" cmpd="sng" algn="ctr">
            <a:solidFill>
              <a:schemeClr val="bg1"/>
            </a:solidFill>
            <a:prstDash val="solid"/>
            <a:round/>
            <a:headEnd type="none" w="med" len="med"/>
            <a:tailEnd type="none" w="med" len="med"/>
          </a:ln>
          <a:effectLst/>
        </p:spPr>
      </p:cxnSp>
      <p:cxnSp>
        <p:nvCxnSpPr>
          <p:cNvPr id="1978" name="Straight Connector 1977">
            <a:extLst>
              <a:ext uri="{FF2B5EF4-FFF2-40B4-BE49-F238E27FC236}">
                <a16:creationId xmlns:a16="http://schemas.microsoft.com/office/drawing/2014/main" id="{19A354A5-3A8F-475B-BFEB-A7EE2204D463}"/>
              </a:ext>
            </a:extLst>
          </p:cNvPr>
          <p:cNvCxnSpPr>
            <a:cxnSpLocks/>
          </p:cNvCxnSpPr>
          <p:nvPr/>
        </p:nvCxnSpPr>
        <p:spPr bwMode="auto">
          <a:xfrm>
            <a:off x="10023725" y="3626873"/>
            <a:ext cx="329201" cy="0"/>
          </a:xfrm>
          <a:prstGeom prst="line">
            <a:avLst/>
          </a:prstGeom>
          <a:noFill/>
          <a:ln w="28575" cap="flat" cmpd="sng" algn="ctr">
            <a:solidFill>
              <a:schemeClr val="bg1"/>
            </a:solidFill>
            <a:prstDash val="solid"/>
            <a:round/>
            <a:headEnd type="none" w="med" len="med"/>
            <a:tailEnd type="none" w="med" len="med"/>
          </a:ln>
          <a:effectLst/>
        </p:spPr>
      </p:cxnSp>
      <p:cxnSp>
        <p:nvCxnSpPr>
          <p:cNvPr id="1980" name="Straight Connector 1979">
            <a:extLst>
              <a:ext uri="{FF2B5EF4-FFF2-40B4-BE49-F238E27FC236}">
                <a16:creationId xmlns:a16="http://schemas.microsoft.com/office/drawing/2014/main" id="{66D2BD4E-72E2-4271-B446-6060CD84B6F2}"/>
              </a:ext>
            </a:extLst>
          </p:cNvPr>
          <p:cNvCxnSpPr>
            <a:cxnSpLocks/>
          </p:cNvCxnSpPr>
          <p:nvPr/>
        </p:nvCxnSpPr>
        <p:spPr bwMode="auto">
          <a:xfrm>
            <a:off x="9825947" y="3705213"/>
            <a:ext cx="526979" cy="0"/>
          </a:xfrm>
          <a:prstGeom prst="line">
            <a:avLst/>
          </a:prstGeom>
          <a:noFill/>
          <a:ln w="28575" cap="flat" cmpd="sng" algn="ctr">
            <a:solidFill>
              <a:schemeClr val="bg1"/>
            </a:solidFill>
            <a:prstDash val="solid"/>
            <a:round/>
            <a:headEnd type="none" w="med" len="med"/>
            <a:tailEnd type="none" w="med" len="med"/>
          </a:ln>
          <a:effectLst/>
        </p:spPr>
      </p:cxnSp>
      <p:cxnSp>
        <p:nvCxnSpPr>
          <p:cNvPr id="1982" name="Straight Connector 1981">
            <a:extLst>
              <a:ext uri="{FF2B5EF4-FFF2-40B4-BE49-F238E27FC236}">
                <a16:creationId xmlns:a16="http://schemas.microsoft.com/office/drawing/2014/main" id="{61AA2D1D-916C-4137-B6D6-00D997C5ACD8}"/>
              </a:ext>
            </a:extLst>
          </p:cNvPr>
          <p:cNvCxnSpPr>
            <a:cxnSpLocks/>
          </p:cNvCxnSpPr>
          <p:nvPr/>
        </p:nvCxnSpPr>
        <p:spPr bwMode="auto">
          <a:xfrm>
            <a:off x="9724490" y="3788691"/>
            <a:ext cx="628436" cy="0"/>
          </a:xfrm>
          <a:prstGeom prst="line">
            <a:avLst/>
          </a:prstGeom>
          <a:noFill/>
          <a:ln w="28575" cap="flat" cmpd="sng" algn="ctr">
            <a:solidFill>
              <a:schemeClr val="bg1"/>
            </a:solidFill>
            <a:prstDash val="solid"/>
            <a:round/>
            <a:headEnd type="none" w="med" len="med"/>
            <a:tailEnd type="none" w="med" len="med"/>
          </a:ln>
          <a:effectLst/>
        </p:spPr>
      </p:cxnSp>
      <p:cxnSp>
        <p:nvCxnSpPr>
          <p:cNvPr id="1984" name="Straight Connector 1983">
            <a:extLst>
              <a:ext uri="{FF2B5EF4-FFF2-40B4-BE49-F238E27FC236}">
                <a16:creationId xmlns:a16="http://schemas.microsoft.com/office/drawing/2014/main" id="{574E9D6E-BE99-4AB4-8627-B3464606EF2A}"/>
              </a:ext>
            </a:extLst>
          </p:cNvPr>
          <p:cNvCxnSpPr>
            <a:cxnSpLocks/>
          </p:cNvCxnSpPr>
          <p:nvPr/>
        </p:nvCxnSpPr>
        <p:spPr bwMode="auto">
          <a:xfrm>
            <a:off x="9653855" y="3870884"/>
            <a:ext cx="699071" cy="0"/>
          </a:xfrm>
          <a:prstGeom prst="line">
            <a:avLst/>
          </a:prstGeom>
          <a:noFill/>
          <a:ln w="28575" cap="flat" cmpd="sng" algn="ctr">
            <a:solidFill>
              <a:schemeClr val="bg1"/>
            </a:solidFill>
            <a:prstDash val="solid"/>
            <a:round/>
            <a:headEnd type="none" w="med" len="med"/>
            <a:tailEnd type="none" w="med" len="med"/>
          </a:ln>
          <a:effectLst/>
        </p:spPr>
      </p:cxnSp>
      <p:cxnSp>
        <p:nvCxnSpPr>
          <p:cNvPr id="1986" name="Straight Connector 1985">
            <a:extLst>
              <a:ext uri="{FF2B5EF4-FFF2-40B4-BE49-F238E27FC236}">
                <a16:creationId xmlns:a16="http://schemas.microsoft.com/office/drawing/2014/main" id="{77373A3E-7E36-4FC6-81F0-93367E28353E}"/>
              </a:ext>
            </a:extLst>
          </p:cNvPr>
          <p:cNvCxnSpPr>
            <a:cxnSpLocks/>
          </p:cNvCxnSpPr>
          <p:nvPr/>
        </p:nvCxnSpPr>
        <p:spPr bwMode="auto">
          <a:xfrm>
            <a:off x="9956943" y="3953078"/>
            <a:ext cx="395983" cy="0"/>
          </a:xfrm>
          <a:prstGeom prst="line">
            <a:avLst/>
          </a:prstGeom>
          <a:noFill/>
          <a:ln w="28575" cap="flat" cmpd="sng" algn="ctr">
            <a:solidFill>
              <a:schemeClr val="bg1"/>
            </a:solidFill>
            <a:prstDash val="solid"/>
            <a:round/>
            <a:headEnd type="none" w="med" len="med"/>
            <a:tailEnd type="none" w="med" len="med"/>
          </a:ln>
          <a:effectLst/>
        </p:spPr>
      </p:cxnSp>
      <p:cxnSp>
        <p:nvCxnSpPr>
          <p:cNvPr id="1988" name="Straight Connector 1987">
            <a:extLst>
              <a:ext uri="{FF2B5EF4-FFF2-40B4-BE49-F238E27FC236}">
                <a16:creationId xmlns:a16="http://schemas.microsoft.com/office/drawing/2014/main" id="{97AA6E3E-BD85-4B45-88FA-A31B80C452DC}"/>
              </a:ext>
            </a:extLst>
          </p:cNvPr>
          <p:cNvCxnSpPr>
            <a:cxnSpLocks/>
          </p:cNvCxnSpPr>
          <p:nvPr/>
        </p:nvCxnSpPr>
        <p:spPr bwMode="auto">
          <a:xfrm>
            <a:off x="9995471" y="4024997"/>
            <a:ext cx="357455" cy="0"/>
          </a:xfrm>
          <a:prstGeom prst="line">
            <a:avLst/>
          </a:prstGeom>
          <a:noFill/>
          <a:ln w="28575" cap="flat" cmpd="sng" algn="ctr">
            <a:solidFill>
              <a:schemeClr val="bg1"/>
            </a:solidFill>
            <a:prstDash val="solid"/>
            <a:round/>
            <a:headEnd type="none" w="med" len="med"/>
            <a:tailEnd type="none" w="med" len="med"/>
          </a:ln>
          <a:effectLst/>
        </p:spPr>
      </p:cxnSp>
      <p:cxnSp>
        <p:nvCxnSpPr>
          <p:cNvPr id="1990" name="Straight Connector 1989">
            <a:extLst>
              <a:ext uri="{FF2B5EF4-FFF2-40B4-BE49-F238E27FC236}">
                <a16:creationId xmlns:a16="http://schemas.microsoft.com/office/drawing/2014/main" id="{8CD11207-6249-4760-B86B-852697A9F6D9}"/>
              </a:ext>
            </a:extLst>
          </p:cNvPr>
          <p:cNvCxnSpPr>
            <a:cxnSpLocks/>
          </p:cNvCxnSpPr>
          <p:nvPr/>
        </p:nvCxnSpPr>
        <p:spPr bwMode="auto">
          <a:xfrm>
            <a:off x="9068228" y="4107190"/>
            <a:ext cx="1284698" cy="0"/>
          </a:xfrm>
          <a:prstGeom prst="line">
            <a:avLst/>
          </a:prstGeom>
          <a:noFill/>
          <a:ln w="28575" cap="flat" cmpd="sng" algn="ctr">
            <a:solidFill>
              <a:schemeClr val="bg1"/>
            </a:solidFill>
            <a:prstDash val="solid"/>
            <a:round/>
            <a:headEnd type="none" w="med" len="med"/>
            <a:tailEnd type="none" w="med" len="med"/>
          </a:ln>
          <a:effectLst/>
        </p:spPr>
      </p:cxnSp>
      <p:cxnSp>
        <p:nvCxnSpPr>
          <p:cNvPr id="1992" name="Straight Connector 1991">
            <a:extLst>
              <a:ext uri="{FF2B5EF4-FFF2-40B4-BE49-F238E27FC236}">
                <a16:creationId xmlns:a16="http://schemas.microsoft.com/office/drawing/2014/main" id="{1F0CFC96-0EC8-495B-B2A1-33F9F6BE52C6}"/>
              </a:ext>
            </a:extLst>
          </p:cNvPr>
          <p:cNvCxnSpPr>
            <a:cxnSpLocks/>
          </p:cNvCxnSpPr>
          <p:nvPr/>
        </p:nvCxnSpPr>
        <p:spPr bwMode="auto">
          <a:xfrm>
            <a:off x="9597347" y="4185531"/>
            <a:ext cx="755579" cy="0"/>
          </a:xfrm>
          <a:prstGeom prst="line">
            <a:avLst/>
          </a:prstGeom>
          <a:noFill/>
          <a:ln w="28575" cap="flat" cmpd="sng" algn="ctr">
            <a:solidFill>
              <a:schemeClr val="bg1"/>
            </a:solidFill>
            <a:prstDash val="solid"/>
            <a:round/>
            <a:headEnd type="none" w="med" len="med"/>
            <a:tailEnd type="none" w="med" len="med"/>
          </a:ln>
          <a:effectLst/>
        </p:spPr>
      </p:cxnSp>
      <p:cxnSp>
        <p:nvCxnSpPr>
          <p:cNvPr id="1994" name="Straight Connector 1993">
            <a:extLst>
              <a:ext uri="{FF2B5EF4-FFF2-40B4-BE49-F238E27FC236}">
                <a16:creationId xmlns:a16="http://schemas.microsoft.com/office/drawing/2014/main" id="{3029B216-9578-48AC-BAFE-2E4256DFC137}"/>
              </a:ext>
            </a:extLst>
          </p:cNvPr>
          <p:cNvCxnSpPr>
            <a:cxnSpLocks/>
          </p:cNvCxnSpPr>
          <p:nvPr/>
        </p:nvCxnSpPr>
        <p:spPr bwMode="auto">
          <a:xfrm>
            <a:off x="9928689" y="4270293"/>
            <a:ext cx="424237" cy="0"/>
          </a:xfrm>
          <a:prstGeom prst="line">
            <a:avLst/>
          </a:prstGeom>
          <a:noFill/>
          <a:ln w="28575" cap="flat" cmpd="sng" algn="ctr">
            <a:solidFill>
              <a:schemeClr val="bg1"/>
            </a:solidFill>
            <a:prstDash val="solid"/>
            <a:round/>
            <a:headEnd type="none" w="med" len="med"/>
            <a:tailEnd type="none" w="med" len="med"/>
          </a:ln>
          <a:effectLst/>
        </p:spPr>
      </p:cxnSp>
      <p:cxnSp>
        <p:nvCxnSpPr>
          <p:cNvPr id="1996" name="Straight Connector 1995">
            <a:extLst>
              <a:ext uri="{FF2B5EF4-FFF2-40B4-BE49-F238E27FC236}">
                <a16:creationId xmlns:a16="http://schemas.microsoft.com/office/drawing/2014/main" id="{D9ECC9A5-DF3B-46B4-9D7B-D1E8096996A1}"/>
              </a:ext>
            </a:extLst>
          </p:cNvPr>
          <p:cNvCxnSpPr>
            <a:cxnSpLocks/>
          </p:cNvCxnSpPr>
          <p:nvPr/>
        </p:nvCxnSpPr>
        <p:spPr bwMode="auto">
          <a:xfrm>
            <a:off x="9928689" y="4344780"/>
            <a:ext cx="357027" cy="0"/>
          </a:xfrm>
          <a:prstGeom prst="line">
            <a:avLst/>
          </a:prstGeom>
          <a:noFill/>
          <a:ln w="28575" cap="flat" cmpd="sng" algn="ctr">
            <a:solidFill>
              <a:schemeClr val="bg1"/>
            </a:solidFill>
            <a:prstDash val="solid"/>
            <a:round/>
            <a:headEnd type="none" w="med" len="med"/>
            <a:tailEnd type="none" w="med" len="med"/>
          </a:ln>
          <a:effectLst/>
        </p:spPr>
      </p:cxnSp>
      <p:cxnSp>
        <p:nvCxnSpPr>
          <p:cNvPr id="1998" name="Straight Connector 1997">
            <a:extLst>
              <a:ext uri="{FF2B5EF4-FFF2-40B4-BE49-F238E27FC236}">
                <a16:creationId xmlns:a16="http://schemas.microsoft.com/office/drawing/2014/main" id="{79F797AB-781E-47B2-BF4B-85A3A6C3ACBF}"/>
              </a:ext>
            </a:extLst>
          </p:cNvPr>
          <p:cNvCxnSpPr>
            <a:cxnSpLocks/>
          </p:cNvCxnSpPr>
          <p:nvPr/>
        </p:nvCxnSpPr>
        <p:spPr bwMode="auto">
          <a:xfrm>
            <a:off x="9560103" y="4420552"/>
            <a:ext cx="662684" cy="0"/>
          </a:xfrm>
          <a:prstGeom prst="line">
            <a:avLst/>
          </a:prstGeom>
          <a:noFill/>
          <a:ln w="28575" cap="flat" cmpd="sng" algn="ctr">
            <a:solidFill>
              <a:schemeClr val="bg1"/>
            </a:solidFill>
            <a:prstDash val="solid"/>
            <a:round/>
            <a:headEnd type="none" w="med" len="med"/>
            <a:tailEnd type="none" w="med" len="med"/>
          </a:ln>
          <a:effectLst/>
        </p:spPr>
      </p:cxnSp>
      <p:cxnSp>
        <p:nvCxnSpPr>
          <p:cNvPr id="2000" name="Straight Connector 1999">
            <a:extLst>
              <a:ext uri="{FF2B5EF4-FFF2-40B4-BE49-F238E27FC236}">
                <a16:creationId xmlns:a16="http://schemas.microsoft.com/office/drawing/2014/main" id="{D82CC1DE-106B-42D8-8BB1-212892292696}"/>
              </a:ext>
            </a:extLst>
          </p:cNvPr>
          <p:cNvCxnSpPr>
            <a:cxnSpLocks/>
          </p:cNvCxnSpPr>
          <p:nvPr/>
        </p:nvCxnSpPr>
        <p:spPr bwMode="auto">
          <a:xfrm>
            <a:off x="10322749" y="3033543"/>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1" name="Straight Connector 2000">
            <a:extLst>
              <a:ext uri="{FF2B5EF4-FFF2-40B4-BE49-F238E27FC236}">
                <a16:creationId xmlns:a16="http://schemas.microsoft.com/office/drawing/2014/main" id="{1AA74795-7B73-4F4D-9B46-DAD6B11560D8}"/>
              </a:ext>
            </a:extLst>
          </p:cNvPr>
          <p:cNvCxnSpPr>
            <a:cxnSpLocks/>
          </p:cNvCxnSpPr>
          <p:nvPr/>
        </p:nvCxnSpPr>
        <p:spPr bwMode="auto">
          <a:xfrm>
            <a:off x="10336876" y="3118305"/>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2" name="Straight Connector 2001">
            <a:extLst>
              <a:ext uri="{FF2B5EF4-FFF2-40B4-BE49-F238E27FC236}">
                <a16:creationId xmlns:a16="http://schemas.microsoft.com/office/drawing/2014/main" id="{6AA2BF8D-9A7A-4F5C-B0B8-7DC159486BF8}"/>
              </a:ext>
            </a:extLst>
          </p:cNvPr>
          <p:cNvCxnSpPr>
            <a:cxnSpLocks/>
          </p:cNvCxnSpPr>
          <p:nvPr/>
        </p:nvCxnSpPr>
        <p:spPr bwMode="auto">
          <a:xfrm>
            <a:off x="10340728" y="3199214"/>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3" name="Straight Connector 2002">
            <a:extLst>
              <a:ext uri="{FF2B5EF4-FFF2-40B4-BE49-F238E27FC236}">
                <a16:creationId xmlns:a16="http://schemas.microsoft.com/office/drawing/2014/main" id="{DC90E9A9-6009-4443-8BC5-82AAF88AC567}"/>
              </a:ext>
            </a:extLst>
          </p:cNvPr>
          <p:cNvCxnSpPr>
            <a:cxnSpLocks/>
          </p:cNvCxnSpPr>
          <p:nvPr/>
        </p:nvCxnSpPr>
        <p:spPr bwMode="auto">
          <a:xfrm>
            <a:off x="10325317" y="3281408"/>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4" name="Straight Connector 2003">
            <a:extLst>
              <a:ext uri="{FF2B5EF4-FFF2-40B4-BE49-F238E27FC236}">
                <a16:creationId xmlns:a16="http://schemas.microsoft.com/office/drawing/2014/main" id="{1194AE1C-267F-4D02-8F89-586EDB1B557E}"/>
              </a:ext>
            </a:extLst>
          </p:cNvPr>
          <p:cNvCxnSpPr>
            <a:cxnSpLocks/>
          </p:cNvCxnSpPr>
          <p:nvPr/>
        </p:nvCxnSpPr>
        <p:spPr bwMode="auto">
          <a:xfrm>
            <a:off x="10331738" y="3355896"/>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5" name="Straight Connector 2004">
            <a:extLst>
              <a:ext uri="{FF2B5EF4-FFF2-40B4-BE49-F238E27FC236}">
                <a16:creationId xmlns:a16="http://schemas.microsoft.com/office/drawing/2014/main" id="{5F9A1886-B53C-464E-AC4E-AE0A81FA848C}"/>
              </a:ext>
            </a:extLst>
          </p:cNvPr>
          <p:cNvCxnSpPr>
            <a:cxnSpLocks/>
          </p:cNvCxnSpPr>
          <p:nvPr/>
        </p:nvCxnSpPr>
        <p:spPr bwMode="auto">
          <a:xfrm>
            <a:off x="10302200" y="3438089"/>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6" name="Straight Connector 2005">
            <a:extLst>
              <a:ext uri="{FF2B5EF4-FFF2-40B4-BE49-F238E27FC236}">
                <a16:creationId xmlns:a16="http://schemas.microsoft.com/office/drawing/2014/main" id="{9B967136-C215-4CD4-9766-06739BDF2946}"/>
              </a:ext>
            </a:extLst>
          </p:cNvPr>
          <p:cNvCxnSpPr>
            <a:cxnSpLocks/>
          </p:cNvCxnSpPr>
          <p:nvPr/>
        </p:nvCxnSpPr>
        <p:spPr bwMode="auto">
          <a:xfrm>
            <a:off x="10289358" y="3517714"/>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7" name="Straight Connector 2006">
            <a:extLst>
              <a:ext uri="{FF2B5EF4-FFF2-40B4-BE49-F238E27FC236}">
                <a16:creationId xmlns:a16="http://schemas.microsoft.com/office/drawing/2014/main" id="{7F941C7C-E1C5-469E-8B44-0CFEC09456B8}"/>
              </a:ext>
            </a:extLst>
          </p:cNvPr>
          <p:cNvCxnSpPr>
            <a:cxnSpLocks/>
          </p:cNvCxnSpPr>
          <p:nvPr/>
        </p:nvCxnSpPr>
        <p:spPr bwMode="auto">
          <a:xfrm>
            <a:off x="10294495" y="3593486"/>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8" name="Straight Connector 2007">
            <a:extLst>
              <a:ext uri="{FF2B5EF4-FFF2-40B4-BE49-F238E27FC236}">
                <a16:creationId xmlns:a16="http://schemas.microsoft.com/office/drawing/2014/main" id="{F0E977C2-67E0-42E3-BB9E-72C14CC0B3C2}"/>
              </a:ext>
            </a:extLst>
          </p:cNvPr>
          <p:cNvCxnSpPr>
            <a:cxnSpLocks/>
          </p:cNvCxnSpPr>
          <p:nvPr/>
        </p:nvCxnSpPr>
        <p:spPr bwMode="auto">
          <a:xfrm>
            <a:off x="10347150" y="3678248"/>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09" name="Straight Connector 2008">
            <a:extLst>
              <a:ext uri="{FF2B5EF4-FFF2-40B4-BE49-F238E27FC236}">
                <a16:creationId xmlns:a16="http://schemas.microsoft.com/office/drawing/2014/main" id="{2D5DA29E-F24A-4772-AE69-0F537FB861ED}"/>
              </a:ext>
            </a:extLst>
          </p:cNvPr>
          <p:cNvCxnSpPr>
            <a:cxnSpLocks/>
          </p:cNvCxnSpPr>
          <p:nvPr/>
        </p:nvCxnSpPr>
        <p:spPr bwMode="auto">
          <a:xfrm>
            <a:off x="10339445" y="3759157"/>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0" name="Straight Connector 2009">
            <a:extLst>
              <a:ext uri="{FF2B5EF4-FFF2-40B4-BE49-F238E27FC236}">
                <a16:creationId xmlns:a16="http://schemas.microsoft.com/office/drawing/2014/main" id="{99F6FDE8-3AAB-4487-825C-6B9B51D3515E}"/>
              </a:ext>
            </a:extLst>
          </p:cNvPr>
          <p:cNvCxnSpPr>
            <a:cxnSpLocks/>
          </p:cNvCxnSpPr>
          <p:nvPr/>
        </p:nvCxnSpPr>
        <p:spPr bwMode="auto">
          <a:xfrm>
            <a:off x="10271379" y="3836213"/>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1" name="Straight Connector 2010">
            <a:extLst>
              <a:ext uri="{FF2B5EF4-FFF2-40B4-BE49-F238E27FC236}">
                <a16:creationId xmlns:a16="http://schemas.microsoft.com/office/drawing/2014/main" id="{4CE405B4-E827-41BD-9206-E22E4D838F5A}"/>
              </a:ext>
            </a:extLst>
          </p:cNvPr>
          <p:cNvCxnSpPr>
            <a:cxnSpLocks/>
          </p:cNvCxnSpPr>
          <p:nvPr/>
        </p:nvCxnSpPr>
        <p:spPr bwMode="auto">
          <a:xfrm>
            <a:off x="10316328" y="3918407"/>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2" name="Straight Connector 2011">
            <a:extLst>
              <a:ext uri="{FF2B5EF4-FFF2-40B4-BE49-F238E27FC236}">
                <a16:creationId xmlns:a16="http://schemas.microsoft.com/office/drawing/2014/main" id="{F8A7E661-506C-4EE7-A41F-E34A8D3A1DEC}"/>
              </a:ext>
            </a:extLst>
          </p:cNvPr>
          <p:cNvCxnSpPr>
            <a:cxnSpLocks/>
          </p:cNvCxnSpPr>
          <p:nvPr/>
        </p:nvCxnSpPr>
        <p:spPr bwMode="auto">
          <a:xfrm>
            <a:off x="10264957" y="3994178"/>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3" name="Straight Connector 2012">
            <a:extLst>
              <a:ext uri="{FF2B5EF4-FFF2-40B4-BE49-F238E27FC236}">
                <a16:creationId xmlns:a16="http://schemas.microsoft.com/office/drawing/2014/main" id="{7A6CAB1A-E87E-4FF5-B359-8773A63B8963}"/>
              </a:ext>
            </a:extLst>
          </p:cNvPr>
          <p:cNvCxnSpPr>
            <a:cxnSpLocks/>
          </p:cNvCxnSpPr>
          <p:nvPr/>
        </p:nvCxnSpPr>
        <p:spPr bwMode="auto">
          <a:xfrm>
            <a:off x="10249546" y="4072519"/>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4" name="Straight Connector 2013">
            <a:extLst>
              <a:ext uri="{FF2B5EF4-FFF2-40B4-BE49-F238E27FC236}">
                <a16:creationId xmlns:a16="http://schemas.microsoft.com/office/drawing/2014/main" id="{BC1C7FC4-7271-40FE-9DCA-620A96C99A2F}"/>
              </a:ext>
            </a:extLst>
          </p:cNvPr>
          <p:cNvCxnSpPr>
            <a:cxnSpLocks/>
          </p:cNvCxnSpPr>
          <p:nvPr/>
        </p:nvCxnSpPr>
        <p:spPr bwMode="auto">
          <a:xfrm>
            <a:off x="10212302" y="4154712"/>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5" name="Straight Connector 2014">
            <a:extLst>
              <a:ext uri="{FF2B5EF4-FFF2-40B4-BE49-F238E27FC236}">
                <a16:creationId xmlns:a16="http://schemas.microsoft.com/office/drawing/2014/main" id="{404A4EA0-DCAB-4C07-81D1-CF927761A4CD}"/>
              </a:ext>
            </a:extLst>
          </p:cNvPr>
          <p:cNvCxnSpPr>
            <a:cxnSpLocks/>
          </p:cNvCxnSpPr>
          <p:nvPr/>
        </p:nvCxnSpPr>
        <p:spPr bwMode="auto">
          <a:xfrm>
            <a:off x="10207165" y="4236905"/>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6" name="Straight Connector 2015">
            <a:extLst>
              <a:ext uri="{FF2B5EF4-FFF2-40B4-BE49-F238E27FC236}">
                <a16:creationId xmlns:a16="http://schemas.microsoft.com/office/drawing/2014/main" id="{3DDFDF43-A6BA-4DF7-BB69-3503122C55EF}"/>
              </a:ext>
            </a:extLst>
          </p:cNvPr>
          <p:cNvCxnSpPr>
            <a:cxnSpLocks/>
          </p:cNvCxnSpPr>
          <p:nvPr/>
        </p:nvCxnSpPr>
        <p:spPr bwMode="auto">
          <a:xfrm>
            <a:off x="10185332" y="4312677"/>
            <a:ext cx="0" cy="64546"/>
          </a:xfrm>
          <a:prstGeom prst="line">
            <a:avLst/>
          </a:prstGeom>
          <a:noFill/>
          <a:ln w="28575" cap="flat" cmpd="sng" algn="ctr">
            <a:solidFill>
              <a:schemeClr val="accent3"/>
            </a:solidFill>
            <a:prstDash val="solid"/>
            <a:round/>
            <a:headEnd type="none" w="med" len="med"/>
            <a:tailEnd type="none" w="med" len="med"/>
          </a:ln>
          <a:effectLst/>
        </p:spPr>
      </p:cxnSp>
      <p:cxnSp>
        <p:nvCxnSpPr>
          <p:cNvPr id="2017" name="Straight Connector 2016">
            <a:extLst>
              <a:ext uri="{FF2B5EF4-FFF2-40B4-BE49-F238E27FC236}">
                <a16:creationId xmlns:a16="http://schemas.microsoft.com/office/drawing/2014/main" id="{33F19046-7BE8-43C2-B183-5F8C8C90578E}"/>
              </a:ext>
            </a:extLst>
          </p:cNvPr>
          <p:cNvCxnSpPr>
            <a:cxnSpLocks/>
          </p:cNvCxnSpPr>
          <p:nvPr/>
        </p:nvCxnSpPr>
        <p:spPr bwMode="auto">
          <a:xfrm>
            <a:off x="9787208" y="4393586"/>
            <a:ext cx="0" cy="64546"/>
          </a:xfrm>
          <a:prstGeom prst="line">
            <a:avLst/>
          </a:prstGeom>
          <a:noFill/>
          <a:ln w="28575" cap="flat" cmpd="sng" algn="ctr">
            <a:solidFill>
              <a:schemeClr val="accent3"/>
            </a:solidFill>
            <a:prstDash val="solid"/>
            <a:round/>
            <a:headEnd type="none" w="med" len="med"/>
            <a:tailEnd type="none" w="med" len="med"/>
          </a:ln>
          <a:effectLst/>
        </p:spPr>
      </p:cxnSp>
      <p:sp>
        <p:nvSpPr>
          <p:cNvPr id="2018" name="TextBox 2017">
            <a:extLst>
              <a:ext uri="{FF2B5EF4-FFF2-40B4-BE49-F238E27FC236}">
                <a16:creationId xmlns:a16="http://schemas.microsoft.com/office/drawing/2014/main" id="{422A4234-2172-4AD1-8DF7-958296B0AF09}"/>
              </a:ext>
            </a:extLst>
          </p:cNvPr>
          <p:cNvSpPr txBox="1"/>
          <p:nvPr/>
        </p:nvSpPr>
        <p:spPr bwMode="auto">
          <a:xfrm>
            <a:off x="9571243" y="4596448"/>
            <a:ext cx="42806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CCF</a:t>
            </a:r>
          </a:p>
        </p:txBody>
      </p:sp>
      <p:sp>
        <p:nvSpPr>
          <p:cNvPr id="2020" name="Freeform: Shape 2019">
            <a:extLst>
              <a:ext uri="{FF2B5EF4-FFF2-40B4-BE49-F238E27FC236}">
                <a16:creationId xmlns:a16="http://schemas.microsoft.com/office/drawing/2014/main" id="{84CE642E-1430-40C9-9B99-2C0E21D24EEC}"/>
              </a:ext>
            </a:extLst>
          </p:cNvPr>
          <p:cNvSpPr/>
          <p:nvPr/>
        </p:nvSpPr>
        <p:spPr bwMode="auto">
          <a:xfrm>
            <a:off x="10538717" y="3000147"/>
            <a:ext cx="629292" cy="1493606"/>
          </a:xfrm>
          <a:custGeom>
            <a:avLst/>
            <a:gdLst>
              <a:gd name="connsiteX0" fmla="*/ 0 w 629292"/>
              <a:gd name="connsiteY0" fmla="*/ 0 h 1493606"/>
              <a:gd name="connsiteX1" fmla="*/ 0 w 629292"/>
              <a:gd name="connsiteY1" fmla="*/ 1493606 h 1493606"/>
              <a:gd name="connsiteX2" fmla="*/ 629292 w 629292"/>
              <a:gd name="connsiteY2" fmla="*/ 1493606 h 1493606"/>
            </a:gdLst>
            <a:ahLst/>
            <a:cxnLst>
              <a:cxn ang="0">
                <a:pos x="connsiteX0" y="connsiteY0"/>
              </a:cxn>
              <a:cxn ang="0">
                <a:pos x="connsiteX1" y="connsiteY1"/>
              </a:cxn>
              <a:cxn ang="0">
                <a:pos x="connsiteX2" y="connsiteY2"/>
              </a:cxn>
            </a:cxnLst>
            <a:rect l="l" t="t" r="r" b="b"/>
            <a:pathLst>
              <a:path w="629292" h="1493606">
                <a:moveTo>
                  <a:pt x="0" y="0"/>
                </a:moveTo>
                <a:lnTo>
                  <a:pt x="0" y="1493606"/>
                </a:lnTo>
                <a:lnTo>
                  <a:pt x="629292" y="1493606"/>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Lucida Grande" charset="0"/>
              <a:ea typeface="ＭＳ Ｐゴシック" pitchFamily="34" charset="-128"/>
              <a:cs typeface="+mn-cs"/>
            </a:endParaRPr>
          </a:p>
        </p:txBody>
      </p:sp>
      <p:grpSp>
        <p:nvGrpSpPr>
          <p:cNvPr id="2028" name="Group 2027">
            <a:extLst>
              <a:ext uri="{FF2B5EF4-FFF2-40B4-BE49-F238E27FC236}">
                <a16:creationId xmlns:a16="http://schemas.microsoft.com/office/drawing/2014/main" id="{2D730ABB-9A66-48C0-AA88-F2B7D90BC337}"/>
              </a:ext>
            </a:extLst>
          </p:cNvPr>
          <p:cNvGrpSpPr/>
          <p:nvPr/>
        </p:nvGrpSpPr>
        <p:grpSpPr>
          <a:xfrm>
            <a:off x="10539145" y="4479626"/>
            <a:ext cx="626723" cy="66782"/>
            <a:chOff x="10539145" y="4543746"/>
            <a:chExt cx="626723" cy="163102"/>
          </a:xfrm>
        </p:grpSpPr>
        <p:cxnSp>
          <p:nvCxnSpPr>
            <p:cNvPr id="2022" name="Straight Connector 2021">
              <a:extLst>
                <a:ext uri="{FF2B5EF4-FFF2-40B4-BE49-F238E27FC236}">
                  <a16:creationId xmlns:a16="http://schemas.microsoft.com/office/drawing/2014/main" id="{80429395-C615-47E0-9513-06649A9D9507}"/>
                </a:ext>
              </a:extLst>
            </p:cNvPr>
            <p:cNvCxnSpPr/>
            <p:nvPr/>
          </p:nvCxnSpPr>
          <p:spPr bwMode="auto">
            <a:xfrm>
              <a:off x="10539145" y="455444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023" name="Straight Connector 2022">
              <a:extLst>
                <a:ext uri="{FF2B5EF4-FFF2-40B4-BE49-F238E27FC236}">
                  <a16:creationId xmlns:a16="http://schemas.microsoft.com/office/drawing/2014/main" id="{ACB40AED-4B9B-449C-95D4-17298C707BC5}"/>
                </a:ext>
              </a:extLst>
            </p:cNvPr>
            <p:cNvCxnSpPr/>
            <p:nvPr/>
          </p:nvCxnSpPr>
          <p:spPr bwMode="auto">
            <a:xfrm>
              <a:off x="10695826" y="455444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024" name="Straight Connector 2023">
              <a:extLst>
                <a:ext uri="{FF2B5EF4-FFF2-40B4-BE49-F238E27FC236}">
                  <a16:creationId xmlns:a16="http://schemas.microsoft.com/office/drawing/2014/main" id="{D6DED32A-884F-4FCD-A412-607A1D07A5BA}"/>
                </a:ext>
              </a:extLst>
            </p:cNvPr>
            <p:cNvCxnSpPr/>
            <p:nvPr/>
          </p:nvCxnSpPr>
          <p:spPr bwMode="auto">
            <a:xfrm>
              <a:off x="10852507" y="455444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025" name="Straight Connector 2024">
              <a:extLst>
                <a:ext uri="{FF2B5EF4-FFF2-40B4-BE49-F238E27FC236}">
                  <a16:creationId xmlns:a16="http://schemas.microsoft.com/office/drawing/2014/main" id="{1EE363ED-617B-4472-B310-F150967A6DBE}"/>
                </a:ext>
              </a:extLst>
            </p:cNvPr>
            <p:cNvCxnSpPr/>
            <p:nvPr/>
          </p:nvCxnSpPr>
          <p:spPr bwMode="auto">
            <a:xfrm>
              <a:off x="11009188" y="4554448"/>
              <a:ext cx="0" cy="152400"/>
            </a:xfrm>
            <a:prstGeom prst="line">
              <a:avLst/>
            </a:prstGeom>
            <a:noFill/>
            <a:ln w="28575" cap="flat" cmpd="sng" algn="ctr">
              <a:solidFill>
                <a:schemeClr val="bg1"/>
              </a:solidFill>
              <a:prstDash val="solid"/>
              <a:round/>
              <a:headEnd type="none" w="med" len="med"/>
              <a:tailEnd type="none" w="med" len="med"/>
            </a:ln>
            <a:effectLst/>
          </p:spPr>
        </p:cxnSp>
        <p:cxnSp>
          <p:nvCxnSpPr>
            <p:cNvPr id="2026" name="Straight Connector 2025">
              <a:extLst>
                <a:ext uri="{FF2B5EF4-FFF2-40B4-BE49-F238E27FC236}">
                  <a16:creationId xmlns:a16="http://schemas.microsoft.com/office/drawing/2014/main" id="{D8FE49A8-6627-4660-BA48-773BB8BEA591}"/>
                </a:ext>
              </a:extLst>
            </p:cNvPr>
            <p:cNvCxnSpPr>
              <a:cxnSpLocks/>
            </p:cNvCxnSpPr>
            <p:nvPr/>
          </p:nvCxnSpPr>
          <p:spPr bwMode="auto">
            <a:xfrm>
              <a:off x="11165868" y="4543746"/>
              <a:ext cx="0" cy="163102"/>
            </a:xfrm>
            <a:prstGeom prst="line">
              <a:avLst/>
            </a:prstGeom>
            <a:noFill/>
            <a:ln w="28575" cap="flat" cmpd="sng" algn="ctr">
              <a:solidFill>
                <a:schemeClr val="bg1"/>
              </a:solidFill>
              <a:prstDash val="solid"/>
              <a:round/>
              <a:headEnd type="none" w="med" len="med"/>
              <a:tailEnd type="none" w="med" len="med"/>
            </a:ln>
            <a:effectLst/>
          </p:spPr>
        </p:cxnSp>
      </p:grpSp>
      <p:grpSp>
        <p:nvGrpSpPr>
          <p:cNvPr id="2049" name="Group 2048">
            <a:extLst>
              <a:ext uri="{FF2B5EF4-FFF2-40B4-BE49-F238E27FC236}">
                <a16:creationId xmlns:a16="http://schemas.microsoft.com/office/drawing/2014/main" id="{475F6025-5F3A-4F92-AB1C-76BB51C608E7}"/>
              </a:ext>
            </a:extLst>
          </p:cNvPr>
          <p:cNvGrpSpPr/>
          <p:nvPr/>
        </p:nvGrpSpPr>
        <p:grpSpPr>
          <a:xfrm>
            <a:off x="10488630" y="3056227"/>
            <a:ext cx="50514" cy="1383158"/>
            <a:chOff x="10444965" y="3120347"/>
            <a:chExt cx="94179" cy="1383158"/>
          </a:xfrm>
        </p:grpSpPr>
        <p:cxnSp>
          <p:nvCxnSpPr>
            <p:cNvPr id="2030" name="Straight Connector 2029">
              <a:extLst>
                <a:ext uri="{FF2B5EF4-FFF2-40B4-BE49-F238E27FC236}">
                  <a16:creationId xmlns:a16="http://schemas.microsoft.com/office/drawing/2014/main" id="{BFBBB95E-BC34-4A38-8B4A-24A78C18EB55}"/>
                </a:ext>
              </a:extLst>
            </p:cNvPr>
            <p:cNvCxnSpPr>
              <a:cxnSpLocks/>
            </p:cNvCxnSpPr>
            <p:nvPr/>
          </p:nvCxnSpPr>
          <p:spPr bwMode="auto">
            <a:xfrm>
              <a:off x="10444965" y="3120347"/>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2" name="Straight Connector 2031">
              <a:extLst>
                <a:ext uri="{FF2B5EF4-FFF2-40B4-BE49-F238E27FC236}">
                  <a16:creationId xmlns:a16="http://schemas.microsoft.com/office/drawing/2014/main" id="{7B9B9298-5798-45B7-BB4E-D20B6FF61DB5}"/>
                </a:ext>
              </a:extLst>
            </p:cNvPr>
            <p:cNvCxnSpPr>
              <a:cxnSpLocks/>
            </p:cNvCxnSpPr>
            <p:nvPr/>
          </p:nvCxnSpPr>
          <p:spPr bwMode="auto">
            <a:xfrm>
              <a:off x="10444965" y="3201709"/>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3" name="Straight Connector 2032">
              <a:extLst>
                <a:ext uri="{FF2B5EF4-FFF2-40B4-BE49-F238E27FC236}">
                  <a16:creationId xmlns:a16="http://schemas.microsoft.com/office/drawing/2014/main" id="{75F45100-5107-471C-884B-24CEF5088F21}"/>
                </a:ext>
              </a:extLst>
            </p:cNvPr>
            <p:cNvCxnSpPr>
              <a:cxnSpLocks/>
            </p:cNvCxnSpPr>
            <p:nvPr/>
          </p:nvCxnSpPr>
          <p:spPr bwMode="auto">
            <a:xfrm>
              <a:off x="10444965" y="3283071"/>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4" name="Straight Connector 2033">
              <a:extLst>
                <a:ext uri="{FF2B5EF4-FFF2-40B4-BE49-F238E27FC236}">
                  <a16:creationId xmlns:a16="http://schemas.microsoft.com/office/drawing/2014/main" id="{DA0D8B07-10B9-4261-80B5-BEA8695EA2FD}"/>
                </a:ext>
              </a:extLst>
            </p:cNvPr>
            <p:cNvCxnSpPr>
              <a:cxnSpLocks/>
            </p:cNvCxnSpPr>
            <p:nvPr/>
          </p:nvCxnSpPr>
          <p:spPr bwMode="auto">
            <a:xfrm>
              <a:off x="10444965" y="3364433"/>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5" name="Straight Connector 2034">
              <a:extLst>
                <a:ext uri="{FF2B5EF4-FFF2-40B4-BE49-F238E27FC236}">
                  <a16:creationId xmlns:a16="http://schemas.microsoft.com/office/drawing/2014/main" id="{28A3C91E-E25A-4395-91F8-E1880613C486}"/>
                </a:ext>
              </a:extLst>
            </p:cNvPr>
            <p:cNvCxnSpPr>
              <a:cxnSpLocks/>
            </p:cNvCxnSpPr>
            <p:nvPr/>
          </p:nvCxnSpPr>
          <p:spPr bwMode="auto">
            <a:xfrm>
              <a:off x="10444965" y="3445795"/>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6" name="Straight Connector 2035">
              <a:extLst>
                <a:ext uri="{FF2B5EF4-FFF2-40B4-BE49-F238E27FC236}">
                  <a16:creationId xmlns:a16="http://schemas.microsoft.com/office/drawing/2014/main" id="{A9B056B4-862E-4C97-9FB1-1296F26575D6}"/>
                </a:ext>
              </a:extLst>
            </p:cNvPr>
            <p:cNvCxnSpPr>
              <a:cxnSpLocks/>
            </p:cNvCxnSpPr>
            <p:nvPr/>
          </p:nvCxnSpPr>
          <p:spPr bwMode="auto">
            <a:xfrm>
              <a:off x="10444965" y="3527157"/>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7" name="Straight Connector 2036">
              <a:extLst>
                <a:ext uri="{FF2B5EF4-FFF2-40B4-BE49-F238E27FC236}">
                  <a16:creationId xmlns:a16="http://schemas.microsoft.com/office/drawing/2014/main" id="{B91EBD66-5F4D-4C59-AD86-E299EEE7B110}"/>
                </a:ext>
              </a:extLst>
            </p:cNvPr>
            <p:cNvCxnSpPr>
              <a:cxnSpLocks/>
            </p:cNvCxnSpPr>
            <p:nvPr/>
          </p:nvCxnSpPr>
          <p:spPr bwMode="auto">
            <a:xfrm>
              <a:off x="10444965" y="3608519"/>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8" name="Straight Connector 2037">
              <a:extLst>
                <a:ext uri="{FF2B5EF4-FFF2-40B4-BE49-F238E27FC236}">
                  <a16:creationId xmlns:a16="http://schemas.microsoft.com/office/drawing/2014/main" id="{CF29C8ED-6735-4C9F-959C-685683E727F3}"/>
                </a:ext>
              </a:extLst>
            </p:cNvPr>
            <p:cNvCxnSpPr>
              <a:cxnSpLocks/>
            </p:cNvCxnSpPr>
            <p:nvPr/>
          </p:nvCxnSpPr>
          <p:spPr bwMode="auto">
            <a:xfrm>
              <a:off x="10444965" y="3689881"/>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39" name="Straight Connector 2038">
              <a:extLst>
                <a:ext uri="{FF2B5EF4-FFF2-40B4-BE49-F238E27FC236}">
                  <a16:creationId xmlns:a16="http://schemas.microsoft.com/office/drawing/2014/main" id="{6FBE1019-D8F4-468A-A7AA-EC4DF6F9C347}"/>
                </a:ext>
              </a:extLst>
            </p:cNvPr>
            <p:cNvCxnSpPr>
              <a:cxnSpLocks/>
            </p:cNvCxnSpPr>
            <p:nvPr/>
          </p:nvCxnSpPr>
          <p:spPr bwMode="auto">
            <a:xfrm>
              <a:off x="10444965" y="3771243"/>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0" name="Straight Connector 2039">
              <a:extLst>
                <a:ext uri="{FF2B5EF4-FFF2-40B4-BE49-F238E27FC236}">
                  <a16:creationId xmlns:a16="http://schemas.microsoft.com/office/drawing/2014/main" id="{03FE8E87-DD24-4972-B098-FD1A7B824ABE}"/>
                </a:ext>
              </a:extLst>
            </p:cNvPr>
            <p:cNvCxnSpPr>
              <a:cxnSpLocks/>
            </p:cNvCxnSpPr>
            <p:nvPr/>
          </p:nvCxnSpPr>
          <p:spPr bwMode="auto">
            <a:xfrm>
              <a:off x="10444965" y="3852605"/>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1" name="Straight Connector 2040">
              <a:extLst>
                <a:ext uri="{FF2B5EF4-FFF2-40B4-BE49-F238E27FC236}">
                  <a16:creationId xmlns:a16="http://schemas.microsoft.com/office/drawing/2014/main" id="{C413F1FF-1EBF-4C11-8E6F-E654B6BB7270}"/>
                </a:ext>
              </a:extLst>
            </p:cNvPr>
            <p:cNvCxnSpPr>
              <a:cxnSpLocks/>
            </p:cNvCxnSpPr>
            <p:nvPr/>
          </p:nvCxnSpPr>
          <p:spPr bwMode="auto">
            <a:xfrm>
              <a:off x="10444965" y="3933967"/>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2" name="Straight Connector 2041">
              <a:extLst>
                <a:ext uri="{FF2B5EF4-FFF2-40B4-BE49-F238E27FC236}">
                  <a16:creationId xmlns:a16="http://schemas.microsoft.com/office/drawing/2014/main" id="{C9392519-8C78-498D-8171-ED1CCBEEA493}"/>
                </a:ext>
              </a:extLst>
            </p:cNvPr>
            <p:cNvCxnSpPr>
              <a:cxnSpLocks/>
            </p:cNvCxnSpPr>
            <p:nvPr/>
          </p:nvCxnSpPr>
          <p:spPr bwMode="auto">
            <a:xfrm>
              <a:off x="10444965" y="4015329"/>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3" name="Straight Connector 2042">
              <a:extLst>
                <a:ext uri="{FF2B5EF4-FFF2-40B4-BE49-F238E27FC236}">
                  <a16:creationId xmlns:a16="http://schemas.microsoft.com/office/drawing/2014/main" id="{73046837-C692-4AB2-941D-BD3284F98327}"/>
                </a:ext>
              </a:extLst>
            </p:cNvPr>
            <p:cNvCxnSpPr>
              <a:cxnSpLocks/>
            </p:cNvCxnSpPr>
            <p:nvPr/>
          </p:nvCxnSpPr>
          <p:spPr bwMode="auto">
            <a:xfrm>
              <a:off x="10444965" y="4096691"/>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4" name="Straight Connector 2043">
              <a:extLst>
                <a:ext uri="{FF2B5EF4-FFF2-40B4-BE49-F238E27FC236}">
                  <a16:creationId xmlns:a16="http://schemas.microsoft.com/office/drawing/2014/main" id="{E2EC2095-01EA-4E3A-B6FA-FC1FEED6DD13}"/>
                </a:ext>
              </a:extLst>
            </p:cNvPr>
            <p:cNvCxnSpPr>
              <a:cxnSpLocks/>
            </p:cNvCxnSpPr>
            <p:nvPr/>
          </p:nvCxnSpPr>
          <p:spPr bwMode="auto">
            <a:xfrm>
              <a:off x="10444965" y="4178053"/>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5" name="Straight Connector 2044">
              <a:extLst>
                <a:ext uri="{FF2B5EF4-FFF2-40B4-BE49-F238E27FC236}">
                  <a16:creationId xmlns:a16="http://schemas.microsoft.com/office/drawing/2014/main" id="{F26AB1F0-EC3A-47F1-AEFA-B4F80FDCBA44}"/>
                </a:ext>
              </a:extLst>
            </p:cNvPr>
            <p:cNvCxnSpPr>
              <a:cxnSpLocks/>
            </p:cNvCxnSpPr>
            <p:nvPr/>
          </p:nvCxnSpPr>
          <p:spPr bwMode="auto">
            <a:xfrm>
              <a:off x="10444965" y="4259415"/>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6" name="Straight Connector 2045">
              <a:extLst>
                <a:ext uri="{FF2B5EF4-FFF2-40B4-BE49-F238E27FC236}">
                  <a16:creationId xmlns:a16="http://schemas.microsoft.com/office/drawing/2014/main" id="{784C1D1D-F047-4D70-A6B0-C829FD667BB4}"/>
                </a:ext>
              </a:extLst>
            </p:cNvPr>
            <p:cNvCxnSpPr>
              <a:cxnSpLocks/>
            </p:cNvCxnSpPr>
            <p:nvPr/>
          </p:nvCxnSpPr>
          <p:spPr bwMode="auto">
            <a:xfrm>
              <a:off x="10444965" y="4340777"/>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7" name="Straight Connector 2046">
              <a:extLst>
                <a:ext uri="{FF2B5EF4-FFF2-40B4-BE49-F238E27FC236}">
                  <a16:creationId xmlns:a16="http://schemas.microsoft.com/office/drawing/2014/main" id="{A855E6B8-F5EF-4B41-8B94-794E4EC3CF70}"/>
                </a:ext>
              </a:extLst>
            </p:cNvPr>
            <p:cNvCxnSpPr>
              <a:cxnSpLocks/>
            </p:cNvCxnSpPr>
            <p:nvPr/>
          </p:nvCxnSpPr>
          <p:spPr bwMode="auto">
            <a:xfrm>
              <a:off x="10444965" y="4422139"/>
              <a:ext cx="94179" cy="0"/>
            </a:xfrm>
            <a:prstGeom prst="line">
              <a:avLst/>
            </a:prstGeom>
            <a:noFill/>
            <a:ln w="28575" cap="flat" cmpd="sng" algn="ctr">
              <a:solidFill>
                <a:schemeClr val="bg1"/>
              </a:solidFill>
              <a:prstDash val="solid"/>
              <a:round/>
              <a:headEnd type="none" w="med" len="med"/>
              <a:tailEnd type="none" w="med" len="med"/>
            </a:ln>
            <a:effectLst/>
          </p:spPr>
        </p:cxnSp>
        <p:cxnSp>
          <p:nvCxnSpPr>
            <p:cNvPr id="2048" name="Straight Connector 2047">
              <a:extLst>
                <a:ext uri="{FF2B5EF4-FFF2-40B4-BE49-F238E27FC236}">
                  <a16:creationId xmlns:a16="http://schemas.microsoft.com/office/drawing/2014/main" id="{64C113C4-8159-4DB2-BF9A-2884A6FD0C99}"/>
                </a:ext>
              </a:extLst>
            </p:cNvPr>
            <p:cNvCxnSpPr>
              <a:cxnSpLocks/>
            </p:cNvCxnSpPr>
            <p:nvPr/>
          </p:nvCxnSpPr>
          <p:spPr bwMode="auto">
            <a:xfrm>
              <a:off x="10444965" y="4503505"/>
              <a:ext cx="94179" cy="0"/>
            </a:xfrm>
            <a:prstGeom prst="line">
              <a:avLst/>
            </a:prstGeom>
            <a:noFill/>
            <a:ln w="28575" cap="flat" cmpd="sng" algn="ctr">
              <a:solidFill>
                <a:schemeClr val="bg1"/>
              </a:solidFill>
              <a:prstDash val="solid"/>
              <a:round/>
              <a:headEnd type="none" w="med" len="med"/>
              <a:tailEnd type="none" w="med" len="med"/>
            </a:ln>
            <a:effectLst/>
          </p:spPr>
        </p:cxnSp>
      </p:grpSp>
      <p:cxnSp>
        <p:nvCxnSpPr>
          <p:cNvPr id="2051" name="Straight Connector 2050">
            <a:extLst>
              <a:ext uri="{FF2B5EF4-FFF2-40B4-BE49-F238E27FC236}">
                <a16:creationId xmlns:a16="http://schemas.microsoft.com/office/drawing/2014/main" id="{8E03883A-C833-47B8-A18B-9F749B0890F9}"/>
              </a:ext>
            </a:extLst>
          </p:cNvPr>
          <p:cNvCxnSpPr>
            <a:cxnSpLocks/>
          </p:cNvCxnSpPr>
          <p:nvPr/>
        </p:nvCxnSpPr>
        <p:spPr bwMode="auto">
          <a:xfrm>
            <a:off x="10550274" y="3056227"/>
            <a:ext cx="503435" cy="0"/>
          </a:xfrm>
          <a:prstGeom prst="line">
            <a:avLst/>
          </a:prstGeom>
          <a:noFill/>
          <a:ln w="28575" cap="flat" cmpd="sng" algn="ctr">
            <a:solidFill>
              <a:schemeClr val="bg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98E9206B-FE3C-4D28-AA65-5F4881547BFC}"/>
              </a:ext>
            </a:extLst>
          </p:cNvPr>
          <p:cNvCxnSpPr>
            <a:cxnSpLocks/>
          </p:cNvCxnSpPr>
          <p:nvPr/>
        </p:nvCxnSpPr>
        <p:spPr bwMode="auto">
          <a:xfrm>
            <a:off x="10550274" y="3137589"/>
            <a:ext cx="509856" cy="0"/>
          </a:xfrm>
          <a:prstGeom prst="line">
            <a:avLst/>
          </a:prstGeom>
          <a:noFill/>
          <a:ln w="28575" cap="flat" cmpd="sng" algn="ctr">
            <a:solidFill>
              <a:schemeClr val="bg1"/>
            </a:solidFill>
            <a:prstDash val="solid"/>
            <a:round/>
            <a:headEnd type="none" w="med" len="med"/>
            <a:tailEnd type="none" w="med" len="med"/>
          </a:ln>
          <a:effectLst/>
        </p:spPr>
      </p:cxnSp>
      <p:cxnSp>
        <p:nvCxnSpPr>
          <p:cNvPr id="2053" name="Straight Connector 2052">
            <a:extLst>
              <a:ext uri="{FF2B5EF4-FFF2-40B4-BE49-F238E27FC236}">
                <a16:creationId xmlns:a16="http://schemas.microsoft.com/office/drawing/2014/main" id="{92FF0064-0D8B-48BF-B64F-36E504C32D94}"/>
              </a:ext>
            </a:extLst>
          </p:cNvPr>
          <p:cNvCxnSpPr>
            <a:cxnSpLocks/>
          </p:cNvCxnSpPr>
          <p:nvPr/>
        </p:nvCxnSpPr>
        <p:spPr bwMode="auto">
          <a:xfrm>
            <a:off x="10550274" y="3218951"/>
            <a:ext cx="511141" cy="0"/>
          </a:xfrm>
          <a:prstGeom prst="line">
            <a:avLst/>
          </a:prstGeom>
          <a:noFill/>
          <a:ln w="28575" cap="flat" cmpd="sng" algn="ctr">
            <a:solidFill>
              <a:schemeClr val="bg1"/>
            </a:solidFill>
            <a:prstDash val="solid"/>
            <a:round/>
            <a:headEnd type="none" w="med" len="med"/>
            <a:tailEnd type="none" w="med" len="med"/>
          </a:ln>
          <a:effectLst/>
        </p:spPr>
      </p:cxnSp>
      <p:cxnSp>
        <p:nvCxnSpPr>
          <p:cNvPr id="2054" name="Straight Connector 2053">
            <a:extLst>
              <a:ext uri="{FF2B5EF4-FFF2-40B4-BE49-F238E27FC236}">
                <a16:creationId xmlns:a16="http://schemas.microsoft.com/office/drawing/2014/main" id="{51AEBBA1-CD77-4743-AECE-2C6B34451B1F}"/>
              </a:ext>
            </a:extLst>
          </p:cNvPr>
          <p:cNvCxnSpPr>
            <a:cxnSpLocks/>
          </p:cNvCxnSpPr>
          <p:nvPr/>
        </p:nvCxnSpPr>
        <p:spPr bwMode="auto">
          <a:xfrm>
            <a:off x="10550274" y="3300313"/>
            <a:ext cx="495729" cy="0"/>
          </a:xfrm>
          <a:prstGeom prst="line">
            <a:avLst/>
          </a:prstGeom>
          <a:noFill/>
          <a:ln w="28575" cap="flat" cmpd="sng" algn="ctr">
            <a:solidFill>
              <a:schemeClr val="bg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E304AE8D-C08D-407A-AE40-97092120F38C}"/>
              </a:ext>
            </a:extLst>
          </p:cNvPr>
          <p:cNvCxnSpPr>
            <a:cxnSpLocks/>
          </p:cNvCxnSpPr>
          <p:nvPr/>
        </p:nvCxnSpPr>
        <p:spPr bwMode="auto">
          <a:xfrm>
            <a:off x="10550274" y="3381675"/>
            <a:ext cx="403262" cy="0"/>
          </a:xfrm>
          <a:prstGeom prst="line">
            <a:avLst/>
          </a:prstGeom>
          <a:noFill/>
          <a:ln w="28575" cap="flat" cmpd="sng" algn="ctr">
            <a:solidFill>
              <a:schemeClr val="bg1"/>
            </a:solidFill>
            <a:prstDash val="solid"/>
            <a:round/>
            <a:headEnd type="none" w="med" len="med"/>
            <a:tailEnd type="none" w="med" len="med"/>
          </a:ln>
          <a:effectLst/>
        </p:spPr>
      </p:cxnSp>
      <p:cxnSp>
        <p:nvCxnSpPr>
          <p:cNvPr id="2056" name="Straight Connector 2055">
            <a:extLst>
              <a:ext uri="{FF2B5EF4-FFF2-40B4-BE49-F238E27FC236}">
                <a16:creationId xmlns:a16="http://schemas.microsoft.com/office/drawing/2014/main" id="{2FBA5FE9-6E4B-428F-B723-3DBF05B48CBE}"/>
              </a:ext>
            </a:extLst>
          </p:cNvPr>
          <p:cNvCxnSpPr>
            <a:cxnSpLocks/>
          </p:cNvCxnSpPr>
          <p:nvPr/>
        </p:nvCxnSpPr>
        <p:spPr bwMode="auto">
          <a:xfrm>
            <a:off x="10550274" y="3463037"/>
            <a:ext cx="400693" cy="0"/>
          </a:xfrm>
          <a:prstGeom prst="line">
            <a:avLst/>
          </a:prstGeom>
          <a:noFill/>
          <a:ln w="28575" cap="flat" cmpd="sng" algn="ctr">
            <a:solidFill>
              <a:schemeClr val="bg1"/>
            </a:solidFill>
            <a:prstDash val="solid"/>
            <a:round/>
            <a:headEnd type="none" w="med" len="med"/>
            <a:tailEnd type="none" w="med" len="med"/>
          </a:ln>
          <a:effectLst/>
        </p:spPr>
      </p:cxnSp>
      <p:cxnSp>
        <p:nvCxnSpPr>
          <p:cNvPr id="2057" name="Straight Connector 2056">
            <a:extLst>
              <a:ext uri="{FF2B5EF4-FFF2-40B4-BE49-F238E27FC236}">
                <a16:creationId xmlns:a16="http://schemas.microsoft.com/office/drawing/2014/main" id="{64CAAE16-4E50-454C-B92A-0DE57A1C983A}"/>
              </a:ext>
            </a:extLst>
          </p:cNvPr>
          <p:cNvCxnSpPr>
            <a:cxnSpLocks/>
          </p:cNvCxnSpPr>
          <p:nvPr/>
        </p:nvCxnSpPr>
        <p:spPr bwMode="auto">
          <a:xfrm>
            <a:off x="10550274" y="3544399"/>
            <a:ext cx="380145" cy="0"/>
          </a:xfrm>
          <a:prstGeom prst="line">
            <a:avLst/>
          </a:prstGeom>
          <a:noFill/>
          <a:ln w="28575" cap="flat" cmpd="sng" algn="ctr">
            <a:solidFill>
              <a:schemeClr val="bg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2D31DD0E-5CA3-4F03-9370-098E8F2CD6AF}"/>
              </a:ext>
            </a:extLst>
          </p:cNvPr>
          <p:cNvCxnSpPr>
            <a:cxnSpLocks/>
          </p:cNvCxnSpPr>
          <p:nvPr/>
        </p:nvCxnSpPr>
        <p:spPr bwMode="auto">
          <a:xfrm>
            <a:off x="10550274" y="3625761"/>
            <a:ext cx="375008" cy="0"/>
          </a:xfrm>
          <a:prstGeom prst="line">
            <a:avLst/>
          </a:prstGeom>
          <a:noFill/>
          <a:ln w="28575" cap="flat" cmpd="sng" algn="ctr">
            <a:solidFill>
              <a:schemeClr val="bg1"/>
            </a:solidFill>
            <a:prstDash val="solid"/>
            <a:round/>
            <a:headEnd type="none" w="med" len="med"/>
            <a:tailEnd type="none" w="med" len="med"/>
          </a:ln>
          <a:effectLst/>
        </p:spPr>
      </p:cxnSp>
      <p:cxnSp>
        <p:nvCxnSpPr>
          <p:cNvPr id="2059" name="Straight Connector 2058">
            <a:extLst>
              <a:ext uri="{FF2B5EF4-FFF2-40B4-BE49-F238E27FC236}">
                <a16:creationId xmlns:a16="http://schemas.microsoft.com/office/drawing/2014/main" id="{8DEC6823-77BB-424A-AFDB-8B0506A353DD}"/>
              </a:ext>
            </a:extLst>
          </p:cNvPr>
          <p:cNvCxnSpPr>
            <a:cxnSpLocks/>
          </p:cNvCxnSpPr>
          <p:nvPr/>
        </p:nvCxnSpPr>
        <p:spPr bwMode="auto">
          <a:xfrm>
            <a:off x="10550274" y="3707123"/>
            <a:ext cx="383998" cy="0"/>
          </a:xfrm>
          <a:prstGeom prst="line">
            <a:avLst/>
          </a:prstGeom>
          <a:noFill/>
          <a:ln w="28575" cap="flat" cmpd="sng" algn="ctr">
            <a:solidFill>
              <a:schemeClr val="bg1"/>
            </a:solidFill>
            <a:prstDash val="solid"/>
            <a:round/>
            <a:headEnd type="none" w="med" len="med"/>
            <a:tailEnd type="none" w="med" len="med"/>
          </a:ln>
          <a:effectLst/>
        </p:spPr>
      </p:cxnSp>
      <p:cxnSp>
        <p:nvCxnSpPr>
          <p:cNvPr id="2060" name="Straight Connector 2059">
            <a:extLst>
              <a:ext uri="{FF2B5EF4-FFF2-40B4-BE49-F238E27FC236}">
                <a16:creationId xmlns:a16="http://schemas.microsoft.com/office/drawing/2014/main" id="{6D16C8E5-AF55-4EE9-8353-32C893F94F83}"/>
              </a:ext>
            </a:extLst>
          </p:cNvPr>
          <p:cNvCxnSpPr>
            <a:cxnSpLocks/>
          </p:cNvCxnSpPr>
          <p:nvPr/>
        </p:nvCxnSpPr>
        <p:spPr bwMode="auto">
          <a:xfrm>
            <a:off x="10550274" y="3788485"/>
            <a:ext cx="368587" cy="0"/>
          </a:xfrm>
          <a:prstGeom prst="line">
            <a:avLst/>
          </a:prstGeom>
          <a:noFill/>
          <a:ln w="28575" cap="flat" cmpd="sng" algn="ctr">
            <a:solidFill>
              <a:schemeClr val="bg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673EFDD8-F8AC-4C13-A657-406FEF2AB925}"/>
              </a:ext>
            </a:extLst>
          </p:cNvPr>
          <p:cNvCxnSpPr>
            <a:cxnSpLocks/>
          </p:cNvCxnSpPr>
          <p:nvPr/>
        </p:nvCxnSpPr>
        <p:spPr bwMode="auto">
          <a:xfrm>
            <a:off x="10550274" y="3869847"/>
            <a:ext cx="359597" cy="0"/>
          </a:xfrm>
          <a:prstGeom prst="line">
            <a:avLst/>
          </a:prstGeom>
          <a:noFill/>
          <a:ln w="28575" cap="flat" cmpd="sng" algn="ctr">
            <a:solidFill>
              <a:schemeClr val="bg1"/>
            </a:solidFill>
            <a:prstDash val="solid"/>
            <a:round/>
            <a:headEnd type="none" w="med" len="med"/>
            <a:tailEnd type="none" w="med" len="med"/>
          </a:ln>
          <a:effectLst/>
        </p:spPr>
      </p:cxnSp>
      <p:cxnSp>
        <p:nvCxnSpPr>
          <p:cNvPr id="2062" name="Straight Connector 2061">
            <a:extLst>
              <a:ext uri="{FF2B5EF4-FFF2-40B4-BE49-F238E27FC236}">
                <a16:creationId xmlns:a16="http://schemas.microsoft.com/office/drawing/2014/main" id="{590263D0-2D0F-4286-99EB-218DEB77D242}"/>
              </a:ext>
            </a:extLst>
          </p:cNvPr>
          <p:cNvCxnSpPr>
            <a:cxnSpLocks/>
          </p:cNvCxnSpPr>
          <p:nvPr/>
        </p:nvCxnSpPr>
        <p:spPr bwMode="auto">
          <a:xfrm>
            <a:off x="10550274" y="3951209"/>
            <a:ext cx="346754" cy="0"/>
          </a:xfrm>
          <a:prstGeom prst="line">
            <a:avLst/>
          </a:prstGeom>
          <a:noFill/>
          <a:ln w="28575" cap="flat" cmpd="sng" algn="ctr">
            <a:solidFill>
              <a:schemeClr val="bg1"/>
            </a:solidFill>
            <a:prstDash val="solid"/>
            <a:round/>
            <a:headEnd type="none" w="med" len="med"/>
            <a:tailEnd type="none" w="med" len="med"/>
          </a:ln>
          <a:effectLst/>
        </p:spPr>
      </p:cxnSp>
      <p:cxnSp>
        <p:nvCxnSpPr>
          <p:cNvPr id="2063" name="Straight Connector 2062">
            <a:extLst>
              <a:ext uri="{FF2B5EF4-FFF2-40B4-BE49-F238E27FC236}">
                <a16:creationId xmlns:a16="http://schemas.microsoft.com/office/drawing/2014/main" id="{BC32090B-388E-40D1-8918-4CC8D9F06351}"/>
              </a:ext>
            </a:extLst>
          </p:cNvPr>
          <p:cNvCxnSpPr>
            <a:cxnSpLocks/>
          </p:cNvCxnSpPr>
          <p:nvPr/>
        </p:nvCxnSpPr>
        <p:spPr bwMode="auto">
          <a:xfrm>
            <a:off x="10550274" y="4032571"/>
            <a:ext cx="330059" cy="0"/>
          </a:xfrm>
          <a:prstGeom prst="line">
            <a:avLst/>
          </a:prstGeom>
          <a:noFill/>
          <a:ln w="28575" cap="flat" cmpd="sng" algn="ctr">
            <a:solidFill>
              <a:schemeClr val="bg1"/>
            </a:solidFill>
            <a:prstDash val="solid"/>
            <a:round/>
            <a:headEnd type="none" w="med" len="med"/>
            <a:tailEnd type="none" w="med" len="med"/>
          </a:ln>
          <a:effectLst/>
        </p:spPr>
      </p:cxnSp>
      <p:cxnSp>
        <p:nvCxnSpPr>
          <p:cNvPr id="2064" name="Straight Connector 2063">
            <a:extLst>
              <a:ext uri="{FF2B5EF4-FFF2-40B4-BE49-F238E27FC236}">
                <a16:creationId xmlns:a16="http://schemas.microsoft.com/office/drawing/2014/main" id="{413374EB-D5B4-4215-ABF4-2D1A794F82C9}"/>
              </a:ext>
            </a:extLst>
          </p:cNvPr>
          <p:cNvCxnSpPr>
            <a:cxnSpLocks/>
          </p:cNvCxnSpPr>
          <p:nvPr/>
        </p:nvCxnSpPr>
        <p:spPr bwMode="auto">
          <a:xfrm>
            <a:off x="10550274" y="4113933"/>
            <a:ext cx="336480" cy="0"/>
          </a:xfrm>
          <a:prstGeom prst="line">
            <a:avLst/>
          </a:prstGeom>
          <a:noFill/>
          <a:ln w="28575" cap="flat" cmpd="sng" algn="ctr">
            <a:solidFill>
              <a:schemeClr val="bg1"/>
            </a:solidFill>
            <a:prstDash val="solid"/>
            <a:round/>
            <a:headEnd type="none" w="med" len="med"/>
            <a:tailEnd type="none" w="med" len="med"/>
          </a:ln>
          <a:effectLst/>
        </p:spPr>
      </p:cxnSp>
      <p:cxnSp>
        <p:nvCxnSpPr>
          <p:cNvPr id="2065" name="Straight Connector 2064">
            <a:extLst>
              <a:ext uri="{FF2B5EF4-FFF2-40B4-BE49-F238E27FC236}">
                <a16:creationId xmlns:a16="http://schemas.microsoft.com/office/drawing/2014/main" id="{71486CFE-403E-48F4-B792-5B7C342C5941}"/>
              </a:ext>
            </a:extLst>
          </p:cNvPr>
          <p:cNvCxnSpPr>
            <a:cxnSpLocks/>
          </p:cNvCxnSpPr>
          <p:nvPr/>
        </p:nvCxnSpPr>
        <p:spPr bwMode="auto">
          <a:xfrm>
            <a:off x="10550274" y="4195295"/>
            <a:ext cx="312079" cy="0"/>
          </a:xfrm>
          <a:prstGeom prst="line">
            <a:avLst/>
          </a:prstGeom>
          <a:noFill/>
          <a:ln w="28575" cap="flat" cmpd="sng" algn="ctr">
            <a:solidFill>
              <a:schemeClr val="bg1"/>
            </a:solidFill>
            <a:prstDash val="solid"/>
            <a:round/>
            <a:headEnd type="none" w="med" len="med"/>
            <a:tailEnd type="none" w="med" len="med"/>
          </a:ln>
          <a:effectLst/>
        </p:spPr>
      </p:cxnSp>
      <p:cxnSp>
        <p:nvCxnSpPr>
          <p:cNvPr id="2066" name="Straight Connector 2065">
            <a:extLst>
              <a:ext uri="{FF2B5EF4-FFF2-40B4-BE49-F238E27FC236}">
                <a16:creationId xmlns:a16="http://schemas.microsoft.com/office/drawing/2014/main" id="{62556C1F-3756-48C5-8892-13599F9DD149}"/>
              </a:ext>
            </a:extLst>
          </p:cNvPr>
          <p:cNvCxnSpPr>
            <a:cxnSpLocks/>
          </p:cNvCxnSpPr>
          <p:nvPr/>
        </p:nvCxnSpPr>
        <p:spPr bwMode="auto">
          <a:xfrm>
            <a:off x="10550274" y="4276657"/>
            <a:ext cx="294099" cy="0"/>
          </a:xfrm>
          <a:prstGeom prst="line">
            <a:avLst/>
          </a:prstGeom>
          <a:noFill/>
          <a:ln w="28575" cap="flat" cmpd="sng" algn="ctr">
            <a:solidFill>
              <a:schemeClr val="bg1"/>
            </a:solidFill>
            <a:prstDash val="solid"/>
            <a:round/>
            <a:headEnd type="none" w="med" len="med"/>
            <a:tailEnd type="none" w="med" len="med"/>
          </a:ln>
          <a:effectLst/>
        </p:spPr>
      </p:cxnSp>
      <p:cxnSp>
        <p:nvCxnSpPr>
          <p:cNvPr id="2067" name="Straight Connector 2066">
            <a:extLst>
              <a:ext uri="{FF2B5EF4-FFF2-40B4-BE49-F238E27FC236}">
                <a16:creationId xmlns:a16="http://schemas.microsoft.com/office/drawing/2014/main" id="{2F327040-CFB9-4E63-9226-566DFBB4A150}"/>
              </a:ext>
            </a:extLst>
          </p:cNvPr>
          <p:cNvCxnSpPr>
            <a:cxnSpLocks/>
          </p:cNvCxnSpPr>
          <p:nvPr/>
        </p:nvCxnSpPr>
        <p:spPr bwMode="auto">
          <a:xfrm>
            <a:off x="10550274" y="4358019"/>
            <a:ext cx="263277" cy="0"/>
          </a:xfrm>
          <a:prstGeom prst="line">
            <a:avLst/>
          </a:prstGeom>
          <a:noFill/>
          <a:ln w="28575" cap="flat" cmpd="sng" algn="ctr">
            <a:solidFill>
              <a:schemeClr val="bg1"/>
            </a:solidFill>
            <a:prstDash val="solid"/>
            <a:round/>
            <a:headEnd type="none" w="med" len="med"/>
            <a:tailEnd type="none" w="med" len="med"/>
          </a:ln>
          <a:effectLst/>
        </p:spPr>
      </p:cxnSp>
      <p:cxnSp>
        <p:nvCxnSpPr>
          <p:cNvPr id="2068" name="Straight Connector 2067">
            <a:extLst>
              <a:ext uri="{FF2B5EF4-FFF2-40B4-BE49-F238E27FC236}">
                <a16:creationId xmlns:a16="http://schemas.microsoft.com/office/drawing/2014/main" id="{F56E285E-1647-4B05-AB6D-A71EDDEACCC8}"/>
              </a:ext>
            </a:extLst>
          </p:cNvPr>
          <p:cNvCxnSpPr>
            <a:cxnSpLocks/>
          </p:cNvCxnSpPr>
          <p:nvPr/>
        </p:nvCxnSpPr>
        <p:spPr bwMode="auto">
          <a:xfrm>
            <a:off x="10550274" y="4439385"/>
            <a:ext cx="156681" cy="0"/>
          </a:xfrm>
          <a:prstGeom prst="line">
            <a:avLst/>
          </a:prstGeom>
          <a:noFill/>
          <a:ln w="28575" cap="flat" cmpd="sng" algn="ctr">
            <a:solidFill>
              <a:schemeClr val="bg1"/>
            </a:solidFill>
            <a:prstDash val="solid"/>
            <a:round/>
            <a:headEnd type="none" w="med" len="med"/>
            <a:tailEnd type="none" w="med" len="med"/>
          </a:ln>
          <a:effectLst/>
        </p:spPr>
      </p:cxnSp>
      <p:cxnSp>
        <p:nvCxnSpPr>
          <p:cNvPr id="2070" name="Straight Connector 2069">
            <a:extLst>
              <a:ext uri="{FF2B5EF4-FFF2-40B4-BE49-F238E27FC236}">
                <a16:creationId xmlns:a16="http://schemas.microsoft.com/office/drawing/2014/main" id="{444E0B65-362D-4EE0-A4D2-8F753D56E5FE}"/>
              </a:ext>
            </a:extLst>
          </p:cNvPr>
          <p:cNvCxnSpPr>
            <a:cxnSpLocks/>
          </p:cNvCxnSpPr>
          <p:nvPr/>
        </p:nvCxnSpPr>
        <p:spPr bwMode="auto">
          <a:xfrm>
            <a:off x="11053708" y="3056227"/>
            <a:ext cx="106595" cy="0"/>
          </a:xfrm>
          <a:prstGeom prst="line">
            <a:avLst/>
          </a:prstGeom>
          <a:noFill/>
          <a:ln w="28575" cap="flat" cmpd="sng" algn="ctr">
            <a:solidFill>
              <a:schemeClr val="tx2"/>
            </a:solidFill>
            <a:prstDash val="solid"/>
            <a:round/>
            <a:headEnd type="none" w="med" len="med"/>
            <a:tailEnd type="none" w="med" len="med"/>
          </a:ln>
          <a:effectLst/>
        </p:spPr>
      </p:cxnSp>
      <p:cxnSp>
        <p:nvCxnSpPr>
          <p:cNvPr id="2073" name="Straight Connector 2072">
            <a:extLst>
              <a:ext uri="{FF2B5EF4-FFF2-40B4-BE49-F238E27FC236}">
                <a16:creationId xmlns:a16="http://schemas.microsoft.com/office/drawing/2014/main" id="{D25C94F6-DED8-4729-B9CD-373746017709}"/>
              </a:ext>
            </a:extLst>
          </p:cNvPr>
          <p:cNvCxnSpPr>
            <a:cxnSpLocks/>
          </p:cNvCxnSpPr>
          <p:nvPr/>
        </p:nvCxnSpPr>
        <p:spPr bwMode="auto">
          <a:xfrm>
            <a:off x="11058844" y="3137589"/>
            <a:ext cx="93754" cy="0"/>
          </a:xfrm>
          <a:prstGeom prst="line">
            <a:avLst/>
          </a:prstGeom>
          <a:noFill/>
          <a:ln w="28575" cap="flat" cmpd="sng" algn="ctr">
            <a:solidFill>
              <a:schemeClr val="tx2"/>
            </a:solidFill>
            <a:prstDash val="solid"/>
            <a:round/>
            <a:headEnd type="none" w="med" len="med"/>
            <a:tailEnd type="none" w="med" len="med"/>
          </a:ln>
          <a:effectLst/>
        </p:spPr>
      </p:cxnSp>
      <p:cxnSp>
        <p:nvCxnSpPr>
          <p:cNvPr id="2076" name="Straight Connector 2075">
            <a:extLst>
              <a:ext uri="{FF2B5EF4-FFF2-40B4-BE49-F238E27FC236}">
                <a16:creationId xmlns:a16="http://schemas.microsoft.com/office/drawing/2014/main" id="{D4030008-7E68-4C97-91D0-40E90E2D1A6E}"/>
              </a:ext>
            </a:extLst>
          </p:cNvPr>
          <p:cNvCxnSpPr>
            <a:cxnSpLocks/>
          </p:cNvCxnSpPr>
          <p:nvPr/>
        </p:nvCxnSpPr>
        <p:spPr bwMode="auto">
          <a:xfrm>
            <a:off x="11061413" y="3218951"/>
            <a:ext cx="91185" cy="0"/>
          </a:xfrm>
          <a:prstGeom prst="line">
            <a:avLst/>
          </a:prstGeom>
          <a:noFill/>
          <a:ln w="28575" cap="flat" cmpd="sng" algn="ctr">
            <a:solidFill>
              <a:schemeClr val="tx2"/>
            </a:solidFill>
            <a:prstDash val="solid"/>
            <a:round/>
            <a:headEnd type="none" w="med" len="med"/>
            <a:tailEnd type="none" w="med" len="med"/>
          </a:ln>
          <a:effectLst/>
        </p:spPr>
      </p:cxnSp>
      <p:cxnSp>
        <p:nvCxnSpPr>
          <p:cNvPr id="2079" name="Straight Connector 2078">
            <a:extLst>
              <a:ext uri="{FF2B5EF4-FFF2-40B4-BE49-F238E27FC236}">
                <a16:creationId xmlns:a16="http://schemas.microsoft.com/office/drawing/2014/main" id="{A397DFBF-9ADC-4D03-9DDA-AC37E6A72E43}"/>
              </a:ext>
            </a:extLst>
          </p:cNvPr>
          <p:cNvCxnSpPr>
            <a:cxnSpLocks/>
          </p:cNvCxnSpPr>
          <p:nvPr/>
        </p:nvCxnSpPr>
        <p:spPr bwMode="auto">
          <a:xfrm>
            <a:off x="11038296" y="3300313"/>
            <a:ext cx="116870" cy="0"/>
          </a:xfrm>
          <a:prstGeom prst="line">
            <a:avLst/>
          </a:prstGeom>
          <a:noFill/>
          <a:ln w="28575" cap="flat" cmpd="sng" algn="ctr">
            <a:solidFill>
              <a:schemeClr val="tx2"/>
            </a:solidFill>
            <a:prstDash val="solid"/>
            <a:round/>
            <a:headEnd type="none" w="med" len="med"/>
            <a:tailEnd type="none" w="med" len="med"/>
          </a:ln>
          <a:effectLst/>
        </p:spPr>
      </p:cxnSp>
      <p:cxnSp>
        <p:nvCxnSpPr>
          <p:cNvPr id="2082" name="Straight Connector 2081">
            <a:extLst>
              <a:ext uri="{FF2B5EF4-FFF2-40B4-BE49-F238E27FC236}">
                <a16:creationId xmlns:a16="http://schemas.microsoft.com/office/drawing/2014/main" id="{0D85501A-24E3-418E-AD2F-1C29EE807E8A}"/>
              </a:ext>
            </a:extLst>
          </p:cNvPr>
          <p:cNvCxnSpPr>
            <a:cxnSpLocks/>
          </p:cNvCxnSpPr>
          <p:nvPr/>
        </p:nvCxnSpPr>
        <p:spPr bwMode="auto">
          <a:xfrm>
            <a:off x="10952250" y="3381675"/>
            <a:ext cx="202916" cy="0"/>
          </a:xfrm>
          <a:prstGeom prst="line">
            <a:avLst/>
          </a:prstGeom>
          <a:noFill/>
          <a:ln w="28575" cap="flat" cmpd="sng" algn="ctr">
            <a:solidFill>
              <a:schemeClr val="tx2"/>
            </a:solidFill>
            <a:prstDash val="solid"/>
            <a:round/>
            <a:headEnd type="none" w="med" len="med"/>
            <a:tailEnd type="none" w="med" len="med"/>
          </a:ln>
          <a:effectLst/>
        </p:spPr>
      </p:cxnSp>
      <p:cxnSp>
        <p:nvCxnSpPr>
          <p:cNvPr id="2085" name="Straight Connector 2084">
            <a:extLst>
              <a:ext uri="{FF2B5EF4-FFF2-40B4-BE49-F238E27FC236}">
                <a16:creationId xmlns:a16="http://schemas.microsoft.com/office/drawing/2014/main" id="{61DF2956-FED5-4F34-8CF9-3ED0A1B1719C}"/>
              </a:ext>
            </a:extLst>
          </p:cNvPr>
          <p:cNvCxnSpPr>
            <a:cxnSpLocks/>
          </p:cNvCxnSpPr>
          <p:nvPr/>
        </p:nvCxnSpPr>
        <p:spPr bwMode="auto">
          <a:xfrm>
            <a:off x="10948397" y="3463037"/>
            <a:ext cx="204201" cy="0"/>
          </a:xfrm>
          <a:prstGeom prst="line">
            <a:avLst/>
          </a:prstGeom>
          <a:noFill/>
          <a:ln w="28575" cap="flat" cmpd="sng" algn="ctr">
            <a:solidFill>
              <a:schemeClr val="tx2"/>
            </a:solidFill>
            <a:prstDash val="solid"/>
            <a:round/>
            <a:headEnd type="none" w="med" len="med"/>
            <a:tailEnd type="none" w="med" len="med"/>
          </a:ln>
          <a:effectLst/>
        </p:spPr>
      </p:cxnSp>
      <p:cxnSp>
        <p:nvCxnSpPr>
          <p:cNvPr id="2088" name="Straight Connector 2087">
            <a:extLst>
              <a:ext uri="{FF2B5EF4-FFF2-40B4-BE49-F238E27FC236}">
                <a16:creationId xmlns:a16="http://schemas.microsoft.com/office/drawing/2014/main" id="{8D11F0E7-2915-4280-89DF-AD1E9D715E70}"/>
              </a:ext>
            </a:extLst>
          </p:cNvPr>
          <p:cNvCxnSpPr>
            <a:cxnSpLocks/>
          </p:cNvCxnSpPr>
          <p:nvPr/>
        </p:nvCxnSpPr>
        <p:spPr bwMode="auto">
          <a:xfrm>
            <a:off x="10930418" y="3544399"/>
            <a:ext cx="224748" cy="0"/>
          </a:xfrm>
          <a:prstGeom prst="line">
            <a:avLst/>
          </a:prstGeom>
          <a:noFill/>
          <a:ln w="28575" cap="flat" cmpd="sng" algn="ctr">
            <a:solidFill>
              <a:schemeClr val="tx2"/>
            </a:solidFill>
            <a:prstDash val="solid"/>
            <a:round/>
            <a:headEnd type="none" w="med" len="med"/>
            <a:tailEnd type="none" w="med" len="med"/>
          </a:ln>
          <a:effectLst/>
        </p:spPr>
      </p:cxnSp>
      <p:cxnSp>
        <p:nvCxnSpPr>
          <p:cNvPr id="2091" name="Straight Connector 2090">
            <a:extLst>
              <a:ext uri="{FF2B5EF4-FFF2-40B4-BE49-F238E27FC236}">
                <a16:creationId xmlns:a16="http://schemas.microsoft.com/office/drawing/2014/main" id="{2403FA13-F154-47D1-8CC1-92688AADA904}"/>
              </a:ext>
            </a:extLst>
          </p:cNvPr>
          <p:cNvCxnSpPr>
            <a:cxnSpLocks/>
          </p:cNvCxnSpPr>
          <p:nvPr/>
        </p:nvCxnSpPr>
        <p:spPr bwMode="auto">
          <a:xfrm>
            <a:off x="10918859" y="3625761"/>
            <a:ext cx="238876" cy="0"/>
          </a:xfrm>
          <a:prstGeom prst="line">
            <a:avLst/>
          </a:prstGeom>
          <a:noFill/>
          <a:ln w="28575" cap="flat" cmpd="sng" algn="ctr">
            <a:solidFill>
              <a:schemeClr val="tx2"/>
            </a:solidFill>
            <a:prstDash val="solid"/>
            <a:round/>
            <a:headEnd type="none" w="med" len="med"/>
            <a:tailEnd type="none" w="med" len="med"/>
          </a:ln>
          <a:effectLst/>
        </p:spPr>
      </p:cxnSp>
      <p:cxnSp>
        <p:nvCxnSpPr>
          <p:cNvPr id="2094" name="Straight Connector 2093">
            <a:extLst>
              <a:ext uri="{FF2B5EF4-FFF2-40B4-BE49-F238E27FC236}">
                <a16:creationId xmlns:a16="http://schemas.microsoft.com/office/drawing/2014/main" id="{879B3816-24C9-4DA1-B7BA-ACCDC3110C3B}"/>
              </a:ext>
            </a:extLst>
          </p:cNvPr>
          <p:cNvCxnSpPr>
            <a:cxnSpLocks/>
          </p:cNvCxnSpPr>
          <p:nvPr/>
        </p:nvCxnSpPr>
        <p:spPr bwMode="auto">
          <a:xfrm>
            <a:off x="10926565" y="3707123"/>
            <a:ext cx="227317" cy="0"/>
          </a:xfrm>
          <a:prstGeom prst="line">
            <a:avLst/>
          </a:prstGeom>
          <a:noFill/>
          <a:ln w="28575" cap="flat" cmpd="sng" algn="ctr">
            <a:solidFill>
              <a:schemeClr val="tx2"/>
            </a:solidFill>
            <a:prstDash val="solid"/>
            <a:round/>
            <a:headEnd type="none" w="med" len="med"/>
            <a:tailEnd type="none" w="med" len="med"/>
          </a:ln>
          <a:effectLst/>
        </p:spPr>
      </p:cxnSp>
      <p:cxnSp>
        <p:nvCxnSpPr>
          <p:cNvPr id="2097" name="Straight Connector 2096">
            <a:extLst>
              <a:ext uri="{FF2B5EF4-FFF2-40B4-BE49-F238E27FC236}">
                <a16:creationId xmlns:a16="http://schemas.microsoft.com/office/drawing/2014/main" id="{E66B7CB3-896C-45BB-B7EF-B0F081A378E3}"/>
              </a:ext>
            </a:extLst>
          </p:cNvPr>
          <p:cNvCxnSpPr>
            <a:cxnSpLocks/>
          </p:cNvCxnSpPr>
          <p:nvPr/>
        </p:nvCxnSpPr>
        <p:spPr bwMode="auto">
          <a:xfrm>
            <a:off x="10908586" y="3788485"/>
            <a:ext cx="244012" cy="0"/>
          </a:xfrm>
          <a:prstGeom prst="line">
            <a:avLst/>
          </a:prstGeom>
          <a:noFill/>
          <a:ln w="28575" cap="flat" cmpd="sng" algn="ctr">
            <a:solidFill>
              <a:schemeClr val="tx2"/>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F13337BF-FD97-4F7C-A69E-B41BC5FDD4F3}"/>
              </a:ext>
            </a:extLst>
          </p:cNvPr>
          <p:cNvCxnSpPr>
            <a:cxnSpLocks/>
          </p:cNvCxnSpPr>
          <p:nvPr/>
        </p:nvCxnSpPr>
        <p:spPr bwMode="auto">
          <a:xfrm>
            <a:off x="10908585" y="3869847"/>
            <a:ext cx="238876" cy="0"/>
          </a:xfrm>
          <a:prstGeom prst="line">
            <a:avLst/>
          </a:prstGeom>
          <a:noFill/>
          <a:ln w="28575" cap="flat" cmpd="sng" algn="ctr">
            <a:solidFill>
              <a:schemeClr val="tx2"/>
            </a:solidFill>
            <a:prstDash val="solid"/>
            <a:round/>
            <a:headEnd type="none" w="med" len="med"/>
            <a:tailEnd type="none" w="med" len="med"/>
          </a:ln>
          <a:effectLst/>
        </p:spPr>
      </p:cxnSp>
      <p:cxnSp>
        <p:nvCxnSpPr>
          <p:cNvPr id="2103" name="Straight Connector 2102">
            <a:extLst>
              <a:ext uri="{FF2B5EF4-FFF2-40B4-BE49-F238E27FC236}">
                <a16:creationId xmlns:a16="http://schemas.microsoft.com/office/drawing/2014/main" id="{3B1E961B-8789-4266-AC1C-8EB0EFE7810A}"/>
              </a:ext>
            </a:extLst>
          </p:cNvPr>
          <p:cNvCxnSpPr>
            <a:cxnSpLocks/>
          </p:cNvCxnSpPr>
          <p:nvPr/>
        </p:nvCxnSpPr>
        <p:spPr bwMode="auto">
          <a:xfrm>
            <a:off x="10897027" y="3951209"/>
            <a:ext cx="251718" cy="0"/>
          </a:xfrm>
          <a:prstGeom prst="line">
            <a:avLst/>
          </a:prstGeom>
          <a:noFill/>
          <a:ln w="28575" cap="flat" cmpd="sng" algn="ctr">
            <a:solidFill>
              <a:schemeClr val="tx2"/>
            </a:solidFill>
            <a:prstDash val="solid"/>
            <a:round/>
            <a:headEnd type="none" w="med" len="med"/>
            <a:tailEnd type="none" w="med" len="med"/>
          </a:ln>
          <a:effectLst/>
        </p:spPr>
      </p:cxnSp>
      <p:cxnSp>
        <p:nvCxnSpPr>
          <p:cNvPr id="2106" name="Straight Connector 2105">
            <a:extLst>
              <a:ext uri="{FF2B5EF4-FFF2-40B4-BE49-F238E27FC236}">
                <a16:creationId xmlns:a16="http://schemas.microsoft.com/office/drawing/2014/main" id="{421BD55D-E2E1-43F7-B0D8-0F24A3D1F8DB}"/>
              </a:ext>
            </a:extLst>
          </p:cNvPr>
          <p:cNvCxnSpPr>
            <a:cxnSpLocks/>
          </p:cNvCxnSpPr>
          <p:nvPr/>
        </p:nvCxnSpPr>
        <p:spPr bwMode="auto">
          <a:xfrm>
            <a:off x="10880331" y="4032571"/>
            <a:ext cx="274835" cy="0"/>
          </a:xfrm>
          <a:prstGeom prst="line">
            <a:avLst/>
          </a:prstGeom>
          <a:noFill/>
          <a:ln w="28575" cap="flat" cmpd="sng" algn="ctr">
            <a:solidFill>
              <a:schemeClr val="tx2"/>
            </a:solidFill>
            <a:prstDash val="solid"/>
            <a:round/>
            <a:headEnd type="none" w="med" len="med"/>
            <a:tailEnd type="none" w="med" len="med"/>
          </a:ln>
          <a:effectLst/>
        </p:spPr>
      </p:cxnSp>
      <p:cxnSp>
        <p:nvCxnSpPr>
          <p:cNvPr id="2109" name="Straight Connector 2108">
            <a:extLst>
              <a:ext uri="{FF2B5EF4-FFF2-40B4-BE49-F238E27FC236}">
                <a16:creationId xmlns:a16="http://schemas.microsoft.com/office/drawing/2014/main" id="{67E5C7C2-0A97-46A6-8BB7-A187A6318A1F}"/>
              </a:ext>
            </a:extLst>
          </p:cNvPr>
          <p:cNvCxnSpPr>
            <a:cxnSpLocks/>
          </p:cNvCxnSpPr>
          <p:nvPr/>
        </p:nvCxnSpPr>
        <p:spPr bwMode="auto">
          <a:xfrm>
            <a:off x="10880332" y="4113933"/>
            <a:ext cx="268413" cy="0"/>
          </a:xfrm>
          <a:prstGeom prst="line">
            <a:avLst/>
          </a:prstGeom>
          <a:noFill/>
          <a:ln w="28575" cap="flat" cmpd="sng" algn="ctr">
            <a:solidFill>
              <a:schemeClr val="tx2"/>
            </a:solidFill>
            <a:prstDash val="solid"/>
            <a:round/>
            <a:headEnd type="none" w="med" len="med"/>
            <a:tailEnd type="none" w="med" len="med"/>
          </a:ln>
          <a:effectLst/>
        </p:spPr>
      </p:cxnSp>
      <p:cxnSp>
        <p:nvCxnSpPr>
          <p:cNvPr id="2112" name="Straight Connector 2111">
            <a:extLst>
              <a:ext uri="{FF2B5EF4-FFF2-40B4-BE49-F238E27FC236}">
                <a16:creationId xmlns:a16="http://schemas.microsoft.com/office/drawing/2014/main" id="{A1B6418C-CF29-471A-8701-41673F15057F}"/>
              </a:ext>
            </a:extLst>
          </p:cNvPr>
          <p:cNvCxnSpPr>
            <a:cxnSpLocks/>
          </p:cNvCxnSpPr>
          <p:nvPr/>
        </p:nvCxnSpPr>
        <p:spPr bwMode="auto">
          <a:xfrm>
            <a:off x="10859783" y="4195295"/>
            <a:ext cx="290246" cy="0"/>
          </a:xfrm>
          <a:prstGeom prst="line">
            <a:avLst/>
          </a:prstGeom>
          <a:noFill/>
          <a:ln w="28575" cap="flat" cmpd="sng" algn="ctr">
            <a:solidFill>
              <a:schemeClr val="tx2"/>
            </a:solidFill>
            <a:prstDash val="solid"/>
            <a:round/>
            <a:headEnd type="none" w="med" len="med"/>
            <a:tailEnd type="none" w="med" len="med"/>
          </a:ln>
          <a:effectLst/>
        </p:spPr>
      </p:cxnSp>
      <p:cxnSp>
        <p:nvCxnSpPr>
          <p:cNvPr id="2115" name="Straight Connector 2114">
            <a:extLst>
              <a:ext uri="{FF2B5EF4-FFF2-40B4-BE49-F238E27FC236}">
                <a16:creationId xmlns:a16="http://schemas.microsoft.com/office/drawing/2014/main" id="{E5B622F9-4FD4-4657-A9C9-D609E7C6E569}"/>
              </a:ext>
            </a:extLst>
          </p:cNvPr>
          <p:cNvCxnSpPr>
            <a:cxnSpLocks/>
          </p:cNvCxnSpPr>
          <p:nvPr/>
        </p:nvCxnSpPr>
        <p:spPr bwMode="auto">
          <a:xfrm>
            <a:off x="10843087" y="4276657"/>
            <a:ext cx="304374" cy="0"/>
          </a:xfrm>
          <a:prstGeom prst="line">
            <a:avLst/>
          </a:prstGeom>
          <a:noFill/>
          <a:ln w="28575" cap="flat" cmpd="sng" algn="ctr">
            <a:solidFill>
              <a:schemeClr val="tx2"/>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11CB60EA-E476-45FD-8EE4-BBF183518C66}"/>
              </a:ext>
            </a:extLst>
          </p:cNvPr>
          <p:cNvCxnSpPr>
            <a:cxnSpLocks/>
          </p:cNvCxnSpPr>
          <p:nvPr/>
        </p:nvCxnSpPr>
        <p:spPr bwMode="auto">
          <a:xfrm>
            <a:off x="10809696" y="4358019"/>
            <a:ext cx="340333" cy="0"/>
          </a:xfrm>
          <a:prstGeom prst="line">
            <a:avLst/>
          </a:prstGeom>
          <a:noFill/>
          <a:ln w="28575" cap="flat" cmpd="sng" algn="ctr">
            <a:solidFill>
              <a:schemeClr val="tx2"/>
            </a:solidFill>
            <a:prstDash val="solid"/>
            <a:round/>
            <a:headEnd type="none" w="med" len="med"/>
            <a:tailEnd type="none" w="med" len="med"/>
          </a:ln>
          <a:effectLst/>
        </p:spPr>
      </p:cxnSp>
      <p:cxnSp>
        <p:nvCxnSpPr>
          <p:cNvPr id="2122" name="Straight Connector 2121">
            <a:extLst>
              <a:ext uri="{FF2B5EF4-FFF2-40B4-BE49-F238E27FC236}">
                <a16:creationId xmlns:a16="http://schemas.microsoft.com/office/drawing/2014/main" id="{02172CBD-D3A0-4925-A910-37EC5D9B68F6}"/>
              </a:ext>
            </a:extLst>
          </p:cNvPr>
          <p:cNvCxnSpPr>
            <a:cxnSpLocks/>
          </p:cNvCxnSpPr>
          <p:nvPr/>
        </p:nvCxnSpPr>
        <p:spPr bwMode="auto">
          <a:xfrm>
            <a:off x="10704386" y="4439385"/>
            <a:ext cx="443075" cy="0"/>
          </a:xfrm>
          <a:prstGeom prst="line">
            <a:avLst/>
          </a:prstGeom>
          <a:noFill/>
          <a:ln w="28575" cap="flat" cmpd="sng" algn="ctr">
            <a:solidFill>
              <a:schemeClr val="tx2"/>
            </a:solidFill>
            <a:prstDash val="solid"/>
            <a:round/>
            <a:headEnd type="none" w="med" len="med"/>
            <a:tailEnd type="none" w="med" len="med"/>
          </a:ln>
          <a:effectLst/>
        </p:spPr>
      </p:cxnSp>
      <p:sp>
        <p:nvSpPr>
          <p:cNvPr id="2124" name="TextBox 2123">
            <a:extLst>
              <a:ext uri="{FF2B5EF4-FFF2-40B4-BE49-F238E27FC236}">
                <a16:creationId xmlns:a16="http://schemas.microsoft.com/office/drawing/2014/main" id="{66A64E79-17D5-45B0-8436-AD6401A74270}"/>
              </a:ext>
            </a:extLst>
          </p:cNvPr>
          <p:cNvSpPr txBox="1"/>
          <p:nvPr/>
        </p:nvSpPr>
        <p:spPr bwMode="auto">
          <a:xfrm>
            <a:off x="10407293" y="4479496"/>
            <a:ext cx="242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0</a:t>
            </a:r>
          </a:p>
        </p:txBody>
      </p:sp>
      <p:sp>
        <p:nvSpPr>
          <p:cNvPr id="2125" name="TextBox 2124">
            <a:extLst>
              <a:ext uri="{FF2B5EF4-FFF2-40B4-BE49-F238E27FC236}">
                <a16:creationId xmlns:a16="http://schemas.microsoft.com/office/drawing/2014/main" id="{33CD4172-ADC3-4080-AFD7-D18999760F8B}"/>
              </a:ext>
            </a:extLst>
          </p:cNvPr>
          <p:cNvSpPr txBox="1"/>
          <p:nvPr/>
        </p:nvSpPr>
        <p:spPr bwMode="auto">
          <a:xfrm>
            <a:off x="10682127" y="4515455"/>
            <a:ext cx="2421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a:t>
            </a:r>
          </a:p>
        </p:txBody>
      </p:sp>
      <p:sp>
        <p:nvSpPr>
          <p:cNvPr id="2126" name="TextBox 2125">
            <a:extLst>
              <a:ext uri="{FF2B5EF4-FFF2-40B4-BE49-F238E27FC236}">
                <a16:creationId xmlns:a16="http://schemas.microsoft.com/office/drawing/2014/main" id="{3BF71FE0-E507-4F14-8948-E8B5D7898129}"/>
              </a:ext>
            </a:extLst>
          </p:cNvPr>
          <p:cNvSpPr txBox="1"/>
          <p:nvPr/>
        </p:nvSpPr>
        <p:spPr bwMode="auto">
          <a:xfrm>
            <a:off x="10945403" y="4464084"/>
            <a:ext cx="457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100</a:t>
            </a:r>
          </a:p>
        </p:txBody>
      </p:sp>
      <p:sp>
        <p:nvSpPr>
          <p:cNvPr id="2127" name="Oval 2126">
            <a:extLst>
              <a:ext uri="{FF2B5EF4-FFF2-40B4-BE49-F238E27FC236}">
                <a16:creationId xmlns:a16="http://schemas.microsoft.com/office/drawing/2014/main" id="{CDF27478-777B-4794-BF7A-CB2419366751}"/>
              </a:ext>
            </a:extLst>
          </p:cNvPr>
          <p:cNvSpPr/>
          <p:nvPr/>
        </p:nvSpPr>
        <p:spPr bwMode="auto">
          <a:xfrm>
            <a:off x="1267264" y="5118998"/>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28" name="Oval 2127">
            <a:extLst>
              <a:ext uri="{FF2B5EF4-FFF2-40B4-BE49-F238E27FC236}">
                <a16:creationId xmlns:a16="http://schemas.microsoft.com/office/drawing/2014/main" id="{0EED8C7F-BF5A-4F44-B2D8-0A2B4B3B279F}"/>
              </a:ext>
            </a:extLst>
          </p:cNvPr>
          <p:cNvSpPr/>
          <p:nvPr/>
        </p:nvSpPr>
        <p:spPr bwMode="auto">
          <a:xfrm>
            <a:off x="1267264" y="6029178"/>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29" name="Oval 2128">
            <a:extLst>
              <a:ext uri="{FF2B5EF4-FFF2-40B4-BE49-F238E27FC236}">
                <a16:creationId xmlns:a16="http://schemas.microsoft.com/office/drawing/2014/main" id="{FD58BA9A-A16A-49D2-9C5E-8CA22D065DEA}"/>
              </a:ext>
            </a:extLst>
          </p:cNvPr>
          <p:cNvSpPr/>
          <p:nvPr/>
        </p:nvSpPr>
        <p:spPr bwMode="auto">
          <a:xfrm>
            <a:off x="1267264" y="5505860"/>
            <a:ext cx="167640" cy="16764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2131" name="Straight Arrow Connector 2130">
            <a:extLst>
              <a:ext uri="{FF2B5EF4-FFF2-40B4-BE49-F238E27FC236}">
                <a16:creationId xmlns:a16="http://schemas.microsoft.com/office/drawing/2014/main" id="{EC6590D4-30B7-4437-ABB5-119C6BFB4AF9}"/>
              </a:ext>
            </a:extLst>
          </p:cNvPr>
          <p:cNvCxnSpPr>
            <a:cxnSpLocks/>
          </p:cNvCxnSpPr>
          <p:nvPr/>
        </p:nvCxnSpPr>
        <p:spPr bwMode="auto">
          <a:xfrm>
            <a:off x="1355657" y="5807143"/>
            <a:ext cx="0" cy="235166"/>
          </a:xfrm>
          <a:prstGeom prst="straightConnector1">
            <a:avLst/>
          </a:prstGeom>
          <a:noFill/>
          <a:ln w="28575" cap="flat" cmpd="sng" algn="ctr">
            <a:solidFill>
              <a:schemeClr val="bg1"/>
            </a:solidFill>
            <a:prstDash val="sysDash"/>
            <a:round/>
            <a:headEnd type="none" w="med" len="med"/>
            <a:tailEnd type="triangle"/>
          </a:ln>
          <a:effectLst/>
        </p:spPr>
      </p:cxnSp>
      <p:sp>
        <p:nvSpPr>
          <p:cNvPr id="2133" name="TextBox 2132">
            <a:extLst>
              <a:ext uri="{FF2B5EF4-FFF2-40B4-BE49-F238E27FC236}">
                <a16:creationId xmlns:a16="http://schemas.microsoft.com/office/drawing/2014/main" id="{588DA491-8B28-48AC-958B-2E21E78BB7F7}"/>
              </a:ext>
            </a:extLst>
          </p:cNvPr>
          <p:cNvSpPr txBox="1"/>
          <p:nvPr/>
        </p:nvSpPr>
        <p:spPr bwMode="auto">
          <a:xfrm>
            <a:off x="1122601" y="4916893"/>
            <a:ext cx="493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B2M</a:t>
            </a:r>
          </a:p>
        </p:txBody>
      </p:sp>
      <p:sp>
        <p:nvSpPr>
          <p:cNvPr id="2134" name="TextBox 2133">
            <a:extLst>
              <a:ext uri="{FF2B5EF4-FFF2-40B4-BE49-F238E27FC236}">
                <a16:creationId xmlns:a16="http://schemas.microsoft.com/office/drawing/2014/main" id="{9FFB4704-9652-4ECF-B949-5A5E32FC9337}"/>
              </a:ext>
            </a:extLst>
          </p:cNvPr>
          <p:cNvSpPr txBox="1"/>
          <p:nvPr/>
        </p:nvSpPr>
        <p:spPr bwMode="auto">
          <a:xfrm>
            <a:off x="1125414" y="5587923"/>
            <a:ext cx="4930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BCL6</a:t>
            </a:r>
          </a:p>
        </p:txBody>
      </p:sp>
      <p:sp>
        <p:nvSpPr>
          <p:cNvPr id="2136" name="TextBox 2135">
            <a:extLst>
              <a:ext uri="{FF2B5EF4-FFF2-40B4-BE49-F238E27FC236}">
                <a16:creationId xmlns:a16="http://schemas.microsoft.com/office/drawing/2014/main" id="{3647D3FE-EAF2-4D67-9249-EAE96C0D08E9}"/>
              </a:ext>
            </a:extLst>
          </p:cNvPr>
          <p:cNvSpPr txBox="1"/>
          <p:nvPr/>
        </p:nvSpPr>
        <p:spPr bwMode="auto">
          <a:xfrm>
            <a:off x="924716" y="6152974"/>
            <a:ext cx="873135" cy="37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FAS TNFAIP3</a:t>
            </a:r>
          </a:p>
        </p:txBody>
      </p:sp>
      <p:sp>
        <p:nvSpPr>
          <p:cNvPr id="2137" name="Oval 2136">
            <a:extLst>
              <a:ext uri="{FF2B5EF4-FFF2-40B4-BE49-F238E27FC236}">
                <a16:creationId xmlns:a16="http://schemas.microsoft.com/office/drawing/2014/main" id="{7CCECBA4-29E3-439F-A0D0-9540B3AF0D13}"/>
              </a:ext>
            </a:extLst>
          </p:cNvPr>
          <p:cNvSpPr/>
          <p:nvPr/>
        </p:nvSpPr>
        <p:spPr bwMode="auto">
          <a:xfrm>
            <a:off x="1976276" y="5107744"/>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38" name="Oval 2137">
            <a:extLst>
              <a:ext uri="{FF2B5EF4-FFF2-40B4-BE49-F238E27FC236}">
                <a16:creationId xmlns:a16="http://schemas.microsoft.com/office/drawing/2014/main" id="{41249651-45DF-4544-AC41-1F956BA7EF89}"/>
              </a:ext>
            </a:extLst>
          </p:cNvPr>
          <p:cNvSpPr/>
          <p:nvPr/>
        </p:nvSpPr>
        <p:spPr bwMode="auto">
          <a:xfrm>
            <a:off x="1976276" y="5505859"/>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39" name="Oval 2138">
            <a:extLst>
              <a:ext uri="{FF2B5EF4-FFF2-40B4-BE49-F238E27FC236}">
                <a16:creationId xmlns:a16="http://schemas.microsoft.com/office/drawing/2014/main" id="{D3204AD6-05F8-466F-9C2D-A370E4A0F57C}"/>
              </a:ext>
            </a:extLst>
          </p:cNvPr>
          <p:cNvSpPr/>
          <p:nvPr/>
        </p:nvSpPr>
        <p:spPr bwMode="auto">
          <a:xfrm>
            <a:off x="2410967" y="5504453"/>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0" name="Oval 2139">
            <a:extLst>
              <a:ext uri="{FF2B5EF4-FFF2-40B4-BE49-F238E27FC236}">
                <a16:creationId xmlns:a16="http://schemas.microsoft.com/office/drawing/2014/main" id="{72B1FD0A-3F65-4F89-8E59-DF15BBDB1C4C}"/>
              </a:ext>
            </a:extLst>
          </p:cNvPr>
          <p:cNvSpPr/>
          <p:nvPr/>
        </p:nvSpPr>
        <p:spPr bwMode="auto">
          <a:xfrm>
            <a:off x="4338241" y="5111965"/>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1" name="Oval 2140">
            <a:extLst>
              <a:ext uri="{FF2B5EF4-FFF2-40B4-BE49-F238E27FC236}">
                <a16:creationId xmlns:a16="http://schemas.microsoft.com/office/drawing/2014/main" id="{808DA131-D0EC-4614-89B1-19D344192955}"/>
              </a:ext>
            </a:extLst>
          </p:cNvPr>
          <p:cNvSpPr/>
          <p:nvPr/>
        </p:nvSpPr>
        <p:spPr bwMode="auto">
          <a:xfrm>
            <a:off x="4962846" y="5117592"/>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2" name="Oval 2141">
            <a:extLst>
              <a:ext uri="{FF2B5EF4-FFF2-40B4-BE49-F238E27FC236}">
                <a16:creationId xmlns:a16="http://schemas.microsoft.com/office/drawing/2014/main" id="{F1F52C90-B9A9-40CD-945C-C267F46BE857}"/>
              </a:ext>
            </a:extLst>
          </p:cNvPr>
          <p:cNvSpPr/>
          <p:nvPr/>
        </p:nvSpPr>
        <p:spPr bwMode="auto">
          <a:xfrm>
            <a:off x="3703788" y="5494606"/>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3" name="Oval 2142">
            <a:extLst>
              <a:ext uri="{FF2B5EF4-FFF2-40B4-BE49-F238E27FC236}">
                <a16:creationId xmlns:a16="http://schemas.microsoft.com/office/drawing/2014/main" id="{81DAB936-8CB5-4265-9213-155302D67F74}"/>
              </a:ext>
            </a:extLst>
          </p:cNvPr>
          <p:cNvSpPr/>
          <p:nvPr/>
        </p:nvSpPr>
        <p:spPr bwMode="auto">
          <a:xfrm>
            <a:off x="2868167" y="5505860"/>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4" name="Oval 2143">
            <a:extLst>
              <a:ext uri="{FF2B5EF4-FFF2-40B4-BE49-F238E27FC236}">
                <a16:creationId xmlns:a16="http://schemas.microsoft.com/office/drawing/2014/main" id="{A8727132-2BA3-44C7-8116-0867ADF0ACD4}"/>
              </a:ext>
            </a:extLst>
          </p:cNvPr>
          <p:cNvSpPr/>
          <p:nvPr/>
        </p:nvSpPr>
        <p:spPr bwMode="auto">
          <a:xfrm>
            <a:off x="3194537" y="5500233"/>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5" name="Oval 2144">
            <a:extLst>
              <a:ext uri="{FF2B5EF4-FFF2-40B4-BE49-F238E27FC236}">
                <a16:creationId xmlns:a16="http://schemas.microsoft.com/office/drawing/2014/main" id="{E34AA7E0-439F-4B0C-91A7-FB599CFBA462}"/>
              </a:ext>
            </a:extLst>
          </p:cNvPr>
          <p:cNvSpPr/>
          <p:nvPr/>
        </p:nvSpPr>
        <p:spPr bwMode="auto">
          <a:xfrm>
            <a:off x="3693940" y="6029178"/>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6" name="Oval 2145">
            <a:extLst>
              <a:ext uri="{FF2B5EF4-FFF2-40B4-BE49-F238E27FC236}">
                <a16:creationId xmlns:a16="http://schemas.microsoft.com/office/drawing/2014/main" id="{2002E9FA-C95D-4F79-B618-14CBC96A825F}"/>
              </a:ext>
            </a:extLst>
          </p:cNvPr>
          <p:cNvSpPr/>
          <p:nvPr/>
        </p:nvSpPr>
        <p:spPr bwMode="auto">
          <a:xfrm>
            <a:off x="4135666" y="6031992"/>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7" name="Oval 2146">
            <a:extLst>
              <a:ext uri="{FF2B5EF4-FFF2-40B4-BE49-F238E27FC236}">
                <a16:creationId xmlns:a16="http://schemas.microsoft.com/office/drawing/2014/main" id="{E42F4904-B84A-45BF-A128-D2B8360BDE4E}"/>
              </a:ext>
            </a:extLst>
          </p:cNvPr>
          <p:cNvSpPr/>
          <p:nvPr/>
        </p:nvSpPr>
        <p:spPr bwMode="auto">
          <a:xfrm>
            <a:off x="4512680" y="6023552"/>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8" name="Oval 2147">
            <a:extLst>
              <a:ext uri="{FF2B5EF4-FFF2-40B4-BE49-F238E27FC236}">
                <a16:creationId xmlns:a16="http://schemas.microsoft.com/office/drawing/2014/main" id="{3124FA18-616D-4961-8B89-3DDBCDDCEB12}"/>
              </a:ext>
            </a:extLst>
          </p:cNvPr>
          <p:cNvSpPr/>
          <p:nvPr/>
        </p:nvSpPr>
        <p:spPr bwMode="auto">
          <a:xfrm>
            <a:off x="4954406" y="6026365"/>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49" name="Oval 2148">
            <a:extLst>
              <a:ext uri="{FF2B5EF4-FFF2-40B4-BE49-F238E27FC236}">
                <a16:creationId xmlns:a16="http://schemas.microsoft.com/office/drawing/2014/main" id="{1E026027-0929-4E16-9468-A41AFF97ECE3}"/>
              </a:ext>
            </a:extLst>
          </p:cNvPr>
          <p:cNvSpPr/>
          <p:nvPr/>
        </p:nvSpPr>
        <p:spPr bwMode="auto">
          <a:xfrm>
            <a:off x="5313132" y="5491793"/>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50" name="Oval 2149">
            <a:extLst>
              <a:ext uri="{FF2B5EF4-FFF2-40B4-BE49-F238E27FC236}">
                <a16:creationId xmlns:a16="http://schemas.microsoft.com/office/drawing/2014/main" id="{44396A68-9036-458D-8BCC-A55AE5DFE1CE}"/>
              </a:ext>
            </a:extLst>
          </p:cNvPr>
          <p:cNvSpPr/>
          <p:nvPr/>
        </p:nvSpPr>
        <p:spPr bwMode="auto">
          <a:xfrm>
            <a:off x="5304691" y="6027772"/>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51" name="Oval 2150">
            <a:extLst>
              <a:ext uri="{FF2B5EF4-FFF2-40B4-BE49-F238E27FC236}">
                <a16:creationId xmlns:a16="http://schemas.microsoft.com/office/drawing/2014/main" id="{69814D74-FE0A-4416-BF07-8B6F4B77D579}"/>
              </a:ext>
            </a:extLst>
          </p:cNvPr>
          <p:cNvSpPr/>
          <p:nvPr/>
        </p:nvSpPr>
        <p:spPr bwMode="auto">
          <a:xfrm>
            <a:off x="5690145" y="5496013"/>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152" name="TextBox 2151">
            <a:extLst>
              <a:ext uri="{FF2B5EF4-FFF2-40B4-BE49-F238E27FC236}">
                <a16:creationId xmlns:a16="http://schemas.microsoft.com/office/drawing/2014/main" id="{E2FA981D-F4A0-4AC2-9E2E-90F4C90761CA}"/>
              </a:ext>
            </a:extLst>
          </p:cNvPr>
          <p:cNvSpPr txBox="1"/>
          <p:nvPr/>
        </p:nvSpPr>
        <p:spPr bwMode="auto">
          <a:xfrm>
            <a:off x="1824941" y="4902745"/>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4q21.22</a:t>
            </a:r>
          </a:p>
        </p:txBody>
      </p:sp>
      <p:sp>
        <p:nvSpPr>
          <p:cNvPr id="2153" name="TextBox 2152">
            <a:extLst>
              <a:ext uri="{FF2B5EF4-FFF2-40B4-BE49-F238E27FC236}">
                <a16:creationId xmlns:a16="http://schemas.microsoft.com/office/drawing/2014/main" id="{F79106A3-4AAD-4A88-99C0-E82F1A761B25}"/>
              </a:ext>
            </a:extLst>
          </p:cNvPr>
          <p:cNvSpPr txBox="1"/>
          <p:nvPr/>
        </p:nvSpPr>
        <p:spPr bwMode="auto">
          <a:xfrm>
            <a:off x="2244030" y="5582061"/>
            <a:ext cx="1023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1p31.1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1q36.32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14q32.31</a:t>
            </a:r>
          </a:p>
        </p:txBody>
      </p:sp>
      <p:sp>
        <p:nvSpPr>
          <p:cNvPr id="2154" name="TextBox 2153">
            <a:extLst>
              <a:ext uri="{FF2B5EF4-FFF2-40B4-BE49-F238E27FC236}">
                <a16:creationId xmlns:a16="http://schemas.microsoft.com/office/drawing/2014/main" id="{8A7AAB2F-78D1-4FB8-9703-85D74A752BA4}"/>
              </a:ext>
            </a:extLst>
          </p:cNvPr>
          <p:cNvSpPr txBox="1"/>
          <p:nvPr/>
        </p:nvSpPr>
        <p:spPr bwMode="auto">
          <a:xfrm>
            <a:off x="3372261" y="5571041"/>
            <a:ext cx="762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3p21.31</a:t>
            </a:r>
          </a:p>
        </p:txBody>
      </p:sp>
      <p:sp>
        <p:nvSpPr>
          <p:cNvPr id="2155" name="TextBox 2154">
            <a:extLst>
              <a:ext uri="{FF2B5EF4-FFF2-40B4-BE49-F238E27FC236}">
                <a16:creationId xmlns:a16="http://schemas.microsoft.com/office/drawing/2014/main" id="{F8BB89DF-0616-4336-B92C-336C20281121}"/>
              </a:ext>
            </a:extLst>
          </p:cNvPr>
          <p:cNvSpPr txBox="1"/>
          <p:nvPr/>
        </p:nvSpPr>
        <p:spPr bwMode="auto">
          <a:xfrm>
            <a:off x="4206475" y="4901419"/>
            <a:ext cx="4344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17p</a:t>
            </a:r>
          </a:p>
        </p:txBody>
      </p:sp>
      <p:sp>
        <p:nvSpPr>
          <p:cNvPr id="2156" name="TextBox 2155">
            <a:extLst>
              <a:ext uri="{FF2B5EF4-FFF2-40B4-BE49-F238E27FC236}">
                <a16:creationId xmlns:a16="http://schemas.microsoft.com/office/drawing/2014/main" id="{2127610B-69E0-4D44-8A4A-CB467EC0001F}"/>
              </a:ext>
            </a:extLst>
          </p:cNvPr>
          <p:cNvSpPr txBox="1"/>
          <p:nvPr/>
        </p:nvSpPr>
        <p:spPr bwMode="auto">
          <a:xfrm>
            <a:off x="4839521" y="4898605"/>
            <a:ext cx="4344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6q</a:t>
            </a:r>
          </a:p>
        </p:txBody>
      </p:sp>
      <p:sp>
        <p:nvSpPr>
          <p:cNvPr id="2157" name="TextBox 2156">
            <a:extLst>
              <a:ext uri="{FF2B5EF4-FFF2-40B4-BE49-F238E27FC236}">
                <a16:creationId xmlns:a16="http://schemas.microsoft.com/office/drawing/2014/main" id="{4ABA83F2-EDA6-400C-BC3B-4C948685DA12}"/>
              </a:ext>
            </a:extLst>
          </p:cNvPr>
          <p:cNvSpPr txBox="1"/>
          <p:nvPr/>
        </p:nvSpPr>
        <p:spPr bwMode="auto">
          <a:xfrm>
            <a:off x="2742027" y="5585109"/>
            <a:ext cx="4344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11q</a:t>
            </a:r>
          </a:p>
        </p:txBody>
      </p:sp>
      <p:sp>
        <p:nvSpPr>
          <p:cNvPr id="2158" name="TextBox 2157">
            <a:extLst>
              <a:ext uri="{FF2B5EF4-FFF2-40B4-BE49-F238E27FC236}">
                <a16:creationId xmlns:a16="http://schemas.microsoft.com/office/drawing/2014/main" id="{3ADDA1E2-5106-4646-999F-03198DA9754A}"/>
              </a:ext>
            </a:extLst>
          </p:cNvPr>
          <p:cNvSpPr txBox="1"/>
          <p:nvPr/>
        </p:nvSpPr>
        <p:spPr bwMode="auto">
          <a:xfrm>
            <a:off x="1701018" y="5589329"/>
            <a:ext cx="6989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13q31.3</a:t>
            </a:r>
          </a:p>
        </p:txBody>
      </p:sp>
      <p:sp>
        <p:nvSpPr>
          <p:cNvPr id="2159" name="TextBox 2158">
            <a:extLst>
              <a:ext uri="{FF2B5EF4-FFF2-40B4-BE49-F238E27FC236}">
                <a16:creationId xmlns:a16="http://schemas.microsoft.com/office/drawing/2014/main" id="{62612F09-5FD2-4959-8C30-22C38EE0FB34}"/>
              </a:ext>
            </a:extLst>
          </p:cNvPr>
          <p:cNvSpPr txBox="1"/>
          <p:nvPr/>
        </p:nvSpPr>
        <p:spPr bwMode="auto">
          <a:xfrm>
            <a:off x="3327242" y="6112647"/>
            <a:ext cx="6989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8q24.22</a:t>
            </a:r>
          </a:p>
        </p:txBody>
      </p:sp>
      <p:sp>
        <p:nvSpPr>
          <p:cNvPr id="2160" name="TextBox 2159">
            <a:extLst>
              <a:ext uri="{FF2B5EF4-FFF2-40B4-BE49-F238E27FC236}">
                <a16:creationId xmlns:a16="http://schemas.microsoft.com/office/drawing/2014/main" id="{7CC68334-19D0-4232-AF07-B392178E7C61}"/>
              </a:ext>
            </a:extLst>
          </p:cNvPr>
          <p:cNvSpPr txBox="1"/>
          <p:nvPr/>
        </p:nvSpPr>
        <p:spPr bwMode="auto">
          <a:xfrm>
            <a:off x="3868848" y="6129528"/>
            <a:ext cx="6989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17q24.3</a:t>
            </a:r>
          </a:p>
        </p:txBody>
      </p:sp>
      <p:sp>
        <p:nvSpPr>
          <p:cNvPr id="2161" name="TextBox 2160">
            <a:extLst>
              <a:ext uri="{FF2B5EF4-FFF2-40B4-BE49-F238E27FC236}">
                <a16:creationId xmlns:a16="http://schemas.microsoft.com/office/drawing/2014/main" id="{8B5B3534-FF9E-4C28-844D-EC4F81AB4815}"/>
              </a:ext>
            </a:extLst>
          </p:cNvPr>
          <p:cNvSpPr txBox="1"/>
          <p:nvPr/>
        </p:nvSpPr>
        <p:spPr bwMode="auto">
          <a:xfrm>
            <a:off x="4454064" y="6114053"/>
            <a:ext cx="424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21q</a:t>
            </a:r>
          </a:p>
        </p:txBody>
      </p:sp>
      <p:sp>
        <p:nvSpPr>
          <p:cNvPr id="2162" name="TextBox 2161">
            <a:extLst>
              <a:ext uri="{FF2B5EF4-FFF2-40B4-BE49-F238E27FC236}">
                <a16:creationId xmlns:a16="http://schemas.microsoft.com/office/drawing/2014/main" id="{5673FC0C-8280-4890-B593-E047C4CD0435}"/>
              </a:ext>
            </a:extLst>
          </p:cNvPr>
          <p:cNvSpPr txBox="1"/>
          <p:nvPr/>
        </p:nvSpPr>
        <p:spPr bwMode="auto">
          <a:xfrm>
            <a:off x="4873282" y="6122493"/>
            <a:ext cx="424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11p</a:t>
            </a:r>
          </a:p>
        </p:txBody>
      </p:sp>
      <p:sp>
        <p:nvSpPr>
          <p:cNvPr id="2163" name="TextBox 2162">
            <a:extLst>
              <a:ext uri="{FF2B5EF4-FFF2-40B4-BE49-F238E27FC236}">
                <a16:creationId xmlns:a16="http://schemas.microsoft.com/office/drawing/2014/main" id="{401668CF-8ED6-4025-A555-6884AC3EC789}"/>
              </a:ext>
            </a:extLst>
          </p:cNvPr>
          <p:cNvSpPr txBox="1"/>
          <p:nvPr/>
        </p:nvSpPr>
        <p:spPr bwMode="auto">
          <a:xfrm>
            <a:off x="5274211" y="6112646"/>
            <a:ext cx="4246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6p</a:t>
            </a:r>
          </a:p>
        </p:txBody>
      </p:sp>
      <p:sp>
        <p:nvSpPr>
          <p:cNvPr id="2164" name="TextBox 2163">
            <a:extLst>
              <a:ext uri="{FF2B5EF4-FFF2-40B4-BE49-F238E27FC236}">
                <a16:creationId xmlns:a16="http://schemas.microsoft.com/office/drawing/2014/main" id="{120C5266-48C6-4E5C-854E-F719B4298192}"/>
              </a:ext>
            </a:extLst>
          </p:cNvPr>
          <p:cNvSpPr txBox="1"/>
          <p:nvPr/>
        </p:nvSpPr>
        <p:spPr bwMode="auto">
          <a:xfrm>
            <a:off x="5095550" y="5586515"/>
            <a:ext cx="775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2p16.1</a:t>
            </a:r>
          </a:p>
        </p:txBody>
      </p:sp>
      <p:sp>
        <p:nvSpPr>
          <p:cNvPr id="2165" name="TextBox 2164">
            <a:extLst>
              <a:ext uri="{FF2B5EF4-FFF2-40B4-BE49-F238E27FC236}">
                <a16:creationId xmlns:a16="http://schemas.microsoft.com/office/drawing/2014/main" id="{BE09C31B-83C8-47B2-888D-06D3DD7F0676}"/>
              </a:ext>
            </a:extLst>
          </p:cNvPr>
          <p:cNvSpPr txBox="1"/>
          <p:nvPr/>
        </p:nvSpPr>
        <p:spPr bwMode="auto">
          <a:xfrm>
            <a:off x="5590732" y="5582296"/>
            <a:ext cx="5090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3q28</a:t>
            </a:r>
          </a:p>
        </p:txBody>
      </p:sp>
      <p:sp>
        <p:nvSpPr>
          <p:cNvPr id="2166" name="TextBox 2165">
            <a:extLst>
              <a:ext uri="{FF2B5EF4-FFF2-40B4-BE49-F238E27FC236}">
                <a16:creationId xmlns:a16="http://schemas.microsoft.com/office/drawing/2014/main" id="{9E638EC4-89B0-43B9-8B6C-DE126E9E6E17}"/>
              </a:ext>
            </a:extLst>
          </p:cNvPr>
          <p:cNvSpPr txBox="1"/>
          <p:nvPr/>
        </p:nvSpPr>
        <p:spPr bwMode="auto">
          <a:xfrm>
            <a:off x="3041671" y="5583702"/>
            <a:ext cx="5005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TP53</a:t>
            </a:r>
          </a:p>
        </p:txBody>
      </p:sp>
      <p:cxnSp>
        <p:nvCxnSpPr>
          <p:cNvPr id="2167" name="Straight Arrow Connector 2166">
            <a:extLst>
              <a:ext uri="{FF2B5EF4-FFF2-40B4-BE49-F238E27FC236}">
                <a16:creationId xmlns:a16="http://schemas.microsoft.com/office/drawing/2014/main" id="{9B6AB61A-5FC6-4E8D-9FB5-E0A29FB43F8C}"/>
              </a:ext>
            </a:extLst>
          </p:cNvPr>
          <p:cNvCxnSpPr>
            <a:cxnSpLocks/>
          </p:cNvCxnSpPr>
          <p:nvPr/>
        </p:nvCxnSpPr>
        <p:spPr bwMode="auto">
          <a:xfrm>
            <a:off x="1355657" y="5290859"/>
            <a:ext cx="0" cy="235166"/>
          </a:xfrm>
          <a:prstGeom prst="straightConnector1">
            <a:avLst/>
          </a:prstGeom>
          <a:noFill/>
          <a:ln w="28575" cap="flat" cmpd="sng" algn="ctr">
            <a:solidFill>
              <a:schemeClr val="bg1"/>
            </a:solidFill>
            <a:prstDash val="sysDash"/>
            <a:round/>
            <a:headEnd type="none" w="med" len="med"/>
            <a:tailEnd type="triangle"/>
          </a:ln>
          <a:effectLst/>
        </p:spPr>
      </p:cxnSp>
      <p:cxnSp>
        <p:nvCxnSpPr>
          <p:cNvPr id="2168" name="Straight Arrow Connector 2167">
            <a:extLst>
              <a:ext uri="{FF2B5EF4-FFF2-40B4-BE49-F238E27FC236}">
                <a16:creationId xmlns:a16="http://schemas.microsoft.com/office/drawing/2014/main" id="{DACDD119-D3CC-4A29-82B2-37EDED3FE4F3}"/>
              </a:ext>
            </a:extLst>
          </p:cNvPr>
          <p:cNvCxnSpPr>
            <a:cxnSpLocks/>
          </p:cNvCxnSpPr>
          <p:nvPr/>
        </p:nvCxnSpPr>
        <p:spPr bwMode="auto">
          <a:xfrm>
            <a:off x="2059042" y="5283825"/>
            <a:ext cx="0" cy="235166"/>
          </a:xfrm>
          <a:prstGeom prst="straightConnector1">
            <a:avLst/>
          </a:prstGeom>
          <a:noFill/>
          <a:ln w="28575" cap="flat" cmpd="sng" algn="ctr">
            <a:solidFill>
              <a:schemeClr val="bg1"/>
            </a:solidFill>
            <a:prstDash val="sysDash"/>
            <a:round/>
            <a:headEnd type="none" w="med" len="med"/>
            <a:tailEnd type="triangle"/>
          </a:ln>
          <a:effectLst/>
        </p:spPr>
      </p:cxnSp>
      <p:cxnSp>
        <p:nvCxnSpPr>
          <p:cNvPr id="2169" name="Straight Arrow Connector 2168">
            <a:extLst>
              <a:ext uri="{FF2B5EF4-FFF2-40B4-BE49-F238E27FC236}">
                <a16:creationId xmlns:a16="http://schemas.microsoft.com/office/drawing/2014/main" id="{617D74CF-A65E-4462-B8E8-7040850BE535}"/>
              </a:ext>
            </a:extLst>
          </p:cNvPr>
          <p:cNvCxnSpPr>
            <a:cxnSpLocks/>
          </p:cNvCxnSpPr>
          <p:nvPr/>
        </p:nvCxnSpPr>
        <p:spPr bwMode="auto">
          <a:xfrm flipH="1">
            <a:off x="2142510" y="5297893"/>
            <a:ext cx="2249424" cy="229303"/>
          </a:xfrm>
          <a:prstGeom prst="straightConnector1">
            <a:avLst/>
          </a:prstGeom>
          <a:noFill/>
          <a:ln w="28575" cap="flat" cmpd="sng" algn="ctr">
            <a:solidFill>
              <a:schemeClr val="bg1"/>
            </a:solidFill>
            <a:prstDash val="sysDash"/>
            <a:round/>
            <a:headEnd type="none" w="med" len="med"/>
            <a:tailEnd type="triangle"/>
          </a:ln>
          <a:effectLst/>
        </p:spPr>
      </p:cxnSp>
      <p:cxnSp>
        <p:nvCxnSpPr>
          <p:cNvPr id="2172" name="Straight Arrow Connector 2171">
            <a:extLst>
              <a:ext uri="{FF2B5EF4-FFF2-40B4-BE49-F238E27FC236}">
                <a16:creationId xmlns:a16="http://schemas.microsoft.com/office/drawing/2014/main" id="{3C1811D2-A199-4B7B-9E68-9C1E7CD4F03B}"/>
              </a:ext>
            </a:extLst>
          </p:cNvPr>
          <p:cNvCxnSpPr>
            <a:cxnSpLocks/>
          </p:cNvCxnSpPr>
          <p:nvPr/>
        </p:nvCxnSpPr>
        <p:spPr bwMode="auto">
          <a:xfrm flipH="1">
            <a:off x="2588455" y="5289452"/>
            <a:ext cx="1803479" cy="256032"/>
          </a:xfrm>
          <a:prstGeom prst="straightConnector1">
            <a:avLst/>
          </a:prstGeom>
          <a:noFill/>
          <a:ln w="28575" cap="flat" cmpd="sng" algn="ctr">
            <a:solidFill>
              <a:schemeClr val="bg1"/>
            </a:solidFill>
            <a:prstDash val="sysDash"/>
            <a:round/>
            <a:headEnd type="none" w="med" len="med"/>
            <a:tailEnd type="triangle"/>
          </a:ln>
          <a:effectLst/>
        </p:spPr>
      </p:cxnSp>
      <p:cxnSp>
        <p:nvCxnSpPr>
          <p:cNvPr id="2175" name="Straight Arrow Connector 2174">
            <a:extLst>
              <a:ext uri="{FF2B5EF4-FFF2-40B4-BE49-F238E27FC236}">
                <a16:creationId xmlns:a16="http://schemas.microsoft.com/office/drawing/2014/main" id="{B402C057-9813-479D-B243-BF4AE6392EAE}"/>
              </a:ext>
            </a:extLst>
          </p:cNvPr>
          <p:cNvCxnSpPr>
            <a:cxnSpLocks/>
          </p:cNvCxnSpPr>
          <p:nvPr/>
        </p:nvCxnSpPr>
        <p:spPr bwMode="auto">
          <a:xfrm flipH="1">
            <a:off x="3034401" y="5297893"/>
            <a:ext cx="1358939" cy="243371"/>
          </a:xfrm>
          <a:prstGeom prst="straightConnector1">
            <a:avLst/>
          </a:prstGeom>
          <a:noFill/>
          <a:ln w="28575" cap="flat" cmpd="sng" algn="ctr">
            <a:solidFill>
              <a:schemeClr val="bg1"/>
            </a:solidFill>
            <a:prstDash val="sysDash"/>
            <a:round/>
            <a:headEnd type="none" w="med" len="med"/>
            <a:tailEnd type="triangle"/>
          </a:ln>
          <a:effectLst/>
        </p:spPr>
      </p:cxnSp>
      <p:cxnSp>
        <p:nvCxnSpPr>
          <p:cNvPr id="2178" name="Straight Arrow Connector 2177">
            <a:extLst>
              <a:ext uri="{FF2B5EF4-FFF2-40B4-BE49-F238E27FC236}">
                <a16:creationId xmlns:a16="http://schemas.microsoft.com/office/drawing/2014/main" id="{86BC1F8F-36B6-4C4D-9E03-C0190BD1A3D8}"/>
              </a:ext>
            </a:extLst>
          </p:cNvPr>
          <p:cNvCxnSpPr>
            <a:cxnSpLocks/>
          </p:cNvCxnSpPr>
          <p:nvPr/>
        </p:nvCxnSpPr>
        <p:spPr bwMode="auto">
          <a:xfrm flipH="1">
            <a:off x="3885497" y="5286639"/>
            <a:ext cx="516284" cy="260252"/>
          </a:xfrm>
          <a:prstGeom prst="straightConnector1">
            <a:avLst/>
          </a:prstGeom>
          <a:noFill/>
          <a:ln w="28575" cap="flat" cmpd="sng" algn="ctr">
            <a:solidFill>
              <a:schemeClr val="bg1"/>
            </a:solidFill>
            <a:prstDash val="sysDash"/>
            <a:round/>
            <a:headEnd type="none" w="med" len="med"/>
            <a:tailEnd type="triangle"/>
          </a:ln>
          <a:effectLst/>
        </p:spPr>
      </p:cxnSp>
      <p:cxnSp>
        <p:nvCxnSpPr>
          <p:cNvPr id="2180" name="Straight Arrow Connector 2179">
            <a:extLst>
              <a:ext uri="{FF2B5EF4-FFF2-40B4-BE49-F238E27FC236}">
                <a16:creationId xmlns:a16="http://schemas.microsoft.com/office/drawing/2014/main" id="{6173B037-E1A3-4678-83B5-8BAC3B368EB6}"/>
              </a:ext>
            </a:extLst>
          </p:cNvPr>
          <p:cNvCxnSpPr>
            <a:cxnSpLocks/>
          </p:cNvCxnSpPr>
          <p:nvPr/>
        </p:nvCxnSpPr>
        <p:spPr bwMode="auto">
          <a:xfrm>
            <a:off x="3305908" y="5781822"/>
            <a:ext cx="807485" cy="274320"/>
          </a:xfrm>
          <a:prstGeom prst="straightConnector1">
            <a:avLst/>
          </a:prstGeom>
          <a:noFill/>
          <a:ln w="28575" cap="flat" cmpd="sng" algn="ctr">
            <a:solidFill>
              <a:schemeClr val="bg1"/>
            </a:solidFill>
            <a:prstDash val="sysDash"/>
            <a:round/>
            <a:headEnd type="none" w="med" len="med"/>
            <a:tailEnd type="triangle"/>
          </a:ln>
          <a:effectLst/>
        </p:spPr>
      </p:cxnSp>
      <p:cxnSp>
        <p:nvCxnSpPr>
          <p:cNvPr id="2183" name="Straight Arrow Connector 2182">
            <a:extLst>
              <a:ext uri="{FF2B5EF4-FFF2-40B4-BE49-F238E27FC236}">
                <a16:creationId xmlns:a16="http://schemas.microsoft.com/office/drawing/2014/main" id="{EE681ACD-62FC-48F9-B1E8-33B41E0F96D1}"/>
              </a:ext>
            </a:extLst>
          </p:cNvPr>
          <p:cNvCxnSpPr>
            <a:cxnSpLocks/>
          </p:cNvCxnSpPr>
          <p:nvPr/>
        </p:nvCxnSpPr>
        <p:spPr bwMode="auto">
          <a:xfrm>
            <a:off x="3305908" y="5790263"/>
            <a:ext cx="1184499" cy="303861"/>
          </a:xfrm>
          <a:prstGeom prst="straightConnector1">
            <a:avLst/>
          </a:prstGeom>
          <a:noFill/>
          <a:ln w="28575" cap="flat" cmpd="sng" algn="ctr">
            <a:solidFill>
              <a:schemeClr val="bg1"/>
            </a:solidFill>
            <a:prstDash val="sysDash"/>
            <a:round/>
            <a:headEnd type="none" w="med" len="med"/>
            <a:tailEnd type="triangle"/>
          </a:ln>
          <a:effectLst/>
        </p:spPr>
      </p:cxnSp>
      <p:cxnSp>
        <p:nvCxnSpPr>
          <p:cNvPr id="2185" name="Straight Arrow Connector 2184">
            <a:extLst>
              <a:ext uri="{FF2B5EF4-FFF2-40B4-BE49-F238E27FC236}">
                <a16:creationId xmlns:a16="http://schemas.microsoft.com/office/drawing/2014/main" id="{1F896FFF-E5F0-4CAE-BB8E-3C86663F29A4}"/>
              </a:ext>
            </a:extLst>
          </p:cNvPr>
          <p:cNvCxnSpPr>
            <a:cxnSpLocks/>
          </p:cNvCxnSpPr>
          <p:nvPr/>
        </p:nvCxnSpPr>
        <p:spPr bwMode="auto">
          <a:xfrm flipH="1">
            <a:off x="3834853" y="5293672"/>
            <a:ext cx="564115" cy="749809"/>
          </a:xfrm>
          <a:prstGeom prst="straightConnector1">
            <a:avLst/>
          </a:prstGeom>
          <a:noFill/>
          <a:ln w="28575" cap="flat" cmpd="sng" algn="ctr">
            <a:solidFill>
              <a:schemeClr val="bg1"/>
            </a:solidFill>
            <a:prstDash val="sysDash"/>
            <a:round/>
            <a:headEnd type="none" w="med" len="med"/>
            <a:tailEnd type="triangle"/>
          </a:ln>
          <a:effectLst/>
        </p:spPr>
      </p:cxnSp>
      <p:cxnSp>
        <p:nvCxnSpPr>
          <p:cNvPr id="2187" name="Straight Arrow Connector 2186">
            <a:extLst>
              <a:ext uri="{FF2B5EF4-FFF2-40B4-BE49-F238E27FC236}">
                <a16:creationId xmlns:a16="http://schemas.microsoft.com/office/drawing/2014/main" id="{48CF2E3B-A8BC-40D6-9D81-83D349AE94B1}"/>
              </a:ext>
            </a:extLst>
          </p:cNvPr>
          <p:cNvCxnSpPr>
            <a:cxnSpLocks/>
          </p:cNvCxnSpPr>
          <p:nvPr/>
        </p:nvCxnSpPr>
        <p:spPr bwMode="auto">
          <a:xfrm flipH="1">
            <a:off x="4256884" y="5295079"/>
            <a:ext cx="137863" cy="727300"/>
          </a:xfrm>
          <a:prstGeom prst="straightConnector1">
            <a:avLst/>
          </a:prstGeom>
          <a:noFill/>
          <a:ln w="28575" cap="flat" cmpd="sng" algn="ctr">
            <a:solidFill>
              <a:schemeClr val="bg1"/>
            </a:solidFill>
            <a:prstDash val="sysDash"/>
            <a:round/>
            <a:headEnd type="none" w="med" len="med"/>
            <a:tailEnd type="triangle"/>
          </a:ln>
          <a:effectLst/>
        </p:spPr>
      </p:cxnSp>
      <p:cxnSp>
        <p:nvCxnSpPr>
          <p:cNvPr id="2190" name="Straight Arrow Connector 2189">
            <a:extLst>
              <a:ext uri="{FF2B5EF4-FFF2-40B4-BE49-F238E27FC236}">
                <a16:creationId xmlns:a16="http://schemas.microsoft.com/office/drawing/2014/main" id="{2E4737C3-0DFB-4B30-9C2A-28C13446F6D0}"/>
              </a:ext>
            </a:extLst>
          </p:cNvPr>
          <p:cNvCxnSpPr>
            <a:cxnSpLocks/>
          </p:cNvCxnSpPr>
          <p:nvPr/>
        </p:nvCxnSpPr>
        <p:spPr bwMode="auto">
          <a:xfrm>
            <a:off x="4413035" y="5295079"/>
            <a:ext cx="900332" cy="762469"/>
          </a:xfrm>
          <a:prstGeom prst="straightConnector1">
            <a:avLst/>
          </a:prstGeom>
          <a:noFill/>
          <a:ln w="28575" cap="flat" cmpd="sng" algn="ctr">
            <a:solidFill>
              <a:schemeClr val="bg1"/>
            </a:solidFill>
            <a:prstDash val="sysDash"/>
            <a:round/>
            <a:headEnd type="none" w="med" len="med"/>
            <a:tailEnd type="triangle"/>
          </a:ln>
          <a:effectLst/>
        </p:spPr>
      </p:cxnSp>
      <p:cxnSp>
        <p:nvCxnSpPr>
          <p:cNvPr id="2192" name="Straight Arrow Connector 2191">
            <a:extLst>
              <a:ext uri="{FF2B5EF4-FFF2-40B4-BE49-F238E27FC236}">
                <a16:creationId xmlns:a16="http://schemas.microsoft.com/office/drawing/2014/main" id="{A03A7FD7-7906-497E-A79B-FC12DC9404C8}"/>
              </a:ext>
            </a:extLst>
          </p:cNvPr>
          <p:cNvCxnSpPr>
            <a:cxnSpLocks/>
          </p:cNvCxnSpPr>
          <p:nvPr/>
        </p:nvCxnSpPr>
        <p:spPr bwMode="auto">
          <a:xfrm>
            <a:off x="4420069" y="5288046"/>
            <a:ext cx="867977" cy="256032"/>
          </a:xfrm>
          <a:prstGeom prst="straightConnector1">
            <a:avLst/>
          </a:prstGeom>
          <a:noFill/>
          <a:ln w="28575" cap="flat" cmpd="sng" algn="ctr">
            <a:solidFill>
              <a:schemeClr val="bg1"/>
            </a:solidFill>
            <a:prstDash val="sysDash"/>
            <a:round/>
            <a:headEnd type="none" w="med" len="med"/>
            <a:tailEnd type="triangle"/>
          </a:ln>
          <a:effectLst/>
        </p:spPr>
      </p:cxnSp>
      <p:cxnSp>
        <p:nvCxnSpPr>
          <p:cNvPr id="2195" name="Straight Arrow Connector 2194">
            <a:extLst>
              <a:ext uri="{FF2B5EF4-FFF2-40B4-BE49-F238E27FC236}">
                <a16:creationId xmlns:a16="http://schemas.microsoft.com/office/drawing/2014/main" id="{8436339D-5D02-461B-99E9-1EC4C6CC6702}"/>
              </a:ext>
            </a:extLst>
          </p:cNvPr>
          <p:cNvCxnSpPr>
            <a:cxnSpLocks/>
          </p:cNvCxnSpPr>
          <p:nvPr/>
        </p:nvCxnSpPr>
        <p:spPr bwMode="auto">
          <a:xfrm>
            <a:off x="5048895" y="5300707"/>
            <a:ext cx="634453" cy="258845"/>
          </a:xfrm>
          <a:prstGeom prst="straightConnector1">
            <a:avLst/>
          </a:prstGeom>
          <a:noFill/>
          <a:ln w="28575" cap="flat" cmpd="sng" algn="ctr">
            <a:solidFill>
              <a:schemeClr val="bg1"/>
            </a:solidFill>
            <a:prstDash val="sysDash"/>
            <a:round/>
            <a:headEnd type="none" w="med" len="med"/>
            <a:tailEnd type="triangle"/>
          </a:ln>
          <a:effectLst/>
        </p:spPr>
      </p:cxnSp>
      <p:cxnSp>
        <p:nvCxnSpPr>
          <p:cNvPr id="2197" name="Straight Arrow Connector 2196">
            <a:extLst>
              <a:ext uri="{FF2B5EF4-FFF2-40B4-BE49-F238E27FC236}">
                <a16:creationId xmlns:a16="http://schemas.microsoft.com/office/drawing/2014/main" id="{F1323D2B-C0E3-4FE9-9677-0B82E064737B}"/>
              </a:ext>
            </a:extLst>
          </p:cNvPr>
          <p:cNvCxnSpPr>
            <a:cxnSpLocks/>
          </p:cNvCxnSpPr>
          <p:nvPr/>
        </p:nvCxnSpPr>
        <p:spPr bwMode="auto">
          <a:xfrm flipH="1">
            <a:off x="5037641" y="5297893"/>
            <a:ext cx="18288" cy="713232"/>
          </a:xfrm>
          <a:prstGeom prst="straightConnector1">
            <a:avLst/>
          </a:prstGeom>
          <a:noFill/>
          <a:ln w="28575" cap="flat" cmpd="sng" algn="ctr">
            <a:solidFill>
              <a:schemeClr val="bg1"/>
            </a:solidFill>
            <a:prstDash val="sysDash"/>
            <a:round/>
            <a:headEnd type="none" w="med" len="med"/>
            <a:tailEnd type="triangle"/>
          </a:ln>
          <a:effectLst/>
        </p:spPr>
      </p:cxnSp>
      <p:cxnSp>
        <p:nvCxnSpPr>
          <p:cNvPr id="2200" name="Straight Arrow Connector 2199">
            <a:extLst>
              <a:ext uri="{FF2B5EF4-FFF2-40B4-BE49-F238E27FC236}">
                <a16:creationId xmlns:a16="http://schemas.microsoft.com/office/drawing/2014/main" id="{BCF461C6-D43B-43C1-A95B-E9B38C452C39}"/>
              </a:ext>
            </a:extLst>
          </p:cNvPr>
          <p:cNvCxnSpPr>
            <a:cxnSpLocks/>
          </p:cNvCxnSpPr>
          <p:nvPr/>
        </p:nvCxnSpPr>
        <p:spPr bwMode="auto">
          <a:xfrm>
            <a:off x="4398968" y="5282418"/>
            <a:ext cx="189913" cy="734334"/>
          </a:xfrm>
          <a:prstGeom prst="straightConnector1">
            <a:avLst/>
          </a:prstGeom>
          <a:noFill/>
          <a:ln w="28575" cap="flat" cmpd="sng" algn="ctr">
            <a:solidFill>
              <a:schemeClr val="bg1"/>
            </a:solidFill>
            <a:prstDash val="solid"/>
            <a:round/>
            <a:headEnd type="none" w="med" len="med"/>
            <a:tailEnd type="triangle"/>
          </a:ln>
          <a:effectLst/>
        </p:spPr>
      </p:cxnSp>
      <p:cxnSp>
        <p:nvCxnSpPr>
          <p:cNvPr id="2202" name="Straight Arrow Connector 2201">
            <a:extLst>
              <a:ext uri="{FF2B5EF4-FFF2-40B4-BE49-F238E27FC236}">
                <a16:creationId xmlns:a16="http://schemas.microsoft.com/office/drawing/2014/main" id="{069926F6-F2D6-4942-AF91-6F264FC2D9DC}"/>
              </a:ext>
            </a:extLst>
          </p:cNvPr>
          <p:cNvCxnSpPr>
            <a:cxnSpLocks/>
          </p:cNvCxnSpPr>
          <p:nvPr/>
        </p:nvCxnSpPr>
        <p:spPr bwMode="auto">
          <a:xfrm>
            <a:off x="4404595" y="5278198"/>
            <a:ext cx="561300" cy="772316"/>
          </a:xfrm>
          <a:prstGeom prst="straightConnector1">
            <a:avLst/>
          </a:prstGeom>
          <a:noFill/>
          <a:ln w="28575" cap="flat" cmpd="sng" algn="ctr">
            <a:solidFill>
              <a:schemeClr val="bg1"/>
            </a:solidFill>
            <a:prstDash val="solid"/>
            <a:round/>
            <a:headEnd type="none" w="med" len="med"/>
            <a:tailEnd type="triangle"/>
          </a:ln>
          <a:effectLst/>
        </p:spPr>
      </p:cxnSp>
      <p:cxnSp>
        <p:nvCxnSpPr>
          <p:cNvPr id="2204" name="Straight Arrow Connector 2203">
            <a:extLst>
              <a:ext uri="{FF2B5EF4-FFF2-40B4-BE49-F238E27FC236}">
                <a16:creationId xmlns:a16="http://schemas.microsoft.com/office/drawing/2014/main" id="{3FC95B24-40E0-4CC4-AB4F-CE8A5B649AA9}"/>
              </a:ext>
            </a:extLst>
          </p:cNvPr>
          <p:cNvCxnSpPr>
            <a:cxnSpLocks/>
          </p:cNvCxnSpPr>
          <p:nvPr/>
        </p:nvCxnSpPr>
        <p:spPr bwMode="auto">
          <a:xfrm flipH="1">
            <a:off x="4700016" y="5300706"/>
            <a:ext cx="351692" cy="766690"/>
          </a:xfrm>
          <a:prstGeom prst="straightConnector1">
            <a:avLst/>
          </a:prstGeom>
          <a:noFill/>
          <a:ln w="28575" cap="flat" cmpd="sng" algn="ctr">
            <a:solidFill>
              <a:schemeClr val="bg1"/>
            </a:solidFill>
            <a:prstDash val="sysDash"/>
            <a:round/>
            <a:headEnd type="none" w="med" len="med"/>
            <a:tailEnd type="triangle"/>
          </a:ln>
          <a:effectLst/>
        </p:spPr>
      </p:cxnSp>
      <p:cxnSp>
        <p:nvCxnSpPr>
          <p:cNvPr id="2206" name="Straight Arrow Connector 2205">
            <a:extLst>
              <a:ext uri="{FF2B5EF4-FFF2-40B4-BE49-F238E27FC236}">
                <a16:creationId xmlns:a16="http://schemas.microsoft.com/office/drawing/2014/main" id="{C1E77051-ABFB-413C-9183-C808AA7E5B50}"/>
              </a:ext>
            </a:extLst>
          </p:cNvPr>
          <p:cNvCxnSpPr>
            <a:cxnSpLocks/>
          </p:cNvCxnSpPr>
          <p:nvPr/>
        </p:nvCxnSpPr>
        <p:spPr bwMode="auto">
          <a:xfrm>
            <a:off x="3734973" y="5766348"/>
            <a:ext cx="12660" cy="254624"/>
          </a:xfrm>
          <a:prstGeom prst="straightConnector1">
            <a:avLst/>
          </a:prstGeom>
          <a:noFill/>
          <a:ln w="28575" cap="flat" cmpd="sng" algn="ctr">
            <a:solidFill>
              <a:schemeClr val="bg1"/>
            </a:solidFill>
            <a:prstDash val="sysDash"/>
            <a:round/>
            <a:headEnd type="none" w="med" len="med"/>
            <a:tailEnd type="triangle"/>
          </a:ln>
          <a:effectLst/>
        </p:spPr>
      </p:cxnSp>
      <p:cxnSp>
        <p:nvCxnSpPr>
          <p:cNvPr id="2208" name="Straight Arrow Connector 2207">
            <a:extLst>
              <a:ext uri="{FF2B5EF4-FFF2-40B4-BE49-F238E27FC236}">
                <a16:creationId xmlns:a16="http://schemas.microsoft.com/office/drawing/2014/main" id="{1B33209D-6C3F-4990-B82A-F37758C5AE73}"/>
              </a:ext>
            </a:extLst>
          </p:cNvPr>
          <p:cNvCxnSpPr>
            <a:cxnSpLocks/>
          </p:cNvCxnSpPr>
          <p:nvPr/>
        </p:nvCxnSpPr>
        <p:spPr bwMode="auto">
          <a:xfrm flipH="1">
            <a:off x="3422670" y="5276791"/>
            <a:ext cx="981925" cy="296829"/>
          </a:xfrm>
          <a:prstGeom prst="straightConnector1">
            <a:avLst/>
          </a:prstGeom>
          <a:noFill/>
          <a:ln w="28575" cap="flat" cmpd="sng" algn="ctr">
            <a:solidFill>
              <a:schemeClr val="bg1"/>
            </a:solidFill>
            <a:prstDash val="solid"/>
            <a:round/>
            <a:headEnd type="none" w="med" len="med"/>
            <a:tailEnd type="triangle"/>
          </a:ln>
          <a:effectLst/>
        </p:spPr>
      </p:cxnSp>
      <p:cxnSp>
        <p:nvCxnSpPr>
          <p:cNvPr id="2210" name="Straight Arrow Connector 2209">
            <a:extLst>
              <a:ext uri="{FF2B5EF4-FFF2-40B4-BE49-F238E27FC236}">
                <a16:creationId xmlns:a16="http://schemas.microsoft.com/office/drawing/2014/main" id="{886C67C1-FD24-4E33-B356-510CF688B255}"/>
              </a:ext>
            </a:extLst>
          </p:cNvPr>
          <p:cNvCxnSpPr>
            <a:cxnSpLocks/>
          </p:cNvCxnSpPr>
          <p:nvPr/>
        </p:nvCxnSpPr>
        <p:spPr bwMode="auto">
          <a:xfrm>
            <a:off x="3796871" y="5767755"/>
            <a:ext cx="725892" cy="277132"/>
          </a:xfrm>
          <a:prstGeom prst="straightConnector1">
            <a:avLst/>
          </a:prstGeom>
          <a:noFill/>
          <a:ln w="28575" cap="flat" cmpd="sng" algn="ctr">
            <a:solidFill>
              <a:schemeClr val="bg1"/>
            </a:solidFill>
            <a:prstDash val="sysDash"/>
            <a:round/>
            <a:headEnd type="none" w="med" len="med"/>
            <a:tailEnd type="triangle"/>
          </a:ln>
          <a:effectLst/>
        </p:spPr>
      </p:cxnSp>
      <p:cxnSp>
        <p:nvCxnSpPr>
          <p:cNvPr id="2212" name="Straight Arrow Connector 2211">
            <a:extLst>
              <a:ext uri="{FF2B5EF4-FFF2-40B4-BE49-F238E27FC236}">
                <a16:creationId xmlns:a16="http://schemas.microsoft.com/office/drawing/2014/main" id="{64D0BD9D-FF10-43AE-A1F5-13114DB05D68}"/>
              </a:ext>
            </a:extLst>
          </p:cNvPr>
          <p:cNvCxnSpPr>
            <a:cxnSpLocks/>
          </p:cNvCxnSpPr>
          <p:nvPr/>
        </p:nvCxnSpPr>
        <p:spPr bwMode="auto">
          <a:xfrm flipH="1">
            <a:off x="5115013" y="5780415"/>
            <a:ext cx="213829" cy="264472"/>
          </a:xfrm>
          <a:prstGeom prst="straightConnector1">
            <a:avLst/>
          </a:prstGeom>
          <a:noFill/>
          <a:ln w="28575" cap="flat" cmpd="sng" algn="ctr">
            <a:solidFill>
              <a:schemeClr val="bg1"/>
            </a:solidFill>
            <a:prstDash val="sysDash"/>
            <a:round/>
            <a:headEnd type="none" w="med" len="med"/>
            <a:tailEnd type="triangle"/>
          </a:ln>
          <a:effectLst/>
        </p:spPr>
      </p:cxnSp>
      <p:cxnSp>
        <p:nvCxnSpPr>
          <p:cNvPr id="2214" name="Straight Arrow Connector 2213">
            <a:extLst>
              <a:ext uri="{FF2B5EF4-FFF2-40B4-BE49-F238E27FC236}">
                <a16:creationId xmlns:a16="http://schemas.microsoft.com/office/drawing/2014/main" id="{3ED2A919-4DF4-42C7-8A90-9F74BE65A982}"/>
              </a:ext>
            </a:extLst>
          </p:cNvPr>
          <p:cNvCxnSpPr>
            <a:cxnSpLocks/>
          </p:cNvCxnSpPr>
          <p:nvPr/>
        </p:nvCxnSpPr>
        <p:spPr bwMode="auto">
          <a:xfrm>
            <a:off x="5340096" y="5788855"/>
            <a:ext cx="23915" cy="241965"/>
          </a:xfrm>
          <a:prstGeom prst="straightConnector1">
            <a:avLst/>
          </a:prstGeom>
          <a:noFill/>
          <a:ln w="28575" cap="flat" cmpd="sng" algn="ctr">
            <a:solidFill>
              <a:schemeClr val="bg1"/>
            </a:solidFill>
            <a:prstDash val="sysDash"/>
            <a:round/>
            <a:headEnd type="none" w="med" len="med"/>
            <a:tailEnd type="triangle"/>
          </a:ln>
          <a:effectLst/>
        </p:spPr>
      </p:cxnSp>
      <p:cxnSp>
        <p:nvCxnSpPr>
          <p:cNvPr id="2218" name="Straight Arrow Connector 2217">
            <a:extLst>
              <a:ext uri="{FF2B5EF4-FFF2-40B4-BE49-F238E27FC236}">
                <a16:creationId xmlns:a16="http://schemas.microsoft.com/office/drawing/2014/main" id="{7E75C723-BEE7-4264-B583-A2B1AC152534}"/>
              </a:ext>
            </a:extLst>
          </p:cNvPr>
          <p:cNvCxnSpPr>
            <a:cxnSpLocks/>
          </p:cNvCxnSpPr>
          <p:nvPr/>
        </p:nvCxnSpPr>
        <p:spPr bwMode="auto">
          <a:xfrm flipH="1">
            <a:off x="6400800" y="5304927"/>
            <a:ext cx="9847" cy="284167"/>
          </a:xfrm>
          <a:prstGeom prst="straightConnector1">
            <a:avLst/>
          </a:prstGeom>
          <a:noFill/>
          <a:ln w="28575" cap="flat" cmpd="sng" algn="ctr">
            <a:solidFill>
              <a:schemeClr val="bg1"/>
            </a:solidFill>
            <a:prstDash val="sysDash"/>
            <a:round/>
            <a:headEnd type="none" w="med" len="med"/>
            <a:tailEnd type="triangle"/>
          </a:ln>
          <a:effectLst/>
        </p:spPr>
      </p:cxnSp>
      <p:sp>
        <p:nvSpPr>
          <p:cNvPr id="2220" name="Oval 2219">
            <a:extLst>
              <a:ext uri="{FF2B5EF4-FFF2-40B4-BE49-F238E27FC236}">
                <a16:creationId xmlns:a16="http://schemas.microsoft.com/office/drawing/2014/main" id="{18195EA0-C7D6-45C1-B104-DC532C3F43C7}"/>
              </a:ext>
            </a:extLst>
          </p:cNvPr>
          <p:cNvSpPr/>
          <p:nvPr/>
        </p:nvSpPr>
        <p:spPr bwMode="auto">
          <a:xfrm>
            <a:off x="6328118" y="5137754"/>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2" name="Oval 2221">
            <a:extLst>
              <a:ext uri="{FF2B5EF4-FFF2-40B4-BE49-F238E27FC236}">
                <a16:creationId xmlns:a16="http://schemas.microsoft.com/office/drawing/2014/main" id="{DE6D9664-F24D-4CAE-AD29-D24E5C4B2CC8}"/>
              </a:ext>
            </a:extLst>
          </p:cNvPr>
          <p:cNvSpPr/>
          <p:nvPr/>
        </p:nvSpPr>
        <p:spPr bwMode="auto">
          <a:xfrm>
            <a:off x="6328118" y="5596361"/>
            <a:ext cx="167640" cy="16764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3" name="TextBox 2222">
            <a:extLst>
              <a:ext uri="{FF2B5EF4-FFF2-40B4-BE49-F238E27FC236}">
                <a16:creationId xmlns:a16="http://schemas.microsoft.com/office/drawing/2014/main" id="{92DF9194-2354-483E-8B6F-1BA6F62055CF}"/>
              </a:ext>
            </a:extLst>
          </p:cNvPr>
          <p:cNvSpPr txBox="1"/>
          <p:nvPr/>
        </p:nvSpPr>
        <p:spPr bwMode="auto">
          <a:xfrm>
            <a:off x="6121791" y="4926271"/>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KMT2D</a:t>
            </a:r>
          </a:p>
        </p:txBody>
      </p:sp>
      <p:sp>
        <p:nvSpPr>
          <p:cNvPr id="2224" name="TextBox 2223">
            <a:extLst>
              <a:ext uri="{FF2B5EF4-FFF2-40B4-BE49-F238E27FC236}">
                <a16:creationId xmlns:a16="http://schemas.microsoft.com/office/drawing/2014/main" id="{E2C46526-B099-4C0D-A67E-0E25A6F80092}"/>
              </a:ext>
            </a:extLst>
          </p:cNvPr>
          <p:cNvSpPr txBox="1"/>
          <p:nvPr/>
        </p:nvSpPr>
        <p:spPr bwMode="auto">
          <a:xfrm>
            <a:off x="6187910" y="5683113"/>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823B"/>
                </a:solidFill>
                <a:effectLst/>
                <a:uLnTx/>
                <a:uFillTx/>
                <a:latin typeface="Calibri" panose="020F0502020204030204" pitchFamily="34" charset="0"/>
                <a:ea typeface="ＭＳ Ｐゴシック" pitchFamily="34" charset="-128"/>
                <a:cs typeface="+mn-cs"/>
              </a:rPr>
              <a:t>BCL2</a:t>
            </a:r>
          </a:p>
        </p:txBody>
      </p:sp>
      <p:sp>
        <p:nvSpPr>
          <p:cNvPr id="2225" name="Oval 2224">
            <a:extLst>
              <a:ext uri="{FF2B5EF4-FFF2-40B4-BE49-F238E27FC236}">
                <a16:creationId xmlns:a16="http://schemas.microsoft.com/office/drawing/2014/main" id="{51F1D915-1D91-4CBE-AFA8-BFFABE45929B}"/>
              </a:ext>
            </a:extLst>
          </p:cNvPr>
          <p:cNvSpPr/>
          <p:nvPr/>
        </p:nvSpPr>
        <p:spPr bwMode="auto">
          <a:xfrm>
            <a:off x="7086600" y="5137754"/>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6" name="Oval 2225">
            <a:extLst>
              <a:ext uri="{FF2B5EF4-FFF2-40B4-BE49-F238E27FC236}">
                <a16:creationId xmlns:a16="http://schemas.microsoft.com/office/drawing/2014/main" id="{CA6966FF-275E-46A2-A9AF-47989DC2456B}"/>
              </a:ext>
            </a:extLst>
          </p:cNvPr>
          <p:cNvSpPr/>
          <p:nvPr/>
        </p:nvSpPr>
        <p:spPr bwMode="auto">
          <a:xfrm>
            <a:off x="7586003" y="5146195"/>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7" name="Oval 2226">
            <a:extLst>
              <a:ext uri="{FF2B5EF4-FFF2-40B4-BE49-F238E27FC236}">
                <a16:creationId xmlns:a16="http://schemas.microsoft.com/office/drawing/2014/main" id="{CFA2D84F-3A48-4A3A-BD0D-8052C50603A3}"/>
              </a:ext>
            </a:extLst>
          </p:cNvPr>
          <p:cNvSpPr/>
          <p:nvPr/>
        </p:nvSpPr>
        <p:spPr bwMode="auto">
          <a:xfrm>
            <a:off x="7291988" y="5607615"/>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8" name="Oval 2227">
            <a:extLst>
              <a:ext uri="{FF2B5EF4-FFF2-40B4-BE49-F238E27FC236}">
                <a16:creationId xmlns:a16="http://schemas.microsoft.com/office/drawing/2014/main" id="{B2245213-6984-44EA-8ADC-4BBCE270E2D5}"/>
              </a:ext>
            </a:extLst>
          </p:cNvPr>
          <p:cNvSpPr/>
          <p:nvPr/>
        </p:nvSpPr>
        <p:spPr bwMode="auto">
          <a:xfrm>
            <a:off x="8473633" y="5645598"/>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29" name="Oval 2228">
            <a:extLst>
              <a:ext uri="{FF2B5EF4-FFF2-40B4-BE49-F238E27FC236}">
                <a16:creationId xmlns:a16="http://schemas.microsoft.com/office/drawing/2014/main" id="{8DD8FC78-F0DC-4F72-A573-48D9D36D8A18}"/>
              </a:ext>
            </a:extLst>
          </p:cNvPr>
          <p:cNvSpPr/>
          <p:nvPr/>
        </p:nvSpPr>
        <p:spPr bwMode="auto">
          <a:xfrm>
            <a:off x="8902698" y="5140567"/>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30" name="Oval 2229">
            <a:extLst>
              <a:ext uri="{FF2B5EF4-FFF2-40B4-BE49-F238E27FC236}">
                <a16:creationId xmlns:a16="http://schemas.microsoft.com/office/drawing/2014/main" id="{A7B19D61-BE94-479D-8D01-01D5D8A974A1}"/>
              </a:ext>
            </a:extLst>
          </p:cNvPr>
          <p:cNvSpPr/>
          <p:nvPr/>
        </p:nvSpPr>
        <p:spPr bwMode="auto">
          <a:xfrm>
            <a:off x="9576541" y="5150415"/>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31" name="Oval 2230">
            <a:extLst>
              <a:ext uri="{FF2B5EF4-FFF2-40B4-BE49-F238E27FC236}">
                <a16:creationId xmlns:a16="http://schemas.microsoft.com/office/drawing/2014/main" id="{43D56894-3837-4C8C-B766-4CAC7FBCA879}"/>
              </a:ext>
            </a:extLst>
          </p:cNvPr>
          <p:cNvSpPr/>
          <p:nvPr/>
        </p:nvSpPr>
        <p:spPr bwMode="auto">
          <a:xfrm>
            <a:off x="9326136" y="5645598"/>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32" name="Oval 2231">
            <a:extLst>
              <a:ext uri="{FF2B5EF4-FFF2-40B4-BE49-F238E27FC236}">
                <a16:creationId xmlns:a16="http://schemas.microsoft.com/office/drawing/2014/main" id="{29C74088-0AF8-4F68-96FC-623AD860D3BA}"/>
              </a:ext>
            </a:extLst>
          </p:cNvPr>
          <p:cNvSpPr/>
          <p:nvPr/>
        </p:nvSpPr>
        <p:spPr bwMode="auto">
          <a:xfrm>
            <a:off x="10645685" y="5153229"/>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33" name="Oval 2232">
            <a:extLst>
              <a:ext uri="{FF2B5EF4-FFF2-40B4-BE49-F238E27FC236}">
                <a16:creationId xmlns:a16="http://schemas.microsoft.com/office/drawing/2014/main" id="{9A185A2E-44CA-426F-87F4-43E4C174FFEE}"/>
              </a:ext>
            </a:extLst>
          </p:cNvPr>
          <p:cNvSpPr/>
          <p:nvPr/>
        </p:nvSpPr>
        <p:spPr bwMode="auto">
          <a:xfrm>
            <a:off x="11022699" y="5639971"/>
            <a:ext cx="167640" cy="16764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cxnSp>
        <p:nvCxnSpPr>
          <p:cNvPr id="2234" name="Straight Arrow Connector 2233">
            <a:extLst>
              <a:ext uri="{FF2B5EF4-FFF2-40B4-BE49-F238E27FC236}">
                <a16:creationId xmlns:a16="http://schemas.microsoft.com/office/drawing/2014/main" id="{444EAB56-4094-49C2-878F-58E7B7C5818F}"/>
              </a:ext>
            </a:extLst>
          </p:cNvPr>
          <p:cNvCxnSpPr>
            <a:cxnSpLocks/>
          </p:cNvCxnSpPr>
          <p:nvPr/>
        </p:nvCxnSpPr>
        <p:spPr bwMode="auto">
          <a:xfrm>
            <a:off x="7211099" y="5297893"/>
            <a:ext cx="133643" cy="324964"/>
          </a:xfrm>
          <a:prstGeom prst="straightConnector1">
            <a:avLst/>
          </a:prstGeom>
          <a:noFill/>
          <a:ln w="28575" cap="flat" cmpd="sng" algn="ctr">
            <a:solidFill>
              <a:schemeClr val="bg1"/>
            </a:solidFill>
            <a:prstDash val="sysDash"/>
            <a:round/>
            <a:headEnd type="none" w="med" len="med"/>
            <a:tailEnd type="triangle"/>
          </a:ln>
          <a:effectLst/>
        </p:spPr>
      </p:cxnSp>
      <p:cxnSp>
        <p:nvCxnSpPr>
          <p:cNvPr id="2236" name="Straight Arrow Connector 2235">
            <a:extLst>
              <a:ext uri="{FF2B5EF4-FFF2-40B4-BE49-F238E27FC236}">
                <a16:creationId xmlns:a16="http://schemas.microsoft.com/office/drawing/2014/main" id="{9AC3E978-36B6-4F73-AA83-9F5692263E1C}"/>
              </a:ext>
            </a:extLst>
          </p:cNvPr>
          <p:cNvCxnSpPr>
            <a:cxnSpLocks/>
          </p:cNvCxnSpPr>
          <p:nvPr/>
        </p:nvCxnSpPr>
        <p:spPr bwMode="auto">
          <a:xfrm flipH="1">
            <a:off x="7437589" y="5310554"/>
            <a:ext cx="220863" cy="301048"/>
          </a:xfrm>
          <a:prstGeom prst="straightConnector1">
            <a:avLst/>
          </a:prstGeom>
          <a:noFill/>
          <a:ln w="28575" cap="flat" cmpd="sng" algn="ctr">
            <a:solidFill>
              <a:schemeClr val="bg1"/>
            </a:solidFill>
            <a:prstDash val="sysDash"/>
            <a:round/>
            <a:headEnd type="none" w="med" len="med"/>
            <a:tailEnd type="triangle"/>
          </a:ln>
          <a:effectLst/>
        </p:spPr>
      </p:cxnSp>
      <p:sp>
        <p:nvSpPr>
          <p:cNvPr id="2238" name="TextBox 2237">
            <a:extLst>
              <a:ext uri="{FF2B5EF4-FFF2-40B4-BE49-F238E27FC236}">
                <a16:creationId xmlns:a16="http://schemas.microsoft.com/office/drawing/2014/main" id="{283FB60D-1CFE-4EFC-A4E9-8318D868FB46}"/>
              </a:ext>
            </a:extLst>
          </p:cNvPr>
          <p:cNvSpPr txBox="1"/>
          <p:nvPr/>
        </p:nvSpPr>
        <p:spPr bwMode="auto">
          <a:xfrm>
            <a:off x="6814155" y="4942919"/>
            <a:ext cx="685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CARD11</a:t>
            </a:r>
          </a:p>
        </p:txBody>
      </p:sp>
      <p:sp>
        <p:nvSpPr>
          <p:cNvPr id="2239" name="TextBox 2238">
            <a:extLst>
              <a:ext uri="{FF2B5EF4-FFF2-40B4-BE49-F238E27FC236}">
                <a16:creationId xmlns:a16="http://schemas.microsoft.com/office/drawing/2014/main" id="{71CCC570-0AD3-4EC8-8E46-C390652FB196}"/>
              </a:ext>
            </a:extLst>
          </p:cNvPr>
          <p:cNvSpPr txBox="1"/>
          <p:nvPr/>
        </p:nvSpPr>
        <p:spPr bwMode="auto">
          <a:xfrm>
            <a:off x="7452828" y="4952766"/>
            <a:ext cx="5235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CD83</a:t>
            </a:r>
          </a:p>
        </p:txBody>
      </p:sp>
      <p:sp>
        <p:nvSpPr>
          <p:cNvPr id="2240" name="TextBox 2239">
            <a:extLst>
              <a:ext uri="{FF2B5EF4-FFF2-40B4-BE49-F238E27FC236}">
                <a16:creationId xmlns:a16="http://schemas.microsoft.com/office/drawing/2014/main" id="{73C3A5C1-570D-440C-8E12-DF22A2A16D3F}"/>
              </a:ext>
            </a:extLst>
          </p:cNvPr>
          <p:cNvSpPr txBox="1"/>
          <p:nvPr/>
        </p:nvSpPr>
        <p:spPr bwMode="auto">
          <a:xfrm>
            <a:off x="7136775" y="5707965"/>
            <a:ext cx="5235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SGK1</a:t>
            </a:r>
          </a:p>
        </p:txBody>
      </p:sp>
      <p:sp>
        <p:nvSpPr>
          <p:cNvPr id="2241" name="TextBox 2240">
            <a:extLst>
              <a:ext uri="{FF2B5EF4-FFF2-40B4-BE49-F238E27FC236}">
                <a16:creationId xmlns:a16="http://schemas.microsoft.com/office/drawing/2014/main" id="{EDFE6B42-8B6F-4AEE-BDFB-3F03F05CEA02}"/>
              </a:ext>
            </a:extLst>
          </p:cNvPr>
          <p:cNvSpPr txBox="1"/>
          <p:nvPr/>
        </p:nvSpPr>
        <p:spPr bwMode="auto">
          <a:xfrm>
            <a:off x="8685586" y="4941277"/>
            <a:ext cx="6412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MYD88</a:t>
            </a:r>
          </a:p>
        </p:txBody>
      </p:sp>
      <p:sp>
        <p:nvSpPr>
          <p:cNvPr id="2242" name="Oval 2241">
            <a:extLst>
              <a:ext uri="{FF2B5EF4-FFF2-40B4-BE49-F238E27FC236}">
                <a16:creationId xmlns:a16="http://schemas.microsoft.com/office/drawing/2014/main" id="{505F8F7D-3154-4E3F-9309-2D7CF0098CF1}"/>
              </a:ext>
            </a:extLst>
          </p:cNvPr>
          <p:cNvSpPr/>
          <p:nvPr/>
        </p:nvSpPr>
        <p:spPr bwMode="auto">
          <a:xfrm>
            <a:off x="8114906" y="5642785"/>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3" name="Oval 2242">
            <a:extLst>
              <a:ext uri="{FF2B5EF4-FFF2-40B4-BE49-F238E27FC236}">
                <a16:creationId xmlns:a16="http://schemas.microsoft.com/office/drawing/2014/main" id="{5D370A2D-2253-442B-BCCC-72429D47AB41}"/>
              </a:ext>
            </a:extLst>
          </p:cNvPr>
          <p:cNvSpPr/>
          <p:nvPr/>
        </p:nvSpPr>
        <p:spPr bwMode="auto">
          <a:xfrm>
            <a:off x="9804436" y="5632938"/>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4" name="Oval 2243">
            <a:extLst>
              <a:ext uri="{FF2B5EF4-FFF2-40B4-BE49-F238E27FC236}">
                <a16:creationId xmlns:a16="http://schemas.microsoft.com/office/drawing/2014/main" id="{A99F2B43-17BF-4D46-B703-CD11CF0272E7}"/>
              </a:ext>
            </a:extLst>
          </p:cNvPr>
          <p:cNvSpPr/>
          <p:nvPr/>
        </p:nvSpPr>
        <p:spPr bwMode="auto">
          <a:xfrm>
            <a:off x="10261636" y="5632938"/>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5" name="Oval 2244">
            <a:extLst>
              <a:ext uri="{FF2B5EF4-FFF2-40B4-BE49-F238E27FC236}">
                <a16:creationId xmlns:a16="http://schemas.microsoft.com/office/drawing/2014/main" id="{56534880-FCDF-4C32-B8C1-E0303E3D7D74}"/>
              </a:ext>
            </a:extLst>
          </p:cNvPr>
          <p:cNvSpPr/>
          <p:nvPr/>
        </p:nvSpPr>
        <p:spPr bwMode="auto">
          <a:xfrm>
            <a:off x="10666786" y="5637159"/>
            <a:ext cx="167640" cy="16764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6" name="Oval 2245">
            <a:extLst>
              <a:ext uri="{FF2B5EF4-FFF2-40B4-BE49-F238E27FC236}">
                <a16:creationId xmlns:a16="http://schemas.microsoft.com/office/drawing/2014/main" id="{49B6CF39-BECA-4EAE-8995-D9BD31CB3104}"/>
              </a:ext>
            </a:extLst>
          </p:cNvPr>
          <p:cNvSpPr/>
          <p:nvPr/>
        </p:nvSpPr>
        <p:spPr bwMode="auto">
          <a:xfrm>
            <a:off x="10205365" y="5134942"/>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7" name="Oval 2246">
            <a:extLst>
              <a:ext uri="{FF2B5EF4-FFF2-40B4-BE49-F238E27FC236}">
                <a16:creationId xmlns:a16="http://schemas.microsoft.com/office/drawing/2014/main" id="{1A43D440-F42F-4876-897F-989E3DC1512E}"/>
              </a:ext>
            </a:extLst>
          </p:cNvPr>
          <p:cNvSpPr/>
          <p:nvPr/>
        </p:nvSpPr>
        <p:spPr bwMode="auto">
          <a:xfrm>
            <a:off x="8901290" y="5631532"/>
            <a:ext cx="167640" cy="16764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itchFamily="34" charset="-128"/>
              <a:cs typeface="+mn-cs"/>
            </a:endParaRPr>
          </a:p>
        </p:txBody>
      </p:sp>
      <p:sp>
        <p:nvSpPr>
          <p:cNvPr id="2248" name="TextBox 2247">
            <a:extLst>
              <a:ext uri="{FF2B5EF4-FFF2-40B4-BE49-F238E27FC236}">
                <a16:creationId xmlns:a16="http://schemas.microsoft.com/office/drawing/2014/main" id="{613F3A57-3E6D-4CD7-8783-EFAB8BB0219C}"/>
              </a:ext>
            </a:extLst>
          </p:cNvPr>
          <p:cNvSpPr txBox="1"/>
          <p:nvPr/>
        </p:nvSpPr>
        <p:spPr bwMode="auto">
          <a:xfrm>
            <a:off x="8303968" y="5770098"/>
            <a:ext cx="641253" cy="37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BTG1</a:t>
            </a:r>
          </a:p>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ETV6</a:t>
            </a:r>
          </a:p>
        </p:txBody>
      </p:sp>
      <p:sp>
        <p:nvSpPr>
          <p:cNvPr id="2249" name="TextBox 2248">
            <a:extLst>
              <a:ext uri="{FF2B5EF4-FFF2-40B4-BE49-F238E27FC236}">
                <a16:creationId xmlns:a16="http://schemas.microsoft.com/office/drawing/2014/main" id="{907E84C5-6404-4FCE-A96A-4C12AE2E897C}"/>
              </a:ext>
            </a:extLst>
          </p:cNvPr>
          <p:cNvSpPr txBox="1"/>
          <p:nvPr/>
        </p:nvSpPr>
        <p:spPr bwMode="auto">
          <a:xfrm>
            <a:off x="9188037" y="5777132"/>
            <a:ext cx="641253"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P1M1</a:t>
            </a:r>
          </a:p>
        </p:txBody>
      </p:sp>
      <p:sp>
        <p:nvSpPr>
          <p:cNvPr id="2250" name="TextBox 2249">
            <a:extLst>
              <a:ext uri="{FF2B5EF4-FFF2-40B4-BE49-F238E27FC236}">
                <a16:creationId xmlns:a16="http://schemas.microsoft.com/office/drawing/2014/main" id="{09EB47FA-2B45-4891-BDCD-536B8FD7CC66}"/>
              </a:ext>
            </a:extLst>
          </p:cNvPr>
          <p:cNvSpPr txBox="1"/>
          <p:nvPr/>
        </p:nvSpPr>
        <p:spPr bwMode="auto">
          <a:xfrm>
            <a:off x="9330122" y="4993796"/>
            <a:ext cx="838200"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TBL1XR1</a:t>
            </a:r>
          </a:p>
        </p:txBody>
      </p:sp>
      <p:sp>
        <p:nvSpPr>
          <p:cNvPr id="2251" name="TextBox 2250">
            <a:extLst>
              <a:ext uri="{FF2B5EF4-FFF2-40B4-BE49-F238E27FC236}">
                <a16:creationId xmlns:a16="http://schemas.microsoft.com/office/drawing/2014/main" id="{39101779-8AB8-4DF2-8583-FB097F9BE644}"/>
              </a:ext>
            </a:extLst>
          </p:cNvPr>
          <p:cNvSpPr txBox="1"/>
          <p:nvPr/>
        </p:nvSpPr>
        <p:spPr bwMode="auto">
          <a:xfrm>
            <a:off x="10498678" y="4985356"/>
            <a:ext cx="611945"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CD79B</a:t>
            </a:r>
          </a:p>
        </p:txBody>
      </p:sp>
      <p:sp>
        <p:nvSpPr>
          <p:cNvPr id="2252" name="TextBox 2251">
            <a:extLst>
              <a:ext uri="{FF2B5EF4-FFF2-40B4-BE49-F238E27FC236}">
                <a16:creationId xmlns:a16="http://schemas.microsoft.com/office/drawing/2014/main" id="{449CA447-FC62-4707-B0CE-54EBBABA1A99}"/>
              </a:ext>
            </a:extLst>
          </p:cNvPr>
          <p:cNvSpPr txBox="1"/>
          <p:nvPr/>
        </p:nvSpPr>
        <p:spPr bwMode="auto">
          <a:xfrm>
            <a:off x="10898669" y="5761892"/>
            <a:ext cx="611945"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HLA-A</a:t>
            </a:r>
          </a:p>
        </p:txBody>
      </p:sp>
      <p:sp>
        <p:nvSpPr>
          <p:cNvPr id="2253" name="TextBox 2252">
            <a:extLst>
              <a:ext uri="{FF2B5EF4-FFF2-40B4-BE49-F238E27FC236}">
                <a16:creationId xmlns:a16="http://schemas.microsoft.com/office/drawing/2014/main" id="{7BA5CEA1-111B-4E31-80F3-231AE5DCD95B}"/>
              </a:ext>
            </a:extLst>
          </p:cNvPr>
          <p:cNvSpPr txBox="1"/>
          <p:nvPr/>
        </p:nvSpPr>
        <p:spPr bwMode="auto">
          <a:xfrm>
            <a:off x="9950508" y="4979728"/>
            <a:ext cx="792949"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17q25.1</a:t>
            </a:r>
          </a:p>
        </p:txBody>
      </p:sp>
      <p:sp>
        <p:nvSpPr>
          <p:cNvPr id="2254" name="TextBox 2253">
            <a:extLst>
              <a:ext uri="{FF2B5EF4-FFF2-40B4-BE49-F238E27FC236}">
                <a16:creationId xmlns:a16="http://schemas.microsoft.com/office/drawing/2014/main" id="{E59D324E-E5EE-4547-BBC1-CC3276CA7B2E}"/>
              </a:ext>
            </a:extLst>
          </p:cNvPr>
          <p:cNvSpPr txBox="1"/>
          <p:nvPr/>
        </p:nvSpPr>
        <p:spPr bwMode="auto">
          <a:xfrm>
            <a:off x="8647839" y="5757672"/>
            <a:ext cx="792949"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15873"/>
                </a:solidFill>
                <a:effectLst/>
                <a:uLnTx/>
                <a:uFillTx/>
                <a:latin typeface="Calibri" panose="020F0502020204030204" pitchFamily="34" charset="0"/>
                <a:ea typeface="ＭＳ Ｐゴシック" pitchFamily="34" charset="-128"/>
                <a:cs typeface="+mn-cs"/>
              </a:rPr>
              <a:t>19p13.2</a:t>
            </a:r>
          </a:p>
        </p:txBody>
      </p:sp>
      <p:sp>
        <p:nvSpPr>
          <p:cNvPr id="2255" name="TextBox 2254">
            <a:extLst>
              <a:ext uri="{FF2B5EF4-FFF2-40B4-BE49-F238E27FC236}">
                <a16:creationId xmlns:a16="http://schemas.microsoft.com/office/drawing/2014/main" id="{A70CE125-DB59-4F4E-BA5A-C48AD0262A53}"/>
              </a:ext>
            </a:extLst>
          </p:cNvPr>
          <p:cNvSpPr txBox="1"/>
          <p:nvPr/>
        </p:nvSpPr>
        <p:spPr bwMode="auto">
          <a:xfrm>
            <a:off x="8010883" y="5775327"/>
            <a:ext cx="516225" cy="379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3p</a:t>
            </a:r>
          </a:p>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18p</a:t>
            </a:r>
          </a:p>
        </p:txBody>
      </p:sp>
      <p:sp>
        <p:nvSpPr>
          <p:cNvPr id="2256" name="TextBox 2255">
            <a:extLst>
              <a:ext uri="{FF2B5EF4-FFF2-40B4-BE49-F238E27FC236}">
                <a16:creationId xmlns:a16="http://schemas.microsoft.com/office/drawing/2014/main" id="{8EABA67C-3E47-4093-8B0E-69325BE0D472}"/>
              </a:ext>
            </a:extLst>
          </p:cNvPr>
          <p:cNvSpPr txBox="1"/>
          <p:nvPr/>
        </p:nvSpPr>
        <p:spPr bwMode="auto">
          <a:xfrm>
            <a:off x="9701509" y="5764705"/>
            <a:ext cx="453917"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19q</a:t>
            </a:r>
          </a:p>
        </p:txBody>
      </p:sp>
      <p:sp>
        <p:nvSpPr>
          <p:cNvPr id="2257" name="TextBox 2256">
            <a:extLst>
              <a:ext uri="{FF2B5EF4-FFF2-40B4-BE49-F238E27FC236}">
                <a16:creationId xmlns:a16="http://schemas.microsoft.com/office/drawing/2014/main" id="{FC5982A0-9558-4DD2-B741-2B2699F61B89}"/>
              </a:ext>
            </a:extLst>
          </p:cNvPr>
          <p:cNvSpPr txBox="1"/>
          <p:nvPr/>
        </p:nvSpPr>
        <p:spPr bwMode="auto">
          <a:xfrm>
            <a:off x="10169964" y="5774552"/>
            <a:ext cx="453917"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3q</a:t>
            </a:r>
          </a:p>
        </p:txBody>
      </p:sp>
      <p:sp>
        <p:nvSpPr>
          <p:cNvPr id="2258" name="TextBox 2257">
            <a:extLst>
              <a:ext uri="{FF2B5EF4-FFF2-40B4-BE49-F238E27FC236}">
                <a16:creationId xmlns:a16="http://schemas.microsoft.com/office/drawing/2014/main" id="{0795E5B9-258F-48DE-9301-EA512B9BC52C}"/>
              </a:ext>
            </a:extLst>
          </p:cNvPr>
          <p:cNvSpPr txBox="1"/>
          <p:nvPr/>
        </p:nvSpPr>
        <p:spPr bwMode="auto">
          <a:xfrm>
            <a:off x="10562453" y="5775959"/>
            <a:ext cx="453917" cy="238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ts val="11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E1471D"/>
                </a:solidFill>
                <a:effectLst/>
                <a:uLnTx/>
                <a:uFillTx/>
                <a:latin typeface="Calibri" panose="020F0502020204030204" pitchFamily="34" charset="0"/>
                <a:ea typeface="ＭＳ Ｐゴシック" pitchFamily="34" charset="-128"/>
                <a:cs typeface="+mn-cs"/>
              </a:rPr>
              <a:t>18q</a:t>
            </a:r>
          </a:p>
        </p:txBody>
      </p:sp>
      <p:cxnSp>
        <p:nvCxnSpPr>
          <p:cNvPr id="2259" name="Straight Arrow Connector 2258">
            <a:extLst>
              <a:ext uri="{FF2B5EF4-FFF2-40B4-BE49-F238E27FC236}">
                <a16:creationId xmlns:a16="http://schemas.microsoft.com/office/drawing/2014/main" id="{DFC4C9EF-E652-4341-B10B-CF6FDAE6FD99}"/>
              </a:ext>
            </a:extLst>
          </p:cNvPr>
          <p:cNvCxnSpPr>
            <a:cxnSpLocks/>
          </p:cNvCxnSpPr>
          <p:nvPr/>
        </p:nvCxnSpPr>
        <p:spPr bwMode="auto">
          <a:xfrm flipH="1">
            <a:off x="8278796" y="5316181"/>
            <a:ext cx="717453" cy="351692"/>
          </a:xfrm>
          <a:prstGeom prst="straightConnector1">
            <a:avLst/>
          </a:prstGeom>
          <a:noFill/>
          <a:ln w="28575" cap="flat" cmpd="sng" algn="ctr">
            <a:solidFill>
              <a:schemeClr val="bg1"/>
            </a:solidFill>
            <a:prstDash val="sysDash"/>
            <a:round/>
            <a:headEnd type="none" w="med" len="med"/>
            <a:tailEnd type="triangle"/>
          </a:ln>
          <a:effectLst/>
        </p:spPr>
      </p:cxnSp>
      <p:cxnSp>
        <p:nvCxnSpPr>
          <p:cNvPr id="2262" name="Straight Arrow Connector 2261">
            <a:extLst>
              <a:ext uri="{FF2B5EF4-FFF2-40B4-BE49-F238E27FC236}">
                <a16:creationId xmlns:a16="http://schemas.microsoft.com/office/drawing/2014/main" id="{30A1046E-CDAD-4E2D-80D5-A81FFF964FBC}"/>
              </a:ext>
            </a:extLst>
          </p:cNvPr>
          <p:cNvCxnSpPr>
            <a:cxnSpLocks/>
          </p:cNvCxnSpPr>
          <p:nvPr/>
        </p:nvCxnSpPr>
        <p:spPr bwMode="auto">
          <a:xfrm flipH="1">
            <a:off x="8606574" y="5316181"/>
            <a:ext cx="395302" cy="317930"/>
          </a:xfrm>
          <a:prstGeom prst="straightConnector1">
            <a:avLst/>
          </a:prstGeom>
          <a:noFill/>
          <a:ln w="28575" cap="flat" cmpd="sng" algn="ctr">
            <a:solidFill>
              <a:schemeClr val="bg1"/>
            </a:solidFill>
            <a:prstDash val="sysDash"/>
            <a:round/>
            <a:headEnd type="none" w="med" len="med"/>
            <a:tailEnd type="triangle"/>
          </a:ln>
          <a:effectLst/>
        </p:spPr>
      </p:cxnSp>
      <p:cxnSp>
        <p:nvCxnSpPr>
          <p:cNvPr id="2265" name="Straight Arrow Connector 2264">
            <a:extLst>
              <a:ext uri="{FF2B5EF4-FFF2-40B4-BE49-F238E27FC236}">
                <a16:creationId xmlns:a16="http://schemas.microsoft.com/office/drawing/2014/main" id="{88CCECA1-17A7-45EB-8B0B-2A96D328CA1A}"/>
              </a:ext>
            </a:extLst>
          </p:cNvPr>
          <p:cNvCxnSpPr>
            <a:cxnSpLocks/>
          </p:cNvCxnSpPr>
          <p:nvPr/>
        </p:nvCxnSpPr>
        <p:spPr bwMode="auto">
          <a:xfrm flipH="1">
            <a:off x="8989215" y="5318995"/>
            <a:ext cx="9847" cy="291201"/>
          </a:xfrm>
          <a:prstGeom prst="straightConnector1">
            <a:avLst/>
          </a:prstGeom>
          <a:noFill/>
          <a:ln w="28575" cap="flat" cmpd="sng" algn="ctr">
            <a:solidFill>
              <a:schemeClr val="bg1"/>
            </a:solidFill>
            <a:prstDash val="sysDash"/>
            <a:round/>
            <a:headEnd type="none" w="med" len="med"/>
            <a:tailEnd type="triangle"/>
          </a:ln>
          <a:effectLst/>
        </p:spPr>
      </p:cxnSp>
      <p:cxnSp>
        <p:nvCxnSpPr>
          <p:cNvPr id="2268" name="Straight Arrow Connector 2267">
            <a:extLst>
              <a:ext uri="{FF2B5EF4-FFF2-40B4-BE49-F238E27FC236}">
                <a16:creationId xmlns:a16="http://schemas.microsoft.com/office/drawing/2014/main" id="{09A67087-7A05-422E-9821-2D39980CAF45}"/>
              </a:ext>
            </a:extLst>
          </p:cNvPr>
          <p:cNvCxnSpPr>
            <a:cxnSpLocks/>
          </p:cNvCxnSpPr>
          <p:nvPr/>
        </p:nvCxnSpPr>
        <p:spPr bwMode="auto">
          <a:xfrm>
            <a:off x="9003282" y="5316181"/>
            <a:ext cx="368574" cy="324964"/>
          </a:xfrm>
          <a:prstGeom prst="straightConnector1">
            <a:avLst/>
          </a:prstGeom>
          <a:noFill/>
          <a:ln w="28575" cap="flat" cmpd="sng" algn="ctr">
            <a:solidFill>
              <a:schemeClr val="bg1"/>
            </a:solidFill>
            <a:prstDash val="sysDash"/>
            <a:round/>
            <a:headEnd type="none" w="med" len="med"/>
            <a:tailEnd type="triangle"/>
          </a:ln>
          <a:effectLst/>
        </p:spPr>
      </p:cxnSp>
      <p:cxnSp>
        <p:nvCxnSpPr>
          <p:cNvPr id="2272" name="Straight Arrow Connector 2271">
            <a:extLst>
              <a:ext uri="{FF2B5EF4-FFF2-40B4-BE49-F238E27FC236}">
                <a16:creationId xmlns:a16="http://schemas.microsoft.com/office/drawing/2014/main" id="{466DAC90-5673-4F08-B082-576619772CD9}"/>
              </a:ext>
            </a:extLst>
          </p:cNvPr>
          <p:cNvCxnSpPr>
            <a:cxnSpLocks/>
          </p:cNvCxnSpPr>
          <p:nvPr/>
        </p:nvCxnSpPr>
        <p:spPr bwMode="auto">
          <a:xfrm>
            <a:off x="8999062" y="5304927"/>
            <a:ext cx="828587" cy="348879"/>
          </a:xfrm>
          <a:prstGeom prst="straightConnector1">
            <a:avLst/>
          </a:prstGeom>
          <a:noFill/>
          <a:ln w="28575" cap="flat" cmpd="sng" algn="ctr">
            <a:solidFill>
              <a:schemeClr val="bg1"/>
            </a:solidFill>
            <a:prstDash val="sysDash"/>
            <a:round/>
            <a:headEnd type="none" w="med" len="med"/>
            <a:tailEnd type="triangle"/>
          </a:ln>
          <a:effectLst/>
        </p:spPr>
      </p:cxnSp>
      <p:cxnSp>
        <p:nvCxnSpPr>
          <p:cNvPr id="2276" name="Straight Arrow Connector 2275">
            <a:extLst>
              <a:ext uri="{FF2B5EF4-FFF2-40B4-BE49-F238E27FC236}">
                <a16:creationId xmlns:a16="http://schemas.microsoft.com/office/drawing/2014/main" id="{9AAF3F0E-01EB-41C6-A5F4-23DCD4D22534}"/>
              </a:ext>
            </a:extLst>
          </p:cNvPr>
          <p:cNvCxnSpPr>
            <a:cxnSpLocks/>
          </p:cNvCxnSpPr>
          <p:nvPr/>
        </p:nvCxnSpPr>
        <p:spPr bwMode="auto">
          <a:xfrm>
            <a:off x="9014537" y="5316181"/>
            <a:ext cx="1274533" cy="331997"/>
          </a:xfrm>
          <a:prstGeom prst="straightConnector1">
            <a:avLst/>
          </a:prstGeom>
          <a:noFill/>
          <a:ln w="28575" cap="flat" cmpd="sng" algn="ctr">
            <a:solidFill>
              <a:schemeClr val="bg1"/>
            </a:solidFill>
            <a:prstDash val="sysDash"/>
            <a:round/>
            <a:headEnd type="none" w="med" len="med"/>
            <a:tailEnd type="triangle"/>
          </a:ln>
          <a:effectLst/>
        </p:spPr>
      </p:cxnSp>
      <p:cxnSp>
        <p:nvCxnSpPr>
          <p:cNvPr id="2280" name="Straight Arrow Connector 2279">
            <a:extLst>
              <a:ext uri="{FF2B5EF4-FFF2-40B4-BE49-F238E27FC236}">
                <a16:creationId xmlns:a16="http://schemas.microsoft.com/office/drawing/2014/main" id="{179AABB4-458F-424C-80F8-7AD9058A16ED}"/>
              </a:ext>
            </a:extLst>
          </p:cNvPr>
          <p:cNvCxnSpPr>
            <a:cxnSpLocks/>
          </p:cNvCxnSpPr>
          <p:nvPr/>
        </p:nvCxnSpPr>
        <p:spPr bwMode="auto">
          <a:xfrm>
            <a:off x="9025791" y="5313367"/>
            <a:ext cx="1644514" cy="351693"/>
          </a:xfrm>
          <a:prstGeom prst="straightConnector1">
            <a:avLst/>
          </a:prstGeom>
          <a:noFill/>
          <a:ln w="28575" cap="flat" cmpd="sng" algn="ctr">
            <a:solidFill>
              <a:schemeClr val="bg1"/>
            </a:solidFill>
            <a:prstDash val="sysDash"/>
            <a:round/>
            <a:headEnd type="none" w="med" len="med"/>
            <a:tailEnd type="triangle"/>
          </a:ln>
          <a:effectLst/>
        </p:spPr>
      </p:cxnSp>
      <p:cxnSp>
        <p:nvCxnSpPr>
          <p:cNvPr id="2283" name="Straight Arrow Connector 2282">
            <a:extLst>
              <a:ext uri="{FF2B5EF4-FFF2-40B4-BE49-F238E27FC236}">
                <a16:creationId xmlns:a16="http://schemas.microsoft.com/office/drawing/2014/main" id="{2215068C-E991-41AB-88C5-3CC928A071D1}"/>
              </a:ext>
            </a:extLst>
          </p:cNvPr>
          <p:cNvCxnSpPr>
            <a:cxnSpLocks/>
          </p:cNvCxnSpPr>
          <p:nvPr/>
        </p:nvCxnSpPr>
        <p:spPr bwMode="auto">
          <a:xfrm flipH="1">
            <a:off x="9418279" y="5326029"/>
            <a:ext cx="227897" cy="309489"/>
          </a:xfrm>
          <a:prstGeom prst="straightConnector1">
            <a:avLst/>
          </a:prstGeom>
          <a:noFill/>
          <a:ln w="28575" cap="flat" cmpd="sng" algn="ctr">
            <a:solidFill>
              <a:schemeClr val="bg1"/>
            </a:solidFill>
            <a:prstDash val="sysDash"/>
            <a:round/>
            <a:headEnd type="none" w="med" len="med"/>
            <a:tailEnd type="triangle"/>
          </a:ln>
          <a:effectLst/>
        </p:spPr>
      </p:cxnSp>
      <p:cxnSp>
        <p:nvCxnSpPr>
          <p:cNvPr id="2285" name="Straight Arrow Connector 2284">
            <a:extLst>
              <a:ext uri="{FF2B5EF4-FFF2-40B4-BE49-F238E27FC236}">
                <a16:creationId xmlns:a16="http://schemas.microsoft.com/office/drawing/2014/main" id="{253E703D-2D4F-4F9A-8C7F-52F2E55EC4ED}"/>
              </a:ext>
            </a:extLst>
          </p:cNvPr>
          <p:cNvCxnSpPr>
            <a:cxnSpLocks/>
          </p:cNvCxnSpPr>
          <p:nvPr/>
        </p:nvCxnSpPr>
        <p:spPr bwMode="auto">
          <a:xfrm>
            <a:off x="9651803" y="5338689"/>
            <a:ext cx="220862" cy="295422"/>
          </a:xfrm>
          <a:prstGeom prst="straightConnector1">
            <a:avLst/>
          </a:prstGeom>
          <a:noFill/>
          <a:ln w="28575" cap="flat" cmpd="sng" algn="ctr">
            <a:solidFill>
              <a:schemeClr val="bg1"/>
            </a:solidFill>
            <a:prstDash val="sysDash"/>
            <a:round/>
            <a:headEnd type="none" w="med" len="med"/>
            <a:tailEnd type="triangle"/>
          </a:ln>
          <a:effectLst/>
        </p:spPr>
      </p:cxnSp>
      <p:cxnSp>
        <p:nvCxnSpPr>
          <p:cNvPr id="2288" name="Straight Arrow Connector 2287">
            <a:extLst>
              <a:ext uri="{FF2B5EF4-FFF2-40B4-BE49-F238E27FC236}">
                <a16:creationId xmlns:a16="http://schemas.microsoft.com/office/drawing/2014/main" id="{5F007510-9665-4C02-A2D2-04A040960DBA}"/>
              </a:ext>
            </a:extLst>
          </p:cNvPr>
          <p:cNvCxnSpPr>
            <a:cxnSpLocks/>
          </p:cNvCxnSpPr>
          <p:nvPr/>
        </p:nvCxnSpPr>
        <p:spPr bwMode="auto">
          <a:xfrm flipH="1">
            <a:off x="9899394" y="5317588"/>
            <a:ext cx="354506" cy="315116"/>
          </a:xfrm>
          <a:prstGeom prst="straightConnector1">
            <a:avLst/>
          </a:prstGeom>
          <a:noFill/>
          <a:ln w="28575" cap="flat" cmpd="sng" algn="ctr">
            <a:solidFill>
              <a:schemeClr val="bg1"/>
            </a:solidFill>
            <a:prstDash val="sysDash"/>
            <a:round/>
            <a:headEnd type="none" w="med" len="med"/>
            <a:tailEnd type="triangle"/>
          </a:ln>
          <a:effectLst/>
        </p:spPr>
      </p:cxnSp>
      <p:cxnSp>
        <p:nvCxnSpPr>
          <p:cNvPr id="2290" name="Straight Arrow Connector 2289">
            <a:extLst>
              <a:ext uri="{FF2B5EF4-FFF2-40B4-BE49-F238E27FC236}">
                <a16:creationId xmlns:a16="http://schemas.microsoft.com/office/drawing/2014/main" id="{A7E26685-D323-49F2-8004-A0A076D5010C}"/>
              </a:ext>
            </a:extLst>
          </p:cNvPr>
          <p:cNvCxnSpPr>
            <a:cxnSpLocks/>
          </p:cNvCxnSpPr>
          <p:nvPr/>
        </p:nvCxnSpPr>
        <p:spPr bwMode="auto">
          <a:xfrm flipH="1">
            <a:off x="9501279" y="5337283"/>
            <a:ext cx="1215448" cy="322150"/>
          </a:xfrm>
          <a:prstGeom prst="straightConnector1">
            <a:avLst/>
          </a:prstGeom>
          <a:noFill/>
          <a:ln w="28575" cap="flat" cmpd="sng" algn="ctr">
            <a:solidFill>
              <a:schemeClr val="bg1"/>
            </a:solidFill>
            <a:prstDash val="sysDash"/>
            <a:round/>
            <a:headEnd type="none" w="med" len="med"/>
            <a:tailEnd type="triangle"/>
          </a:ln>
          <a:effectLst/>
        </p:spPr>
      </p:cxnSp>
      <p:cxnSp>
        <p:nvCxnSpPr>
          <p:cNvPr id="2292" name="Straight Arrow Connector 2291">
            <a:extLst>
              <a:ext uri="{FF2B5EF4-FFF2-40B4-BE49-F238E27FC236}">
                <a16:creationId xmlns:a16="http://schemas.microsoft.com/office/drawing/2014/main" id="{F071C151-254E-4DE2-A18B-45114460299B}"/>
              </a:ext>
            </a:extLst>
          </p:cNvPr>
          <p:cNvCxnSpPr>
            <a:cxnSpLocks/>
          </p:cNvCxnSpPr>
          <p:nvPr/>
        </p:nvCxnSpPr>
        <p:spPr bwMode="auto">
          <a:xfrm flipH="1">
            <a:off x="9951445" y="5337283"/>
            <a:ext cx="765282" cy="319336"/>
          </a:xfrm>
          <a:prstGeom prst="straightConnector1">
            <a:avLst/>
          </a:prstGeom>
          <a:noFill/>
          <a:ln w="28575" cap="flat" cmpd="sng" algn="ctr">
            <a:solidFill>
              <a:schemeClr val="bg1"/>
            </a:solidFill>
            <a:prstDash val="sysDash"/>
            <a:round/>
            <a:headEnd type="none" w="med" len="med"/>
            <a:tailEnd type="triangle"/>
          </a:ln>
          <a:effectLst/>
        </p:spPr>
      </p:cxnSp>
      <p:cxnSp>
        <p:nvCxnSpPr>
          <p:cNvPr id="2294" name="Straight Arrow Connector 2293">
            <a:extLst>
              <a:ext uri="{FF2B5EF4-FFF2-40B4-BE49-F238E27FC236}">
                <a16:creationId xmlns:a16="http://schemas.microsoft.com/office/drawing/2014/main" id="{23921AAC-44DB-4166-8A12-7528B633215E}"/>
              </a:ext>
            </a:extLst>
          </p:cNvPr>
          <p:cNvCxnSpPr>
            <a:cxnSpLocks/>
          </p:cNvCxnSpPr>
          <p:nvPr/>
        </p:nvCxnSpPr>
        <p:spPr bwMode="auto">
          <a:xfrm flipH="1">
            <a:off x="10405831" y="5338689"/>
            <a:ext cx="310897" cy="317930"/>
          </a:xfrm>
          <a:prstGeom prst="straightConnector1">
            <a:avLst/>
          </a:prstGeom>
          <a:noFill/>
          <a:ln w="28575" cap="flat" cmpd="sng" algn="ctr">
            <a:solidFill>
              <a:schemeClr val="bg1"/>
            </a:solidFill>
            <a:prstDash val="sysDash"/>
            <a:round/>
            <a:headEnd type="none" w="med" len="med"/>
            <a:tailEnd type="triangle"/>
          </a:ln>
          <a:effectLst/>
        </p:spPr>
      </p:cxnSp>
      <p:cxnSp>
        <p:nvCxnSpPr>
          <p:cNvPr id="2296" name="Straight Arrow Connector 2295">
            <a:extLst>
              <a:ext uri="{FF2B5EF4-FFF2-40B4-BE49-F238E27FC236}">
                <a16:creationId xmlns:a16="http://schemas.microsoft.com/office/drawing/2014/main" id="{BA36860B-3A81-4684-92FD-223A837EF23A}"/>
              </a:ext>
            </a:extLst>
          </p:cNvPr>
          <p:cNvCxnSpPr>
            <a:cxnSpLocks/>
          </p:cNvCxnSpPr>
          <p:nvPr/>
        </p:nvCxnSpPr>
        <p:spPr bwMode="auto">
          <a:xfrm flipH="1">
            <a:off x="10726575" y="5328841"/>
            <a:ext cx="5627" cy="313710"/>
          </a:xfrm>
          <a:prstGeom prst="straightConnector1">
            <a:avLst/>
          </a:prstGeom>
          <a:noFill/>
          <a:ln w="28575" cap="flat" cmpd="sng" algn="ctr">
            <a:solidFill>
              <a:schemeClr val="bg1"/>
            </a:solidFill>
            <a:prstDash val="sysDash"/>
            <a:round/>
            <a:headEnd type="none" w="med" len="med"/>
            <a:tailEnd type="triangle"/>
          </a:ln>
          <a:effectLst/>
        </p:spPr>
      </p:cxnSp>
      <p:cxnSp>
        <p:nvCxnSpPr>
          <p:cNvPr id="2298" name="Straight Arrow Connector 2297">
            <a:extLst>
              <a:ext uri="{FF2B5EF4-FFF2-40B4-BE49-F238E27FC236}">
                <a16:creationId xmlns:a16="http://schemas.microsoft.com/office/drawing/2014/main" id="{DC4A08F1-3C94-44B0-84ED-008F840A9CE4}"/>
              </a:ext>
            </a:extLst>
          </p:cNvPr>
          <p:cNvCxnSpPr>
            <a:cxnSpLocks/>
          </p:cNvCxnSpPr>
          <p:nvPr/>
        </p:nvCxnSpPr>
        <p:spPr bwMode="auto">
          <a:xfrm>
            <a:off x="10723761" y="5338689"/>
            <a:ext cx="329184" cy="306676"/>
          </a:xfrm>
          <a:prstGeom prst="straightConnector1">
            <a:avLst/>
          </a:prstGeom>
          <a:noFill/>
          <a:ln w="28575" cap="flat" cmpd="sng" algn="ctr">
            <a:solidFill>
              <a:schemeClr val="bg1"/>
            </a:solidFill>
            <a:prstDash val="sysDash"/>
            <a:round/>
            <a:headEnd type="none" w="med" len="med"/>
            <a:tailEnd type="triangle"/>
          </a:ln>
          <a:effectLst/>
        </p:spPr>
      </p:cxnSp>
      <p:cxnSp>
        <p:nvCxnSpPr>
          <p:cNvPr id="2302" name="Straight Arrow Connector 2301">
            <a:extLst>
              <a:ext uri="{FF2B5EF4-FFF2-40B4-BE49-F238E27FC236}">
                <a16:creationId xmlns:a16="http://schemas.microsoft.com/office/drawing/2014/main" id="{C1BE66CD-3DEC-4472-B90A-40F9B6734698}"/>
              </a:ext>
            </a:extLst>
          </p:cNvPr>
          <p:cNvCxnSpPr>
            <a:cxnSpLocks/>
          </p:cNvCxnSpPr>
          <p:nvPr/>
        </p:nvCxnSpPr>
        <p:spPr bwMode="auto">
          <a:xfrm>
            <a:off x="6697628" y="6297972"/>
            <a:ext cx="304566" cy="0"/>
          </a:xfrm>
          <a:prstGeom prst="straightConnector1">
            <a:avLst/>
          </a:prstGeom>
          <a:noFill/>
          <a:ln w="28575" cap="flat" cmpd="sng" algn="ctr">
            <a:solidFill>
              <a:schemeClr val="bg1"/>
            </a:solidFill>
            <a:prstDash val="solid"/>
            <a:round/>
            <a:headEnd type="none" w="med" len="med"/>
            <a:tailEnd type="triangle"/>
          </a:ln>
          <a:effectLst/>
        </p:spPr>
      </p:cxnSp>
      <p:cxnSp>
        <p:nvCxnSpPr>
          <p:cNvPr id="2305" name="Straight Arrow Connector 2304">
            <a:extLst>
              <a:ext uri="{FF2B5EF4-FFF2-40B4-BE49-F238E27FC236}">
                <a16:creationId xmlns:a16="http://schemas.microsoft.com/office/drawing/2014/main" id="{E0907DD7-84DC-4DDC-8DE7-B512BE938338}"/>
              </a:ext>
            </a:extLst>
          </p:cNvPr>
          <p:cNvCxnSpPr>
            <a:cxnSpLocks/>
          </p:cNvCxnSpPr>
          <p:nvPr/>
        </p:nvCxnSpPr>
        <p:spPr bwMode="auto">
          <a:xfrm>
            <a:off x="7505818" y="6297972"/>
            <a:ext cx="304566" cy="0"/>
          </a:xfrm>
          <a:prstGeom prst="straightConnector1">
            <a:avLst/>
          </a:prstGeom>
          <a:noFill/>
          <a:ln w="28575" cap="flat" cmpd="sng" algn="ctr">
            <a:solidFill>
              <a:schemeClr val="bg1"/>
            </a:solidFill>
            <a:prstDash val="dash"/>
            <a:round/>
            <a:headEnd type="none" w="med" len="med"/>
            <a:tailEnd type="triangle"/>
          </a:ln>
          <a:effectLst/>
        </p:spPr>
      </p:cxnSp>
      <p:sp>
        <p:nvSpPr>
          <p:cNvPr id="2306" name="TextBox 2305">
            <a:extLst>
              <a:ext uri="{FF2B5EF4-FFF2-40B4-BE49-F238E27FC236}">
                <a16:creationId xmlns:a16="http://schemas.microsoft.com/office/drawing/2014/main" id="{86F18A27-9D02-446A-B013-AFAD5E20D100}"/>
              </a:ext>
            </a:extLst>
          </p:cNvPr>
          <p:cNvSpPr txBox="1"/>
          <p:nvPr/>
        </p:nvSpPr>
        <p:spPr bwMode="auto">
          <a:xfrm>
            <a:off x="6947799" y="6150730"/>
            <a:ext cx="85649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q = 0.1</a:t>
            </a:r>
          </a:p>
        </p:txBody>
      </p:sp>
      <p:sp>
        <p:nvSpPr>
          <p:cNvPr id="2307" name="TextBox 2306">
            <a:extLst>
              <a:ext uri="{FF2B5EF4-FFF2-40B4-BE49-F238E27FC236}">
                <a16:creationId xmlns:a16="http://schemas.microsoft.com/office/drawing/2014/main" id="{45C3FDBC-F297-4CFC-8DE1-C09E8EA644E5}"/>
              </a:ext>
            </a:extLst>
          </p:cNvPr>
          <p:cNvSpPr txBox="1"/>
          <p:nvPr/>
        </p:nvSpPr>
        <p:spPr bwMode="auto">
          <a:xfrm>
            <a:off x="7760911" y="6145103"/>
            <a:ext cx="247824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n = &gt;3 clonal</a:t>
            </a:r>
            <a:r>
              <a:rPr kumimoji="0" lang="en-US" sz="1200" b="0" i="0" u="none" strike="noStrike" kern="1200" cap="none" spc="0" normalizeH="0" baseline="0" noProof="0" dirty="0">
                <a:ln>
                  <a:noFill/>
                </a:ln>
                <a:solidFill>
                  <a:srgbClr val="000000"/>
                </a:solidFill>
                <a:effectLst/>
                <a:uLnTx/>
                <a:uFillTx/>
                <a:ea typeface="ＭＳ Ｐゴシック" pitchFamily="34" charset="-128"/>
              </a:rPr>
              <a: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subclonal pairs, q = 0.1</a:t>
            </a:r>
          </a:p>
        </p:txBody>
      </p:sp>
      <p:sp>
        <p:nvSpPr>
          <p:cNvPr id="2308" name="TextBox 2307">
            <a:extLst>
              <a:ext uri="{FF2B5EF4-FFF2-40B4-BE49-F238E27FC236}">
                <a16:creationId xmlns:a16="http://schemas.microsoft.com/office/drawing/2014/main" id="{545EB214-C91F-4A36-AEB3-96DD1458346B}"/>
              </a:ext>
            </a:extLst>
          </p:cNvPr>
          <p:cNvSpPr txBox="1"/>
          <p:nvPr/>
        </p:nvSpPr>
        <p:spPr bwMode="auto">
          <a:xfrm>
            <a:off x="992685" y="4795723"/>
            <a:ext cx="80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1</a:t>
            </a:r>
          </a:p>
        </p:txBody>
      </p:sp>
      <p:sp>
        <p:nvSpPr>
          <p:cNvPr id="2309" name="TextBox 2308">
            <a:extLst>
              <a:ext uri="{FF2B5EF4-FFF2-40B4-BE49-F238E27FC236}">
                <a16:creationId xmlns:a16="http://schemas.microsoft.com/office/drawing/2014/main" id="{8FAA5B37-7E02-4C1C-A3F7-FDED199CD542}"/>
              </a:ext>
            </a:extLst>
          </p:cNvPr>
          <p:cNvSpPr txBox="1"/>
          <p:nvPr/>
        </p:nvSpPr>
        <p:spPr bwMode="auto">
          <a:xfrm>
            <a:off x="3319902" y="4936306"/>
            <a:ext cx="80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2</a:t>
            </a:r>
          </a:p>
        </p:txBody>
      </p:sp>
      <p:sp>
        <p:nvSpPr>
          <p:cNvPr id="2311" name="TextBox 2310">
            <a:extLst>
              <a:ext uri="{FF2B5EF4-FFF2-40B4-BE49-F238E27FC236}">
                <a16:creationId xmlns:a16="http://schemas.microsoft.com/office/drawing/2014/main" id="{941895FC-EA06-4162-B244-A686B552F270}"/>
              </a:ext>
            </a:extLst>
          </p:cNvPr>
          <p:cNvSpPr txBox="1"/>
          <p:nvPr/>
        </p:nvSpPr>
        <p:spPr bwMode="auto">
          <a:xfrm>
            <a:off x="6094135" y="4796219"/>
            <a:ext cx="80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3</a:t>
            </a:r>
          </a:p>
        </p:txBody>
      </p:sp>
      <p:sp>
        <p:nvSpPr>
          <p:cNvPr id="2312" name="TextBox 2311">
            <a:extLst>
              <a:ext uri="{FF2B5EF4-FFF2-40B4-BE49-F238E27FC236}">
                <a16:creationId xmlns:a16="http://schemas.microsoft.com/office/drawing/2014/main" id="{29F2BC33-684A-4C2E-9C54-A869BACAECFC}"/>
              </a:ext>
            </a:extLst>
          </p:cNvPr>
          <p:cNvSpPr txBox="1"/>
          <p:nvPr/>
        </p:nvSpPr>
        <p:spPr bwMode="auto">
          <a:xfrm>
            <a:off x="7092248" y="4798083"/>
            <a:ext cx="80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4</a:t>
            </a:r>
          </a:p>
        </p:txBody>
      </p:sp>
      <p:sp>
        <p:nvSpPr>
          <p:cNvPr id="2313" name="TextBox 2312">
            <a:extLst>
              <a:ext uri="{FF2B5EF4-FFF2-40B4-BE49-F238E27FC236}">
                <a16:creationId xmlns:a16="http://schemas.microsoft.com/office/drawing/2014/main" id="{D7D20ECA-5F4F-49AB-BD6F-083660B8412A}"/>
              </a:ext>
            </a:extLst>
          </p:cNvPr>
          <p:cNvSpPr txBox="1"/>
          <p:nvPr/>
        </p:nvSpPr>
        <p:spPr bwMode="auto">
          <a:xfrm>
            <a:off x="9369345" y="4792755"/>
            <a:ext cx="801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itchFamily="34" charset="-128"/>
                <a:cs typeface="+mn-cs"/>
              </a:rPr>
              <a:t>Cluster 5</a:t>
            </a:r>
          </a:p>
        </p:txBody>
      </p:sp>
      <p:sp>
        <p:nvSpPr>
          <p:cNvPr id="2" name="Title 1">
            <a:extLst>
              <a:ext uri="{FF2B5EF4-FFF2-40B4-BE49-F238E27FC236}">
                <a16:creationId xmlns:a16="http://schemas.microsoft.com/office/drawing/2014/main" id="{3694B74D-34B5-4339-921F-CAA0801A34E4}"/>
              </a:ext>
            </a:extLst>
          </p:cNvPr>
          <p:cNvSpPr>
            <a:spLocks noGrp="1"/>
          </p:cNvSpPr>
          <p:nvPr>
            <p:ph type="title"/>
          </p:nvPr>
        </p:nvSpPr>
        <p:spPr/>
        <p:txBody>
          <a:bodyPr/>
          <a:lstStyle/>
          <a:p>
            <a:r>
              <a:rPr kumimoji="0" lang="en-US" sz="32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Integrated Genomic Analyses Identify Subgroups Within and Distinct From Cell of Origin (continued)</a:t>
            </a:r>
            <a:endParaRPr lang="en-US" sz="3200" dirty="0"/>
          </a:p>
        </p:txBody>
      </p:sp>
      <p:grpSp>
        <p:nvGrpSpPr>
          <p:cNvPr id="1966" name="Group 1965">
            <a:extLst>
              <a:ext uri="{FF2B5EF4-FFF2-40B4-BE49-F238E27FC236}">
                <a16:creationId xmlns:a16="http://schemas.microsoft.com/office/drawing/2014/main" id="{53889877-D4E7-46B0-B8E3-FBBB6DC5D971}"/>
              </a:ext>
            </a:extLst>
          </p:cNvPr>
          <p:cNvGrpSpPr/>
          <p:nvPr/>
        </p:nvGrpSpPr>
        <p:grpSpPr>
          <a:xfrm>
            <a:off x="9392911" y="6207927"/>
            <a:ext cx="2488502" cy="454909"/>
            <a:chOff x="9392911" y="6207927"/>
            <a:chExt cx="2488502" cy="454909"/>
          </a:xfrm>
        </p:grpSpPr>
        <p:pic>
          <p:nvPicPr>
            <p:cNvPr id="1968" name="Picture 1967" descr="A picture containing text, ax, wheel&#10;&#10;Description automatically generated">
              <a:extLst>
                <a:ext uri="{FF2B5EF4-FFF2-40B4-BE49-F238E27FC236}">
                  <a16:creationId xmlns:a16="http://schemas.microsoft.com/office/drawing/2014/main" id="{102CDF92-A13A-48F6-A175-145C8A60A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69" name="Rectangle 1968">
              <a:extLst>
                <a:ext uri="{FF2B5EF4-FFF2-40B4-BE49-F238E27FC236}">
                  <a16:creationId xmlns:a16="http://schemas.microsoft.com/office/drawing/2014/main" id="{EA6D1304-29ED-4575-AC20-79D984D9176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7362704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9D8548E1-D7A6-4D4B-9624-AEE30518DB83}"/>
              </a:ext>
            </a:extLst>
          </p:cNvPr>
          <p:cNvGrpSpPr/>
          <p:nvPr/>
        </p:nvGrpSpPr>
        <p:grpSpPr>
          <a:xfrm>
            <a:off x="6860345" y="2246142"/>
            <a:ext cx="4529797" cy="2091396"/>
            <a:chOff x="6860345" y="2246142"/>
            <a:chExt cx="4529797" cy="2091396"/>
          </a:xfrm>
        </p:grpSpPr>
        <p:sp>
          <p:nvSpPr>
            <p:cNvPr id="56" name="Freeform 55">
              <a:extLst>
                <a:ext uri="{FF2B5EF4-FFF2-40B4-BE49-F238E27FC236}">
                  <a16:creationId xmlns:a16="http://schemas.microsoft.com/office/drawing/2014/main" id="{DE70C4EA-C775-B04A-A51F-5B9F7C3C43CB}"/>
                </a:ext>
              </a:extLst>
            </p:cNvPr>
            <p:cNvSpPr/>
            <p:nvPr/>
          </p:nvSpPr>
          <p:spPr bwMode="auto">
            <a:xfrm>
              <a:off x="8070166" y="3362178"/>
              <a:ext cx="3319976" cy="975360"/>
            </a:xfrm>
            <a:custGeom>
              <a:avLst/>
              <a:gdLst>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304800 h 975360"/>
                <a:gd name="connsiteX31" fmla="*/ 618979 w 3319976"/>
                <a:gd name="connsiteY31" fmla="*/ 304800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76665 w 3319976"/>
                <a:gd name="connsiteY44" fmla="*/ 79717 h 975360"/>
                <a:gd name="connsiteX45" fmla="*/ 248529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304800 h 975360"/>
                <a:gd name="connsiteX31" fmla="*/ 675250 w 3319976"/>
                <a:gd name="connsiteY31" fmla="*/ 286043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76665 w 3319976"/>
                <a:gd name="connsiteY44" fmla="*/ 79717 h 975360"/>
                <a:gd name="connsiteX45" fmla="*/ 248529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304800 h 975360"/>
                <a:gd name="connsiteX31" fmla="*/ 623669 w 3319976"/>
                <a:gd name="connsiteY31" fmla="*/ 286043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76665 w 3319976"/>
                <a:gd name="connsiteY44" fmla="*/ 79717 h 975360"/>
                <a:gd name="connsiteX45" fmla="*/ 248529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281354 h 975360"/>
                <a:gd name="connsiteX31" fmla="*/ 623669 w 3319976"/>
                <a:gd name="connsiteY31" fmla="*/ 286043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76665 w 3319976"/>
                <a:gd name="connsiteY44" fmla="*/ 79717 h 975360"/>
                <a:gd name="connsiteX45" fmla="*/ 248529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281354 h 975360"/>
                <a:gd name="connsiteX31" fmla="*/ 623669 w 3319976"/>
                <a:gd name="connsiteY31" fmla="*/ 286043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39151 w 3319976"/>
                <a:gd name="connsiteY44" fmla="*/ 75028 h 975360"/>
                <a:gd name="connsiteX45" fmla="*/ 248529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 name="connsiteX0" fmla="*/ 3319976 w 3319976"/>
                <a:gd name="connsiteY0" fmla="*/ 975360 h 975360"/>
                <a:gd name="connsiteX1" fmla="*/ 3188677 w 3319976"/>
                <a:gd name="connsiteY1" fmla="*/ 975360 h 975360"/>
                <a:gd name="connsiteX2" fmla="*/ 3188677 w 3319976"/>
                <a:gd name="connsiteY2" fmla="*/ 890954 h 975360"/>
                <a:gd name="connsiteX3" fmla="*/ 2996419 w 3319976"/>
                <a:gd name="connsiteY3" fmla="*/ 890954 h 975360"/>
                <a:gd name="connsiteX4" fmla="*/ 2996419 w 3319976"/>
                <a:gd name="connsiteY4" fmla="*/ 801859 h 975360"/>
                <a:gd name="connsiteX5" fmla="*/ 2565009 w 3319976"/>
                <a:gd name="connsiteY5" fmla="*/ 801859 h 975360"/>
                <a:gd name="connsiteX6" fmla="*/ 2565009 w 3319976"/>
                <a:gd name="connsiteY6" fmla="*/ 736210 h 975360"/>
                <a:gd name="connsiteX7" fmla="*/ 2124222 w 3319976"/>
                <a:gd name="connsiteY7" fmla="*/ 736210 h 975360"/>
                <a:gd name="connsiteX8" fmla="*/ 2124222 w 3319976"/>
                <a:gd name="connsiteY8" fmla="*/ 675250 h 975360"/>
                <a:gd name="connsiteX9" fmla="*/ 2044505 w 3319976"/>
                <a:gd name="connsiteY9" fmla="*/ 675250 h 975360"/>
                <a:gd name="connsiteX10" fmla="*/ 2044505 w 3319976"/>
                <a:gd name="connsiteY10" fmla="*/ 618979 h 975360"/>
                <a:gd name="connsiteX11" fmla="*/ 2044505 w 3319976"/>
                <a:gd name="connsiteY11" fmla="*/ 618979 h 975360"/>
                <a:gd name="connsiteX12" fmla="*/ 2044505 w 3319976"/>
                <a:gd name="connsiteY12" fmla="*/ 548640 h 975360"/>
                <a:gd name="connsiteX13" fmla="*/ 1805354 w 3319976"/>
                <a:gd name="connsiteY13" fmla="*/ 548640 h 975360"/>
                <a:gd name="connsiteX14" fmla="*/ 1805354 w 3319976"/>
                <a:gd name="connsiteY14" fmla="*/ 548640 h 975360"/>
                <a:gd name="connsiteX15" fmla="*/ 1805354 w 3319976"/>
                <a:gd name="connsiteY15" fmla="*/ 501748 h 975360"/>
                <a:gd name="connsiteX16" fmla="*/ 1749083 w 3319976"/>
                <a:gd name="connsiteY16" fmla="*/ 501748 h 975360"/>
                <a:gd name="connsiteX17" fmla="*/ 1749083 w 3319976"/>
                <a:gd name="connsiteY17" fmla="*/ 459545 h 975360"/>
                <a:gd name="connsiteX18" fmla="*/ 1509932 w 3319976"/>
                <a:gd name="connsiteY18" fmla="*/ 459545 h 975360"/>
                <a:gd name="connsiteX19" fmla="*/ 1509932 w 3319976"/>
                <a:gd name="connsiteY19" fmla="*/ 417342 h 975360"/>
                <a:gd name="connsiteX20" fmla="*/ 1355188 w 3319976"/>
                <a:gd name="connsiteY20" fmla="*/ 417342 h 975360"/>
                <a:gd name="connsiteX21" fmla="*/ 1355188 w 3319976"/>
                <a:gd name="connsiteY21" fmla="*/ 370450 h 975360"/>
                <a:gd name="connsiteX22" fmla="*/ 1345809 w 3319976"/>
                <a:gd name="connsiteY22" fmla="*/ 370450 h 975360"/>
                <a:gd name="connsiteX23" fmla="*/ 1345809 w 3319976"/>
                <a:gd name="connsiteY23" fmla="*/ 370450 h 975360"/>
                <a:gd name="connsiteX24" fmla="*/ 1345809 w 3319976"/>
                <a:gd name="connsiteY24" fmla="*/ 337625 h 975360"/>
                <a:gd name="connsiteX25" fmla="*/ 994117 w 3319976"/>
                <a:gd name="connsiteY25" fmla="*/ 337625 h 975360"/>
                <a:gd name="connsiteX26" fmla="*/ 994117 w 3319976"/>
                <a:gd name="connsiteY26" fmla="*/ 304800 h 975360"/>
                <a:gd name="connsiteX27" fmla="*/ 679939 w 3319976"/>
                <a:gd name="connsiteY27" fmla="*/ 304800 h 975360"/>
                <a:gd name="connsiteX28" fmla="*/ 679939 w 3319976"/>
                <a:gd name="connsiteY28" fmla="*/ 304800 h 975360"/>
                <a:gd name="connsiteX29" fmla="*/ 679939 w 3319976"/>
                <a:gd name="connsiteY29" fmla="*/ 304800 h 975360"/>
                <a:gd name="connsiteX30" fmla="*/ 679939 w 3319976"/>
                <a:gd name="connsiteY30" fmla="*/ 281354 h 975360"/>
                <a:gd name="connsiteX31" fmla="*/ 623669 w 3319976"/>
                <a:gd name="connsiteY31" fmla="*/ 286043 h 975360"/>
                <a:gd name="connsiteX32" fmla="*/ 618979 w 3319976"/>
                <a:gd name="connsiteY32" fmla="*/ 253219 h 975360"/>
                <a:gd name="connsiteX33" fmla="*/ 562708 w 3319976"/>
                <a:gd name="connsiteY33" fmla="*/ 253219 h 975360"/>
                <a:gd name="connsiteX34" fmla="*/ 562708 w 3319976"/>
                <a:gd name="connsiteY34" fmla="*/ 211016 h 975360"/>
                <a:gd name="connsiteX35" fmla="*/ 445477 w 3319976"/>
                <a:gd name="connsiteY35" fmla="*/ 211016 h 975360"/>
                <a:gd name="connsiteX36" fmla="*/ 445477 w 3319976"/>
                <a:gd name="connsiteY36" fmla="*/ 211016 h 975360"/>
                <a:gd name="connsiteX37" fmla="*/ 384517 w 3319976"/>
                <a:gd name="connsiteY37" fmla="*/ 211016 h 975360"/>
                <a:gd name="connsiteX38" fmla="*/ 384517 w 3319976"/>
                <a:gd name="connsiteY38" fmla="*/ 164124 h 975360"/>
                <a:gd name="connsiteX39" fmla="*/ 361071 w 3319976"/>
                <a:gd name="connsiteY39" fmla="*/ 164124 h 975360"/>
                <a:gd name="connsiteX40" fmla="*/ 361071 w 3319976"/>
                <a:gd name="connsiteY40" fmla="*/ 121920 h 975360"/>
                <a:gd name="connsiteX41" fmla="*/ 300111 w 3319976"/>
                <a:gd name="connsiteY41" fmla="*/ 121920 h 975360"/>
                <a:gd name="connsiteX42" fmla="*/ 276665 w 3319976"/>
                <a:gd name="connsiteY42" fmla="*/ 121920 h 975360"/>
                <a:gd name="connsiteX43" fmla="*/ 276665 w 3319976"/>
                <a:gd name="connsiteY43" fmla="*/ 79717 h 975360"/>
                <a:gd name="connsiteX44" fmla="*/ 239151 w 3319976"/>
                <a:gd name="connsiteY44" fmla="*/ 75028 h 975360"/>
                <a:gd name="connsiteX45" fmla="*/ 239150 w 3319976"/>
                <a:gd name="connsiteY45" fmla="*/ 51581 h 975360"/>
                <a:gd name="connsiteX46" fmla="*/ 164123 w 3319976"/>
                <a:gd name="connsiteY46" fmla="*/ 51581 h 975360"/>
                <a:gd name="connsiteX47" fmla="*/ 164123 w 3319976"/>
                <a:gd name="connsiteY47" fmla="*/ 28136 h 975360"/>
                <a:gd name="connsiteX48" fmla="*/ 89096 w 3319976"/>
                <a:gd name="connsiteY48" fmla="*/ 28136 h 975360"/>
                <a:gd name="connsiteX49" fmla="*/ 89096 w 3319976"/>
                <a:gd name="connsiteY49" fmla="*/ 0 h 975360"/>
                <a:gd name="connsiteX50" fmla="*/ 0 w 3319976"/>
                <a:gd name="connsiteY50" fmla="*/ 0 h 975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9976" h="975360">
                  <a:moveTo>
                    <a:pt x="3319976" y="975360"/>
                  </a:moveTo>
                  <a:lnTo>
                    <a:pt x="3188677" y="975360"/>
                  </a:lnTo>
                  <a:lnTo>
                    <a:pt x="3188677" y="890954"/>
                  </a:lnTo>
                  <a:lnTo>
                    <a:pt x="2996419" y="890954"/>
                  </a:lnTo>
                  <a:lnTo>
                    <a:pt x="2996419" y="801859"/>
                  </a:lnTo>
                  <a:lnTo>
                    <a:pt x="2565009" y="801859"/>
                  </a:lnTo>
                  <a:lnTo>
                    <a:pt x="2565009" y="736210"/>
                  </a:lnTo>
                  <a:lnTo>
                    <a:pt x="2124222" y="736210"/>
                  </a:lnTo>
                  <a:lnTo>
                    <a:pt x="2124222" y="675250"/>
                  </a:lnTo>
                  <a:lnTo>
                    <a:pt x="2044505" y="675250"/>
                  </a:lnTo>
                  <a:lnTo>
                    <a:pt x="2044505" y="618979"/>
                  </a:lnTo>
                  <a:lnTo>
                    <a:pt x="2044505" y="618979"/>
                  </a:lnTo>
                  <a:lnTo>
                    <a:pt x="2044505" y="548640"/>
                  </a:lnTo>
                  <a:lnTo>
                    <a:pt x="1805354" y="548640"/>
                  </a:lnTo>
                  <a:lnTo>
                    <a:pt x="1805354" y="548640"/>
                  </a:lnTo>
                  <a:lnTo>
                    <a:pt x="1805354" y="501748"/>
                  </a:lnTo>
                  <a:lnTo>
                    <a:pt x="1749083" y="501748"/>
                  </a:lnTo>
                  <a:lnTo>
                    <a:pt x="1749083" y="459545"/>
                  </a:lnTo>
                  <a:lnTo>
                    <a:pt x="1509932" y="459545"/>
                  </a:lnTo>
                  <a:lnTo>
                    <a:pt x="1509932" y="417342"/>
                  </a:lnTo>
                  <a:lnTo>
                    <a:pt x="1355188" y="417342"/>
                  </a:lnTo>
                  <a:lnTo>
                    <a:pt x="1355188" y="370450"/>
                  </a:lnTo>
                  <a:lnTo>
                    <a:pt x="1345809" y="370450"/>
                  </a:lnTo>
                  <a:lnTo>
                    <a:pt x="1345809" y="370450"/>
                  </a:lnTo>
                  <a:lnTo>
                    <a:pt x="1345809" y="337625"/>
                  </a:lnTo>
                  <a:lnTo>
                    <a:pt x="994117" y="337625"/>
                  </a:lnTo>
                  <a:lnTo>
                    <a:pt x="994117" y="304800"/>
                  </a:lnTo>
                  <a:lnTo>
                    <a:pt x="679939" y="304800"/>
                  </a:lnTo>
                  <a:lnTo>
                    <a:pt x="679939" y="304800"/>
                  </a:lnTo>
                  <a:lnTo>
                    <a:pt x="679939" y="304800"/>
                  </a:lnTo>
                  <a:lnTo>
                    <a:pt x="679939" y="281354"/>
                  </a:lnTo>
                  <a:lnTo>
                    <a:pt x="623669" y="286043"/>
                  </a:lnTo>
                  <a:lnTo>
                    <a:pt x="618979" y="253219"/>
                  </a:lnTo>
                  <a:lnTo>
                    <a:pt x="562708" y="253219"/>
                  </a:lnTo>
                  <a:lnTo>
                    <a:pt x="562708" y="211016"/>
                  </a:lnTo>
                  <a:lnTo>
                    <a:pt x="445477" y="211016"/>
                  </a:lnTo>
                  <a:lnTo>
                    <a:pt x="445477" y="211016"/>
                  </a:lnTo>
                  <a:lnTo>
                    <a:pt x="384517" y="211016"/>
                  </a:lnTo>
                  <a:lnTo>
                    <a:pt x="384517" y="164124"/>
                  </a:lnTo>
                  <a:lnTo>
                    <a:pt x="361071" y="164124"/>
                  </a:lnTo>
                  <a:lnTo>
                    <a:pt x="361071" y="121920"/>
                  </a:lnTo>
                  <a:lnTo>
                    <a:pt x="300111" y="121920"/>
                  </a:lnTo>
                  <a:lnTo>
                    <a:pt x="276665" y="121920"/>
                  </a:lnTo>
                  <a:lnTo>
                    <a:pt x="276665" y="79717"/>
                  </a:lnTo>
                  <a:lnTo>
                    <a:pt x="239151" y="75028"/>
                  </a:lnTo>
                  <a:cubicBezTo>
                    <a:pt x="239151" y="67212"/>
                    <a:pt x="239150" y="59397"/>
                    <a:pt x="239150" y="51581"/>
                  </a:cubicBezTo>
                  <a:lnTo>
                    <a:pt x="164123" y="51581"/>
                  </a:lnTo>
                  <a:lnTo>
                    <a:pt x="164123" y="28136"/>
                  </a:lnTo>
                  <a:lnTo>
                    <a:pt x="89096" y="28136"/>
                  </a:lnTo>
                  <a:lnTo>
                    <a:pt x="89096" y="0"/>
                  </a:lnTo>
                  <a:lnTo>
                    <a:pt x="0" y="0"/>
                  </a:lnTo>
                </a:path>
              </a:pathLst>
            </a:custGeom>
            <a:noFill/>
            <a:ln w="28575">
              <a:solidFill>
                <a:schemeClr val="accent6"/>
              </a:solidFill>
              <a:miter lim="800000"/>
              <a:headEnd/>
              <a:tailEnd/>
            </a:ln>
          </p:spPr>
          <p:txBody>
            <a:bodyPr rtlCol="0" anchor="ctr"/>
            <a:lstStyle/>
            <a:p>
              <a:pPr algn="ctr"/>
              <a:endParaRPr lang="en-US" dirty="0"/>
            </a:p>
          </p:txBody>
        </p:sp>
        <p:sp>
          <p:nvSpPr>
            <p:cNvPr id="57" name="Freeform 56">
              <a:extLst>
                <a:ext uri="{FF2B5EF4-FFF2-40B4-BE49-F238E27FC236}">
                  <a16:creationId xmlns:a16="http://schemas.microsoft.com/office/drawing/2014/main" id="{8DA2DEA8-F8EA-314E-B1DC-1543F4667347}"/>
                </a:ext>
              </a:extLst>
            </p:cNvPr>
            <p:cNvSpPr/>
            <p:nvPr/>
          </p:nvSpPr>
          <p:spPr bwMode="auto">
            <a:xfrm>
              <a:off x="6860345" y="2246142"/>
              <a:ext cx="670560" cy="829993"/>
            </a:xfrm>
            <a:custGeom>
              <a:avLst/>
              <a:gdLst>
                <a:gd name="connsiteX0" fmla="*/ 0 w 670560"/>
                <a:gd name="connsiteY0" fmla="*/ 0 h 829993"/>
                <a:gd name="connsiteX1" fmla="*/ 103163 w 670560"/>
                <a:gd name="connsiteY1" fmla="*/ 4689 h 829993"/>
                <a:gd name="connsiteX2" fmla="*/ 178190 w 670560"/>
                <a:gd name="connsiteY2" fmla="*/ 70338 h 829993"/>
                <a:gd name="connsiteX3" fmla="*/ 253218 w 670560"/>
                <a:gd name="connsiteY3" fmla="*/ 211015 h 829993"/>
                <a:gd name="connsiteX4" fmla="*/ 253218 w 670560"/>
                <a:gd name="connsiteY4" fmla="*/ 211015 h 829993"/>
                <a:gd name="connsiteX5" fmla="*/ 295421 w 670560"/>
                <a:gd name="connsiteY5" fmla="*/ 211015 h 829993"/>
                <a:gd name="connsiteX6" fmla="*/ 295421 w 670560"/>
                <a:gd name="connsiteY6" fmla="*/ 267286 h 829993"/>
                <a:gd name="connsiteX7" fmla="*/ 332935 w 670560"/>
                <a:gd name="connsiteY7" fmla="*/ 267286 h 829993"/>
                <a:gd name="connsiteX8" fmla="*/ 347003 w 670560"/>
                <a:gd name="connsiteY8" fmla="*/ 337624 h 829993"/>
                <a:gd name="connsiteX9" fmla="*/ 384517 w 670560"/>
                <a:gd name="connsiteY9" fmla="*/ 332935 h 829993"/>
                <a:gd name="connsiteX10" fmla="*/ 384517 w 670560"/>
                <a:gd name="connsiteY10" fmla="*/ 417341 h 829993"/>
                <a:gd name="connsiteX11" fmla="*/ 426720 w 670560"/>
                <a:gd name="connsiteY11" fmla="*/ 417341 h 829993"/>
                <a:gd name="connsiteX12" fmla="*/ 426720 w 670560"/>
                <a:gd name="connsiteY12" fmla="*/ 417341 h 829993"/>
                <a:gd name="connsiteX13" fmla="*/ 426720 w 670560"/>
                <a:gd name="connsiteY13" fmla="*/ 417341 h 829993"/>
                <a:gd name="connsiteX14" fmla="*/ 468923 w 670560"/>
                <a:gd name="connsiteY14" fmla="*/ 459544 h 829993"/>
                <a:gd name="connsiteX15" fmla="*/ 468923 w 670560"/>
                <a:gd name="connsiteY15" fmla="*/ 506436 h 829993"/>
                <a:gd name="connsiteX16" fmla="*/ 515815 w 670560"/>
                <a:gd name="connsiteY16" fmla="*/ 506436 h 829993"/>
                <a:gd name="connsiteX17" fmla="*/ 515815 w 670560"/>
                <a:gd name="connsiteY17" fmla="*/ 604910 h 829993"/>
                <a:gd name="connsiteX18" fmla="*/ 543950 w 670560"/>
                <a:gd name="connsiteY18" fmla="*/ 604910 h 829993"/>
                <a:gd name="connsiteX19" fmla="*/ 543950 w 670560"/>
                <a:gd name="connsiteY19" fmla="*/ 656492 h 829993"/>
                <a:gd name="connsiteX20" fmla="*/ 553329 w 670560"/>
                <a:gd name="connsiteY20" fmla="*/ 656492 h 829993"/>
                <a:gd name="connsiteX21" fmla="*/ 553329 w 670560"/>
                <a:gd name="connsiteY21" fmla="*/ 656492 h 829993"/>
                <a:gd name="connsiteX22" fmla="*/ 590843 w 670560"/>
                <a:gd name="connsiteY22" fmla="*/ 694006 h 829993"/>
                <a:gd name="connsiteX23" fmla="*/ 600221 w 670560"/>
                <a:gd name="connsiteY23" fmla="*/ 703384 h 829993"/>
                <a:gd name="connsiteX24" fmla="*/ 642424 w 670560"/>
                <a:gd name="connsiteY24" fmla="*/ 703384 h 829993"/>
                <a:gd name="connsiteX25" fmla="*/ 642424 w 670560"/>
                <a:gd name="connsiteY25" fmla="*/ 829993 h 829993"/>
                <a:gd name="connsiteX26" fmla="*/ 670560 w 670560"/>
                <a:gd name="connsiteY26" fmla="*/ 829993 h 829993"/>
                <a:gd name="connsiteX0" fmla="*/ 0 w 670560"/>
                <a:gd name="connsiteY0" fmla="*/ 0 h 829993"/>
                <a:gd name="connsiteX1" fmla="*/ 103163 w 670560"/>
                <a:gd name="connsiteY1" fmla="*/ 4689 h 829993"/>
                <a:gd name="connsiteX2" fmla="*/ 178190 w 670560"/>
                <a:gd name="connsiteY2" fmla="*/ 70338 h 829993"/>
                <a:gd name="connsiteX3" fmla="*/ 253218 w 670560"/>
                <a:gd name="connsiteY3" fmla="*/ 211015 h 829993"/>
                <a:gd name="connsiteX4" fmla="*/ 253218 w 670560"/>
                <a:gd name="connsiteY4" fmla="*/ 211015 h 829993"/>
                <a:gd name="connsiteX5" fmla="*/ 295421 w 670560"/>
                <a:gd name="connsiteY5" fmla="*/ 211015 h 829993"/>
                <a:gd name="connsiteX6" fmla="*/ 295421 w 670560"/>
                <a:gd name="connsiteY6" fmla="*/ 267286 h 829993"/>
                <a:gd name="connsiteX7" fmla="*/ 332935 w 670560"/>
                <a:gd name="connsiteY7" fmla="*/ 267286 h 829993"/>
                <a:gd name="connsiteX8" fmla="*/ 347003 w 670560"/>
                <a:gd name="connsiteY8" fmla="*/ 337624 h 829993"/>
                <a:gd name="connsiteX9" fmla="*/ 384517 w 670560"/>
                <a:gd name="connsiteY9" fmla="*/ 332935 h 829993"/>
                <a:gd name="connsiteX10" fmla="*/ 384517 w 670560"/>
                <a:gd name="connsiteY10" fmla="*/ 417341 h 829993"/>
                <a:gd name="connsiteX11" fmla="*/ 426720 w 670560"/>
                <a:gd name="connsiteY11" fmla="*/ 417341 h 829993"/>
                <a:gd name="connsiteX12" fmla="*/ 426720 w 670560"/>
                <a:gd name="connsiteY12" fmla="*/ 417341 h 829993"/>
                <a:gd name="connsiteX13" fmla="*/ 426720 w 670560"/>
                <a:gd name="connsiteY13" fmla="*/ 417341 h 829993"/>
                <a:gd name="connsiteX14" fmla="*/ 379828 w 670560"/>
                <a:gd name="connsiteY14" fmla="*/ 529883 h 829993"/>
                <a:gd name="connsiteX15" fmla="*/ 468923 w 670560"/>
                <a:gd name="connsiteY15" fmla="*/ 506436 h 829993"/>
                <a:gd name="connsiteX16" fmla="*/ 515815 w 670560"/>
                <a:gd name="connsiteY16" fmla="*/ 506436 h 829993"/>
                <a:gd name="connsiteX17" fmla="*/ 515815 w 670560"/>
                <a:gd name="connsiteY17" fmla="*/ 604910 h 829993"/>
                <a:gd name="connsiteX18" fmla="*/ 543950 w 670560"/>
                <a:gd name="connsiteY18" fmla="*/ 604910 h 829993"/>
                <a:gd name="connsiteX19" fmla="*/ 543950 w 670560"/>
                <a:gd name="connsiteY19" fmla="*/ 656492 h 829993"/>
                <a:gd name="connsiteX20" fmla="*/ 553329 w 670560"/>
                <a:gd name="connsiteY20" fmla="*/ 656492 h 829993"/>
                <a:gd name="connsiteX21" fmla="*/ 553329 w 670560"/>
                <a:gd name="connsiteY21" fmla="*/ 656492 h 829993"/>
                <a:gd name="connsiteX22" fmla="*/ 590843 w 670560"/>
                <a:gd name="connsiteY22" fmla="*/ 694006 h 829993"/>
                <a:gd name="connsiteX23" fmla="*/ 600221 w 670560"/>
                <a:gd name="connsiteY23" fmla="*/ 703384 h 829993"/>
                <a:gd name="connsiteX24" fmla="*/ 642424 w 670560"/>
                <a:gd name="connsiteY24" fmla="*/ 703384 h 829993"/>
                <a:gd name="connsiteX25" fmla="*/ 642424 w 670560"/>
                <a:gd name="connsiteY25" fmla="*/ 829993 h 829993"/>
                <a:gd name="connsiteX26" fmla="*/ 670560 w 670560"/>
                <a:gd name="connsiteY26" fmla="*/ 829993 h 829993"/>
                <a:gd name="connsiteX0" fmla="*/ 0 w 670560"/>
                <a:gd name="connsiteY0" fmla="*/ 0 h 829993"/>
                <a:gd name="connsiteX1" fmla="*/ 103163 w 670560"/>
                <a:gd name="connsiteY1" fmla="*/ 4689 h 829993"/>
                <a:gd name="connsiteX2" fmla="*/ 178190 w 670560"/>
                <a:gd name="connsiteY2" fmla="*/ 70338 h 829993"/>
                <a:gd name="connsiteX3" fmla="*/ 253218 w 670560"/>
                <a:gd name="connsiteY3" fmla="*/ 211015 h 829993"/>
                <a:gd name="connsiteX4" fmla="*/ 253218 w 670560"/>
                <a:gd name="connsiteY4" fmla="*/ 211015 h 829993"/>
                <a:gd name="connsiteX5" fmla="*/ 295421 w 670560"/>
                <a:gd name="connsiteY5" fmla="*/ 211015 h 829993"/>
                <a:gd name="connsiteX6" fmla="*/ 295421 w 670560"/>
                <a:gd name="connsiteY6" fmla="*/ 267286 h 829993"/>
                <a:gd name="connsiteX7" fmla="*/ 332935 w 670560"/>
                <a:gd name="connsiteY7" fmla="*/ 267286 h 829993"/>
                <a:gd name="connsiteX8" fmla="*/ 347003 w 670560"/>
                <a:gd name="connsiteY8" fmla="*/ 337624 h 829993"/>
                <a:gd name="connsiteX9" fmla="*/ 384517 w 670560"/>
                <a:gd name="connsiteY9" fmla="*/ 332935 h 829993"/>
                <a:gd name="connsiteX10" fmla="*/ 384517 w 670560"/>
                <a:gd name="connsiteY10" fmla="*/ 417341 h 829993"/>
                <a:gd name="connsiteX11" fmla="*/ 426720 w 670560"/>
                <a:gd name="connsiteY11" fmla="*/ 417341 h 829993"/>
                <a:gd name="connsiteX12" fmla="*/ 426720 w 670560"/>
                <a:gd name="connsiteY12" fmla="*/ 417341 h 829993"/>
                <a:gd name="connsiteX13" fmla="*/ 426720 w 670560"/>
                <a:gd name="connsiteY13" fmla="*/ 417341 h 829993"/>
                <a:gd name="connsiteX14" fmla="*/ 459544 w 670560"/>
                <a:gd name="connsiteY14" fmla="*/ 459544 h 829993"/>
                <a:gd name="connsiteX15" fmla="*/ 468923 w 670560"/>
                <a:gd name="connsiteY15" fmla="*/ 506436 h 829993"/>
                <a:gd name="connsiteX16" fmla="*/ 515815 w 670560"/>
                <a:gd name="connsiteY16" fmla="*/ 506436 h 829993"/>
                <a:gd name="connsiteX17" fmla="*/ 515815 w 670560"/>
                <a:gd name="connsiteY17" fmla="*/ 604910 h 829993"/>
                <a:gd name="connsiteX18" fmla="*/ 543950 w 670560"/>
                <a:gd name="connsiteY18" fmla="*/ 604910 h 829993"/>
                <a:gd name="connsiteX19" fmla="*/ 543950 w 670560"/>
                <a:gd name="connsiteY19" fmla="*/ 656492 h 829993"/>
                <a:gd name="connsiteX20" fmla="*/ 553329 w 670560"/>
                <a:gd name="connsiteY20" fmla="*/ 656492 h 829993"/>
                <a:gd name="connsiteX21" fmla="*/ 553329 w 670560"/>
                <a:gd name="connsiteY21" fmla="*/ 656492 h 829993"/>
                <a:gd name="connsiteX22" fmla="*/ 590843 w 670560"/>
                <a:gd name="connsiteY22" fmla="*/ 694006 h 829993"/>
                <a:gd name="connsiteX23" fmla="*/ 600221 w 670560"/>
                <a:gd name="connsiteY23" fmla="*/ 703384 h 829993"/>
                <a:gd name="connsiteX24" fmla="*/ 642424 w 670560"/>
                <a:gd name="connsiteY24" fmla="*/ 703384 h 829993"/>
                <a:gd name="connsiteX25" fmla="*/ 642424 w 670560"/>
                <a:gd name="connsiteY25" fmla="*/ 829993 h 829993"/>
                <a:gd name="connsiteX26" fmla="*/ 670560 w 670560"/>
                <a:gd name="connsiteY26" fmla="*/ 829993 h 829993"/>
                <a:gd name="connsiteX0" fmla="*/ 0 w 670560"/>
                <a:gd name="connsiteY0" fmla="*/ 0 h 829993"/>
                <a:gd name="connsiteX1" fmla="*/ 103163 w 670560"/>
                <a:gd name="connsiteY1" fmla="*/ 4689 h 829993"/>
                <a:gd name="connsiteX2" fmla="*/ 178190 w 670560"/>
                <a:gd name="connsiteY2" fmla="*/ 70338 h 829993"/>
                <a:gd name="connsiteX3" fmla="*/ 253218 w 670560"/>
                <a:gd name="connsiteY3" fmla="*/ 211015 h 829993"/>
                <a:gd name="connsiteX4" fmla="*/ 253218 w 670560"/>
                <a:gd name="connsiteY4" fmla="*/ 211015 h 829993"/>
                <a:gd name="connsiteX5" fmla="*/ 295421 w 670560"/>
                <a:gd name="connsiteY5" fmla="*/ 211015 h 829993"/>
                <a:gd name="connsiteX6" fmla="*/ 295421 w 670560"/>
                <a:gd name="connsiteY6" fmla="*/ 267286 h 829993"/>
                <a:gd name="connsiteX7" fmla="*/ 332935 w 670560"/>
                <a:gd name="connsiteY7" fmla="*/ 267286 h 829993"/>
                <a:gd name="connsiteX8" fmla="*/ 347003 w 670560"/>
                <a:gd name="connsiteY8" fmla="*/ 337624 h 829993"/>
                <a:gd name="connsiteX9" fmla="*/ 384517 w 670560"/>
                <a:gd name="connsiteY9" fmla="*/ 332935 h 829993"/>
                <a:gd name="connsiteX10" fmla="*/ 384517 w 670560"/>
                <a:gd name="connsiteY10" fmla="*/ 417341 h 829993"/>
                <a:gd name="connsiteX11" fmla="*/ 426720 w 670560"/>
                <a:gd name="connsiteY11" fmla="*/ 417341 h 829993"/>
                <a:gd name="connsiteX12" fmla="*/ 426720 w 670560"/>
                <a:gd name="connsiteY12" fmla="*/ 417341 h 829993"/>
                <a:gd name="connsiteX13" fmla="*/ 431410 w 670560"/>
                <a:gd name="connsiteY13" fmla="*/ 459544 h 829993"/>
                <a:gd name="connsiteX14" fmla="*/ 459544 w 670560"/>
                <a:gd name="connsiteY14" fmla="*/ 459544 h 829993"/>
                <a:gd name="connsiteX15" fmla="*/ 468923 w 670560"/>
                <a:gd name="connsiteY15" fmla="*/ 506436 h 829993"/>
                <a:gd name="connsiteX16" fmla="*/ 515815 w 670560"/>
                <a:gd name="connsiteY16" fmla="*/ 506436 h 829993"/>
                <a:gd name="connsiteX17" fmla="*/ 515815 w 670560"/>
                <a:gd name="connsiteY17" fmla="*/ 604910 h 829993"/>
                <a:gd name="connsiteX18" fmla="*/ 543950 w 670560"/>
                <a:gd name="connsiteY18" fmla="*/ 604910 h 829993"/>
                <a:gd name="connsiteX19" fmla="*/ 543950 w 670560"/>
                <a:gd name="connsiteY19" fmla="*/ 656492 h 829993"/>
                <a:gd name="connsiteX20" fmla="*/ 553329 w 670560"/>
                <a:gd name="connsiteY20" fmla="*/ 656492 h 829993"/>
                <a:gd name="connsiteX21" fmla="*/ 553329 w 670560"/>
                <a:gd name="connsiteY21" fmla="*/ 656492 h 829993"/>
                <a:gd name="connsiteX22" fmla="*/ 590843 w 670560"/>
                <a:gd name="connsiteY22" fmla="*/ 694006 h 829993"/>
                <a:gd name="connsiteX23" fmla="*/ 600221 w 670560"/>
                <a:gd name="connsiteY23" fmla="*/ 703384 h 829993"/>
                <a:gd name="connsiteX24" fmla="*/ 642424 w 670560"/>
                <a:gd name="connsiteY24" fmla="*/ 703384 h 829993"/>
                <a:gd name="connsiteX25" fmla="*/ 642424 w 670560"/>
                <a:gd name="connsiteY25" fmla="*/ 829993 h 829993"/>
                <a:gd name="connsiteX26" fmla="*/ 670560 w 670560"/>
                <a:gd name="connsiteY26" fmla="*/ 829993 h 829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70560" h="829993">
                  <a:moveTo>
                    <a:pt x="0" y="0"/>
                  </a:moveTo>
                  <a:lnTo>
                    <a:pt x="103163" y="4689"/>
                  </a:lnTo>
                  <a:lnTo>
                    <a:pt x="178190" y="70338"/>
                  </a:lnTo>
                  <a:lnTo>
                    <a:pt x="253218" y="211015"/>
                  </a:lnTo>
                  <a:lnTo>
                    <a:pt x="253218" y="211015"/>
                  </a:lnTo>
                  <a:lnTo>
                    <a:pt x="295421" y="211015"/>
                  </a:lnTo>
                  <a:lnTo>
                    <a:pt x="295421" y="267286"/>
                  </a:lnTo>
                  <a:lnTo>
                    <a:pt x="332935" y="267286"/>
                  </a:lnTo>
                  <a:lnTo>
                    <a:pt x="347003" y="337624"/>
                  </a:lnTo>
                  <a:lnTo>
                    <a:pt x="384517" y="332935"/>
                  </a:lnTo>
                  <a:lnTo>
                    <a:pt x="384517" y="417341"/>
                  </a:lnTo>
                  <a:lnTo>
                    <a:pt x="426720" y="417341"/>
                  </a:lnTo>
                  <a:lnTo>
                    <a:pt x="426720" y="417341"/>
                  </a:lnTo>
                  <a:lnTo>
                    <a:pt x="431410" y="459544"/>
                  </a:lnTo>
                  <a:lnTo>
                    <a:pt x="459544" y="459544"/>
                  </a:lnTo>
                  <a:lnTo>
                    <a:pt x="468923" y="506436"/>
                  </a:lnTo>
                  <a:lnTo>
                    <a:pt x="515815" y="506436"/>
                  </a:lnTo>
                  <a:lnTo>
                    <a:pt x="515815" y="604910"/>
                  </a:lnTo>
                  <a:lnTo>
                    <a:pt x="543950" y="604910"/>
                  </a:lnTo>
                  <a:lnTo>
                    <a:pt x="543950" y="656492"/>
                  </a:lnTo>
                  <a:lnTo>
                    <a:pt x="553329" y="656492"/>
                  </a:lnTo>
                  <a:lnTo>
                    <a:pt x="553329" y="656492"/>
                  </a:lnTo>
                  <a:lnTo>
                    <a:pt x="590843" y="694006"/>
                  </a:lnTo>
                  <a:lnTo>
                    <a:pt x="600221" y="703384"/>
                  </a:lnTo>
                  <a:lnTo>
                    <a:pt x="642424" y="703384"/>
                  </a:lnTo>
                  <a:lnTo>
                    <a:pt x="642424" y="829993"/>
                  </a:lnTo>
                  <a:lnTo>
                    <a:pt x="670560" y="829993"/>
                  </a:lnTo>
                </a:path>
              </a:pathLst>
            </a:custGeom>
            <a:noFill/>
            <a:ln w="28575">
              <a:solidFill>
                <a:schemeClr val="accent6"/>
              </a:solidFill>
              <a:miter lim="800000"/>
              <a:headEnd/>
              <a:tailEnd/>
            </a:ln>
          </p:spPr>
          <p:txBody>
            <a:bodyPr rtlCol="0" anchor="ctr"/>
            <a:lstStyle/>
            <a:p>
              <a:pPr algn="ctr"/>
              <a:endParaRPr lang="en-US" dirty="0"/>
            </a:p>
          </p:txBody>
        </p:sp>
        <p:sp>
          <p:nvSpPr>
            <p:cNvPr id="58" name="Freeform 57">
              <a:extLst>
                <a:ext uri="{FF2B5EF4-FFF2-40B4-BE49-F238E27FC236}">
                  <a16:creationId xmlns:a16="http://schemas.microsoft.com/office/drawing/2014/main" id="{54D7B9BE-6F48-1C48-80B0-D962202A6034}"/>
                </a:ext>
              </a:extLst>
            </p:cNvPr>
            <p:cNvSpPr/>
            <p:nvPr/>
          </p:nvSpPr>
          <p:spPr bwMode="auto">
            <a:xfrm>
              <a:off x="7516837" y="3094892"/>
              <a:ext cx="548640" cy="262597"/>
            </a:xfrm>
            <a:custGeom>
              <a:avLst/>
              <a:gdLst>
                <a:gd name="connsiteX0" fmla="*/ 0 w 548640"/>
                <a:gd name="connsiteY0" fmla="*/ 0 h 262597"/>
                <a:gd name="connsiteX1" fmla="*/ 75028 w 548640"/>
                <a:gd name="connsiteY1" fmla="*/ 0 h 262597"/>
                <a:gd name="connsiteX2" fmla="*/ 75028 w 548640"/>
                <a:gd name="connsiteY2" fmla="*/ 0 h 262597"/>
                <a:gd name="connsiteX3" fmla="*/ 75028 w 548640"/>
                <a:gd name="connsiteY3" fmla="*/ 32825 h 262597"/>
                <a:gd name="connsiteX4" fmla="*/ 131298 w 548640"/>
                <a:gd name="connsiteY4" fmla="*/ 32825 h 262597"/>
                <a:gd name="connsiteX5" fmla="*/ 131298 w 548640"/>
                <a:gd name="connsiteY5" fmla="*/ 56271 h 262597"/>
                <a:gd name="connsiteX6" fmla="*/ 192258 w 548640"/>
                <a:gd name="connsiteY6" fmla="*/ 56271 h 262597"/>
                <a:gd name="connsiteX7" fmla="*/ 192258 w 548640"/>
                <a:gd name="connsiteY7" fmla="*/ 84406 h 262597"/>
                <a:gd name="connsiteX8" fmla="*/ 234461 w 548640"/>
                <a:gd name="connsiteY8" fmla="*/ 84406 h 262597"/>
                <a:gd name="connsiteX9" fmla="*/ 234461 w 548640"/>
                <a:gd name="connsiteY9" fmla="*/ 84406 h 262597"/>
                <a:gd name="connsiteX10" fmla="*/ 234461 w 548640"/>
                <a:gd name="connsiteY10" fmla="*/ 84406 h 262597"/>
                <a:gd name="connsiteX11" fmla="*/ 234461 w 548640"/>
                <a:gd name="connsiteY11" fmla="*/ 84406 h 262597"/>
                <a:gd name="connsiteX12" fmla="*/ 211015 w 548640"/>
                <a:gd name="connsiteY12" fmla="*/ 107852 h 262597"/>
                <a:gd name="connsiteX13" fmla="*/ 300111 w 548640"/>
                <a:gd name="connsiteY13" fmla="*/ 107852 h 262597"/>
                <a:gd name="connsiteX14" fmla="*/ 300111 w 548640"/>
                <a:gd name="connsiteY14" fmla="*/ 135988 h 262597"/>
                <a:gd name="connsiteX15" fmla="*/ 370449 w 548640"/>
                <a:gd name="connsiteY15" fmla="*/ 135988 h 262597"/>
                <a:gd name="connsiteX16" fmla="*/ 370449 w 548640"/>
                <a:gd name="connsiteY16" fmla="*/ 135988 h 262597"/>
                <a:gd name="connsiteX17" fmla="*/ 407963 w 548640"/>
                <a:gd name="connsiteY17" fmla="*/ 173502 h 262597"/>
                <a:gd name="connsiteX18" fmla="*/ 407963 w 548640"/>
                <a:gd name="connsiteY18" fmla="*/ 220394 h 262597"/>
                <a:gd name="connsiteX19" fmla="*/ 548640 w 548640"/>
                <a:gd name="connsiteY19" fmla="*/ 220394 h 262597"/>
                <a:gd name="connsiteX20" fmla="*/ 548640 w 548640"/>
                <a:gd name="connsiteY20" fmla="*/ 262597 h 262597"/>
                <a:gd name="connsiteX0" fmla="*/ 0 w 548640"/>
                <a:gd name="connsiteY0" fmla="*/ 0 h 262597"/>
                <a:gd name="connsiteX1" fmla="*/ 75028 w 548640"/>
                <a:gd name="connsiteY1" fmla="*/ 0 h 262597"/>
                <a:gd name="connsiteX2" fmla="*/ 75028 w 548640"/>
                <a:gd name="connsiteY2" fmla="*/ 0 h 262597"/>
                <a:gd name="connsiteX3" fmla="*/ 75028 w 548640"/>
                <a:gd name="connsiteY3" fmla="*/ 32825 h 262597"/>
                <a:gd name="connsiteX4" fmla="*/ 131298 w 548640"/>
                <a:gd name="connsiteY4" fmla="*/ 32825 h 262597"/>
                <a:gd name="connsiteX5" fmla="*/ 131298 w 548640"/>
                <a:gd name="connsiteY5" fmla="*/ 56271 h 262597"/>
                <a:gd name="connsiteX6" fmla="*/ 192258 w 548640"/>
                <a:gd name="connsiteY6" fmla="*/ 56271 h 262597"/>
                <a:gd name="connsiteX7" fmla="*/ 192258 w 548640"/>
                <a:gd name="connsiteY7" fmla="*/ 84406 h 262597"/>
                <a:gd name="connsiteX8" fmla="*/ 234461 w 548640"/>
                <a:gd name="connsiteY8" fmla="*/ 84406 h 262597"/>
                <a:gd name="connsiteX9" fmla="*/ 234461 w 548640"/>
                <a:gd name="connsiteY9" fmla="*/ 84406 h 262597"/>
                <a:gd name="connsiteX10" fmla="*/ 234461 w 548640"/>
                <a:gd name="connsiteY10" fmla="*/ 84406 h 262597"/>
                <a:gd name="connsiteX11" fmla="*/ 234461 w 548640"/>
                <a:gd name="connsiteY11" fmla="*/ 84406 h 262597"/>
                <a:gd name="connsiteX12" fmla="*/ 229771 w 548640"/>
                <a:gd name="connsiteY12" fmla="*/ 107852 h 262597"/>
                <a:gd name="connsiteX13" fmla="*/ 300111 w 548640"/>
                <a:gd name="connsiteY13" fmla="*/ 107852 h 262597"/>
                <a:gd name="connsiteX14" fmla="*/ 300111 w 548640"/>
                <a:gd name="connsiteY14" fmla="*/ 135988 h 262597"/>
                <a:gd name="connsiteX15" fmla="*/ 370449 w 548640"/>
                <a:gd name="connsiteY15" fmla="*/ 135988 h 262597"/>
                <a:gd name="connsiteX16" fmla="*/ 370449 w 548640"/>
                <a:gd name="connsiteY16" fmla="*/ 135988 h 262597"/>
                <a:gd name="connsiteX17" fmla="*/ 407963 w 548640"/>
                <a:gd name="connsiteY17" fmla="*/ 173502 h 262597"/>
                <a:gd name="connsiteX18" fmla="*/ 407963 w 548640"/>
                <a:gd name="connsiteY18" fmla="*/ 220394 h 262597"/>
                <a:gd name="connsiteX19" fmla="*/ 548640 w 548640"/>
                <a:gd name="connsiteY19" fmla="*/ 220394 h 262597"/>
                <a:gd name="connsiteX20" fmla="*/ 548640 w 548640"/>
                <a:gd name="connsiteY20" fmla="*/ 262597 h 262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8640" h="262597">
                  <a:moveTo>
                    <a:pt x="0" y="0"/>
                  </a:moveTo>
                  <a:lnTo>
                    <a:pt x="75028" y="0"/>
                  </a:lnTo>
                  <a:lnTo>
                    <a:pt x="75028" y="0"/>
                  </a:lnTo>
                  <a:lnTo>
                    <a:pt x="75028" y="32825"/>
                  </a:lnTo>
                  <a:lnTo>
                    <a:pt x="131298" y="32825"/>
                  </a:lnTo>
                  <a:lnTo>
                    <a:pt x="131298" y="56271"/>
                  </a:lnTo>
                  <a:lnTo>
                    <a:pt x="192258" y="56271"/>
                  </a:lnTo>
                  <a:lnTo>
                    <a:pt x="192258" y="84406"/>
                  </a:lnTo>
                  <a:lnTo>
                    <a:pt x="234461" y="84406"/>
                  </a:lnTo>
                  <a:lnTo>
                    <a:pt x="234461" y="84406"/>
                  </a:lnTo>
                  <a:lnTo>
                    <a:pt x="234461" y="84406"/>
                  </a:lnTo>
                  <a:lnTo>
                    <a:pt x="234461" y="84406"/>
                  </a:lnTo>
                  <a:lnTo>
                    <a:pt x="229771" y="107852"/>
                  </a:lnTo>
                  <a:lnTo>
                    <a:pt x="300111" y="107852"/>
                  </a:lnTo>
                  <a:lnTo>
                    <a:pt x="300111" y="135988"/>
                  </a:lnTo>
                  <a:lnTo>
                    <a:pt x="370449" y="135988"/>
                  </a:lnTo>
                  <a:lnTo>
                    <a:pt x="370449" y="135988"/>
                  </a:lnTo>
                  <a:lnTo>
                    <a:pt x="407963" y="173502"/>
                  </a:lnTo>
                  <a:lnTo>
                    <a:pt x="407963" y="220394"/>
                  </a:lnTo>
                  <a:lnTo>
                    <a:pt x="548640" y="220394"/>
                  </a:lnTo>
                  <a:lnTo>
                    <a:pt x="548640" y="262597"/>
                  </a:lnTo>
                </a:path>
              </a:pathLst>
            </a:custGeom>
            <a:noFill/>
            <a:ln w="28575">
              <a:solidFill>
                <a:schemeClr val="accent6"/>
              </a:solidFill>
              <a:miter lim="800000"/>
              <a:headEnd/>
              <a:tailEnd/>
            </a:ln>
          </p:spPr>
          <p:txBody>
            <a:bodyPr rtlCol="0" anchor="ctr"/>
            <a:lstStyle/>
            <a:p>
              <a:pPr algn="ctr"/>
              <a:endParaRPr lang="en-US" dirty="0"/>
            </a:p>
          </p:txBody>
        </p:sp>
      </p:grpSp>
      <p:sp>
        <p:nvSpPr>
          <p:cNvPr id="5" name="Title 4">
            <a:extLst>
              <a:ext uri="{FF2B5EF4-FFF2-40B4-BE49-F238E27FC236}">
                <a16:creationId xmlns:a16="http://schemas.microsoft.com/office/drawing/2014/main" id="{E5E22934-5C77-4E66-A139-423E73E9036D}"/>
              </a:ext>
            </a:extLst>
          </p:cNvPr>
          <p:cNvSpPr>
            <a:spLocks noGrp="1"/>
          </p:cNvSpPr>
          <p:nvPr>
            <p:ph type="title"/>
          </p:nvPr>
        </p:nvSpPr>
        <p:spPr/>
        <p:txBody>
          <a:bodyPr/>
          <a:lstStyle/>
          <a:p>
            <a:r>
              <a:rPr lang="en-US" dirty="0"/>
              <a:t>NCCN-IPI: An Enhanced IPI Score</a:t>
            </a:r>
          </a:p>
        </p:txBody>
      </p:sp>
      <p:sp>
        <p:nvSpPr>
          <p:cNvPr id="7" name="Text Box 11">
            <a:extLst>
              <a:ext uri="{FF2B5EF4-FFF2-40B4-BE49-F238E27FC236}">
                <a16:creationId xmlns:a16="http://schemas.microsoft.com/office/drawing/2014/main" id="{FC49EA0F-9195-4150-B594-AFD76E39A881}"/>
              </a:ext>
            </a:extLst>
          </p:cNvPr>
          <p:cNvSpPr txBox="1">
            <a:spLocks noChangeArrowheads="1"/>
          </p:cNvSpPr>
          <p:nvPr/>
        </p:nvSpPr>
        <p:spPr bwMode="auto">
          <a:xfrm>
            <a:off x="432269" y="639470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Zhou. Blood. 2014;123:837.</a:t>
            </a:r>
          </a:p>
        </p:txBody>
      </p:sp>
      <p:grpSp>
        <p:nvGrpSpPr>
          <p:cNvPr id="9" name="Group 8">
            <a:extLst>
              <a:ext uri="{FF2B5EF4-FFF2-40B4-BE49-F238E27FC236}">
                <a16:creationId xmlns:a16="http://schemas.microsoft.com/office/drawing/2014/main" id="{21E857EC-ADFA-434D-8F7E-118F7DF4FE1E}"/>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920725CC-EFD0-4BB2-B64B-454A29E94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F2E7288E-B0C5-4D74-AD81-FDEF6FED00F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3" name="TextBox 12">
            <a:extLst>
              <a:ext uri="{FF2B5EF4-FFF2-40B4-BE49-F238E27FC236}">
                <a16:creationId xmlns:a16="http://schemas.microsoft.com/office/drawing/2014/main" id="{5A728ACF-788E-4470-8B06-96230225E49F}"/>
              </a:ext>
            </a:extLst>
          </p:cNvPr>
          <p:cNvSpPr txBox="1"/>
          <p:nvPr/>
        </p:nvSpPr>
        <p:spPr>
          <a:xfrm>
            <a:off x="6832879" y="1650667"/>
            <a:ext cx="4639983" cy="400110"/>
          </a:xfrm>
          <a:prstGeom prst="rect">
            <a:avLst/>
          </a:prstGeom>
          <a:noFill/>
        </p:spPr>
        <p:txBody>
          <a:bodyPr wrap="square" rtlCol="0">
            <a:spAutoFit/>
          </a:bodyPr>
          <a:lstStyle/>
          <a:p>
            <a:pPr algn="ctr"/>
            <a:r>
              <a:rPr lang="en-US" sz="2000" dirty="0">
                <a:solidFill>
                  <a:schemeClr val="bg1"/>
                </a:solidFill>
                <a:latin typeface="Calibri" panose="020F0502020204030204" pitchFamily="34" charset="0"/>
                <a:cs typeface="Calibri" panose="020F0502020204030204" pitchFamily="34" charset="0"/>
              </a:rPr>
              <a:t>NCCN-IPI</a:t>
            </a:r>
          </a:p>
        </p:txBody>
      </p:sp>
      <p:graphicFrame>
        <p:nvGraphicFramePr>
          <p:cNvPr id="15" name="Table 15">
            <a:extLst>
              <a:ext uri="{FF2B5EF4-FFF2-40B4-BE49-F238E27FC236}">
                <a16:creationId xmlns:a16="http://schemas.microsoft.com/office/drawing/2014/main" id="{97E2A0FF-563B-4B17-BA1B-81D17C0493D7}"/>
              </a:ext>
            </a:extLst>
          </p:cNvPr>
          <p:cNvGraphicFramePr>
            <a:graphicFrameLocks noGrp="1"/>
          </p:cNvGraphicFramePr>
          <p:nvPr>
            <p:extLst>
              <p:ext uri="{D42A27DB-BD31-4B8C-83A1-F6EECF244321}">
                <p14:modId xmlns:p14="http://schemas.microsoft.com/office/powerpoint/2010/main" val="2473860872"/>
              </p:ext>
            </p:extLst>
          </p:nvPr>
        </p:nvGraphicFramePr>
        <p:xfrm>
          <a:off x="719138" y="1600200"/>
          <a:ext cx="5244942" cy="3566160"/>
        </p:xfrm>
        <a:graphic>
          <a:graphicData uri="http://schemas.openxmlformats.org/drawingml/2006/table">
            <a:tbl>
              <a:tblPr firstRow="1" bandRow="1">
                <a:tableStyleId>{93296810-A885-4BE3-A3E7-6D5BEEA58F35}</a:tableStyleId>
              </a:tblPr>
              <a:tblGrid>
                <a:gridCol w="2622471">
                  <a:extLst>
                    <a:ext uri="{9D8B030D-6E8A-4147-A177-3AD203B41FA5}">
                      <a16:colId xmlns:a16="http://schemas.microsoft.com/office/drawing/2014/main" val="2266926427"/>
                    </a:ext>
                  </a:extLst>
                </a:gridCol>
                <a:gridCol w="2622471">
                  <a:extLst>
                    <a:ext uri="{9D8B030D-6E8A-4147-A177-3AD203B41FA5}">
                      <a16:colId xmlns:a16="http://schemas.microsoft.com/office/drawing/2014/main" val="2540440937"/>
                    </a:ext>
                  </a:extLst>
                </a:gridCol>
              </a:tblGrid>
              <a:tr h="0">
                <a:tc>
                  <a:txBody>
                    <a:bodyPr/>
                    <a:lstStyle/>
                    <a:p>
                      <a:r>
                        <a:rPr lang="en-US" dirty="0">
                          <a:latin typeface="Calibri" panose="020F0502020204030204" pitchFamily="34" charset="0"/>
                          <a:cs typeface="Calibri" panose="020F0502020204030204" pitchFamily="34" charset="0"/>
                        </a:rPr>
                        <a:t>Parameter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cs typeface="Calibri" panose="020F0502020204030204" pitchFamily="34" charset="0"/>
                        </a:rPr>
                        <a:t>NCCN-IPI Score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301175998"/>
                  </a:ext>
                </a:extLst>
              </a:tr>
              <a:tr h="284681">
                <a:tc>
                  <a:txBody>
                    <a:bodyPr/>
                    <a:lstStyle/>
                    <a:p>
                      <a:r>
                        <a:rPr lang="en-US" sz="1800" dirty="0">
                          <a:solidFill>
                            <a:schemeClr val="bg1"/>
                          </a:solidFill>
                          <a:latin typeface="Calibri" panose="020F0502020204030204" pitchFamily="34" charset="0"/>
                          <a:cs typeface="Calibri" panose="020F0502020204030204" pitchFamily="34" charset="0"/>
                        </a:rPr>
                        <a:t>Age, yr</a:t>
                      </a:r>
                    </a:p>
                    <a:p>
                      <a:pPr marL="233363" indent="-112713">
                        <a:buFont typeface="Wingdings" panose="05000000000000000000" pitchFamily="2" charset="2"/>
                        <a:buChar char="§"/>
                        <a:tabLst/>
                      </a:pPr>
                      <a:r>
                        <a:rPr lang="en-US" sz="1800" dirty="0">
                          <a:solidFill>
                            <a:schemeClr val="bg1"/>
                          </a:solidFill>
                          <a:latin typeface="Calibri" panose="020F0502020204030204" pitchFamily="34" charset="0"/>
                          <a:cs typeface="Calibri" panose="020F0502020204030204" pitchFamily="34" charset="0"/>
                        </a:rPr>
                        <a:t> &gt;40 to ≤60</a:t>
                      </a:r>
                    </a:p>
                    <a:p>
                      <a:pPr marL="233363" indent="-112713">
                        <a:buFont typeface="Wingdings" panose="05000000000000000000" pitchFamily="2" charset="2"/>
                        <a:buChar char="§"/>
                        <a:tabLst/>
                      </a:pPr>
                      <a:r>
                        <a:rPr lang="en-US" sz="1800" dirty="0">
                          <a:solidFill>
                            <a:schemeClr val="bg1"/>
                          </a:solidFill>
                          <a:latin typeface="Calibri" panose="020F0502020204030204" pitchFamily="34" charset="0"/>
                          <a:cs typeface="Calibri" panose="020F0502020204030204" pitchFamily="34" charset="0"/>
                        </a:rPr>
                        <a:t> &gt;60 to ≤75</a:t>
                      </a:r>
                    </a:p>
                    <a:p>
                      <a:pPr marL="233363" indent="-112713">
                        <a:buFont typeface="Wingdings" panose="05000000000000000000" pitchFamily="2" charset="2"/>
                        <a:buChar char="§"/>
                        <a:tabLst/>
                      </a:pPr>
                      <a:r>
                        <a:rPr lang="en-US" sz="1800" dirty="0">
                          <a:solidFill>
                            <a:schemeClr val="bg1"/>
                          </a:solidFill>
                          <a:latin typeface="Calibri" panose="020F0502020204030204" pitchFamily="34" charset="0"/>
                          <a:cs typeface="Calibri" panose="020F0502020204030204" pitchFamily="34" charset="0"/>
                        </a:rPr>
                        <a:t> &gt;75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sz="1800" dirty="0">
                        <a:solidFill>
                          <a:schemeClr val="bg1"/>
                        </a:solidFill>
                        <a:latin typeface="Calibri" panose="020F0502020204030204" pitchFamily="34" charset="0"/>
                        <a:cs typeface="Calibri" panose="020F0502020204030204" pitchFamily="34" charset="0"/>
                      </a:endParaRPr>
                    </a:p>
                    <a:p>
                      <a:r>
                        <a:rPr lang="en-US" sz="1800" dirty="0">
                          <a:solidFill>
                            <a:schemeClr val="bg1"/>
                          </a:solidFill>
                          <a:latin typeface="Calibri" panose="020F0502020204030204" pitchFamily="34" charset="0"/>
                          <a:cs typeface="Calibri" panose="020F0502020204030204" pitchFamily="34" charset="0"/>
                        </a:rPr>
                        <a:t>1</a:t>
                      </a:r>
                    </a:p>
                    <a:p>
                      <a:r>
                        <a:rPr lang="en-US" sz="1800" dirty="0">
                          <a:solidFill>
                            <a:schemeClr val="bg1"/>
                          </a:solidFill>
                          <a:latin typeface="Calibri" panose="020F0502020204030204" pitchFamily="34" charset="0"/>
                          <a:cs typeface="Calibri" panose="020F0502020204030204" pitchFamily="34" charset="0"/>
                        </a:rPr>
                        <a:t>2</a:t>
                      </a:r>
                    </a:p>
                    <a:p>
                      <a:r>
                        <a:rPr lang="en-US" sz="1800" dirty="0">
                          <a:solidFill>
                            <a:schemeClr val="bg1"/>
                          </a:solidFill>
                          <a:latin typeface="Calibri" panose="020F0502020204030204" pitchFamily="34" charset="0"/>
                          <a:cs typeface="Calibri" panose="020F0502020204030204" pitchFamily="34" charset="0"/>
                        </a:rPr>
                        <a:t>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24960921"/>
                  </a:ext>
                </a:extLst>
              </a:tr>
              <a:tr h="218985">
                <a:tc>
                  <a:txBody>
                    <a:bodyPr/>
                    <a:lstStyle/>
                    <a:p>
                      <a:r>
                        <a:rPr lang="en-US" sz="1800" dirty="0">
                          <a:solidFill>
                            <a:schemeClr val="bg1"/>
                          </a:solidFill>
                          <a:latin typeface="Calibri" panose="020F0502020204030204" pitchFamily="34" charset="0"/>
                          <a:cs typeface="Calibri" panose="020F0502020204030204" pitchFamily="34" charset="0"/>
                        </a:rPr>
                        <a:t>LDH, normalized</a:t>
                      </a:r>
                    </a:p>
                    <a:p>
                      <a:pPr marL="233363" indent="-112713" algn="l" defTabSz="914400" rtl="0" eaLnBrk="1" latinLnBrk="0" hangingPunct="1">
                        <a:buFont typeface="Wingdings" panose="05000000000000000000" pitchFamily="2" charset="2"/>
                        <a:buChar char="§"/>
                        <a:tabLst/>
                      </a:pPr>
                      <a:r>
                        <a:rPr lang="en-US" sz="1800" dirty="0">
                          <a:solidFill>
                            <a:schemeClr val="bg1"/>
                          </a:solidFill>
                          <a:latin typeface="Calibri" panose="020F0502020204030204" pitchFamily="34" charset="0"/>
                          <a:cs typeface="Calibri" panose="020F0502020204030204" pitchFamily="34" charset="0"/>
                        </a:rPr>
                        <a:t> </a:t>
                      </a:r>
                      <a:r>
                        <a:rPr lang="en-US" sz="1800" kern="1200" dirty="0">
                          <a:solidFill>
                            <a:schemeClr val="bg1"/>
                          </a:solidFill>
                          <a:latin typeface="Calibri" panose="020F0502020204030204" pitchFamily="34" charset="0"/>
                          <a:ea typeface="+mn-ea"/>
                          <a:cs typeface="Calibri" panose="020F0502020204030204" pitchFamily="34" charset="0"/>
                        </a:rPr>
                        <a:t>&gt;1 to ≤3</a:t>
                      </a:r>
                    </a:p>
                    <a:p>
                      <a:pPr marL="233363" indent="-112713" algn="l" defTabSz="914400" rtl="0" eaLnBrk="1" latinLnBrk="0" hangingPunct="1">
                        <a:buFont typeface="Wingdings" panose="05000000000000000000" pitchFamily="2" charset="2"/>
                        <a:buChar char="§"/>
                        <a:tabLst/>
                      </a:pPr>
                      <a:r>
                        <a:rPr lang="en-US" sz="1800" kern="1200" dirty="0">
                          <a:solidFill>
                            <a:schemeClr val="bg1"/>
                          </a:solidFill>
                          <a:latin typeface="Calibri" panose="020F0502020204030204" pitchFamily="34" charset="0"/>
                          <a:ea typeface="+mn-ea"/>
                          <a:cs typeface="Calibri" panose="020F0502020204030204" pitchFamily="34" charset="0"/>
                        </a:rPr>
                        <a:t> &gt;3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sz="1800" dirty="0">
                        <a:solidFill>
                          <a:schemeClr val="bg1"/>
                        </a:solidFill>
                        <a:latin typeface="Calibri" panose="020F0502020204030204" pitchFamily="34" charset="0"/>
                        <a:cs typeface="Calibri" panose="020F0502020204030204" pitchFamily="34" charset="0"/>
                      </a:endParaRPr>
                    </a:p>
                    <a:p>
                      <a:r>
                        <a:rPr lang="en-US" sz="1800" dirty="0">
                          <a:solidFill>
                            <a:schemeClr val="bg1"/>
                          </a:solidFill>
                          <a:latin typeface="Calibri" panose="020F0502020204030204" pitchFamily="34" charset="0"/>
                          <a:cs typeface="Calibri" panose="020F0502020204030204" pitchFamily="34" charset="0"/>
                        </a:rPr>
                        <a:t>1</a:t>
                      </a:r>
                    </a:p>
                    <a:p>
                      <a:r>
                        <a:rPr lang="en-US" sz="1800" dirty="0">
                          <a:solidFill>
                            <a:schemeClr val="bg1"/>
                          </a:solidFill>
                          <a:latin typeface="Calibri" panose="020F0502020204030204" pitchFamily="34" charset="0"/>
                          <a:cs typeface="Calibri" panose="020F0502020204030204" pitchFamily="34" charset="0"/>
                        </a:rPr>
                        <a:t>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72865585"/>
                  </a:ext>
                </a:extLst>
              </a:tr>
              <a:tr h="0">
                <a:tc>
                  <a:txBody>
                    <a:bodyPr/>
                    <a:lstStyle/>
                    <a:p>
                      <a:r>
                        <a:rPr lang="en-US" sz="1800" dirty="0">
                          <a:solidFill>
                            <a:schemeClr val="bg1"/>
                          </a:solidFill>
                          <a:latin typeface="Calibri" panose="020F0502020204030204" pitchFamily="34" charset="0"/>
                          <a:cs typeface="Calibri" panose="020F0502020204030204" pitchFamily="34" charset="0"/>
                        </a:rPr>
                        <a:t>Ann Arbor stage III-IV</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00321659"/>
                  </a:ext>
                </a:extLst>
              </a:tr>
              <a:tr h="0">
                <a:tc>
                  <a:txBody>
                    <a:bodyPr/>
                    <a:lstStyle/>
                    <a:p>
                      <a:r>
                        <a:rPr lang="en-US" sz="1800" dirty="0">
                          <a:solidFill>
                            <a:schemeClr val="bg1"/>
                          </a:solidFill>
                          <a:latin typeface="Calibri" panose="020F0502020204030204" pitchFamily="34" charset="0"/>
                          <a:cs typeface="Calibri" panose="020F0502020204030204" pitchFamily="34" charset="0"/>
                        </a:rPr>
                        <a:t>Extranodal disease*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8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9807280"/>
                  </a:ext>
                </a:extLst>
              </a:tr>
              <a:tr h="0">
                <a:tc>
                  <a:txBody>
                    <a:bodyPr/>
                    <a:lstStyle/>
                    <a:p>
                      <a:r>
                        <a:rPr lang="en-US" sz="1800" dirty="0">
                          <a:solidFill>
                            <a:schemeClr val="bg1"/>
                          </a:solidFill>
                          <a:latin typeface="Calibri" panose="020F0502020204030204" pitchFamily="34" charset="0"/>
                          <a:cs typeface="Calibri" panose="020F0502020204030204" pitchFamily="34" charset="0"/>
                        </a:rPr>
                        <a:t>ECOG PS ≥2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99096781"/>
                  </a:ext>
                </a:extLst>
              </a:tr>
            </a:tbl>
          </a:graphicData>
        </a:graphic>
      </p:graphicFrame>
      <p:sp>
        <p:nvSpPr>
          <p:cNvPr id="17" name="TextBox 16">
            <a:extLst>
              <a:ext uri="{FF2B5EF4-FFF2-40B4-BE49-F238E27FC236}">
                <a16:creationId xmlns:a16="http://schemas.microsoft.com/office/drawing/2014/main" id="{F7731BA5-F2E5-473B-80C5-4ABF7063C285}"/>
              </a:ext>
            </a:extLst>
          </p:cNvPr>
          <p:cNvSpPr txBox="1"/>
          <p:nvPr/>
        </p:nvSpPr>
        <p:spPr bwMode="auto">
          <a:xfrm>
            <a:off x="719138" y="5192056"/>
            <a:ext cx="40539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*Disease in bone marrow, CNS, liver/GI tract, or lung.</a:t>
            </a:r>
          </a:p>
        </p:txBody>
      </p:sp>
      <p:sp>
        <p:nvSpPr>
          <p:cNvPr id="2" name="TextBox 1">
            <a:extLst>
              <a:ext uri="{FF2B5EF4-FFF2-40B4-BE49-F238E27FC236}">
                <a16:creationId xmlns:a16="http://schemas.microsoft.com/office/drawing/2014/main" id="{A2D01B09-62A9-C14B-ACDD-531D3FB4E089}"/>
              </a:ext>
            </a:extLst>
          </p:cNvPr>
          <p:cNvSpPr txBox="1"/>
          <p:nvPr/>
        </p:nvSpPr>
        <p:spPr bwMode="auto">
          <a:xfrm>
            <a:off x="10370878" y="4250453"/>
            <a:ext cx="53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&gt;5</a:t>
            </a:r>
          </a:p>
        </p:txBody>
      </p:sp>
      <p:sp>
        <p:nvSpPr>
          <p:cNvPr id="16" name="TextBox 15">
            <a:extLst>
              <a:ext uri="{FF2B5EF4-FFF2-40B4-BE49-F238E27FC236}">
                <a16:creationId xmlns:a16="http://schemas.microsoft.com/office/drawing/2014/main" id="{134FFFD4-66A8-0E48-9355-E0204C81056A}"/>
              </a:ext>
            </a:extLst>
          </p:cNvPr>
          <p:cNvSpPr txBox="1"/>
          <p:nvPr/>
        </p:nvSpPr>
        <p:spPr bwMode="auto">
          <a:xfrm>
            <a:off x="10370878" y="3376910"/>
            <a:ext cx="53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8" name="TextBox 17">
            <a:extLst>
              <a:ext uri="{FF2B5EF4-FFF2-40B4-BE49-F238E27FC236}">
                <a16:creationId xmlns:a16="http://schemas.microsoft.com/office/drawing/2014/main" id="{465390F1-9D32-CA41-9FEC-EE820F130C51}"/>
              </a:ext>
            </a:extLst>
          </p:cNvPr>
          <p:cNvSpPr txBox="1"/>
          <p:nvPr/>
        </p:nvSpPr>
        <p:spPr bwMode="auto">
          <a:xfrm>
            <a:off x="10370878" y="2781283"/>
            <a:ext cx="53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19" name="TextBox 18">
            <a:extLst>
              <a:ext uri="{FF2B5EF4-FFF2-40B4-BE49-F238E27FC236}">
                <a16:creationId xmlns:a16="http://schemas.microsoft.com/office/drawing/2014/main" id="{67FFB9C4-57F8-9F40-9875-0C2D3B8E9CD6}"/>
              </a:ext>
            </a:extLst>
          </p:cNvPr>
          <p:cNvSpPr txBox="1"/>
          <p:nvPr/>
        </p:nvSpPr>
        <p:spPr bwMode="auto">
          <a:xfrm>
            <a:off x="10370878" y="2338385"/>
            <a:ext cx="5325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sp>
        <p:nvSpPr>
          <p:cNvPr id="20" name="TextBox 19">
            <a:extLst>
              <a:ext uri="{FF2B5EF4-FFF2-40B4-BE49-F238E27FC236}">
                <a16:creationId xmlns:a16="http://schemas.microsoft.com/office/drawing/2014/main" id="{134E291F-7127-9D42-AF50-4D6AC2818436}"/>
              </a:ext>
            </a:extLst>
          </p:cNvPr>
          <p:cNvSpPr txBox="1"/>
          <p:nvPr/>
        </p:nvSpPr>
        <p:spPr bwMode="auto">
          <a:xfrm>
            <a:off x="11386726" y="2175338"/>
            <a:ext cx="532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a:t>
            </a:r>
          </a:p>
        </p:txBody>
      </p:sp>
      <p:sp>
        <p:nvSpPr>
          <p:cNvPr id="21" name="TextBox 20">
            <a:extLst>
              <a:ext uri="{FF2B5EF4-FFF2-40B4-BE49-F238E27FC236}">
                <a16:creationId xmlns:a16="http://schemas.microsoft.com/office/drawing/2014/main" id="{4C627E6C-E8E2-5B49-A350-73DAC35FADCE}"/>
              </a:ext>
            </a:extLst>
          </p:cNvPr>
          <p:cNvSpPr txBox="1"/>
          <p:nvPr/>
        </p:nvSpPr>
        <p:spPr bwMode="auto">
          <a:xfrm>
            <a:off x="11454709" y="2605307"/>
            <a:ext cx="532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L-I</a:t>
            </a:r>
          </a:p>
        </p:txBody>
      </p:sp>
      <p:sp>
        <p:nvSpPr>
          <p:cNvPr id="22" name="TextBox 21">
            <a:extLst>
              <a:ext uri="{FF2B5EF4-FFF2-40B4-BE49-F238E27FC236}">
                <a16:creationId xmlns:a16="http://schemas.microsoft.com/office/drawing/2014/main" id="{D9527605-0866-5341-AD00-718CB20DE54D}"/>
              </a:ext>
            </a:extLst>
          </p:cNvPr>
          <p:cNvSpPr txBox="1"/>
          <p:nvPr/>
        </p:nvSpPr>
        <p:spPr bwMode="auto">
          <a:xfrm>
            <a:off x="11386726" y="3188755"/>
            <a:ext cx="532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H-I</a:t>
            </a:r>
          </a:p>
        </p:txBody>
      </p:sp>
      <p:sp>
        <p:nvSpPr>
          <p:cNvPr id="23" name="TextBox 22">
            <a:extLst>
              <a:ext uri="{FF2B5EF4-FFF2-40B4-BE49-F238E27FC236}">
                <a16:creationId xmlns:a16="http://schemas.microsoft.com/office/drawing/2014/main" id="{2064ABAB-6861-5B4C-A719-9DA3DE75FC71}"/>
              </a:ext>
            </a:extLst>
          </p:cNvPr>
          <p:cNvSpPr txBox="1"/>
          <p:nvPr/>
        </p:nvSpPr>
        <p:spPr bwMode="auto">
          <a:xfrm>
            <a:off x="11420717" y="4182076"/>
            <a:ext cx="532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a:t>
            </a:r>
          </a:p>
        </p:txBody>
      </p:sp>
      <p:cxnSp>
        <p:nvCxnSpPr>
          <p:cNvPr id="4" name="Straight Connector 3">
            <a:extLst>
              <a:ext uri="{FF2B5EF4-FFF2-40B4-BE49-F238E27FC236}">
                <a16:creationId xmlns:a16="http://schemas.microsoft.com/office/drawing/2014/main" id="{4DDCE236-2F3F-BC46-B221-96639310F2B0}"/>
              </a:ext>
            </a:extLst>
          </p:cNvPr>
          <p:cNvCxnSpPr>
            <a:cxnSpLocks/>
          </p:cNvCxnSpPr>
          <p:nvPr/>
        </p:nvCxnSpPr>
        <p:spPr bwMode="auto">
          <a:xfrm>
            <a:off x="6832879" y="5376310"/>
            <a:ext cx="5048534"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7998D88E-F4E0-A04B-A5B0-348DE3D72922}"/>
              </a:ext>
            </a:extLst>
          </p:cNvPr>
          <p:cNvCxnSpPr>
            <a:cxnSpLocks/>
          </p:cNvCxnSpPr>
          <p:nvPr/>
        </p:nvCxnSpPr>
        <p:spPr bwMode="auto">
          <a:xfrm flipV="1">
            <a:off x="6852975" y="2230735"/>
            <a:ext cx="0" cy="314557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75167BC-EB50-1641-817F-CCB9DBA0010F}"/>
              </a:ext>
            </a:extLst>
          </p:cNvPr>
          <p:cNvCxnSpPr>
            <a:cxnSpLocks/>
          </p:cNvCxnSpPr>
          <p:nvPr/>
        </p:nvCxnSpPr>
        <p:spPr bwMode="auto">
          <a:xfrm flipH="1">
            <a:off x="6792684" y="22456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B1D40C3-CC6D-C846-9DF5-96DD9C161561}"/>
              </a:ext>
            </a:extLst>
          </p:cNvPr>
          <p:cNvCxnSpPr>
            <a:cxnSpLocks/>
          </p:cNvCxnSpPr>
          <p:nvPr/>
        </p:nvCxnSpPr>
        <p:spPr bwMode="auto">
          <a:xfrm flipH="1">
            <a:off x="6792684" y="30283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ED59A4C-B8CD-634D-AEFB-80EBB4AFDEE4}"/>
              </a:ext>
            </a:extLst>
          </p:cNvPr>
          <p:cNvCxnSpPr>
            <a:cxnSpLocks/>
          </p:cNvCxnSpPr>
          <p:nvPr/>
        </p:nvCxnSpPr>
        <p:spPr bwMode="auto">
          <a:xfrm flipH="1">
            <a:off x="6792684" y="38109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6745559-594D-214A-AFFC-DFC50355BC42}"/>
              </a:ext>
            </a:extLst>
          </p:cNvPr>
          <p:cNvCxnSpPr>
            <a:cxnSpLocks/>
          </p:cNvCxnSpPr>
          <p:nvPr/>
        </p:nvCxnSpPr>
        <p:spPr bwMode="auto">
          <a:xfrm flipH="1">
            <a:off x="6792684" y="45936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983E3D15-636A-D641-B283-CBCAD53D4544}"/>
              </a:ext>
            </a:extLst>
          </p:cNvPr>
          <p:cNvCxnSpPr>
            <a:cxnSpLocks/>
          </p:cNvCxnSpPr>
          <p:nvPr/>
        </p:nvCxnSpPr>
        <p:spPr bwMode="auto">
          <a:xfrm flipH="1">
            <a:off x="6792684" y="53763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63AFC0B-4A75-7041-B110-9C4FFEDB6D9D}"/>
              </a:ext>
            </a:extLst>
          </p:cNvPr>
          <p:cNvCxnSpPr>
            <a:cxnSpLocks/>
          </p:cNvCxnSpPr>
          <p:nvPr/>
        </p:nvCxnSpPr>
        <p:spPr bwMode="auto">
          <a:xfrm>
            <a:off x="6852975" y="53763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5ECFD83-F72D-5041-B32F-9AFECF398F7F}"/>
              </a:ext>
            </a:extLst>
          </p:cNvPr>
          <p:cNvCxnSpPr>
            <a:cxnSpLocks/>
          </p:cNvCxnSpPr>
          <p:nvPr/>
        </p:nvCxnSpPr>
        <p:spPr bwMode="auto">
          <a:xfrm>
            <a:off x="7672976" y="53763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2D0F42D-C38C-5C4E-92A0-0DA1CBB4A85E}"/>
              </a:ext>
            </a:extLst>
          </p:cNvPr>
          <p:cNvCxnSpPr>
            <a:cxnSpLocks/>
          </p:cNvCxnSpPr>
          <p:nvPr/>
        </p:nvCxnSpPr>
        <p:spPr bwMode="auto">
          <a:xfrm>
            <a:off x="8603507" y="53763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8D7D544D-E466-344F-9903-48DFF43668D6}"/>
              </a:ext>
            </a:extLst>
          </p:cNvPr>
          <p:cNvCxnSpPr>
            <a:cxnSpLocks/>
          </p:cNvCxnSpPr>
          <p:nvPr/>
        </p:nvCxnSpPr>
        <p:spPr bwMode="auto">
          <a:xfrm>
            <a:off x="9513939" y="53763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5FA371F-7EF4-8C40-BDF4-618677A4B3A4}"/>
              </a:ext>
            </a:extLst>
          </p:cNvPr>
          <p:cNvCxnSpPr>
            <a:cxnSpLocks/>
          </p:cNvCxnSpPr>
          <p:nvPr/>
        </p:nvCxnSpPr>
        <p:spPr bwMode="auto">
          <a:xfrm>
            <a:off x="10454519" y="537631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8340A31-3498-AB4D-8507-A709F1B68946}"/>
              </a:ext>
            </a:extLst>
          </p:cNvPr>
          <p:cNvCxnSpPr>
            <a:cxnSpLocks/>
          </p:cNvCxnSpPr>
          <p:nvPr/>
        </p:nvCxnSpPr>
        <p:spPr bwMode="auto">
          <a:xfrm>
            <a:off x="11405146" y="5376310"/>
            <a:ext cx="0" cy="64008"/>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FF003276-8868-F941-A708-C1F1398814F3}"/>
              </a:ext>
            </a:extLst>
          </p:cNvPr>
          <p:cNvSpPr txBox="1"/>
          <p:nvPr/>
        </p:nvSpPr>
        <p:spPr bwMode="auto">
          <a:xfrm>
            <a:off x="6852976" y="5678453"/>
            <a:ext cx="4905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(Yr)</a:t>
            </a:r>
          </a:p>
        </p:txBody>
      </p:sp>
      <p:sp>
        <p:nvSpPr>
          <p:cNvPr id="39" name="TextBox 38">
            <a:extLst>
              <a:ext uri="{FF2B5EF4-FFF2-40B4-BE49-F238E27FC236}">
                <a16:creationId xmlns:a16="http://schemas.microsoft.com/office/drawing/2014/main" id="{01AE4BCB-8268-DA4F-A8E9-5C1B24E07CB1}"/>
              </a:ext>
            </a:extLst>
          </p:cNvPr>
          <p:cNvSpPr txBox="1"/>
          <p:nvPr/>
        </p:nvSpPr>
        <p:spPr bwMode="auto">
          <a:xfrm rot="16200000">
            <a:off x="4595276" y="3656084"/>
            <a:ext cx="31901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a:t>
            </a:r>
          </a:p>
        </p:txBody>
      </p:sp>
      <p:sp>
        <p:nvSpPr>
          <p:cNvPr id="40" name="TextBox 39">
            <a:extLst>
              <a:ext uri="{FF2B5EF4-FFF2-40B4-BE49-F238E27FC236}">
                <a16:creationId xmlns:a16="http://schemas.microsoft.com/office/drawing/2014/main" id="{1B3108C9-7B3D-E34D-9FBB-CB4A68A17FC2}"/>
              </a:ext>
            </a:extLst>
          </p:cNvPr>
          <p:cNvSpPr txBox="1"/>
          <p:nvPr/>
        </p:nvSpPr>
        <p:spPr bwMode="auto">
          <a:xfrm>
            <a:off x="6241415" y="2069488"/>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B94B5D93-D18F-3C44-B508-10066B9838EC}"/>
              </a:ext>
            </a:extLst>
          </p:cNvPr>
          <p:cNvSpPr txBox="1"/>
          <p:nvPr/>
        </p:nvSpPr>
        <p:spPr bwMode="auto">
          <a:xfrm>
            <a:off x="6241415" y="2852562"/>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42" name="TextBox 41">
            <a:extLst>
              <a:ext uri="{FF2B5EF4-FFF2-40B4-BE49-F238E27FC236}">
                <a16:creationId xmlns:a16="http://schemas.microsoft.com/office/drawing/2014/main" id="{3D776A89-1610-9B4C-9A2D-FB8CA8992C28}"/>
              </a:ext>
            </a:extLst>
          </p:cNvPr>
          <p:cNvSpPr txBox="1"/>
          <p:nvPr/>
        </p:nvSpPr>
        <p:spPr bwMode="auto">
          <a:xfrm>
            <a:off x="6241415" y="3635636"/>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43" name="TextBox 42">
            <a:extLst>
              <a:ext uri="{FF2B5EF4-FFF2-40B4-BE49-F238E27FC236}">
                <a16:creationId xmlns:a16="http://schemas.microsoft.com/office/drawing/2014/main" id="{687E8B02-32CE-A24B-A3F9-EF7CEB8EFB5A}"/>
              </a:ext>
            </a:extLst>
          </p:cNvPr>
          <p:cNvSpPr txBox="1"/>
          <p:nvPr/>
        </p:nvSpPr>
        <p:spPr bwMode="auto">
          <a:xfrm>
            <a:off x="6241415" y="4418710"/>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44" name="TextBox 43">
            <a:extLst>
              <a:ext uri="{FF2B5EF4-FFF2-40B4-BE49-F238E27FC236}">
                <a16:creationId xmlns:a16="http://schemas.microsoft.com/office/drawing/2014/main" id="{D17682FD-E284-3147-A99B-6DF99B7F7724}"/>
              </a:ext>
            </a:extLst>
          </p:cNvPr>
          <p:cNvSpPr txBox="1"/>
          <p:nvPr/>
        </p:nvSpPr>
        <p:spPr bwMode="auto">
          <a:xfrm>
            <a:off x="6241415" y="5201783"/>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6F45B1A1-CA53-1349-B9F2-61A8EDAB54FC}"/>
              </a:ext>
            </a:extLst>
          </p:cNvPr>
          <p:cNvSpPr txBox="1"/>
          <p:nvPr/>
        </p:nvSpPr>
        <p:spPr bwMode="auto">
          <a:xfrm>
            <a:off x="6557243"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FA99AD25-6B00-A64A-91BD-9327F9291009}"/>
              </a:ext>
            </a:extLst>
          </p:cNvPr>
          <p:cNvSpPr txBox="1"/>
          <p:nvPr/>
        </p:nvSpPr>
        <p:spPr bwMode="auto">
          <a:xfrm>
            <a:off x="7387068"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47" name="TextBox 46">
            <a:extLst>
              <a:ext uri="{FF2B5EF4-FFF2-40B4-BE49-F238E27FC236}">
                <a16:creationId xmlns:a16="http://schemas.microsoft.com/office/drawing/2014/main" id="{6E39AE3D-B166-6B4A-838A-481611827347}"/>
              </a:ext>
            </a:extLst>
          </p:cNvPr>
          <p:cNvSpPr txBox="1"/>
          <p:nvPr/>
        </p:nvSpPr>
        <p:spPr bwMode="auto">
          <a:xfrm>
            <a:off x="8307325"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8" name="TextBox 47">
            <a:extLst>
              <a:ext uri="{FF2B5EF4-FFF2-40B4-BE49-F238E27FC236}">
                <a16:creationId xmlns:a16="http://schemas.microsoft.com/office/drawing/2014/main" id="{25AAFE5D-7002-CE45-AE75-C62C04EA9E8E}"/>
              </a:ext>
            </a:extLst>
          </p:cNvPr>
          <p:cNvSpPr txBox="1"/>
          <p:nvPr/>
        </p:nvSpPr>
        <p:spPr bwMode="auto">
          <a:xfrm>
            <a:off x="9237633"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FF9BE29F-279F-2E4C-BE0D-86C2E775A385}"/>
              </a:ext>
            </a:extLst>
          </p:cNvPr>
          <p:cNvSpPr txBox="1"/>
          <p:nvPr/>
        </p:nvSpPr>
        <p:spPr bwMode="auto">
          <a:xfrm>
            <a:off x="10157891"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50" name="TextBox 49">
            <a:extLst>
              <a:ext uri="{FF2B5EF4-FFF2-40B4-BE49-F238E27FC236}">
                <a16:creationId xmlns:a16="http://schemas.microsoft.com/office/drawing/2014/main" id="{E9E165BA-BF64-1146-86A7-0B56D62D9E23}"/>
              </a:ext>
            </a:extLst>
          </p:cNvPr>
          <p:cNvSpPr txBox="1"/>
          <p:nvPr/>
        </p:nvSpPr>
        <p:spPr bwMode="auto">
          <a:xfrm>
            <a:off x="11108295" y="5362305"/>
            <a:ext cx="591463" cy="371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51" name="Freeform 50">
            <a:extLst>
              <a:ext uri="{FF2B5EF4-FFF2-40B4-BE49-F238E27FC236}">
                <a16:creationId xmlns:a16="http://schemas.microsoft.com/office/drawing/2014/main" id="{32680568-5F0C-D547-AEC1-91E41C3D84CD}"/>
              </a:ext>
            </a:extLst>
          </p:cNvPr>
          <p:cNvSpPr/>
          <p:nvPr/>
        </p:nvSpPr>
        <p:spPr bwMode="auto">
          <a:xfrm>
            <a:off x="6860345" y="2232074"/>
            <a:ext cx="4534486" cy="135988"/>
          </a:xfrm>
          <a:custGeom>
            <a:avLst/>
            <a:gdLst>
              <a:gd name="connsiteX0" fmla="*/ 4534486 w 4534486"/>
              <a:gd name="connsiteY0" fmla="*/ 135988 h 135988"/>
              <a:gd name="connsiteX1" fmla="*/ 3198055 w 4534486"/>
              <a:gd name="connsiteY1" fmla="*/ 135988 h 135988"/>
              <a:gd name="connsiteX2" fmla="*/ 3198055 w 4534486"/>
              <a:gd name="connsiteY2" fmla="*/ 135988 h 135988"/>
              <a:gd name="connsiteX3" fmla="*/ 3198055 w 4534486"/>
              <a:gd name="connsiteY3" fmla="*/ 135988 h 135988"/>
              <a:gd name="connsiteX4" fmla="*/ 3198055 w 4534486"/>
              <a:gd name="connsiteY4" fmla="*/ 135988 h 135988"/>
              <a:gd name="connsiteX5" fmla="*/ 3198055 w 4534486"/>
              <a:gd name="connsiteY5" fmla="*/ 135988 h 135988"/>
              <a:gd name="connsiteX6" fmla="*/ 3198055 w 4534486"/>
              <a:gd name="connsiteY6" fmla="*/ 135988 h 135988"/>
              <a:gd name="connsiteX7" fmla="*/ 3207433 w 4534486"/>
              <a:gd name="connsiteY7" fmla="*/ 117231 h 135988"/>
              <a:gd name="connsiteX8" fmla="*/ 3052689 w 4534486"/>
              <a:gd name="connsiteY8" fmla="*/ 121920 h 135988"/>
              <a:gd name="connsiteX9" fmla="*/ 3043310 w 4534486"/>
              <a:gd name="connsiteY9" fmla="*/ 98474 h 135988"/>
              <a:gd name="connsiteX10" fmla="*/ 2879187 w 4534486"/>
              <a:gd name="connsiteY10" fmla="*/ 103163 h 135988"/>
              <a:gd name="connsiteX11" fmla="*/ 2851052 w 4534486"/>
              <a:gd name="connsiteY11" fmla="*/ 79717 h 135988"/>
              <a:gd name="connsiteX12" fmla="*/ 2729132 w 4534486"/>
              <a:gd name="connsiteY12" fmla="*/ 84406 h 135988"/>
              <a:gd name="connsiteX13" fmla="*/ 2724443 w 4534486"/>
              <a:gd name="connsiteY13" fmla="*/ 65649 h 135988"/>
              <a:gd name="connsiteX14" fmla="*/ 2091397 w 4534486"/>
              <a:gd name="connsiteY14" fmla="*/ 75028 h 135988"/>
              <a:gd name="connsiteX15" fmla="*/ 2082018 w 4534486"/>
              <a:gd name="connsiteY15" fmla="*/ 46892 h 135988"/>
              <a:gd name="connsiteX16" fmla="*/ 1041009 w 4534486"/>
              <a:gd name="connsiteY16" fmla="*/ 51581 h 135988"/>
              <a:gd name="connsiteX17" fmla="*/ 1036320 w 4534486"/>
              <a:gd name="connsiteY17" fmla="*/ 32824 h 135988"/>
              <a:gd name="connsiteX18" fmla="*/ 769033 w 4534486"/>
              <a:gd name="connsiteY18" fmla="*/ 42203 h 135988"/>
              <a:gd name="connsiteX19" fmla="*/ 750277 w 4534486"/>
              <a:gd name="connsiteY19" fmla="*/ 23446 h 135988"/>
              <a:gd name="connsiteX20" fmla="*/ 651803 w 4534486"/>
              <a:gd name="connsiteY20" fmla="*/ 23446 h 135988"/>
              <a:gd name="connsiteX21" fmla="*/ 590843 w 4534486"/>
              <a:gd name="connsiteY21" fmla="*/ 0 h 135988"/>
              <a:gd name="connsiteX22" fmla="*/ 0 w 4534486"/>
              <a:gd name="connsiteY22" fmla="*/ 9378 h 135988"/>
              <a:gd name="connsiteX0" fmla="*/ 4534486 w 4534486"/>
              <a:gd name="connsiteY0" fmla="*/ 135988 h 135988"/>
              <a:gd name="connsiteX1" fmla="*/ 3198055 w 4534486"/>
              <a:gd name="connsiteY1" fmla="*/ 135988 h 135988"/>
              <a:gd name="connsiteX2" fmla="*/ 3198055 w 4534486"/>
              <a:gd name="connsiteY2" fmla="*/ 135988 h 135988"/>
              <a:gd name="connsiteX3" fmla="*/ 3198055 w 4534486"/>
              <a:gd name="connsiteY3" fmla="*/ 135988 h 135988"/>
              <a:gd name="connsiteX4" fmla="*/ 3198055 w 4534486"/>
              <a:gd name="connsiteY4" fmla="*/ 135988 h 135988"/>
              <a:gd name="connsiteX5" fmla="*/ 3198055 w 4534486"/>
              <a:gd name="connsiteY5" fmla="*/ 135988 h 135988"/>
              <a:gd name="connsiteX6" fmla="*/ 3198055 w 4534486"/>
              <a:gd name="connsiteY6" fmla="*/ 135988 h 135988"/>
              <a:gd name="connsiteX7" fmla="*/ 3188676 w 4534486"/>
              <a:gd name="connsiteY7" fmla="*/ 117231 h 135988"/>
              <a:gd name="connsiteX8" fmla="*/ 3052689 w 4534486"/>
              <a:gd name="connsiteY8" fmla="*/ 121920 h 135988"/>
              <a:gd name="connsiteX9" fmla="*/ 3043310 w 4534486"/>
              <a:gd name="connsiteY9" fmla="*/ 98474 h 135988"/>
              <a:gd name="connsiteX10" fmla="*/ 2879187 w 4534486"/>
              <a:gd name="connsiteY10" fmla="*/ 103163 h 135988"/>
              <a:gd name="connsiteX11" fmla="*/ 2851052 w 4534486"/>
              <a:gd name="connsiteY11" fmla="*/ 79717 h 135988"/>
              <a:gd name="connsiteX12" fmla="*/ 2729132 w 4534486"/>
              <a:gd name="connsiteY12" fmla="*/ 84406 h 135988"/>
              <a:gd name="connsiteX13" fmla="*/ 2724443 w 4534486"/>
              <a:gd name="connsiteY13" fmla="*/ 65649 h 135988"/>
              <a:gd name="connsiteX14" fmla="*/ 2091397 w 4534486"/>
              <a:gd name="connsiteY14" fmla="*/ 75028 h 135988"/>
              <a:gd name="connsiteX15" fmla="*/ 2082018 w 4534486"/>
              <a:gd name="connsiteY15" fmla="*/ 46892 h 135988"/>
              <a:gd name="connsiteX16" fmla="*/ 1041009 w 4534486"/>
              <a:gd name="connsiteY16" fmla="*/ 51581 h 135988"/>
              <a:gd name="connsiteX17" fmla="*/ 1036320 w 4534486"/>
              <a:gd name="connsiteY17" fmla="*/ 32824 h 135988"/>
              <a:gd name="connsiteX18" fmla="*/ 769033 w 4534486"/>
              <a:gd name="connsiteY18" fmla="*/ 42203 h 135988"/>
              <a:gd name="connsiteX19" fmla="*/ 750277 w 4534486"/>
              <a:gd name="connsiteY19" fmla="*/ 23446 h 135988"/>
              <a:gd name="connsiteX20" fmla="*/ 651803 w 4534486"/>
              <a:gd name="connsiteY20" fmla="*/ 23446 h 135988"/>
              <a:gd name="connsiteX21" fmla="*/ 590843 w 4534486"/>
              <a:gd name="connsiteY21" fmla="*/ 0 h 135988"/>
              <a:gd name="connsiteX22" fmla="*/ 0 w 4534486"/>
              <a:gd name="connsiteY22" fmla="*/ 9378 h 135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34486" h="135988">
                <a:moveTo>
                  <a:pt x="4534486" y="135988"/>
                </a:moveTo>
                <a:lnTo>
                  <a:pt x="3198055" y="135988"/>
                </a:lnTo>
                <a:lnTo>
                  <a:pt x="3198055" y="135988"/>
                </a:lnTo>
                <a:lnTo>
                  <a:pt x="3198055" y="135988"/>
                </a:lnTo>
                <a:lnTo>
                  <a:pt x="3198055" y="135988"/>
                </a:lnTo>
                <a:lnTo>
                  <a:pt x="3198055" y="135988"/>
                </a:lnTo>
                <a:lnTo>
                  <a:pt x="3198055" y="135988"/>
                </a:lnTo>
                <a:lnTo>
                  <a:pt x="3188676" y="117231"/>
                </a:lnTo>
                <a:lnTo>
                  <a:pt x="3052689" y="121920"/>
                </a:lnTo>
                <a:lnTo>
                  <a:pt x="3043310" y="98474"/>
                </a:lnTo>
                <a:lnTo>
                  <a:pt x="2879187" y="103163"/>
                </a:lnTo>
                <a:lnTo>
                  <a:pt x="2851052" y="79717"/>
                </a:lnTo>
                <a:lnTo>
                  <a:pt x="2729132" y="84406"/>
                </a:lnTo>
                <a:lnTo>
                  <a:pt x="2724443" y="65649"/>
                </a:lnTo>
                <a:lnTo>
                  <a:pt x="2091397" y="75028"/>
                </a:lnTo>
                <a:lnTo>
                  <a:pt x="2082018" y="46892"/>
                </a:lnTo>
                <a:lnTo>
                  <a:pt x="1041009" y="51581"/>
                </a:lnTo>
                <a:lnTo>
                  <a:pt x="1036320" y="32824"/>
                </a:lnTo>
                <a:lnTo>
                  <a:pt x="769033" y="42203"/>
                </a:lnTo>
                <a:lnTo>
                  <a:pt x="750277" y="23446"/>
                </a:lnTo>
                <a:lnTo>
                  <a:pt x="651803" y="23446"/>
                </a:lnTo>
                <a:lnTo>
                  <a:pt x="590843" y="0"/>
                </a:lnTo>
                <a:lnTo>
                  <a:pt x="0" y="9378"/>
                </a:lnTo>
              </a:path>
            </a:pathLst>
          </a:custGeom>
          <a:noFill/>
          <a:ln w="28575">
            <a:solidFill>
              <a:schemeClr val="accent1"/>
            </a:solidFill>
            <a:miter lim="800000"/>
            <a:headEnd/>
            <a:tailEnd/>
          </a:ln>
        </p:spPr>
        <p:txBody>
          <a:bodyPr rtlCol="0" anchor="ctr"/>
          <a:lstStyle/>
          <a:p>
            <a:pPr algn="ctr"/>
            <a:endParaRPr lang="en-US" dirty="0"/>
          </a:p>
        </p:txBody>
      </p:sp>
      <p:grpSp>
        <p:nvGrpSpPr>
          <p:cNvPr id="54" name="Group 53">
            <a:extLst>
              <a:ext uri="{FF2B5EF4-FFF2-40B4-BE49-F238E27FC236}">
                <a16:creationId xmlns:a16="http://schemas.microsoft.com/office/drawing/2014/main" id="{5172B4DD-0794-8B42-B21B-DEF8611E95B9}"/>
              </a:ext>
            </a:extLst>
          </p:cNvPr>
          <p:cNvGrpSpPr/>
          <p:nvPr/>
        </p:nvGrpSpPr>
        <p:grpSpPr>
          <a:xfrm>
            <a:off x="6865034" y="2236763"/>
            <a:ext cx="4515729" cy="543951"/>
            <a:chOff x="6865034" y="2236763"/>
            <a:chExt cx="4515729" cy="543951"/>
          </a:xfrm>
        </p:grpSpPr>
        <p:sp>
          <p:nvSpPr>
            <p:cNvPr id="52" name="Freeform 51">
              <a:extLst>
                <a:ext uri="{FF2B5EF4-FFF2-40B4-BE49-F238E27FC236}">
                  <a16:creationId xmlns:a16="http://schemas.microsoft.com/office/drawing/2014/main" id="{5A6FBEF9-53AB-B94B-A515-0BBD91E5D44D}"/>
                </a:ext>
              </a:extLst>
            </p:cNvPr>
            <p:cNvSpPr/>
            <p:nvPr/>
          </p:nvSpPr>
          <p:spPr bwMode="auto">
            <a:xfrm>
              <a:off x="7277686" y="2264898"/>
              <a:ext cx="4103077" cy="515816"/>
            </a:xfrm>
            <a:custGeom>
              <a:avLst/>
              <a:gdLst>
                <a:gd name="connsiteX0" fmla="*/ 4103077 w 4103077"/>
                <a:gd name="connsiteY0" fmla="*/ 515816 h 515816"/>
                <a:gd name="connsiteX1" fmla="*/ 3760763 w 4103077"/>
                <a:gd name="connsiteY1" fmla="*/ 515816 h 515816"/>
                <a:gd name="connsiteX2" fmla="*/ 3746696 w 4103077"/>
                <a:gd name="connsiteY2" fmla="*/ 497059 h 515816"/>
                <a:gd name="connsiteX3" fmla="*/ 3554437 w 4103077"/>
                <a:gd name="connsiteY3" fmla="*/ 501748 h 515816"/>
                <a:gd name="connsiteX4" fmla="*/ 3498166 w 4103077"/>
                <a:gd name="connsiteY4" fmla="*/ 468924 h 515816"/>
                <a:gd name="connsiteX5" fmla="*/ 3357489 w 4103077"/>
                <a:gd name="connsiteY5" fmla="*/ 468924 h 515816"/>
                <a:gd name="connsiteX6" fmla="*/ 3319976 w 4103077"/>
                <a:gd name="connsiteY6" fmla="*/ 436099 h 515816"/>
                <a:gd name="connsiteX7" fmla="*/ 3216812 w 4103077"/>
                <a:gd name="connsiteY7" fmla="*/ 440788 h 515816"/>
                <a:gd name="connsiteX8" fmla="*/ 3216812 w 4103077"/>
                <a:gd name="connsiteY8" fmla="*/ 440788 h 515816"/>
                <a:gd name="connsiteX9" fmla="*/ 2696308 w 4103077"/>
                <a:gd name="connsiteY9" fmla="*/ 426720 h 515816"/>
                <a:gd name="connsiteX10" fmla="*/ 2654105 w 4103077"/>
                <a:gd name="connsiteY10" fmla="*/ 403274 h 515816"/>
                <a:gd name="connsiteX11" fmla="*/ 2574388 w 4103077"/>
                <a:gd name="connsiteY11" fmla="*/ 398585 h 515816"/>
                <a:gd name="connsiteX12" fmla="*/ 2532185 w 4103077"/>
                <a:gd name="connsiteY12" fmla="*/ 389207 h 515816"/>
                <a:gd name="connsiteX13" fmla="*/ 2311791 w 4103077"/>
                <a:gd name="connsiteY13" fmla="*/ 384517 h 515816"/>
                <a:gd name="connsiteX14" fmla="*/ 2311791 w 4103077"/>
                <a:gd name="connsiteY14" fmla="*/ 370450 h 515816"/>
                <a:gd name="connsiteX15" fmla="*/ 2030437 w 4103077"/>
                <a:gd name="connsiteY15" fmla="*/ 365760 h 515816"/>
                <a:gd name="connsiteX16" fmla="*/ 1992923 w 4103077"/>
                <a:gd name="connsiteY16" fmla="*/ 342314 h 515816"/>
                <a:gd name="connsiteX17" fmla="*/ 1842868 w 4103077"/>
                <a:gd name="connsiteY17" fmla="*/ 337625 h 515816"/>
                <a:gd name="connsiteX18" fmla="*/ 1800665 w 4103077"/>
                <a:gd name="connsiteY18" fmla="*/ 323557 h 515816"/>
                <a:gd name="connsiteX19" fmla="*/ 1716259 w 4103077"/>
                <a:gd name="connsiteY19" fmla="*/ 328247 h 515816"/>
                <a:gd name="connsiteX20" fmla="*/ 1674056 w 4103077"/>
                <a:gd name="connsiteY20" fmla="*/ 309490 h 515816"/>
                <a:gd name="connsiteX21" fmla="*/ 1570892 w 4103077"/>
                <a:gd name="connsiteY21" fmla="*/ 304800 h 515816"/>
                <a:gd name="connsiteX22" fmla="*/ 1552136 w 4103077"/>
                <a:gd name="connsiteY22" fmla="*/ 295422 h 515816"/>
                <a:gd name="connsiteX23" fmla="*/ 1397391 w 4103077"/>
                <a:gd name="connsiteY23" fmla="*/ 295422 h 515816"/>
                <a:gd name="connsiteX24" fmla="*/ 1350499 w 4103077"/>
                <a:gd name="connsiteY24" fmla="*/ 276665 h 515816"/>
                <a:gd name="connsiteX25" fmla="*/ 1083212 w 4103077"/>
                <a:gd name="connsiteY25" fmla="*/ 271976 h 515816"/>
                <a:gd name="connsiteX26" fmla="*/ 1069145 w 4103077"/>
                <a:gd name="connsiteY26" fmla="*/ 257908 h 515816"/>
                <a:gd name="connsiteX27" fmla="*/ 1069145 w 4103077"/>
                <a:gd name="connsiteY27" fmla="*/ 257908 h 515816"/>
                <a:gd name="connsiteX28" fmla="*/ 975360 w 4103077"/>
                <a:gd name="connsiteY28" fmla="*/ 239151 h 515816"/>
                <a:gd name="connsiteX29" fmla="*/ 951914 w 4103077"/>
                <a:gd name="connsiteY29" fmla="*/ 239151 h 515816"/>
                <a:gd name="connsiteX30" fmla="*/ 923779 w 4103077"/>
                <a:gd name="connsiteY30" fmla="*/ 215705 h 515816"/>
                <a:gd name="connsiteX31" fmla="*/ 848751 w 4103077"/>
                <a:gd name="connsiteY31" fmla="*/ 215705 h 515816"/>
                <a:gd name="connsiteX32" fmla="*/ 820616 w 4103077"/>
                <a:gd name="connsiteY32" fmla="*/ 187570 h 515816"/>
                <a:gd name="connsiteX33" fmla="*/ 614289 w 4103077"/>
                <a:gd name="connsiteY33" fmla="*/ 182880 h 515816"/>
                <a:gd name="connsiteX34" fmla="*/ 464234 w 4103077"/>
                <a:gd name="connsiteY34" fmla="*/ 126610 h 515816"/>
                <a:gd name="connsiteX35" fmla="*/ 417342 w 4103077"/>
                <a:gd name="connsiteY35" fmla="*/ 126610 h 515816"/>
                <a:gd name="connsiteX36" fmla="*/ 417342 w 4103077"/>
                <a:gd name="connsiteY36" fmla="*/ 126610 h 515816"/>
                <a:gd name="connsiteX37" fmla="*/ 365760 w 4103077"/>
                <a:gd name="connsiteY37" fmla="*/ 93785 h 515816"/>
                <a:gd name="connsiteX38" fmla="*/ 356382 w 4103077"/>
                <a:gd name="connsiteY38" fmla="*/ 75028 h 515816"/>
                <a:gd name="connsiteX39" fmla="*/ 286043 w 4103077"/>
                <a:gd name="connsiteY39" fmla="*/ 75028 h 515816"/>
                <a:gd name="connsiteX40" fmla="*/ 243840 w 4103077"/>
                <a:gd name="connsiteY40" fmla="*/ 51582 h 515816"/>
                <a:gd name="connsiteX41" fmla="*/ 187569 w 4103077"/>
                <a:gd name="connsiteY41" fmla="*/ 51582 h 515816"/>
                <a:gd name="connsiteX42" fmla="*/ 164123 w 4103077"/>
                <a:gd name="connsiteY42" fmla="*/ 28136 h 515816"/>
                <a:gd name="connsiteX43" fmla="*/ 107852 w 4103077"/>
                <a:gd name="connsiteY43" fmla="*/ 28136 h 515816"/>
                <a:gd name="connsiteX44" fmla="*/ 51582 w 4103077"/>
                <a:gd name="connsiteY44" fmla="*/ 0 h 515816"/>
                <a:gd name="connsiteX45" fmla="*/ 0 w 4103077"/>
                <a:gd name="connsiteY45" fmla="*/ 4690 h 515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103077" h="515816">
                  <a:moveTo>
                    <a:pt x="4103077" y="515816"/>
                  </a:moveTo>
                  <a:lnTo>
                    <a:pt x="3760763" y="515816"/>
                  </a:lnTo>
                  <a:lnTo>
                    <a:pt x="3746696" y="497059"/>
                  </a:lnTo>
                  <a:lnTo>
                    <a:pt x="3554437" y="501748"/>
                  </a:lnTo>
                  <a:lnTo>
                    <a:pt x="3498166" y="468924"/>
                  </a:lnTo>
                  <a:lnTo>
                    <a:pt x="3357489" y="468924"/>
                  </a:lnTo>
                  <a:lnTo>
                    <a:pt x="3319976" y="436099"/>
                  </a:lnTo>
                  <a:lnTo>
                    <a:pt x="3216812" y="440788"/>
                  </a:lnTo>
                  <a:lnTo>
                    <a:pt x="3216812" y="440788"/>
                  </a:lnTo>
                  <a:lnTo>
                    <a:pt x="2696308" y="426720"/>
                  </a:lnTo>
                  <a:lnTo>
                    <a:pt x="2654105" y="403274"/>
                  </a:lnTo>
                  <a:lnTo>
                    <a:pt x="2574388" y="398585"/>
                  </a:lnTo>
                  <a:lnTo>
                    <a:pt x="2532185" y="389207"/>
                  </a:lnTo>
                  <a:lnTo>
                    <a:pt x="2311791" y="384517"/>
                  </a:lnTo>
                  <a:lnTo>
                    <a:pt x="2311791" y="370450"/>
                  </a:lnTo>
                  <a:lnTo>
                    <a:pt x="2030437" y="365760"/>
                  </a:lnTo>
                  <a:lnTo>
                    <a:pt x="1992923" y="342314"/>
                  </a:lnTo>
                  <a:lnTo>
                    <a:pt x="1842868" y="337625"/>
                  </a:lnTo>
                  <a:lnTo>
                    <a:pt x="1800665" y="323557"/>
                  </a:lnTo>
                  <a:lnTo>
                    <a:pt x="1716259" y="328247"/>
                  </a:lnTo>
                  <a:lnTo>
                    <a:pt x="1674056" y="309490"/>
                  </a:lnTo>
                  <a:lnTo>
                    <a:pt x="1570892" y="304800"/>
                  </a:lnTo>
                  <a:lnTo>
                    <a:pt x="1552136" y="295422"/>
                  </a:lnTo>
                  <a:lnTo>
                    <a:pt x="1397391" y="295422"/>
                  </a:lnTo>
                  <a:lnTo>
                    <a:pt x="1350499" y="276665"/>
                  </a:lnTo>
                  <a:lnTo>
                    <a:pt x="1083212" y="271976"/>
                  </a:lnTo>
                  <a:lnTo>
                    <a:pt x="1069145" y="257908"/>
                  </a:lnTo>
                  <a:lnTo>
                    <a:pt x="1069145" y="257908"/>
                  </a:lnTo>
                  <a:lnTo>
                    <a:pt x="975360" y="239151"/>
                  </a:lnTo>
                  <a:lnTo>
                    <a:pt x="951914" y="239151"/>
                  </a:lnTo>
                  <a:lnTo>
                    <a:pt x="923779" y="215705"/>
                  </a:lnTo>
                  <a:lnTo>
                    <a:pt x="848751" y="215705"/>
                  </a:lnTo>
                  <a:lnTo>
                    <a:pt x="820616" y="187570"/>
                  </a:lnTo>
                  <a:lnTo>
                    <a:pt x="614289" y="182880"/>
                  </a:lnTo>
                  <a:lnTo>
                    <a:pt x="464234" y="126610"/>
                  </a:lnTo>
                  <a:lnTo>
                    <a:pt x="417342" y="126610"/>
                  </a:lnTo>
                  <a:lnTo>
                    <a:pt x="417342" y="126610"/>
                  </a:lnTo>
                  <a:lnTo>
                    <a:pt x="365760" y="93785"/>
                  </a:lnTo>
                  <a:lnTo>
                    <a:pt x="356382" y="75028"/>
                  </a:lnTo>
                  <a:lnTo>
                    <a:pt x="286043" y="75028"/>
                  </a:lnTo>
                  <a:lnTo>
                    <a:pt x="243840" y="51582"/>
                  </a:lnTo>
                  <a:lnTo>
                    <a:pt x="187569" y="51582"/>
                  </a:lnTo>
                  <a:lnTo>
                    <a:pt x="164123" y="28136"/>
                  </a:lnTo>
                  <a:lnTo>
                    <a:pt x="107852" y="28136"/>
                  </a:lnTo>
                  <a:lnTo>
                    <a:pt x="51582" y="0"/>
                  </a:lnTo>
                  <a:lnTo>
                    <a:pt x="0" y="4690"/>
                  </a:lnTo>
                </a:path>
              </a:pathLst>
            </a:custGeom>
            <a:noFill/>
            <a:ln w="28575">
              <a:solidFill>
                <a:schemeClr val="accent3"/>
              </a:solidFill>
              <a:miter lim="800000"/>
              <a:headEnd/>
              <a:tailEnd/>
            </a:ln>
          </p:spPr>
          <p:txBody>
            <a:bodyPr rtlCol="0" anchor="ctr"/>
            <a:lstStyle/>
            <a:p>
              <a:pPr algn="ctr"/>
              <a:endParaRPr lang="en-US" dirty="0"/>
            </a:p>
          </p:txBody>
        </p:sp>
        <p:sp>
          <p:nvSpPr>
            <p:cNvPr id="53" name="Freeform 52">
              <a:extLst>
                <a:ext uri="{FF2B5EF4-FFF2-40B4-BE49-F238E27FC236}">
                  <a16:creationId xmlns:a16="http://schemas.microsoft.com/office/drawing/2014/main" id="{89B55912-0CA7-0F46-ACAD-659CCD02F248}"/>
                </a:ext>
              </a:extLst>
            </p:cNvPr>
            <p:cNvSpPr/>
            <p:nvPr/>
          </p:nvSpPr>
          <p:spPr bwMode="auto">
            <a:xfrm>
              <a:off x="6865034" y="2236763"/>
              <a:ext cx="426720" cy="28135"/>
            </a:xfrm>
            <a:custGeom>
              <a:avLst/>
              <a:gdLst>
                <a:gd name="connsiteX0" fmla="*/ 0 w 426720"/>
                <a:gd name="connsiteY0" fmla="*/ 0 h 28135"/>
                <a:gd name="connsiteX1" fmla="*/ 290732 w 426720"/>
                <a:gd name="connsiteY1" fmla="*/ 0 h 28135"/>
                <a:gd name="connsiteX2" fmla="*/ 290732 w 426720"/>
                <a:gd name="connsiteY2" fmla="*/ 28135 h 28135"/>
                <a:gd name="connsiteX3" fmla="*/ 426720 w 426720"/>
                <a:gd name="connsiteY3" fmla="*/ 28135 h 28135"/>
              </a:gdLst>
              <a:ahLst/>
              <a:cxnLst>
                <a:cxn ang="0">
                  <a:pos x="connsiteX0" y="connsiteY0"/>
                </a:cxn>
                <a:cxn ang="0">
                  <a:pos x="connsiteX1" y="connsiteY1"/>
                </a:cxn>
                <a:cxn ang="0">
                  <a:pos x="connsiteX2" y="connsiteY2"/>
                </a:cxn>
                <a:cxn ang="0">
                  <a:pos x="connsiteX3" y="connsiteY3"/>
                </a:cxn>
              </a:cxnLst>
              <a:rect l="l" t="t" r="r" b="b"/>
              <a:pathLst>
                <a:path w="426720" h="28135">
                  <a:moveTo>
                    <a:pt x="0" y="0"/>
                  </a:moveTo>
                  <a:lnTo>
                    <a:pt x="290732" y="0"/>
                  </a:lnTo>
                  <a:lnTo>
                    <a:pt x="290732" y="28135"/>
                  </a:lnTo>
                  <a:lnTo>
                    <a:pt x="426720" y="28135"/>
                  </a:lnTo>
                </a:path>
              </a:pathLst>
            </a:custGeom>
            <a:noFill/>
            <a:ln w="28575">
              <a:solidFill>
                <a:schemeClr val="accent3"/>
              </a:solidFill>
              <a:miter lim="800000"/>
              <a:headEnd/>
              <a:tailEnd/>
            </a:ln>
          </p:spPr>
          <p:txBody>
            <a:bodyPr rtlCol="0" anchor="ctr"/>
            <a:lstStyle/>
            <a:p>
              <a:pPr algn="ctr"/>
              <a:endParaRPr lang="en-US" dirty="0"/>
            </a:p>
          </p:txBody>
        </p:sp>
      </p:grpSp>
      <p:grpSp>
        <p:nvGrpSpPr>
          <p:cNvPr id="62" name="Group 61">
            <a:extLst>
              <a:ext uri="{FF2B5EF4-FFF2-40B4-BE49-F238E27FC236}">
                <a16:creationId xmlns:a16="http://schemas.microsoft.com/office/drawing/2014/main" id="{B2BAC780-26F0-C84B-8FEC-D5917788A6BB}"/>
              </a:ext>
            </a:extLst>
          </p:cNvPr>
          <p:cNvGrpSpPr/>
          <p:nvPr/>
        </p:nvGrpSpPr>
        <p:grpSpPr>
          <a:xfrm>
            <a:off x="6874412" y="2246142"/>
            <a:ext cx="4520419" cy="1139483"/>
            <a:chOff x="6874412" y="2246142"/>
            <a:chExt cx="4520419" cy="1139483"/>
          </a:xfrm>
        </p:grpSpPr>
        <p:sp>
          <p:nvSpPr>
            <p:cNvPr id="60" name="Freeform 59">
              <a:extLst>
                <a:ext uri="{FF2B5EF4-FFF2-40B4-BE49-F238E27FC236}">
                  <a16:creationId xmlns:a16="http://schemas.microsoft.com/office/drawing/2014/main" id="{B2455DEA-19E4-7F48-B605-10563489A5D6}"/>
                </a:ext>
              </a:extLst>
            </p:cNvPr>
            <p:cNvSpPr/>
            <p:nvPr/>
          </p:nvSpPr>
          <p:spPr bwMode="auto">
            <a:xfrm>
              <a:off x="6874412" y="2246142"/>
              <a:ext cx="1763151" cy="792480"/>
            </a:xfrm>
            <a:custGeom>
              <a:avLst/>
              <a:gdLst>
                <a:gd name="connsiteX0" fmla="*/ 0 w 1763151"/>
                <a:gd name="connsiteY0" fmla="*/ 0 h 792480"/>
                <a:gd name="connsiteX1" fmla="*/ 145366 w 1763151"/>
                <a:gd name="connsiteY1" fmla="*/ 0 h 792480"/>
                <a:gd name="connsiteX2" fmla="*/ 145366 w 1763151"/>
                <a:gd name="connsiteY2" fmla="*/ 89095 h 792480"/>
                <a:gd name="connsiteX3" fmla="*/ 234462 w 1763151"/>
                <a:gd name="connsiteY3" fmla="*/ 89095 h 792480"/>
                <a:gd name="connsiteX4" fmla="*/ 332936 w 1763151"/>
                <a:gd name="connsiteY4" fmla="*/ 196947 h 792480"/>
                <a:gd name="connsiteX5" fmla="*/ 375139 w 1763151"/>
                <a:gd name="connsiteY5" fmla="*/ 225083 h 792480"/>
                <a:gd name="connsiteX6" fmla="*/ 436099 w 1763151"/>
                <a:gd name="connsiteY6" fmla="*/ 239150 h 792480"/>
                <a:gd name="connsiteX7" fmla="*/ 459545 w 1763151"/>
                <a:gd name="connsiteY7" fmla="*/ 262596 h 792480"/>
                <a:gd name="connsiteX8" fmla="*/ 534573 w 1763151"/>
                <a:gd name="connsiteY8" fmla="*/ 276664 h 792480"/>
                <a:gd name="connsiteX9" fmla="*/ 562708 w 1763151"/>
                <a:gd name="connsiteY9" fmla="*/ 323556 h 792480"/>
                <a:gd name="connsiteX10" fmla="*/ 637736 w 1763151"/>
                <a:gd name="connsiteY10" fmla="*/ 356381 h 792480"/>
                <a:gd name="connsiteX11" fmla="*/ 689317 w 1763151"/>
                <a:gd name="connsiteY11" fmla="*/ 365760 h 792480"/>
                <a:gd name="connsiteX12" fmla="*/ 731520 w 1763151"/>
                <a:gd name="connsiteY12" fmla="*/ 422030 h 792480"/>
                <a:gd name="connsiteX13" fmla="*/ 783102 w 1763151"/>
                <a:gd name="connsiteY13" fmla="*/ 422030 h 792480"/>
                <a:gd name="connsiteX14" fmla="*/ 834683 w 1763151"/>
                <a:gd name="connsiteY14" fmla="*/ 464233 h 792480"/>
                <a:gd name="connsiteX15" fmla="*/ 890954 w 1763151"/>
                <a:gd name="connsiteY15" fmla="*/ 464233 h 792480"/>
                <a:gd name="connsiteX16" fmla="*/ 919090 w 1763151"/>
                <a:gd name="connsiteY16" fmla="*/ 520504 h 792480"/>
                <a:gd name="connsiteX17" fmla="*/ 994117 w 1763151"/>
                <a:gd name="connsiteY17" fmla="*/ 529883 h 792480"/>
                <a:gd name="connsiteX18" fmla="*/ 1031631 w 1763151"/>
                <a:gd name="connsiteY18" fmla="*/ 572086 h 792480"/>
                <a:gd name="connsiteX19" fmla="*/ 1162930 w 1763151"/>
                <a:gd name="connsiteY19" fmla="*/ 586153 h 792480"/>
                <a:gd name="connsiteX20" fmla="*/ 1214511 w 1763151"/>
                <a:gd name="connsiteY20" fmla="*/ 637735 h 792480"/>
                <a:gd name="connsiteX21" fmla="*/ 1261403 w 1763151"/>
                <a:gd name="connsiteY21" fmla="*/ 633046 h 792480"/>
                <a:gd name="connsiteX22" fmla="*/ 1303606 w 1763151"/>
                <a:gd name="connsiteY22" fmla="*/ 689316 h 792480"/>
                <a:gd name="connsiteX23" fmla="*/ 1364566 w 1763151"/>
                <a:gd name="connsiteY23" fmla="*/ 684627 h 792480"/>
                <a:gd name="connsiteX24" fmla="*/ 1402080 w 1763151"/>
                <a:gd name="connsiteY24" fmla="*/ 731520 h 792480"/>
                <a:gd name="connsiteX25" fmla="*/ 1467730 w 1763151"/>
                <a:gd name="connsiteY25" fmla="*/ 722141 h 792480"/>
                <a:gd name="connsiteX26" fmla="*/ 1514622 w 1763151"/>
                <a:gd name="connsiteY26" fmla="*/ 764344 h 792480"/>
                <a:gd name="connsiteX27" fmla="*/ 1617785 w 1763151"/>
                <a:gd name="connsiteY27" fmla="*/ 764344 h 792480"/>
                <a:gd name="connsiteX28" fmla="*/ 1622474 w 1763151"/>
                <a:gd name="connsiteY28" fmla="*/ 783101 h 792480"/>
                <a:gd name="connsiteX29" fmla="*/ 1763151 w 1763151"/>
                <a:gd name="connsiteY29" fmla="*/ 792480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763151" h="792480">
                  <a:moveTo>
                    <a:pt x="0" y="0"/>
                  </a:moveTo>
                  <a:lnTo>
                    <a:pt x="145366" y="0"/>
                  </a:lnTo>
                  <a:lnTo>
                    <a:pt x="145366" y="89095"/>
                  </a:lnTo>
                  <a:lnTo>
                    <a:pt x="234462" y="89095"/>
                  </a:lnTo>
                  <a:lnTo>
                    <a:pt x="332936" y="196947"/>
                  </a:lnTo>
                  <a:lnTo>
                    <a:pt x="375139" y="225083"/>
                  </a:lnTo>
                  <a:lnTo>
                    <a:pt x="436099" y="239150"/>
                  </a:lnTo>
                  <a:lnTo>
                    <a:pt x="459545" y="262596"/>
                  </a:lnTo>
                  <a:lnTo>
                    <a:pt x="534573" y="276664"/>
                  </a:lnTo>
                  <a:lnTo>
                    <a:pt x="562708" y="323556"/>
                  </a:lnTo>
                  <a:lnTo>
                    <a:pt x="637736" y="356381"/>
                  </a:lnTo>
                  <a:lnTo>
                    <a:pt x="689317" y="365760"/>
                  </a:lnTo>
                  <a:lnTo>
                    <a:pt x="731520" y="422030"/>
                  </a:lnTo>
                  <a:lnTo>
                    <a:pt x="783102" y="422030"/>
                  </a:lnTo>
                  <a:lnTo>
                    <a:pt x="834683" y="464233"/>
                  </a:lnTo>
                  <a:lnTo>
                    <a:pt x="890954" y="464233"/>
                  </a:lnTo>
                  <a:lnTo>
                    <a:pt x="919090" y="520504"/>
                  </a:lnTo>
                  <a:lnTo>
                    <a:pt x="994117" y="529883"/>
                  </a:lnTo>
                  <a:lnTo>
                    <a:pt x="1031631" y="572086"/>
                  </a:lnTo>
                  <a:lnTo>
                    <a:pt x="1162930" y="586153"/>
                  </a:lnTo>
                  <a:lnTo>
                    <a:pt x="1214511" y="637735"/>
                  </a:lnTo>
                  <a:lnTo>
                    <a:pt x="1261403" y="633046"/>
                  </a:lnTo>
                  <a:lnTo>
                    <a:pt x="1303606" y="689316"/>
                  </a:lnTo>
                  <a:lnTo>
                    <a:pt x="1364566" y="684627"/>
                  </a:lnTo>
                  <a:lnTo>
                    <a:pt x="1402080" y="731520"/>
                  </a:lnTo>
                  <a:lnTo>
                    <a:pt x="1467730" y="722141"/>
                  </a:lnTo>
                  <a:lnTo>
                    <a:pt x="1514622" y="764344"/>
                  </a:lnTo>
                  <a:lnTo>
                    <a:pt x="1617785" y="764344"/>
                  </a:lnTo>
                  <a:lnTo>
                    <a:pt x="1622474" y="783101"/>
                  </a:lnTo>
                  <a:lnTo>
                    <a:pt x="1763151" y="792480"/>
                  </a:lnTo>
                </a:path>
              </a:pathLst>
            </a:custGeom>
            <a:noFill/>
            <a:ln w="28575">
              <a:solidFill>
                <a:schemeClr val="accent4"/>
              </a:solidFill>
              <a:miter lim="800000"/>
              <a:headEnd/>
              <a:tailEnd/>
            </a:ln>
          </p:spPr>
          <p:txBody>
            <a:bodyPr rtlCol="0" anchor="ctr"/>
            <a:lstStyle/>
            <a:p>
              <a:pPr algn="ctr"/>
              <a:endParaRPr lang="en-US" dirty="0"/>
            </a:p>
          </p:txBody>
        </p:sp>
        <p:sp>
          <p:nvSpPr>
            <p:cNvPr id="61" name="Freeform 60">
              <a:extLst>
                <a:ext uri="{FF2B5EF4-FFF2-40B4-BE49-F238E27FC236}">
                  <a16:creationId xmlns:a16="http://schemas.microsoft.com/office/drawing/2014/main" id="{C8AA0852-3282-FF40-A1C4-2E913364F280}"/>
                </a:ext>
              </a:extLst>
            </p:cNvPr>
            <p:cNvSpPr/>
            <p:nvPr/>
          </p:nvSpPr>
          <p:spPr bwMode="auto">
            <a:xfrm>
              <a:off x="8632874" y="3052689"/>
              <a:ext cx="2761957" cy="332936"/>
            </a:xfrm>
            <a:custGeom>
              <a:avLst/>
              <a:gdLst>
                <a:gd name="connsiteX0" fmla="*/ 2761957 w 2761957"/>
                <a:gd name="connsiteY0" fmla="*/ 323557 h 332936"/>
                <a:gd name="connsiteX1" fmla="*/ 2630658 w 2761957"/>
                <a:gd name="connsiteY1" fmla="*/ 332936 h 332936"/>
                <a:gd name="connsiteX2" fmla="*/ 2630658 w 2761957"/>
                <a:gd name="connsiteY2" fmla="*/ 309489 h 332936"/>
                <a:gd name="connsiteX3" fmla="*/ 2443089 w 2761957"/>
                <a:gd name="connsiteY3" fmla="*/ 309489 h 332936"/>
                <a:gd name="connsiteX4" fmla="*/ 2443089 w 2761957"/>
                <a:gd name="connsiteY4" fmla="*/ 286043 h 332936"/>
                <a:gd name="connsiteX5" fmla="*/ 2344615 w 2761957"/>
                <a:gd name="connsiteY5" fmla="*/ 286043 h 332936"/>
                <a:gd name="connsiteX6" fmla="*/ 2344615 w 2761957"/>
                <a:gd name="connsiteY6" fmla="*/ 286043 h 332936"/>
                <a:gd name="connsiteX7" fmla="*/ 2293034 w 2761957"/>
                <a:gd name="connsiteY7" fmla="*/ 286043 h 332936"/>
                <a:gd name="connsiteX8" fmla="*/ 2293034 w 2761957"/>
                <a:gd name="connsiteY8" fmla="*/ 248529 h 332936"/>
                <a:gd name="connsiteX9" fmla="*/ 2232074 w 2761957"/>
                <a:gd name="connsiteY9" fmla="*/ 248529 h 332936"/>
                <a:gd name="connsiteX10" fmla="*/ 2241452 w 2761957"/>
                <a:gd name="connsiteY10" fmla="*/ 248529 h 332936"/>
                <a:gd name="connsiteX11" fmla="*/ 1781908 w 2761957"/>
                <a:gd name="connsiteY11" fmla="*/ 248529 h 332936"/>
                <a:gd name="connsiteX12" fmla="*/ 1716258 w 2761957"/>
                <a:gd name="connsiteY12" fmla="*/ 201637 h 332936"/>
                <a:gd name="connsiteX13" fmla="*/ 1584960 w 2761957"/>
                <a:gd name="connsiteY13" fmla="*/ 211016 h 332936"/>
                <a:gd name="connsiteX14" fmla="*/ 1566203 w 2761957"/>
                <a:gd name="connsiteY14" fmla="*/ 187569 h 332936"/>
                <a:gd name="connsiteX15" fmla="*/ 1439594 w 2761957"/>
                <a:gd name="connsiteY15" fmla="*/ 192259 h 332936"/>
                <a:gd name="connsiteX16" fmla="*/ 1392701 w 2761957"/>
                <a:gd name="connsiteY16" fmla="*/ 168813 h 332936"/>
                <a:gd name="connsiteX17" fmla="*/ 1280160 w 2761957"/>
                <a:gd name="connsiteY17" fmla="*/ 173502 h 332936"/>
                <a:gd name="connsiteX18" fmla="*/ 1261403 w 2761957"/>
                <a:gd name="connsiteY18" fmla="*/ 150056 h 332936"/>
                <a:gd name="connsiteX19" fmla="*/ 1101969 w 2761957"/>
                <a:gd name="connsiteY19" fmla="*/ 159434 h 332936"/>
                <a:gd name="connsiteX20" fmla="*/ 1097280 w 2761957"/>
                <a:gd name="connsiteY20" fmla="*/ 135988 h 332936"/>
                <a:gd name="connsiteX21" fmla="*/ 848751 w 2761957"/>
                <a:gd name="connsiteY21" fmla="*/ 145366 h 332936"/>
                <a:gd name="connsiteX22" fmla="*/ 848751 w 2761957"/>
                <a:gd name="connsiteY22" fmla="*/ 145366 h 332936"/>
                <a:gd name="connsiteX23" fmla="*/ 848751 w 2761957"/>
                <a:gd name="connsiteY23" fmla="*/ 145366 h 332936"/>
                <a:gd name="connsiteX24" fmla="*/ 848751 w 2761957"/>
                <a:gd name="connsiteY24" fmla="*/ 112542 h 332936"/>
                <a:gd name="connsiteX25" fmla="*/ 679938 w 2761957"/>
                <a:gd name="connsiteY25" fmla="*/ 121920 h 332936"/>
                <a:gd name="connsiteX26" fmla="*/ 670560 w 2761957"/>
                <a:gd name="connsiteY26" fmla="*/ 103163 h 332936"/>
                <a:gd name="connsiteX27" fmla="*/ 604911 w 2761957"/>
                <a:gd name="connsiteY27" fmla="*/ 107853 h 332936"/>
                <a:gd name="connsiteX28" fmla="*/ 543951 w 2761957"/>
                <a:gd name="connsiteY28" fmla="*/ 65649 h 332936"/>
                <a:gd name="connsiteX29" fmla="*/ 487680 w 2761957"/>
                <a:gd name="connsiteY29" fmla="*/ 70339 h 332936"/>
                <a:gd name="connsiteX30" fmla="*/ 478301 w 2761957"/>
                <a:gd name="connsiteY30" fmla="*/ 46893 h 332936"/>
                <a:gd name="connsiteX31" fmla="*/ 332935 w 2761957"/>
                <a:gd name="connsiteY31" fmla="*/ 46893 h 332936"/>
                <a:gd name="connsiteX32" fmla="*/ 323557 w 2761957"/>
                <a:gd name="connsiteY32" fmla="*/ 28136 h 332936"/>
                <a:gd name="connsiteX33" fmla="*/ 112541 w 2761957"/>
                <a:gd name="connsiteY33" fmla="*/ 42203 h 332936"/>
                <a:gd name="connsiteX34" fmla="*/ 70338 w 2761957"/>
                <a:gd name="connsiteY34" fmla="*/ 0 h 332936"/>
                <a:gd name="connsiteX35" fmla="*/ 0 w 2761957"/>
                <a:gd name="connsiteY35" fmla="*/ 0 h 332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761957" h="332936">
                  <a:moveTo>
                    <a:pt x="2761957" y="323557"/>
                  </a:moveTo>
                  <a:lnTo>
                    <a:pt x="2630658" y="332936"/>
                  </a:lnTo>
                  <a:lnTo>
                    <a:pt x="2630658" y="309489"/>
                  </a:lnTo>
                  <a:lnTo>
                    <a:pt x="2443089" y="309489"/>
                  </a:lnTo>
                  <a:lnTo>
                    <a:pt x="2443089" y="286043"/>
                  </a:lnTo>
                  <a:lnTo>
                    <a:pt x="2344615" y="286043"/>
                  </a:lnTo>
                  <a:lnTo>
                    <a:pt x="2344615" y="286043"/>
                  </a:lnTo>
                  <a:lnTo>
                    <a:pt x="2293034" y="286043"/>
                  </a:lnTo>
                  <a:lnTo>
                    <a:pt x="2293034" y="248529"/>
                  </a:lnTo>
                  <a:lnTo>
                    <a:pt x="2232074" y="248529"/>
                  </a:lnTo>
                  <a:lnTo>
                    <a:pt x="2241452" y="248529"/>
                  </a:lnTo>
                  <a:lnTo>
                    <a:pt x="1781908" y="248529"/>
                  </a:lnTo>
                  <a:lnTo>
                    <a:pt x="1716258" y="201637"/>
                  </a:lnTo>
                  <a:lnTo>
                    <a:pt x="1584960" y="211016"/>
                  </a:lnTo>
                  <a:lnTo>
                    <a:pt x="1566203" y="187569"/>
                  </a:lnTo>
                  <a:lnTo>
                    <a:pt x="1439594" y="192259"/>
                  </a:lnTo>
                  <a:lnTo>
                    <a:pt x="1392701" y="168813"/>
                  </a:lnTo>
                  <a:lnTo>
                    <a:pt x="1280160" y="173502"/>
                  </a:lnTo>
                  <a:lnTo>
                    <a:pt x="1261403" y="150056"/>
                  </a:lnTo>
                  <a:lnTo>
                    <a:pt x="1101969" y="159434"/>
                  </a:lnTo>
                  <a:lnTo>
                    <a:pt x="1097280" y="135988"/>
                  </a:lnTo>
                  <a:lnTo>
                    <a:pt x="848751" y="145366"/>
                  </a:lnTo>
                  <a:lnTo>
                    <a:pt x="848751" y="145366"/>
                  </a:lnTo>
                  <a:lnTo>
                    <a:pt x="848751" y="145366"/>
                  </a:lnTo>
                  <a:lnTo>
                    <a:pt x="848751" y="112542"/>
                  </a:lnTo>
                  <a:lnTo>
                    <a:pt x="679938" y="121920"/>
                  </a:lnTo>
                  <a:lnTo>
                    <a:pt x="670560" y="103163"/>
                  </a:lnTo>
                  <a:lnTo>
                    <a:pt x="604911" y="107853"/>
                  </a:lnTo>
                  <a:lnTo>
                    <a:pt x="543951" y="65649"/>
                  </a:lnTo>
                  <a:lnTo>
                    <a:pt x="487680" y="70339"/>
                  </a:lnTo>
                  <a:lnTo>
                    <a:pt x="478301" y="46893"/>
                  </a:lnTo>
                  <a:lnTo>
                    <a:pt x="332935" y="46893"/>
                  </a:lnTo>
                  <a:lnTo>
                    <a:pt x="323557" y="28136"/>
                  </a:lnTo>
                  <a:lnTo>
                    <a:pt x="112541" y="42203"/>
                  </a:lnTo>
                  <a:lnTo>
                    <a:pt x="70338" y="0"/>
                  </a:lnTo>
                  <a:lnTo>
                    <a:pt x="0" y="0"/>
                  </a:lnTo>
                </a:path>
              </a:pathLst>
            </a:custGeom>
            <a:noFill/>
            <a:ln w="28575">
              <a:solidFill>
                <a:schemeClr val="accent4"/>
              </a:solidFill>
              <a:miter lim="800000"/>
              <a:headEnd/>
              <a:tailEnd/>
            </a:ln>
          </p:spPr>
          <p:txBody>
            <a:bodyPr rtlCol="0" anchor="ctr"/>
            <a:lstStyle/>
            <a:p>
              <a:pPr algn="ctr"/>
              <a:endParaRPr lang="en-US" dirty="0"/>
            </a:p>
          </p:txBody>
        </p:sp>
      </p:grpSp>
      <p:grpSp>
        <p:nvGrpSpPr>
          <p:cNvPr id="102" name="Group 101">
            <a:extLst>
              <a:ext uri="{FF2B5EF4-FFF2-40B4-BE49-F238E27FC236}">
                <a16:creationId xmlns:a16="http://schemas.microsoft.com/office/drawing/2014/main" id="{CA605772-4670-A440-B063-79D52793ABCA}"/>
              </a:ext>
            </a:extLst>
          </p:cNvPr>
          <p:cNvGrpSpPr/>
          <p:nvPr/>
        </p:nvGrpSpPr>
        <p:grpSpPr>
          <a:xfrm>
            <a:off x="7419400" y="2938895"/>
            <a:ext cx="4119193" cy="1538696"/>
            <a:chOff x="7419400" y="2938895"/>
            <a:chExt cx="4119193" cy="1538696"/>
          </a:xfrm>
        </p:grpSpPr>
        <p:sp>
          <p:nvSpPr>
            <p:cNvPr id="63" name="TextBox 62">
              <a:extLst>
                <a:ext uri="{FF2B5EF4-FFF2-40B4-BE49-F238E27FC236}">
                  <a16:creationId xmlns:a16="http://schemas.microsoft.com/office/drawing/2014/main" id="{C6B29A75-A4A1-F949-ABBF-5202B0C77FBB}"/>
                </a:ext>
              </a:extLst>
            </p:cNvPr>
            <p:cNvSpPr txBox="1"/>
            <p:nvPr/>
          </p:nvSpPr>
          <p:spPr bwMode="auto">
            <a:xfrm>
              <a:off x="7419400" y="29388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4" name="TextBox 63">
              <a:extLst>
                <a:ext uri="{FF2B5EF4-FFF2-40B4-BE49-F238E27FC236}">
                  <a16:creationId xmlns:a16="http://schemas.microsoft.com/office/drawing/2014/main" id="{442EAF34-A20F-1D43-9071-E70075D52EFE}"/>
                </a:ext>
              </a:extLst>
            </p:cNvPr>
            <p:cNvSpPr txBox="1"/>
            <p:nvPr/>
          </p:nvSpPr>
          <p:spPr bwMode="auto">
            <a:xfrm>
              <a:off x="7465774" y="295997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5" name="TextBox 64">
              <a:extLst>
                <a:ext uri="{FF2B5EF4-FFF2-40B4-BE49-F238E27FC236}">
                  <a16:creationId xmlns:a16="http://schemas.microsoft.com/office/drawing/2014/main" id="{EEA59B80-D923-1D4B-9D78-584E9EAE165E}"/>
                </a:ext>
              </a:extLst>
            </p:cNvPr>
            <p:cNvSpPr txBox="1"/>
            <p:nvPr/>
          </p:nvSpPr>
          <p:spPr bwMode="auto">
            <a:xfrm>
              <a:off x="7526884" y="29860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6" name="TextBox 65">
              <a:extLst>
                <a:ext uri="{FF2B5EF4-FFF2-40B4-BE49-F238E27FC236}">
                  <a16:creationId xmlns:a16="http://schemas.microsoft.com/office/drawing/2014/main" id="{70D2E87D-7138-B64C-BF03-7BE95871E86D}"/>
                </a:ext>
              </a:extLst>
            </p:cNvPr>
            <p:cNvSpPr txBox="1"/>
            <p:nvPr/>
          </p:nvSpPr>
          <p:spPr bwMode="auto">
            <a:xfrm>
              <a:off x="7781922" y="314347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7" name="TextBox 66">
              <a:extLst>
                <a:ext uri="{FF2B5EF4-FFF2-40B4-BE49-F238E27FC236}">
                  <a16:creationId xmlns:a16="http://schemas.microsoft.com/office/drawing/2014/main" id="{A740D4EC-EAE3-E04B-8300-5A4C5BC855AD}"/>
                </a:ext>
              </a:extLst>
            </p:cNvPr>
            <p:cNvSpPr txBox="1"/>
            <p:nvPr/>
          </p:nvSpPr>
          <p:spPr bwMode="auto">
            <a:xfrm>
              <a:off x="7560875" y="300893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8" name="TextBox 67">
              <a:extLst>
                <a:ext uri="{FF2B5EF4-FFF2-40B4-BE49-F238E27FC236}">
                  <a16:creationId xmlns:a16="http://schemas.microsoft.com/office/drawing/2014/main" id="{D2121537-0E89-A94A-AED0-889127E9D9FC}"/>
                </a:ext>
              </a:extLst>
            </p:cNvPr>
            <p:cNvSpPr txBox="1"/>
            <p:nvPr/>
          </p:nvSpPr>
          <p:spPr bwMode="auto">
            <a:xfrm>
              <a:off x="7866213" y="314815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69" name="TextBox 68">
              <a:extLst>
                <a:ext uri="{FF2B5EF4-FFF2-40B4-BE49-F238E27FC236}">
                  <a16:creationId xmlns:a16="http://schemas.microsoft.com/office/drawing/2014/main" id="{BE9639F4-104B-8A43-BBB6-5D5F4B57D6B7}"/>
                </a:ext>
              </a:extLst>
            </p:cNvPr>
            <p:cNvSpPr txBox="1"/>
            <p:nvPr/>
          </p:nvSpPr>
          <p:spPr bwMode="auto">
            <a:xfrm>
              <a:off x="7891751" y="314621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0" name="TextBox 69">
              <a:extLst>
                <a:ext uri="{FF2B5EF4-FFF2-40B4-BE49-F238E27FC236}">
                  <a16:creationId xmlns:a16="http://schemas.microsoft.com/office/drawing/2014/main" id="{8CD327EB-7CD2-374F-B2B2-515424883951}"/>
                </a:ext>
              </a:extLst>
            </p:cNvPr>
            <p:cNvSpPr txBox="1"/>
            <p:nvPr/>
          </p:nvSpPr>
          <p:spPr bwMode="auto">
            <a:xfrm>
              <a:off x="8243811" y="332696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1" name="TextBox 70">
              <a:extLst>
                <a:ext uri="{FF2B5EF4-FFF2-40B4-BE49-F238E27FC236}">
                  <a16:creationId xmlns:a16="http://schemas.microsoft.com/office/drawing/2014/main" id="{BBF57622-AA18-3346-9419-9AE40D76F87C}"/>
                </a:ext>
              </a:extLst>
            </p:cNvPr>
            <p:cNvSpPr txBox="1"/>
            <p:nvPr/>
          </p:nvSpPr>
          <p:spPr bwMode="auto">
            <a:xfrm>
              <a:off x="8374885" y="341334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2" name="TextBox 71">
              <a:extLst>
                <a:ext uri="{FF2B5EF4-FFF2-40B4-BE49-F238E27FC236}">
                  <a16:creationId xmlns:a16="http://schemas.microsoft.com/office/drawing/2014/main" id="{AEBF1205-41CA-9142-BEDA-B6C276FE3F3F}"/>
                </a:ext>
              </a:extLst>
            </p:cNvPr>
            <p:cNvSpPr txBox="1"/>
            <p:nvPr/>
          </p:nvSpPr>
          <p:spPr bwMode="auto">
            <a:xfrm>
              <a:off x="8442909" y="341718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3" name="TextBox 72">
              <a:extLst>
                <a:ext uri="{FF2B5EF4-FFF2-40B4-BE49-F238E27FC236}">
                  <a16:creationId xmlns:a16="http://schemas.microsoft.com/office/drawing/2014/main" id="{18263253-65CB-8047-A69B-59A208DE6671}"/>
                </a:ext>
              </a:extLst>
            </p:cNvPr>
            <p:cNvSpPr txBox="1"/>
            <p:nvPr/>
          </p:nvSpPr>
          <p:spPr bwMode="auto">
            <a:xfrm>
              <a:off x="8489278" y="345092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4" name="TextBox 73">
              <a:extLst>
                <a:ext uri="{FF2B5EF4-FFF2-40B4-BE49-F238E27FC236}">
                  <a16:creationId xmlns:a16="http://schemas.microsoft.com/office/drawing/2014/main" id="{E541A304-EFD3-C94C-8FBD-175193606F3A}"/>
                </a:ext>
              </a:extLst>
            </p:cNvPr>
            <p:cNvSpPr txBox="1"/>
            <p:nvPr/>
          </p:nvSpPr>
          <p:spPr bwMode="auto">
            <a:xfrm>
              <a:off x="8542631" y="347237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5" name="TextBox 74">
              <a:extLst>
                <a:ext uri="{FF2B5EF4-FFF2-40B4-BE49-F238E27FC236}">
                  <a16:creationId xmlns:a16="http://schemas.microsoft.com/office/drawing/2014/main" id="{01D54C9F-F9D4-154C-A20E-7F6F5F3A721F}"/>
                </a:ext>
              </a:extLst>
            </p:cNvPr>
            <p:cNvSpPr txBox="1"/>
            <p:nvPr/>
          </p:nvSpPr>
          <p:spPr bwMode="auto">
            <a:xfrm>
              <a:off x="8563621" y="347593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6" name="TextBox 75">
              <a:extLst>
                <a:ext uri="{FF2B5EF4-FFF2-40B4-BE49-F238E27FC236}">
                  <a16:creationId xmlns:a16="http://schemas.microsoft.com/office/drawing/2014/main" id="{1E0D1A45-BDA4-C64F-99EC-F0BEF600E3E0}"/>
                </a:ext>
              </a:extLst>
            </p:cNvPr>
            <p:cNvSpPr txBox="1"/>
            <p:nvPr/>
          </p:nvSpPr>
          <p:spPr bwMode="auto">
            <a:xfrm>
              <a:off x="8632343" y="350325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7" name="TextBox 76">
              <a:extLst>
                <a:ext uri="{FF2B5EF4-FFF2-40B4-BE49-F238E27FC236}">
                  <a16:creationId xmlns:a16="http://schemas.microsoft.com/office/drawing/2014/main" id="{19977845-E38D-A640-9F30-9DFCF1DACAFC}"/>
                </a:ext>
              </a:extLst>
            </p:cNvPr>
            <p:cNvSpPr txBox="1"/>
            <p:nvPr/>
          </p:nvSpPr>
          <p:spPr bwMode="auto">
            <a:xfrm>
              <a:off x="8654343" y="350693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8" name="TextBox 77">
              <a:extLst>
                <a:ext uri="{FF2B5EF4-FFF2-40B4-BE49-F238E27FC236}">
                  <a16:creationId xmlns:a16="http://schemas.microsoft.com/office/drawing/2014/main" id="{88F0CF3F-2A88-6F4F-8C1F-AE3ED89DABE4}"/>
                </a:ext>
              </a:extLst>
            </p:cNvPr>
            <p:cNvSpPr txBox="1"/>
            <p:nvPr/>
          </p:nvSpPr>
          <p:spPr bwMode="auto">
            <a:xfrm>
              <a:off x="8723054" y="350310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79" name="TextBox 78">
              <a:extLst>
                <a:ext uri="{FF2B5EF4-FFF2-40B4-BE49-F238E27FC236}">
                  <a16:creationId xmlns:a16="http://schemas.microsoft.com/office/drawing/2014/main" id="{D90839E2-8A39-FF43-BB07-4FF443800149}"/>
                </a:ext>
              </a:extLst>
            </p:cNvPr>
            <p:cNvSpPr txBox="1"/>
            <p:nvPr/>
          </p:nvSpPr>
          <p:spPr bwMode="auto">
            <a:xfrm>
              <a:off x="8847407" y="350250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0" name="TextBox 79">
              <a:extLst>
                <a:ext uri="{FF2B5EF4-FFF2-40B4-BE49-F238E27FC236}">
                  <a16:creationId xmlns:a16="http://schemas.microsoft.com/office/drawing/2014/main" id="{A7A2CD3F-ECE6-834B-A8AE-82E81A96B4E2}"/>
                </a:ext>
              </a:extLst>
            </p:cNvPr>
            <p:cNvSpPr txBox="1"/>
            <p:nvPr/>
          </p:nvSpPr>
          <p:spPr bwMode="auto">
            <a:xfrm>
              <a:off x="8953655" y="353723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1" name="TextBox 80">
              <a:extLst>
                <a:ext uri="{FF2B5EF4-FFF2-40B4-BE49-F238E27FC236}">
                  <a16:creationId xmlns:a16="http://schemas.microsoft.com/office/drawing/2014/main" id="{7F6F213F-AFA5-5E41-A2BD-27A7AF3517A6}"/>
                </a:ext>
              </a:extLst>
            </p:cNvPr>
            <p:cNvSpPr txBox="1"/>
            <p:nvPr/>
          </p:nvSpPr>
          <p:spPr bwMode="auto">
            <a:xfrm>
              <a:off x="8991040" y="35352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2" name="TextBox 81">
              <a:extLst>
                <a:ext uri="{FF2B5EF4-FFF2-40B4-BE49-F238E27FC236}">
                  <a16:creationId xmlns:a16="http://schemas.microsoft.com/office/drawing/2014/main" id="{FDD79B46-298D-9E43-B935-6D378C449AE0}"/>
                </a:ext>
              </a:extLst>
            </p:cNvPr>
            <p:cNvSpPr txBox="1"/>
            <p:nvPr/>
          </p:nvSpPr>
          <p:spPr bwMode="auto">
            <a:xfrm>
              <a:off x="9134264" y="353663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3" name="TextBox 82">
              <a:extLst>
                <a:ext uri="{FF2B5EF4-FFF2-40B4-BE49-F238E27FC236}">
                  <a16:creationId xmlns:a16="http://schemas.microsoft.com/office/drawing/2014/main" id="{390831D6-2F22-B540-99CE-F1F49BE3A5AF}"/>
                </a:ext>
              </a:extLst>
            </p:cNvPr>
            <p:cNvSpPr txBox="1"/>
            <p:nvPr/>
          </p:nvSpPr>
          <p:spPr bwMode="auto">
            <a:xfrm>
              <a:off x="9210958" y="353387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4" name="TextBox 83">
              <a:extLst>
                <a:ext uri="{FF2B5EF4-FFF2-40B4-BE49-F238E27FC236}">
                  <a16:creationId xmlns:a16="http://schemas.microsoft.com/office/drawing/2014/main" id="{0A82076A-0392-2D49-9AA7-F624CF138765}"/>
                </a:ext>
              </a:extLst>
            </p:cNvPr>
            <p:cNvSpPr txBox="1"/>
            <p:nvPr/>
          </p:nvSpPr>
          <p:spPr bwMode="auto">
            <a:xfrm>
              <a:off x="9295236" y="36120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5" name="TextBox 84">
              <a:extLst>
                <a:ext uri="{FF2B5EF4-FFF2-40B4-BE49-F238E27FC236}">
                  <a16:creationId xmlns:a16="http://schemas.microsoft.com/office/drawing/2014/main" id="{ECA83AB3-2B04-2D48-94BB-A6E7F143F9D0}"/>
                </a:ext>
              </a:extLst>
            </p:cNvPr>
            <p:cNvSpPr txBox="1"/>
            <p:nvPr/>
          </p:nvSpPr>
          <p:spPr bwMode="auto">
            <a:xfrm>
              <a:off x="9414053" y="361518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6" name="TextBox 85">
              <a:extLst>
                <a:ext uri="{FF2B5EF4-FFF2-40B4-BE49-F238E27FC236}">
                  <a16:creationId xmlns:a16="http://schemas.microsoft.com/office/drawing/2014/main" id="{52E6444E-CF04-A94A-B6C7-8865A8BCFB92}"/>
                </a:ext>
              </a:extLst>
            </p:cNvPr>
            <p:cNvSpPr txBox="1"/>
            <p:nvPr/>
          </p:nvSpPr>
          <p:spPr bwMode="auto">
            <a:xfrm>
              <a:off x="9354644" y="361673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7" name="TextBox 86">
              <a:extLst>
                <a:ext uri="{FF2B5EF4-FFF2-40B4-BE49-F238E27FC236}">
                  <a16:creationId xmlns:a16="http://schemas.microsoft.com/office/drawing/2014/main" id="{45A95956-EC1A-AF4B-92D8-1E54A285777E}"/>
                </a:ext>
              </a:extLst>
            </p:cNvPr>
            <p:cNvSpPr txBox="1"/>
            <p:nvPr/>
          </p:nvSpPr>
          <p:spPr bwMode="auto">
            <a:xfrm>
              <a:off x="9370926" y="362004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8" name="TextBox 87">
              <a:extLst>
                <a:ext uri="{FF2B5EF4-FFF2-40B4-BE49-F238E27FC236}">
                  <a16:creationId xmlns:a16="http://schemas.microsoft.com/office/drawing/2014/main" id="{2B5935B0-AAB9-194F-9520-CF3CFCEE7401}"/>
                </a:ext>
              </a:extLst>
            </p:cNvPr>
            <p:cNvSpPr txBox="1"/>
            <p:nvPr/>
          </p:nvSpPr>
          <p:spPr bwMode="auto">
            <a:xfrm>
              <a:off x="9483972" y="365638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89" name="TextBox 88">
              <a:extLst>
                <a:ext uri="{FF2B5EF4-FFF2-40B4-BE49-F238E27FC236}">
                  <a16:creationId xmlns:a16="http://schemas.microsoft.com/office/drawing/2014/main" id="{31D46EC0-0025-B644-978C-A5A080979894}"/>
                </a:ext>
              </a:extLst>
            </p:cNvPr>
            <p:cNvSpPr txBox="1"/>
            <p:nvPr/>
          </p:nvSpPr>
          <p:spPr bwMode="auto">
            <a:xfrm>
              <a:off x="9509810" y="365311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0" name="TextBox 89">
              <a:extLst>
                <a:ext uri="{FF2B5EF4-FFF2-40B4-BE49-F238E27FC236}">
                  <a16:creationId xmlns:a16="http://schemas.microsoft.com/office/drawing/2014/main" id="{3263ECF9-6DC7-3544-B51A-4D723485264D}"/>
                </a:ext>
              </a:extLst>
            </p:cNvPr>
            <p:cNvSpPr txBox="1"/>
            <p:nvPr/>
          </p:nvSpPr>
          <p:spPr bwMode="auto">
            <a:xfrm>
              <a:off x="9733262" y="374492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1" name="TextBox 90">
              <a:extLst>
                <a:ext uri="{FF2B5EF4-FFF2-40B4-BE49-F238E27FC236}">
                  <a16:creationId xmlns:a16="http://schemas.microsoft.com/office/drawing/2014/main" id="{32BB2392-F884-B546-9C50-BCD91CEA9C50}"/>
                </a:ext>
              </a:extLst>
            </p:cNvPr>
            <p:cNvSpPr txBox="1"/>
            <p:nvPr/>
          </p:nvSpPr>
          <p:spPr bwMode="auto">
            <a:xfrm>
              <a:off x="9808678" y="37514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2" name="TextBox 91">
              <a:extLst>
                <a:ext uri="{FF2B5EF4-FFF2-40B4-BE49-F238E27FC236}">
                  <a16:creationId xmlns:a16="http://schemas.microsoft.com/office/drawing/2014/main" id="{FB2B8B88-B5D0-174A-BC4F-FDD13DBCC034}"/>
                </a:ext>
              </a:extLst>
            </p:cNvPr>
            <p:cNvSpPr txBox="1"/>
            <p:nvPr/>
          </p:nvSpPr>
          <p:spPr bwMode="auto">
            <a:xfrm>
              <a:off x="9916032" y="375617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3" name="TextBox 92">
              <a:extLst>
                <a:ext uri="{FF2B5EF4-FFF2-40B4-BE49-F238E27FC236}">
                  <a16:creationId xmlns:a16="http://schemas.microsoft.com/office/drawing/2014/main" id="{6DF80993-7CF4-4B41-9A61-8BED713B38D2}"/>
                </a:ext>
              </a:extLst>
            </p:cNvPr>
            <p:cNvSpPr txBox="1"/>
            <p:nvPr/>
          </p:nvSpPr>
          <p:spPr bwMode="auto">
            <a:xfrm>
              <a:off x="9937601" y="375382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4" name="TextBox 93">
              <a:extLst>
                <a:ext uri="{FF2B5EF4-FFF2-40B4-BE49-F238E27FC236}">
                  <a16:creationId xmlns:a16="http://schemas.microsoft.com/office/drawing/2014/main" id="{D5CA3A4F-4C4D-2A4A-A424-8658CDC67285}"/>
                </a:ext>
              </a:extLst>
            </p:cNvPr>
            <p:cNvSpPr txBox="1"/>
            <p:nvPr/>
          </p:nvSpPr>
          <p:spPr bwMode="auto">
            <a:xfrm>
              <a:off x="10342730" y="393478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5" name="TextBox 94">
              <a:extLst>
                <a:ext uri="{FF2B5EF4-FFF2-40B4-BE49-F238E27FC236}">
                  <a16:creationId xmlns:a16="http://schemas.microsoft.com/office/drawing/2014/main" id="{12F7BB68-094F-D541-937E-30F2B8A4B9D7}"/>
                </a:ext>
              </a:extLst>
            </p:cNvPr>
            <p:cNvSpPr txBox="1"/>
            <p:nvPr/>
          </p:nvSpPr>
          <p:spPr bwMode="auto">
            <a:xfrm>
              <a:off x="10405280" y="393691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6" name="TextBox 95">
              <a:extLst>
                <a:ext uri="{FF2B5EF4-FFF2-40B4-BE49-F238E27FC236}">
                  <a16:creationId xmlns:a16="http://schemas.microsoft.com/office/drawing/2014/main" id="{B15B0DC6-DF36-EA4F-A106-25066C942B7F}"/>
                </a:ext>
              </a:extLst>
            </p:cNvPr>
            <p:cNvSpPr txBox="1"/>
            <p:nvPr/>
          </p:nvSpPr>
          <p:spPr bwMode="auto">
            <a:xfrm>
              <a:off x="10455045" y="393903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7" name="TextBox 96">
              <a:extLst>
                <a:ext uri="{FF2B5EF4-FFF2-40B4-BE49-F238E27FC236}">
                  <a16:creationId xmlns:a16="http://schemas.microsoft.com/office/drawing/2014/main" id="{86EA1D6C-518E-004A-B364-E4466D12D86C}"/>
                </a:ext>
              </a:extLst>
            </p:cNvPr>
            <p:cNvSpPr txBox="1"/>
            <p:nvPr/>
          </p:nvSpPr>
          <p:spPr bwMode="auto">
            <a:xfrm>
              <a:off x="10622574" y="399691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8" name="TextBox 97">
              <a:extLst>
                <a:ext uri="{FF2B5EF4-FFF2-40B4-BE49-F238E27FC236}">
                  <a16:creationId xmlns:a16="http://schemas.microsoft.com/office/drawing/2014/main" id="{275C5429-CCE6-284E-BC97-5AC24FDBB568}"/>
                </a:ext>
              </a:extLst>
            </p:cNvPr>
            <p:cNvSpPr txBox="1"/>
            <p:nvPr/>
          </p:nvSpPr>
          <p:spPr bwMode="auto">
            <a:xfrm>
              <a:off x="10814663" y="400055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99" name="TextBox 98">
              <a:extLst>
                <a:ext uri="{FF2B5EF4-FFF2-40B4-BE49-F238E27FC236}">
                  <a16:creationId xmlns:a16="http://schemas.microsoft.com/office/drawing/2014/main" id="{5EF73250-8B56-1F46-9450-F355A5F07FBA}"/>
                </a:ext>
              </a:extLst>
            </p:cNvPr>
            <p:cNvSpPr txBox="1"/>
            <p:nvPr/>
          </p:nvSpPr>
          <p:spPr bwMode="auto">
            <a:xfrm>
              <a:off x="10664976" y="399691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100" name="TextBox 99">
              <a:extLst>
                <a:ext uri="{FF2B5EF4-FFF2-40B4-BE49-F238E27FC236}">
                  <a16:creationId xmlns:a16="http://schemas.microsoft.com/office/drawing/2014/main" id="{4C3F453F-AB36-2C41-A747-F0BF5A42D747}"/>
                </a:ext>
              </a:extLst>
            </p:cNvPr>
            <p:cNvSpPr txBox="1"/>
            <p:nvPr/>
          </p:nvSpPr>
          <p:spPr bwMode="auto">
            <a:xfrm>
              <a:off x="11229104" y="416981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sp>
          <p:nvSpPr>
            <p:cNvPr id="101" name="TextBox 100">
              <a:extLst>
                <a:ext uri="{FF2B5EF4-FFF2-40B4-BE49-F238E27FC236}">
                  <a16:creationId xmlns:a16="http://schemas.microsoft.com/office/drawing/2014/main" id="{33323F0A-0C78-FC46-88E5-EF4CE8651D11}"/>
                </a:ext>
              </a:extLst>
            </p:cNvPr>
            <p:cNvSpPr txBox="1"/>
            <p:nvPr/>
          </p:nvSpPr>
          <p:spPr bwMode="auto">
            <a:xfrm>
              <a:off x="10715105" y="39997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6"/>
                  </a:solidFill>
                  <a:latin typeface="Calibri" panose="020F0502020204030204" pitchFamily="34" charset="0"/>
                </a:rPr>
                <a:t>+</a:t>
              </a:r>
            </a:p>
          </p:txBody>
        </p:sp>
      </p:grpSp>
      <p:sp>
        <p:nvSpPr>
          <p:cNvPr id="103" name="TextBox 102">
            <a:extLst>
              <a:ext uri="{FF2B5EF4-FFF2-40B4-BE49-F238E27FC236}">
                <a16:creationId xmlns:a16="http://schemas.microsoft.com/office/drawing/2014/main" id="{1C64E7B6-9691-BB4C-B05F-DA1373ADDEE4}"/>
              </a:ext>
            </a:extLst>
          </p:cNvPr>
          <p:cNvSpPr txBox="1"/>
          <p:nvPr/>
        </p:nvSpPr>
        <p:spPr bwMode="auto">
          <a:xfrm>
            <a:off x="6806419" y="20809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4" name="TextBox 103">
            <a:extLst>
              <a:ext uri="{FF2B5EF4-FFF2-40B4-BE49-F238E27FC236}">
                <a16:creationId xmlns:a16="http://schemas.microsoft.com/office/drawing/2014/main" id="{45D6DD68-8892-FA46-BE4E-D811F3C0343F}"/>
              </a:ext>
            </a:extLst>
          </p:cNvPr>
          <p:cNvSpPr txBox="1"/>
          <p:nvPr/>
        </p:nvSpPr>
        <p:spPr bwMode="auto">
          <a:xfrm>
            <a:off x="6916794" y="216389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5" name="TextBox 104">
            <a:extLst>
              <a:ext uri="{FF2B5EF4-FFF2-40B4-BE49-F238E27FC236}">
                <a16:creationId xmlns:a16="http://schemas.microsoft.com/office/drawing/2014/main" id="{D29213C0-BAAF-AB4F-B011-F05D161166D2}"/>
              </a:ext>
            </a:extLst>
          </p:cNvPr>
          <p:cNvSpPr txBox="1"/>
          <p:nvPr/>
        </p:nvSpPr>
        <p:spPr bwMode="auto">
          <a:xfrm>
            <a:off x="7069653" y="227278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6" name="TextBox 105">
            <a:extLst>
              <a:ext uri="{FF2B5EF4-FFF2-40B4-BE49-F238E27FC236}">
                <a16:creationId xmlns:a16="http://schemas.microsoft.com/office/drawing/2014/main" id="{175A7D18-3C5E-E941-8ED4-0B4E12AAD64A}"/>
              </a:ext>
            </a:extLst>
          </p:cNvPr>
          <p:cNvSpPr txBox="1"/>
          <p:nvPr/>
        </p:nvSpPr>
        <p:spPr bwMode="auto">
          <a:xfrm>
            <a:off x="7158290" y="233106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7" name="TextBox 106">
            <a:extLst>
              <a:ext uri="{FF2B5EF4-FFF2-40B4-BE49-F238E27FC236}">
                <a16:creationId xmlns:a16="http://schemas.microsoft.com/office/drawing/2014/main" id="{4597CD63-C464-7546-A4CA-3FBAD16A3310}"/>
              </a:ext>
            </a:extLst>
          </p:cNvPr>
          <p:cNvSpPr txBox="1"/>
          <p:nvPr/>
        </p:nvSpPr>
        <p:spPr bwMode="auto">
          <a:xfrm>
            <a:off x="7190976" y="234476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8" name="TextBox 107">
            <a:extLst>
              <a:ext uri="{FF2B5EF4-FFF2-40B4-BE49-F238E27FC236}">
                <a16:creationId xmlns:a16="http://schemas.microsoft.com/office/drawing/2014/main" id="{72E47D4D-92EF-2E47-B661-A39EE9EA709E}"/>
              </a:ext>
            </a:extLst>
          </p:cNvPr>
          <p:cNvSpPr txBox="1"/>
          <p:nvPr/>
        </p:nvSpPr>
        <p:spPr bwMode="auto">
          <a:xfrm>
            <a:off x="7439569" y="24956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09" name="TextBox 108">
            <a:extLst>
              <a:ext uri="{FF2B5EF4-FFF2-40B4-BE49-F238E27FC236}">
                <a16:creationId xmlns:a16="http://schemas.microsoft.com/office/drawing/2014/main" id="{0C02E54A-4208-5B4E-A2E6-90FAAFD3217E}"/>
              </a:ext>
            </a:extLst>
          </p:cNvPr>
          <p:cNvSpPr txBox="1"/>
          <p:nvPr/>
        </p:nvSpPr>
        <p:spPr bwMode="auto">
          <a:xfrm>
            <a:off x="7477157" y="249808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0" name="TextBox 109">
            <a:extLst>
              <a:ext uri="{FF2B5EF4-FFF2-40B4-BE49-F238E27FC236}">
                <a16:creationId xmlns:a16="http://schemas.microsoft.com/office/drawing/2014/main" id="{E6802526-2CBD-FD48-B1F5-FBC176A13D9E}"/>
              </a:ext>
            </a:extLst>
          </p:cNvPr>
          <p:cNvSpPr txBox="1"/>
          <p:nvPr/>
        </p:nvSpPr>
        <p:spPr bwMode="auto">
          <a:xfrm>
            <a:off x="7569280" y="254665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1" name="TextBox 110">
            <a:extLst>
              <a:ext uri="{FF2B5EF4-FFF2-40B4-BE49-F238E27FC236}">
                <a16:creationId xmlns:a16="http://schemas.microsoft.com/office/drawing/2014/main" id="{8C316310-0E5E-F249-8074-8B91E299240B}"/>
              </a:ext>
            </a:extLst>
          </p:cNvPr>
          <p:cNvSpPr txBox="1"/>
          <p:nvPr/>
        </p:nvSpPr>
        <p:spPr bwMode="auto">
          <a:xfrm>
            <a:off x="7506093" y="251211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2" name="TextBox 111">
            <a:extLst>
              <a:ext uri="{FF2B5EF4-FFF2-40B4-BE49-F238E27FC236}">
                <a16:creationId xmlns:a16="http://schemas.microsoft.com/office/drawing/2014/main" id="{DE31B7A0-ADE0-E040-B7C0-CAB1D9F8E54D}"/>
              </a:ext>
            </a:extLst>
          </p:cNvPr>
          <p:cNvSpPr txBox="1"/>
          <p:nvPr/>
        </p:nvSpPr>
        <p:spPr bwMode="auto">
          <a:xfrm>
            <a:off x="7669489" y="260239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3" name="TextBox 112">
            <a:extLst>
              <a:ext uri="{FF2B5EF4-FFF2-40B4-BE49-F238E27FC236}">
                <a16:creationId xmlns:a16="http://schemas.microsoft.com/office/drawing/2014/main" id="{016A876F-805E-9048-9E23-0E4AB6F39A2A}"/>
              </a:ext>
            </a:extLst>
          </p:cNvPr>
          <p:cNvSpPr txBox="1"/>
          <p:nvPr/>
        </p:nvSpPr>
        <p:spPr bwMode="auto">
          <a:xfrm>
            <a:off x="7752091" y="264282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4" name="TextBox 113">
            <a:extLst>
              <a:ext uri="{FF2B5EF4-FFF2-40B4-BE49-F238E27FC236}">
                <a16:creationId xmlns:a16="http://schemas.microsoft.com/office/drawing/2014/main" id="{26CC39D9-D27C-D049-AA2B-E10F36D5F942}"/>
              </a:ext>
            </a:extLst>
          </p:cNvPr>
          <p:cNvSpPr txBox="1"/>
          <p:nvPr/>
        </p:nvSpPr>
        <p:spPr bwMode="auto">
          <a:xfrm>
            <a:off x="7784178" y="265115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5" name="TextBox 114">
            <a:extLst>
              <a:ext uri="{FF2B5EF4-FFF2-40B4-BE49-F238E27FC236}">
                <a16:creationId xmlns:a16="http://schemas.microsoft.com/office/drawing/2014/main" id="{E2316FBB-EDB8-6243-B11D-F2A42591A7AD}"/>
              </a:ext>
            </a:extLst>
          </p:cNvPr>
          <p:cNvSpPr txBox="1"/>
          <p:nvPr/>
        </p:nvSpPr>
        <p:spPr bwMode="auto">
          <a:xfrm>
            <a:off x="7851631" y="266782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6" name="TextBox 115">
            <a:extLst>
              <a:ext uri="{FF2B5EF4-FFF2-40B4-BE49-F238E27FC236}">
                <a16:creationId xmlns:a16="http://schemas.microsoft.com/office/drawing/2014/main" id="{59FC09EA-0E06-514A-BE41-62C3B7F8D17D}"/>
              </a:ext>
            </a:extLst>
          </p:cNvPr>
          <p:cNvSpPr txBox="1"/>
          <p:nvPr/>
        </p:nvSpPr>
        <p:spPr bwMode="auto">
          <a:xfrm>
            <a:off x="7882936" y="266990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7" name="TextBox 116">
            <a:extLst>
              <a:ext uri="{FF2B5EF4-FFF2-40B4-BE49-F238E27FC236}">
                <a16:creationId xmlns:a16="http://schemas.microsoft.com/office/drawing/2014/main" id="{26FBF672-940C-BD42-8B61-2553C33DFA47}"/>
              </a:ext>
            </a:extLst>
          </p:cNvPr>
          <p:cNvSpPr txBox="1"/>
          <p:nvPr/>
        </p:nvSpPr>
        <p:spPr bwMode="auto">
          <a:xfrm>
            <a:off x="7940562" y="270494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8" name="TextBox 117">
            <a:extLst>
              <a:ext uri="{FF2B5EF4-FFF2-40B4-BE49-F238E27FC236}">
                <a16:creationId xmlns:a16="http://schemas.microsoft.com/office/drawing/2014/main" id="{7FA66AEE-3F82-5147-91CD-22F60D932BF7}"/>
              </a:ext>
            </a:extLst>
          </p:cNvPr>
          <p:cNvSpPr txBox="1"/>
          <p:nvPr/>
        </p:nvSpPr>
        <p:spPr bwMode="auto">
          <a:xfrm>
            <a:off x="7962253" y="271197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19" name="TextBox 118">
            <a:extLst>
              <a:ext uri="{FF2B5EF4-FFF2-40B4-BE49-F238E27FC236}">
                <a16:creationId xmlns:a16="http://schemas.microsoft.com/office/drawing/2014/main" id="{16A356C3-7C28-C342-8223-A5C6F5F31AB3}"/>
              </a:ext>
            </a:extLst>
          </p:cNvPr>
          <p:cNvSpPr txBox="1"/>
          <p:nvPr/>
        </p:nvSpPr>
        <p:spPr bwMode="auto">
          <a:xfrm>
            <a:off x="8182469" y="281274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0" name="TextBox 119">
            <a:extLst>
              <a:ext uri="{FF2B5EF4-FFF2-40B4-BE49-F238E27FC236}">
                <a16:creationId xmlns:a16="http://schemas.microsoft.com/office/drawing/2014/main" id="{046AB30D-8B8D-7A4F-A890-A04E14369655}"/>
              </a:ext>
            </a:extLst>
          </p:cNvPr>
          <p:cNvSpPr txBox="1"/>
          <p:nvPr/>
        </p:nvSpPr>
        <p:spPr bwMode="auto">
          <a:xfrm>
            <a:off x="8253207" y="28435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1" name="TextBox 120">
            <a:extLst>
              <a:ext uri="{FF2B5EF4-FFF2-40B4-BE49-F238E27FC236}">
                <a16:creationId xmlns:a16="http://schemas.microsoft.com/office/drawing/2014/main" id="{1CC2024F-C216-2D4C-8A6B-5E45C9492F38}"/>
              </a:ext>
            </a:extLst>
          </p:cNvPr>
          <p:cNvSpPr txBox="1"/>
          <p:nvPr/>
        </p:nvSpPr>
        <p:spPr bwMode="auto">
          <a:xfrm>
            <a:off x="8274358" y="284483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2" name="TextBox 121">
            <a:extLst>
              <a:ext uri="{FF2B5EF4-FFF2-40B4-BE49-F238E27FC236}">
                <a16:creationId xmlns:a16="http://schemas.microsoft.com/office/drawing/2014/main" id="{C24B7758-8108-4746-ADDE-4B170FB5743C}"/>
              </a:ext>
            </a:extLst>
          </p:cNvPr>
          <p:cNvSpPr txBox="1"/>
          <p:nvPr/>
        </p:nvSpPr>
        <p:spPr bwMode="auto">
          <a:xfrm>
            <a:off x="8759986" y="291459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3" name="TextBox 122">
            <a:extLst>
              <a:ext uri="{FF2B5EF4-FFF2-40B4-BE49-F238E27FC236}">
                <a16:creationId xmlns:a16="http://schemas.microsoft.com/office/drawing/2014/main" id="{498671D9-4A8C-D540-926A-477FD3D14BD6}"/>
              </a:ext>
            </a:extLst>
          </p:cNvPr>
          <p:cNvSpPr txBox="1"/>
          <p:nvPr/>
        </p:nvSpPr>
        <p:spPr bwMode="auto">
          <a:xfrm>
            <a:off x="9014243" y="295892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4" name="TextBox 123">
            <a:extLst>
              <a:ext uri="{FF2B5EF4-FFF2-40B4-BE49-F238E27FC236}">
                <a16:creationId xmlns:a16="http://schemas.microsoft.com/office/drawing/2014/main" id="{CC6A9E07-843A-6948-96F2-50B5C74A5BBC}"/>
              </a:ext>
            </a:extLst>
          </p:cNvPr>
          <p:cNvSpPr txBox="1"/>
          <p:nvPr/>
        </p:nvSpPr>
        <p:spPr bwMode="auto">
          <a:xfrm>
            <a:off x="9088905" y="29886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5" name="TextBox 124">
            <a:extLst>
              <a:ext uri="{FF2B5EF4-FFF2-40B4-BE49-F238E27FC236}">
                <a16:creationId xmlns:a16="http://schemas.microsoft.com/office/drawing/2014/main" id="{63158E36-911C-AF48-82C9-1A3C30F03711}"/>
              </a:ext>
            </a:extLst>
          </p:cNvPr>
          <p:cNvSpPr txBox="1"/>
          <p:nvPr/>
        </p:nvSpPr>
        <p:spPr bwMode="auto">
          <a:xfrm>
            <a:off x="9104564" y="299577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6" name="TextBox 125">
            <a:extLst>
              <a:ext uri="{FF2B5EF4-FFF2-40B4-BE49-F238E27FC236}">
                <a16:creationId xmlns:a16="http://schemas.microsoft.com/office/drawing/2014/main" id="{B64F8395-7E21-964C-AB28-E0192DE5452C}"/>
              </a:ext>
            </a:extLst>
          </p:cNvPr>
          <p:cNvSpPr txBox="1"/>
          <p:nvPr/>
        </p:nvSpPr>
        <p:spPr bwMode="auto">
          <a:xfrm>
            <a:off x="8783299" y="29186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7" name="TextBox 126">
            <a:extLst>
              <a:ext uri="{FF2B5EF4-FFF2-40B4-BE49-F238E27FC236}">
                <a16:creationId xmlns:a16="http://schemas.microsoft.com/office/drawing/2014/main" id="{4454A2D3-1E2A-2641-9D4F-C17210D9482D}"/>
              </a:ext>
            </a:extLst>
          </p:cNvPr>
          <p:cNvSpPr txBox="1"/>
          <p:nvPr/>
        </p:nvSpPr>
        <p:spPr bwMode="auto">
          <a:xfrm>
            <a:off x="8302094" y="284501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8" name="TextBox 127">
            <a:extLst>
              <a:ext uri="{FF2B5EF4-FFF2-40B4-BE49-F238E27FC236}">
                <a16:creationId xmlns:a16="http://schemas.microsoft.com/office/drawing/2014/main" id="{7511C4BE-C8C0-7E46-8BCE-E47BB4281E3C}"/>
              </a:ext>
            </a:extLst>
          </p:cNvPr>
          <p:cNvSpPr txBox="1"/>
          <p:nvPr/>
        </p:nvSpPr>
        <p:spPr bwMode="auto">
          <a:xfrm>
            <a:off x="8861843" y="293676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29" name="TextBox 128">
            <a:extLst>
              <a:ext uri="{FF2B5EF4-FFF2-40B4-BE49-F238E27FC236}">
                <a16:creationId xmlns:a16="http://schemas.microsoft.com/office/drawing/2014/main" id="{76558A3E-29A6-F245-977B-9076880FA2A5}"/>
              </a:ext>
            </a:extLst>
          </p:cNvPr>
          <p:cNvSpPr txBox="1"/>
          <p:nvPr/>
        </p:nvSpPr>
        <p:spPr bwMode="auto">
          <a:xfrm>
            <a:off x="8350535" y="285613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0" name="TextBox 129">
            <a:extLst>
              <a:ext uri="{FF2B5EF4-FFF2-40B4-BE49-F238E27FC236}">
                <a16:creationId xmlns:a16="http://schemas.microsoft.com/office/drawing/2014/main" id="{EF9DE587-008E-3A47-81EC-7D77651F0E1E}"/>
              </a:ext>
            </a:extLst>
          </p:cNvPr>
          <p:cNvSpPr txBox="1"/>
          <p:nvPr/>
        </p:nvSpPr>
        <p:spPr bwMode="auto">
          <a:xfrm>
            <a:off x="8377992" y="285883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1" name="TextBox 130">
            <a:extLst>
              <a:ext uri="{FF2B5EF4-FFF2-40B4-BE49-F238E27FC236}">
                <a16:creationId xmlns:a16="http://schemas.microsoft.com/office/drawing/2014/main" id="{12572E4C-1C09-134A-85E5-BE6DE3F35A4B}"/>
              </a:ext>
            </a:extLst>
          </p:cNvPr>
          <p:cNvSpPr txBox="1"/>
          <p:nvPr/>
        </p:nvSpPr>
        <p:spPr bwMode="auto">
          <a:xfrm>
            <a:off x="8402326" y="285711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2" name="TextBox 131">
            <a:extLst>
              <a:ext uri="{FF2B5EF4-FFF2-40B4-BE49-F238E27FC236}">
                <a16:creationId xmlns:a16="http://schemas.microsoft.com/office/drawing/2014/main" id="{743E17EF-F6D8-2F42-ADCD-447569817052}"/>
              </a:ext>
            </a:extLst>
          </p:cNvPr>
          <p:cNvSpPr txBox="1"/>
          <p:nvPr/>
        </p:nvSpPr>
        <p:spPr bwMode="auto">
          <a:xfrm>
            <a:off x="8700010" y="29160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3" name="TextBox 132">
            <a:extLst>
              <a:ext uri="{FF2B5EF4-FFF2-40B4-BE49-F238E27FC236}">
                <a16:creationId xmlns:a16="http://schemas.microsoft.com/office/drawing/2014/main" id="{60F2101D-B82F-FF4A-9A1B-BC46580E2C94}"/>
              </a:ext>
            </a:extLst>
          </p:cNvPr>
          <p:cNvSpPr txBox="1"/>
          <p:nvPr/>
        </p:nvSpPr>
        <p:spPr bwMode="auto">
          <a:xfrm>
            <a:off x="8430861" y="28720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4" name="TextBox 133">
            <a:extLst>
              <a:ext uri="{FF2B5EF4-FFF2-40B4-BE49-F238E27FC236}">
                <a16:creationId xmlns:a16="http://schemas.microsoft.com/office/drawing/2014/main" id="{8FBD319A-B689-8B40-AB24-11D2E0210DB0}"/>
              </a:ext>
            </a:extLst>
          </p:cNvPr>
          <p:cNvSpPr txBox="1"/>
          <p:nvPr/>
        </p:nvSpPr>
        <p:spPr bwMode="auto">
          <a:xfrm>
            <a:off x="8456838" y="287326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5" name="TextBox 134">
            <a:extLst>
              <a:ext uri="{FF2B5EF4-FFF2-40B4-BE49-F238E27FC236}">
                <a16:creationId xmlns:a16="http://schemas.microsoft.com/office/drawing/2014/main" id="{0B57FE55-4475-A14D-A052-FF447FCAF164}"/>
              </a:ext>
            </a:extLst>
          </p:cNvPr>
          <p:cNvSpPr txBox="1"/>
          <p:nvPr/>
        </p:nvSpPr>
        <p:spPr bwMode="auto">
          <a:xfrm>
            <a:off x="8481988" y="288587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6" name="TextBox 135">
            <a:extLst>
              <a:ext uri="{FF2B5EF4-FFF2-40B4-BE49-F238E27FC236}">
                <a16:creationId xmlns:a16="http://schemas.microsoft.com/office/drawing/2014/main" id="{3C049E71-69DE-CF4A-AF98-2077C0B5DDB8}"/>
              </a:ext>
            </a:extLst>
          </p:cNvPr>
          <p:cNvSpPr txBox="1"/>
          <p:nvPr/>
        </p:nvSpPr>
        <p:spPr bwMode="auto">
          <a:xfrm>
            <a:off x="8516093" y="289779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7" name="TextBox 136">
            <a:extLst>
              <a:ext uri="{FF2B5EF4-FFF2-40B4-BE49-F238E27FC236}">
                <a16:creationId xmlns:a16="http://schemas.microsoft.com/office/drawing/2014/main" id="{650EFBC2-F60E-B84E-84C0-8EAE9DE47E30}"/>
              </a:ext>
            </a:extLst>
          </p:cNvPr>
          <p:cNvSpPr txBox="1"/>
          <p:nvPr/>
        </p:nvSpPr>
        <p:spPr bwMode="auto">
          <a:xfrm>
            <a:off x="8553158" y="289498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8" name="TextBox 137">
            <a:extLst>
              <a:ext uri="{FF2B5EF4-FFF2-40B4-BE49-F238E27FC236}">
                <a16:creationId xmlns:a16="http://schemas.microsoft.com/office/drawing/2014/main" id="{D542506F-84A0-8F45-B5F8-7C8CCD85D0C5}"/>
              </a:ext>
            </a:extLst>
          </p:cNvPr>
          <p:cNvSpPr txBox="1"/>
          <p:nvPr/>
        </p:nvSpPr>
        <p:spPr bwMode="auto">
          <a:xfrm>
            <a:off x="8615565" y="29221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39" name="TextBox 138">
            <a:extLst>
              <a:ext uri="{FF2B5EF4-FFF2-40B4-BE49-F238E27FC236}">
                <a16:creationId xmlns:a16="http://schemas.microsoft.com/office/drawing/2014/main" id="{FAC55985-F170-DF46-A502-237C76D77DE9}"/>
              </a:ext>
            </a:extLst>
          </p:cNvPr>
          <p:cNvSpPr txBox="1"/>
          <p:nvPr/>
        </p:nvSpPr>
        <p:spPr bwMode="auto">
          <a:xfrm>
            <a:off x="8645553" y="29224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0" name="TextBox 139">
            <a:extLst>
              <a:ext uri="{FF2B5EF4-FFF2-40B4-BE49-F238E27FC236}">
                <a16:creationId xmlns:a16="http://schemas.microsoft.com/office/drawing/2014/main" id="{B6F779B0-DBAC-BE45-9A06-659234147E78}"/>
              </a:ext>
            </a:extLst>
          </p:cNvPr>
          <p:cNvSpPr txBox="1"/>
          <p:nvPr/>
        </p:nvSpPr>
        <p:spPr bwMode="auto">
          <a:xfrm>
            <a:off x="9267328" y="300268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1" name="TextBox 140">
            <a:extLst>
              <a:ext uri="{FF2B5EF4-FFF2-40B4-BE49-F238E27FC236}">
                <a16:creationId xmlns:a16="http://schemas.microsoft.com/office/drawing/2014/main" id="{B81EB691-593F-194D-98D9-93FD80C5D1C1}"/>
              </a:ext>
            </a:extLst>
          </p:cNvPr>
          <p:cNvSpPr txBox="1"/>
          <p:nvPr/>
        </p:nvSpPr>
        <p:spPr bwMode="auto">
          <a:xfrm>
            <a:off x="9288030" y="300877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2" name="TextBox 141">
            <a:extLst>
              <a:ext uri="{FF2B5EF4-FFF2-40B4-BE49-F238E27FC236}">
                <a16:creationId xmlns:a16="http://schemas.microsoft.com/office/drawing/2014/main" id="{A1FBC309-0B96-A042-8442-810F30DDA147}"/>
              </a:ext>
            </a:extLst>
          </p:cNvPr>
          <p:cNvSpPr txBox="1"/>
          <p:nvPr/>
        </p:nvSpPr>
        <p:spPr bwMode="auto">
          <a:xfrm>
            <a:off x="9369508" y="302715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3" name="TextBox 142">
            <a:extLst>
              <a:ext uri="{FF2B5EF4-FFF2-40B4-BE49-F238E27FC236}">
                <a16:creationId xmlns:a16="http://schemas.microsoft.com/office/drawing/2014/main" id="{DD91D62F-C638-1F4E-9445-57BA38D98D65}"/>
              </a:ext>
            </a:extLst>
          </p:cNvPr>
          <p:cNvSpPr txBox="1"/>
          <p:nvPr/>
        </p:nvSpPr>
        <p:spPr bwMode="auto">
          <a:xfrm>
            <a:off x="9396262" y="302577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4" name="TextBox 143">
            <a:extLst>
              <a:ext uri="{FF2B5EF4-FFF2-40B4-BE49-F238E27FC236}">
                <a16:creationId xmlns:a16="http://schemas.microsoft.com/office/drawing/2014/main" id="{367DE715-D326-5C4A-8D6C-64FB69CDAB67}"/>
              </a:ext>
            </a:extLst>
          </p:cNvPr>
          <p:cNvSpPr txBox="1"/>
          <p:nvPr/>
        </p:nvSpPr>
        <p:spPr bwMode="auto">
          <a:xfrm>
            <a:off x="9243649" y="300268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5" name="TextBox 144">
            <a:extLst>
              <a:ext uri="{FF2B5EF4-FFF2-40B4-BE49-F238E27FC236}">
                <a16:creationId xmlns:a16="http://schemas.microsoft.com/office/drawing/2014/main" id="{51EE4F12-2E99-DB48-9B38-83450FF5E969}"/>
              </a:ext>
            </a:extLst>
          </p:cNvPr>
          <p:cNvSpPr txBox="1"/>
          <p:nvPr/>
        </p:nvSpPr>
        <p:spPr bwMode="auto">
          <a:xfrm>
            <a:off x="9778223" y="30593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6" name="TextBox 145">
            <a:extLst>
              <a:ext uri="{FF2B5EF4-FFF2-40B4-BE49-F238E27FC236}">
                <a16:creationId xmlns:a16="http://schemas.microsoft.com/office/drawing/2014/main" id="{EC6382A6-83BD-A544-8214-E1BAF49D1D9F}"/>
              </a:ext>
            </a:extLst>
          </p:cNvPr>
          <p:cNvSpPr txBox="1"/>
          <p:nvPr/>
        </p:nvSpPr>
        <p:spPr bwMode="auto">
          <a:xfrm>
            <a:off x="11206764" y="321305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7" name="TextBox 146">
            <a:extLst>
              <a:ext uri="{FF2B5EF4-FFF2-40B4-BE49-F238E27FC236}">
                <a16:creationId xmlns:a16="http://schemas.microsoft.com/office/drawing/2014/main" id="{37CB4AFA-E501-E049-9632-DED1C7EA3394}"/>
              </a:ext>
            </a:extLst>
          </p:cNvPr>
          <p:cNvSpPr txBox="1"/>
          <p:nvPr/>
        </p:nvSpPr>
        <p:spPr bwMode="auto">
          <a:xfrm>
            <a:off x="11168114" y="321448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8" name="TextBox 147">
            <a:extLst>
              <a:ext uri="{FF2B5EF4-FFF2-40B4-BE49-F238E27FC236}">
                <a16:creationId xmlns:a16="http://schemas.microsoft.com/office/drawing/2014/main" id="{D1420273-3226-BA46-8B92-F5D019A42D1D}"/>
              </a:ext>
            </a:extLst>
          </p:cNvPr>
          <p:cNvSpPr txBox="1"/>
          <p:nvPr/>
        </p:nvSpPr>
        <p:spPr bwMode="auto">
          <a:xfrm>
            <a:off x="11132097" y="32128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49" name="TextBox 148">
            <a:extLst>
              <a:ext uri="{FF2B5EF4-FFF2-40B4-BE49-F238E27FC236}">
                <a16:creationId xmlns:a16="http://schemas.microsoft.com/office/drawing/2014/main" id="{BA4B4E34-3C8E-1F44-BCCC-4F079D9F329A}"/>
              </a:ext>
            </a:extLst>
          </p:cNvPr>
          <p:cNvSpPr txBox="1"/>
          <p:nvPr/>
        </p:nvSpPr>
        <p:spPr bwMode="auto">
          <a:xfrm>
            <a:off x="11076153" y="319013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0" name="TextBox 149">
            <a:extLst>
              <a:ext uri="{FF2B5EF4-FFF2-40B4-BE49-F238E27FC236}">
                <a16:creationId xmlns:a16="http://schemas.microsoft.com/office/drawing/2014/main" id="{E4C556CF-AFDA-5C45-B6F4-2F5DF89B42FE}"/>
              </a:ext>
            </a:extLst>
          </p:cNvPr>
          <p:cNvSpPr txBox="1"/>
          <p:nvPr/>
        </p:nvSpPr>
        <p:spPr bwMode="auto">
          <a:xfrm>
            <a:off x="11027406" y="319013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1" name="TextBox 150">
            <a:extLst>
              <a:ext uri="{FF2B5EF4-FFF2-40B4-BE49-F238E27FC236}">
                <a16:creationId xmlns:a16="http://schemas.microsoft.com/office/drawing/2014/main" id="{2CD15107-7268-F249-A1B2-F50DE7B8B7F4}"/>
              </a:ext>
            </a:extLst>
          </p:cNvPr>
          <p:cNvSpPr txBox="1"/>
          <p:nvPr/>
        </p:nvSpPr>
        <p:spPr bwMode="auto">
          <a:xfrm>
            <a:off x="11228034" y="321568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2" name="TextBox 151">
            <a:extLst>
              <a:ext uri="{FF2B5EF4-FFF2-40B4-BE49-F238E27FC236}">
                <a16:creationId xmlns:a16="http://schemas.microsoft.com/office/drawing/2014/main" id="{50EF0316-A9EE-474D-B7C6-C23D6AF97994}"/>
              </a:ext>
            </a:extLst>
          </p:cNvPr>
          <p:cNvSpPr txBox="1"/>
          <p:nvPr/>
        </p:nvSpPr>
        <p:spPr bwMode="auto">
          <a:xfrm>
            <a:off x="9490397" y="303468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3" name="TextBox 152">
            <a:extLst>
              <a:ext uri="{FF2B5EF4-FFF2-40B4-BE49-F238E27FC236}">
                <a16:creationId xmlns:a16="http://schemas.microsoft.com/office/drawing/2014/main" id="{B11A8758-08AE-F047-A1DA-F1479779E5FC}"/>
              </a:ext>
            </a:extLst>
          </p:cNvPr>
          <p:cNvSpPr txBox="1"/>
          <p:nvPr/>
        </p:nvSpPr>
        <p:spPr bwMode="auto">
          <a:xfrm>
            <a:off x="9460201" y="303065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4" name="TextBox 153">
            <a:extLst>
              <a:ext uri="{FF2B5EF4-FFF2-40B4-BE49-F238E27FC236}">
                <a16:creationId xmlns:a16="http://schemas.microsoft.com/office/drawing/2014/main" id="{DD077E37-23BC-B14E-9239-7CB54A86B8CA}"/>
              </a:ext>
            </a:extLst>
          </p:cNvPr>
          <p:cNvSpPr txBox="1"/>
          <p:nvPr/>
        </p:nvSpPr>
        <p:spPr bwMode="auto">
          <a:xfrm>
            <a:off x="9513421" y="30326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5" name="TextBox 154">
            <a:extLst>
              <a:ext uri="{FF2B5EF4-FFF2-40B4-BE49-F238E27FC236}">
                <a16:creationId xmlns:a16="http://schemas.microsoft.com/office/drawing/2014/main" id="{9060310C-B12A-254B-85D3-BC46CC3B9FD6}"/>
              </a:ext>
            </a:extLst>
          </p:cNvPr>
          <p:cNvSpPr txBox="1"/>
          <p:nvPr/>
        </p:nvSpPr>
        <p:spPr bwMode="auto">
          <a:xfrm>
            <a:off x="9449591" y="302927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6" name="TextBox 155">
            <a:extLst>
              <a:ext uri="{FF2B5EF4-FFF2-40B4-BE49-F238E27FC236}">
                <a16:creationId xmlns:a16="http://schemas.microsoft.com/office/drawing/2014/main" id="{A7BEB149-A7B6-CF4D-BE76-630249C681B9}"/>
              </a:ext>
            </a:extLst>
          </p:cNvPr>
          <p:cNvSpPr txBox="1"/>
          <p:nvPr/>
        </p:nvSpPr>
        <p:spPr bwMode="auto">
          <a:xfrm>
            <a:off x="9617927" y="304434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7" name="TextBox 156">
            <a:extLst>
              <a:ext uri="{FF2B5EF4-FFF2-40B4-BE49-F238E27FC236}">
                <a16:creationId xmlns:a16="http://schemas.microsoft.com/office/drawing/2014/main" id="{7D8FF668-2D43-164C-8AA9-4D4E96420521}"/>
              </a:ext>
            </a:extLst>
          </p:cNvPr>
          <p:cNvSpPr txBox="1"/>
          <p:nvPr/>
        </p:nvSpPr>
        <p:spPr bwMode="auto">
          <a:xfrm>
            <a:off x="9644996" y="304433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8" name="TextBox 157">
            <a:extLst>
              <a:ext uri="{FF2B5EF4-FFF2-40B4-BE49-F238E27FC236}">
                <a16:creationId xmlns:a16="http://schemas.microsoft.com/office/drawing/2014/main" id="{FE9C0EB2-7A2B-4646-A8C7-0633C5CFB0ED}"/>
              </a:ext>
            </a:extLst>
          </p:cNvPr>
          <p:cNvSpPr txBox="1"/>
          <p:nvPr/>
        </p:nvSpPr>
        <p:spPr bwMode="auto">
          <a:xfrm>
            <a:off x="9673610" y="303845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59" name="TextBox 158">
            <a:extLst>
              <a:ext uri="{FF2B5EF4-FFF2-40B4-BE49-F238E27FC236}">
                <a16:creationId xmlns:a16="http://schemas.microsoft.com/office/drawing/2014/main" id="{8403260C-1A60-774C-860A-1DD9C8D687B7}"/>
              </a:ext>
            </a:extLst>
          </p:cNvPr>
          <p:cNvSpPr txBox="1"/>
          <p:nvPr/>
        </p:nvSpPr>
        <p:spPr bwMode="auto">
          <a:xfrm>
            <a:off x="9706139" y="304277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0" name="TextBox 159">
            <a:extLst>
              <a:ext uri="{FF2B5EF4-FFF2-40B4-BE49-F238E27FC236}">
                <a16:creationId xmlns:a16="http://schemas.microsoft.com/office/drawing/2014/main" id="{A0C7DFDB-B9CE-164F-B803-D132D5395CC1}"/>
              </a:ext>
            </a:extLst>
          </p:cNvPr>
          <p:cNvSpPr txBox="1"/>
          <p:nvPr/>
        </p:nvSpPr>
        <p:spPr bwMode="auto">
          <a:xfrm>
            <a:off x="9553526" y="302620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1" name="TextBox 160">
            <a:extLst>
              <a:ext uri="{FF2B5EF4-FFF2-40B4-BE49-F238E27FC236}">
                <a16:creationId xmlns:a16="http://schemas.microsoft.com/office/drawing/2014/main" id="{63066C2B-A1E2-4143-8613-1CCDDB5E7D35}"/>
              </a:ext>
            </a:extLst>
          </p:cNvPr>
          <p:cNvSpPr txBox="1"/>
          <p:nvPr/>
        </p:nvSpPr>
        <p:spPr bwMode="auto">
          <a:xfrm>
            <a:off x="9890278" y="306564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2" name="TextBox 161">
            <a:extLst>
              <a:ext uri="{FF2B5EF4-FFF2-40B4-BE49-F238E27FC236}">
                <a16:creationId xmlns:a16="http://schemas.microsoft.com/office/drawing/2014/main" id="{81A50033-338D-3F41-AED4-4F038EA84282}"/>
              </a:ext>
            </a:extLst>
          </p:cNvPr>
          <p:cNvSpPr txBox="1"/>
          <p:nvPr/>
        </p:nvSpPr>
        <p:spPr bwMode="auto">
          <a:xfrm>
            <a:off x="9950198" y="308160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3" name="TextBox 162">
            <a:extLst>
              <a:ext uri="{FF2B5EF4-FFF2-40B4-BE49-F238E27FC236}">
                <a16:creationId xmlns:a16="http://schemas.microsoft.com/office/drawing/2014/main" id="{4D45311A-F54A-A940-8C69-8D9D1C3FDF03}"/>
              </a:ext>
            </a:extLst>
          </p:cNvPr>
          <p:cNvSpPr txBox="1"/>
          <p:nvPr/>
        </p:nvSpPr>
        <p:spPr bwMode="auto">
          <a:xfrm>
            <a:off x="10110621" y="30937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4" name="TextBox 163">
            <a:extLst>
              <a:ext uri="{FF2B5EF4-FFF2-40B4-BE49-F238E27FC236}">
                <a16:creationId xmlns:a16="http://schemas.microsoft.com/office/drawing/2014/main" id="{37CEC8D6-CAC1-2D46-B761-FCD0A02EDB83}"/>
              </a:ext>
            </a:extLst>
          </p:cNvPr>
          <p:cNvSpPr txBox="1"/>
          <p:nvPr/>
        </p:nvSpPr>
        <p:spPr bwMode="auto">
          <a:xfrm>
            <a:off x="9990651" y="30754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5" name="TextBox 164">
            <a:extLst>
              <a:ext uri="{FF2B5EF4-FFF2-40B4-BE49-F238E27FC236}">
                <a16:creationId xmlns:a16="http://schemas.microsoft.com/office/drawing/2014/main" id="{D1089EC9-0094-2648-B345-B1A65EEC477C}"/>
              </a:ext>
            </a:extLst>
          </p:cNvPr>
          <p:cNvSpPr txBox="1"/>
          <p:nvPr/>
        </p:nvSpPr>
        <p:spPr bwMode="auto">
          <a:xfrm>
            <a:off x="10167246" y="30937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6" name="TextBox 165">
            <a:extLst>
              <a:ext uri="{FF2B5EF4-FFF2-40B4-BE49-F238E27FC236}">
                <a16:creationId xmlns:a16="http://schemas.microsoft.com/office/drawing/2014/main" id="{25A8506B-03D6-AA42-972D-DFD8A5C0931E}"/>
              </a:ext>
            </a:extLst>
          </p:cNvPr>
          <p:cNvSpPr txBox="1"/>
          <p:nvPr/>
        </p:nvSpPr>
        <p:spPr bwMode="auto">
          <a:xfrm>
            <a:off x="10197344" y="310976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7" name="TextBox 166">
            <a:extLst>
              <a:ext uri="{FF2B5EF4-FFF2-40B4-BE49-F238E27FC236}">
                <a16:creationId xmlns:a16="http://schemas.microsoft.com/office/drawing/2014/main" id="{E8EBF5D8-EFBE-C246-AD73-37535BFDECA7}"/>
              </a:ext>
            </a:extLst>
          </p:cNvPr>
          <p:cNvSpPr txBox="1"/>
          <p:nvPr/>
        </p:nvSpPr>
        <p:spPr bwMode="auto">
          <a:xfrm>
            <a:off x="10060402" y="310042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8" name="TextBox 167">
            <a:extLst>
              <a:ext uri="{FF2B5EF4-FFF2-40B4-BE49-F238E27FC236}">
                <a16:creationId xmlns:a16="http://schemas.microsoft.com/office/drawing/2014/main" id="{51D9DEBD-0408-8249-AC28-9FD220DDDD1E}"/>
              </a:ext>
            </a:extLst>
          </p:cNvPr>
          <p:cNvSpPr txBox="1"/>
          <p:nvPr/>
        </p:nvSpPr>
        <p:spPr bwMode="auto">
          <a:xfrm>
            <a:off x="10010183" y="30780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69" name="TextBox 168">
            <a:extLst>
              <a:ext uri="{FF2B5EF4-FFF2-40B4-BE49-F238E27FC236}">
                <a16:creationId xmlns:a16="http://schemas.microsoft.com/office/drawing/2014/main" id="{E4337058-6F71-6842-965E-2E594A9D404F}"/>
              </a:ext>
            </a:extLst>
          </p:cNvPr>
          <p:cNvSpPr txBox="1"/>
          <p:nvPr/>
        </p:nvSpPr>
        <p:spPr bwMode="auto">
          <a:xfrm>
            <a:off x="10443431" y="314165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0" name="TextBox 169">
            <a:extLst>
              <a:ext uri="{FF2B5EF4-FFF2-40B4-BE49-F238E27FC236}">
                <a16:creationId xmlns:a16="http://schemas.microsoft.com/office/drawing/2014/main" id="{D58A0888-FCBB-DE48-A889-73239AC0BEE4}"/>
              </a:ext>
            </a:extLst>
          </p:cNvPr>
          <p:cNvSpPr txBox="1"/>
          <p:nvPr/>
        </p:nvSpPr>
        <p:spPr bwMode="auto">
          <a:xfrm>
            <a:off x="10220871" y="310981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1" name="TextBox 170">
            <a:extLst>
              <a:ext uri="{FF2B5EF4-FFF2-40B4-BE49-F238E27FC236}">
                <a16:creationId xmlns:a16="http://schemas.microsoft.com/office/drawing/2014/main" id="{040AE2F7-938E-264B-B9AF-F48CCE6E64B8}"/>
              </a:ext>
            </a:extLst>
          </p:cNvPr>
          <p:cNvSpPr txBox="1"/>
          <p:nvPr/>
        </p:nvSpPr>
        <p:spPr bwMode="auto">
          <a:xfrm>
            <a:off x="10600672" y="31304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2" name="TextBox 171">
            <a:extLst>
              <a:ext uri="{FF2B5EF4-FFF2-40B4-BE49-F238E27FC236}">
                <a16:creationId xmlns:a16="http://schemas.microsoft.com/office/drawing/2014/main" id="{1F9449C6-6CFA-6148-A8B7-CF8F32C38E0A}"/>
              </a:ext>
            </a:extLst>
          </p:cNvPr>
          <p:cNvSpPr txBox="1"/>
          <p:nvPr/>
        </p:nvSpPr>
        <p:spPr bwMode="auto">
          <a:xfrm>
            <a:off x="10574586" y="31316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3" name="TextBox 172">
            <a:extLst>
              <a:ext uri="{FF2B5EF4-FFF2-40B4-BE49-F238E27FC236}">
                <a16:creationId xmlns:a16="http://schemas.microsoft.com/office/drawing/2014/main" id="{F46E4C86-220B-DA43-B11A-AC3517FFF879}"/>
              </a:ext>
            </a:extLst>
          </p:cNvPr>
          <p:cNvSpPr txBox="1"/>
          <p:nvPr/>
        </p:nvSpPr>
        <p:spPr bwMode="auto">
          <a:xfrm>
            <a:off x="10276001" y="313617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4" name="TextBox 173">
            <a:extLst>
              <a:ext uri="{FF2B5EF4-FFF2-40B4-BE49-F238E27FC236}">
                <a16:creationId xmlns:a16="http://schemas.microsoft.com/office/drawing/2014/main" id="{351076B8-4F83-864C-B727-988FB1A92790}"/>
              </a:ext>
            </a:extLst>
          </p:cNvPr>
          <p:cNvSpPr txBox="1"/>
          <p:nvPr/>
        </p:nvSpPr>
        <p:spPr bwMode="auto">
          <a:xfrm>
            <a:off x="10532050" y="313167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5" name="TextBox 174">
            <a:extLst>
              <a:ext uri="{FF2B5EF4-FFF2-40B4-BE49-F238E27FC236}">
                <a16:creationId xmlns:a16="http://schemas.microsoft.com/office/drawing/2014/main" id="{7BC4B115-B9B8-E14A-844B-71FCAB9BD4A0}"/>
              </a:ext>
            </a:extLst>
          </p:cNvPr>
          <p:cNvSpPr txBox="1"/>
          <p:nvPr/>
        </p:nvSpPr>
        <p:spPr bwMode="auto">
          <a:xfrm>
            <a:off x="10297271" y="313319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6" name="TextBox 175">
            <a:extLst>
              <a:ext uri="{FF2B5EF4-FFF2-40B4-BE49-F238E27FC236}">
                <a16:creationId xmlns:a16="http://schemas.microsoft.com/office/drawing/2014/main" id="{524EC000-5ECA-474A-8148-68A0EA50732C}"/>
              </a:ext>
            </a:extLst>
          </p:cNvPr>
          <p:cNvSpPr txBox="1"/>
          <p:nvPr/>
        </p:nvSpPr>
        <p:spPr bwMode="auto">
          <a:xfrm>
            <a:off x="10322131" y="313617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7" name="TextBox 176">
            <a:extLst>
              <a:ext uri="{FF2B5EF4-FFF2-40B4-BE49-F238E27FC236}">
                <a16:creationId xmlns:a16="http://schemas.microsoft.com/office/drawing/2014/main" id="{4FD05009-6138-BB40-9102-01E2DC16F3A5}"/>
              </a:ext>
            </a:extLst>
          </p:cNvPr>
          <p:cNvSpPr txBox="1"/>
          <p:nvPr/>
        </p:nvSpPr>
        <p:spPr bwMode="auto">
          <a:xfrm>
            <a:off x="10366598" y="312901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8" name="TextBox 177">
            <a:extLst>
              <a:ext uri="{FF2B5EF4-FFF2-40B4-BE49-F238E27FC236}">
                <a16:creationId xmlns:a16="http://schemas.microsoft.com/office/drawing/2014/main" id="{11AE72ED-55D1-BF48-AB7B-7208EE39BA7C}"/>
              </a:ext>
            </a:extLst>
          </p:cNvPr>
          <p:cNvSpPr txBox="1"/>
          <p:nvPr/>
        </p:nvSpPr>
        <p:spPr bwMode="auto">
          <a:xfrm>
            <a:off x="10346893" y="31306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79" name="TextBox 178">
            <a:extLst>
              <a:ext uri="{FF2B5EF4-FFF2-40B4-BE49-F238E27FC236}">
                <a16:creationId xmlns:a16="http://schemas.microsoft.com/office/drawing/2014/main" id="{104C93ED-8D6A-D847-9DA8-AC2D7BBA1AA7}"/>
              </a:ext>
            </a:extLst>
          </p:cNvPr>
          <p:cNvSpPr txBox="1"/>
          <p:nvPr/>
        </p:nvSpPr>
        <p:spPr bwMode="auto">
          <a:xfrm>
            <a:off x="10392878" y="31361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80" name="TextBox 179">
            <a:extLst>
              <a:ext uri="{FF2B5EF4-FFF2-40B4-BE49-F238E27FC236}">
                <a16:creationId xmlns:a16="http://schemas.microsoft.com/office/drawing/2014/main" id="{CB7EA229-67BD-E14B-815F-044830CC86CD}"/>
              </a:ext>
            </a:extLst>
          </p:cNvPr>
          <p:cNvSpPr txBox="1"/>
          <p:nvPr/>
        </p:nvSpPr>
        <p:spPr bwMode="auto">
          <a:xfrm>
            <a:off x="10741547" y="314873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81" name="TextBox 180">
            <a:extLst>
              <a:ext uri="{FF2B5EF4-FFF2-40B4-BE49-F238E27FC236}">
                <a16:creationId xmlns:a16="http://schemas.microsoft.com/office/drawing/2014/main" id="{A510A5B4-C0D7-FD44-B4F9-3C591B3B7405}"/>
              </a:ext>
            </a:extLst>
          </p:cNvPr>
          <p:cNvSpPr txBox="1"/>
          <p:nvPr/>
        </p:nvSpPr>
        <p:spPr bwMode="auto">
          <a:xfrm>
            <a:off x="10842098" y="317895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82" name="TextBox 181">
            <a:extLst>
              <a:ext uri="{FF2B5EF4-FFF2-40B4-BE49-F238E27FC236}">
                <a16:creationId xmlns:a16="http://schemas.microsoft.com/office/drawing/2014/main" id="{0FDC78B7-D007-3447-8630-417F038EABC9}"/>
              </a:ext>
            </a:extLst>
          </p:cNvPr>
          <p:cNvSpPr txBox="1"/>
          <p:nvPr/>
        </p:nvSpPr>
        <p:spPr bwMode="auto">
          <a:xfrm>
            <a:off x="10864717" y="317895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83" name="TextBox 182">
            <a:extLst>
              <a:ext uri="{FF2B5EF4-FFF2-40B4-BE49-F238E27FC236}">
                <a16:creationId xmlns:a16="http://schemas.microsoft.com/office/drawing/2014/main" id="{F9B4F1EB-18AF-BD44-AB7C-0183E1EB6ADB}"/>
              </a:ext>
            </a:extLst>
          </p:cNvPr>
          <p:cNvSpPr txBox="1"/>
          <p:nvPr/>
        </p:nvSpPr>
        <p:spPr bwMode="auto">
          <a:xfrm>
            <a:off x="10819280" y="317341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4"/>
                </a:solidFill>
                <a:latin typeface="Calibri" panose="020F0502020204030204" pitchFamily="34" charset="0"/>
              </a:rPr>
              <a:t>+</a:t>
            </a:r>
          </a:p>
        </p:txBody>
      </p:sp>
      <p:sp>
        <p:nvSpPr>
          <p:cNvPr id="184" name="TextBox 183">
            <a:extLst>
              <a:ext uri="{FF2B5EF4-FFF2-40B4-BE49-F238E27FC236}">
                <a16:creationId xmlns:a16="http://schemas.microsoft.com/office/drawing/2014/main" id="{47F72D18-8462-7E4B-B29F-CE49C119ED7A}"/>
              </a:ext>
            </a:extLst>
          </p:cNvPr>
          <p:cNvSpPr txBox="1"/>
          <p:nvPr/>
        </p:nvSpPr>
        <p:spPr bwMode="auto">
          <a:xfrm>
            <a:off x="7073772" y="207813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nvGrpSpPr>
          <p:cNvPr id="276" name="Group 275">
            <a:extLst>
              <a:ext uri="{FF2B5EF4-FFF2-40B4-BE49-F238E27FC236}">
                <a16:creationId xmlns:a16="http://schemas.microsoft.com/office/drawing/2014/main" id="{1B556C24-77C3-8940-A2B6-2AE668FB52A1}"/>
              </a:ext>
            </a:extLst>
          </p:cNvPr>
          <p:cNvGrpSpPr/>
          <p:nvPr/>
        </p:nvGrpSpPr>
        <p:grpSpPr>
          <a:xfrm>
            <a:off x="7119561" y="2067020"/>
            <a:ext cx="4423018" cy="454185"/>
            <a:chOff x="7119561" y="2067020"/>
            <a:chExt cx="4423018" cy="454185"/>
          </a:xfrm>
        </p:grpSpPr>
        <p:sp>
          <p:nvSpPr>
            <p:cNvPr id="185" name="TextBox 184">
              <a:extLst>
                <a:ext uri="{FF2B5EF4-FFF2-40B4-BE49-F238E27FC236}">
                  <a16:creationId xmlns:a16="http://schemas.microsoft.com/office/drawing/2014/main" id="{9FA48A6C-33AE-504E-83D1-37C1D7D31F73}"/>
                </a:ext>
              </a:extLst>
            </p:cNvPr>
            <p:cNvSpPr txBox="1"/>
            <p:nvPr/>
          </p:nvSpPr>
          <p:spPr bwMode="auto">
            <a:xfrm>
              <a:off x="7119561" y="206702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F8112DD4-37DA-1349-A2B9-25AFD94D8C4F}"/>
                </a:ext>
              </a:extLst>
            </p:cNvPr>
            <p:cNvSpPr txBox="1"/>
            <p:nvPr/>
          </p:nvSpPr>
          <p:spPr bwMode="auto">
            <a:xfrm>
              <a:off x="7332585" y="207652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A912FBF2-66F8-B34F-B77C-54963B61AE3A}"/>
                </a:ext>
              </a:extLst>
            </p:cNvPr>
            <p:cNvSpPr txBox="1"/>
            <p:nvPr/>
          </p:nvSpPr>
          <p:spPr bwMode="auto">
            <a:xfrm>
              <a:off x="7198345" y="207680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6BDD404C-1231-FD47-BFCE-464737A14211}"/>
                </a:ext>
              </a:extLst>
            </p:cNvPr>
            <p:cNvSpPr txBox="1"/>
            <p:nvPr/>
          </p:nvSpPr>
          <p:spPr bwMode="auto">
            <a:xfrm>
              <a:off x="7383261" y="209379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6C6370C8-53AE-BC4D-B8A4-A1BEFDEE8459}"/>
                </a:ext>
              </a:extLst>
            </p:cNvPr>
            <p:cNvSpPr txBox="1"/>
            <p:nvPr/>
          </p:nvSpPr>
          <p:spPr bwMode="auto">
            <a:xfrm>
              <a:off x="7510423" y="209913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F4A9C6A5-86E7-1D4C-8C89-6F4CAAD3BFFE}"/>
                </a:ext>
              </a:extLst>
            </p:cNvPr>
            <p:cNvSpPr txBox="1"/>
            <p:nvPr/>
          </p:nvSpPr>
          <p:spPr bwMode="auto">
            <a:xfrm>
              <a:off x="7565528" y="21025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1192CE18-093D-BB41-9D1D-F915699E4C78}"/>
                </a:ext>
              </a:extLst>
            </p:cNvPr>
            <p:cNvSpPr txBox="1"/>
            <p:nvPr/>
          </p:nvSpPr>
          <p:spPr bwMode="auto">
            <a:xfrm>
              <a:off x="7586618" y="210438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96BD7893-DCF5-9E47-A533-2F4E05028D5B}"/>
                </a:ext>
              </a:extLst>
            </p:cNvPr>
            <p:cNvSpPr txBox="1"/>
            <p:nvPr/>
          </p:nvSpPr>
          <p:spPr bwMode="auto">
            <a:xfrm>
              <a:off x="7673693" y="210148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0401968B-556A-644D-BCD4-A282E29C8273}"/>
                </a:ext>
              </a:extLst>
            </p:cNvPr>
            <p:cNvSpPr txBox="1"/>
            <p:nvPr/>
          </p:nvSpPr>
          <p:spPr bwMode="auto">
            <a:xfrm>
              <a:off x="7634365" y="210448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C070B2DA-9880-D04A-8096-9B3A6210D79E}"/>
                </a:ext>
              </a:extLst>
            </p:cNvPr>
            <p:cNvSpPr txBox="1"/>
            <p:nvPr/>
          </p:nvSpPr>
          <p:spPr bwMode="auto">
            <a:xfrm>
              <a:off x="7730564" y="210651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3E5BE2EA-1FCD-BE44-8630-62508066E953}"/>
                </a:ext>
              </a:extLst>
            </p:cNvPr>
            <p:cNvSpPr txBox="1"/>
            <p:nvPr/>
          </p:nvSpPr>
          <p:spPr bwMode="auto">
            <a:xfrm>
              <a:off x="7807508" y="211833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89548150-53C9-5446-88E9-CAF1E2C88A45}"/>
                </a:ext>
              </a:extLst>
            </p:cNvPr>
            <p:cNvSpPr txBox="1"/>
            <p:nvPr/>
          </p:nvSpPr>
          <p:spPr bwMode="auto">
            <a:xfrm>
              <a:off x="7838465" y="211513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76FACC5F-3C66-C046-82FA-D1971B8121FD}"/>
                </a:ext>
              </a:extLst>
            </p:cNvPr>
            <p:cNvSpPr txBox="1"/>
            <p:nvPr/>
          </p:nvSpPr>
          <p:spPr bwMode="auto">
            <a:xfrm>
              <a:off x="7855702" y="211775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C1AD3E68-4D15-1648-8A05-506E5F001219}"/>
                </a:ext>
              </a:extLst>
            </p:cNvPr>
            <p:cNvSpPr txBox="1"/>
            <p:nvPr/>
          </p:nvSpPr>
          <p:spPr bwMode="auto">
            <a:xfrm>
              <a:off x="7899710" y="211544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52215471-42FE-6947-96D1-88BEBE095087}"/>
                </a:ext>
              </a:extLst>
            </p:cNvPr>
            <p:cNvSpPr txBox="1"/>
            <p:nvPr/>
          </p:nvSpPr>
          <p:spPr bwMode="auto">
            <a:xfrm>
              <a:off x="7920106" y="211286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12BA8E1F-210C-1C42-9C90-A366E9E91B2E}"/>
                </a:ext>
              </a:extLst>
            </p:cNvPr>
            <p:cNvSpPr txBox="1"/>
            <p:nvPr/>
          </p:nvSpPr>
          <p:spPr bwMode="auto">
            <a:xfrm>
              <a:off x="8002809" y="212040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6A4F1654-076A-ED47-9F27-0405A55F671C}"/>
                </a:ext>
              </a:extLst>
            </p:cNvPr>
            <p:cNvSpPr txBox="1"/>
            <p:nvPr/>
          </p:nvSpPr>
          <p:spPr bwMode="auto">
            <a:xfrm>
              <a:off x="8034150" y="211670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E23FAFA3-A304-4448-B119-83304F2A57E7}"/>
                </a:ext>
              </a:extLst>
            </p:cNvPr>
            <p:cNvSpPr txBox="1"/>
            <p:nvPr/>
          </p:nvSpPr>
          <p:spPr bwMode="auto">
            <a:xfrm>
              <a:off x="8167874" y="211996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D4382132-8973-C546-BA98-BE89F0187E9B}"/>
                </a:ext>
              </a:extLst>
            </p:cNvPr>
            <p:cNvSpPr txBox="1"/>
            <p:nvPr/>
          </p:nvSpPr>
          <p:spPr bwMode="auto">
            <a:xfrm>
              <a:off x="8127036" y="212083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F7BDCD33-6706-4B4B-8D7E-63245685E670}"/>
                </a:ext>
              </a:extLst>
            </p:cNvPr>
            <p:cNvSpPr txBox="1"/>
            <p:nvPr/>
          </p:nvSpPr>
          <p:spPr bwMode="auto">
            <a:xfrm>
              <a:off x="8195572" y="21242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636A9204-3819-054B-92E0-3544C5CE1529}"/>
                </a:ext>
              </a:extLst>
            </p:cNvPr>
            <p:cNvSpPr txBox="1"/>
            <p:nvPr/>
          </p:nvSpPr>
          <p:spPr bwMode="auto">
            <a:xfrm>
              <a:off x="8245402" y="21269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05D22010-BE49-E446-BC90-AC0013BCBAAD}"/>
                </a:ext>
              </a:extLst>
            </p:cNvPr>
            <p:cNvSpPr txBox="1"/>
            <p:nvPr/>
          </p:nvSpPr>
          <p:spPr bwMode="auto">
            <a:xfrm>
              <a:off x="8563229" y="21158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A9322FAC-60CA-DB4E-9AEB-F115143FF4E2}"/>
                </a:ext>
              </a:extLst>
            </p:cNvPr>
            <p:cNvSpPr txBox="1"/>
            <p:nvPr/>
          </p:nvSpPr>
          <p:spPr bwMode="auto">
            <a:xfrm>
              <a:off x="8327630" y="211971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8" name="TextBox 207">
              <a:extLst>
                <a:ext uri="{FF2B5EF4-FFF2-40B4-BE49-F238E27FC236}">
                  <a16:creationId xmlns:a16="http://schemas.microsoft.com/office/drawing/2014/main" id="{1162FA3E-0625-4F4B-925A-291F7700F3D8}"/>
                </a:ext>
              </a:extLst>
            </p:cNvPr>
            <p:cNvSpPr txBox="1"/>
            <p:nvPr/>
          </p:nvSpPr>
          <p:spPr bwMode="auto">
            <a:xfrm>
              <a:off x="8418334" y="21181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9" name="TextBox 208">
              <a:extLst>
                <a:ext uri="{FF2B5EF4-FFF2-40B4-BE49-F238E27FC236}">
                  <a16:creationId xmlns:a16="http://schemas.microsoft.com/office/drawing/2014/main" id="{D005EC47-8DF5-8140-836D-B23413C7721D}"/>
                </a:ext>
              </a:extLst>
            </p:cNvPr>
            <p:cNvSpPr txBox="1"/>
            <p:nvPr/>
          </p:nvSpPr>
          <p:spPr bwMode="auto">
            <a:xfrm>
              <a:off x="9907823" y="220525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BDCFA3AF-FA9F-5748-B618-42D897C9D766}"/>
                </a:ext>
              </a:extLst>
            </p:cNvPr>
            <p:cNvSpPr txBox="1"/>
            <p:nvPr/>
          </p:nvSpPr>
          <p:spPr bwMode="auto">
            <a:xfrm>
              <a:off x="8395987" y="211765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3F2FCE3B-D84C-EC4D-91E5-B5DE21390762}"/>
                </a:ext>
              </a:extLst>
            </p:cNvPr>
            <p:cNvSpPr txBox="1"/>
            <p:nvPr/>
          </p:nvSpPr>
          <p:spPr bwMode="auto">
            <a:xfrm>
              <a:off x="8620283" y="211517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031410BD-C222-8849-ADD3-D006E8562DD2}"/>
                </a:ext>
              </a:extLst>
            </p:cNvPr>
            <p:cNvSpPr txBox="1"/>
            <p:nvPr/>
          </p:nvSpPr>
          <p:spPr bwMode="auto">
            <a:xfrm>
              <a:off x="8644216" y="211763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0EF44E7F-3D2F-DC4F-BE2C-00E59FD0D6D5}"/>
                </a:ext>
              </a:extLst>
            </p:cNvPr>
            <p:cNvSpPr txBox="1"/>
            <p:nvPr/>
          </p:nvSpPr>
          <p:spPr bwMode="auto">
            <a:xfrm>
              <a:off x="8434259" y="21158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E0CBF38F-A1CF-5D4A-ADD3-F4D782515E6A}"/>
                </a:ext>
              </a:extLst>
            </p:cNvPr>
            <p:cNvSpPr txBox="1"/>
            <p:nvPr/>
          </p:nvSpPr>
          <p:spPr bwMode="auto">
            <a:xfrm>
              <a:off x="8455926" y="211936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9A4DDF31-6622-7648-80C1-1AA3948ECCE4}"/>
                </a:ext>
              </a:extLst>
            </p:cNvPr>
            <p:cNvSpPr txBox="1"/>
            <p:nvPr/>
          </p:nvSpPr>
          <p:spPr bwMode="auto">
            <a:xfrm>
              <a:off x="8505085" y="21158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78762F48-55C8-A941-83B9-9D7A2976C734}"/>
                </a:ext>
              </a:extLst>
            </p:cNvPr>
            <p:cNvSpPr txBox="1"/>
            <p:nvPr/>
          </p:nvSpPr>
          <p:spPr bwMode="auto">
            <a:xfrm>
              <a:off x="8525271" y="211580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37553BCC-7FBA-F84B-93EA-06CD2D22BB21}"/>
                </a:ext>
              </a:extLst>
            </p:cNvPr>
            <p:cNvSpPr txBox="1"/>
            <p:nvPr/>
          </p:nvSpPr>
          <p:spPr bwMode="auto">
            <a:xfrm>
              <a:off x="8584155" y="211578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60AFBBFD-2E50-7848-B428-EDF4E5D08168}"/>
                </a:ext>
              </a:extLst>
            </p:cNvPr>
            <p:cNvSpPr txBox="1"/>
            <p:nvPr/>
          </p:nvSpPr>
          <p:spPr bwMode="auto">
            <a:xfrm>
              <a:off x="8676300" y="211110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09687C15-1B16-D54A-AC03-DF1B6A844540}"/>
                </a:ext>
              </a:extLst>
            </p:cNvPr>
            <p:cNvSpPr txBox="1"/>
            <p:nvPr/>
          </p:nvSpPr>
          <p:spPr bwMode="auto">
            <a:xfrm>
              <a:off x="8717974" y="211492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40EDD115-C014-524E-9E8A-3031E8419706}"/>
                </a:ext>
              </a:extLst>
            </p:cNvPr>
            <p:cNvSpPr txBox="1"/>
            <p:nvPr/>
          </p:nvSpPr>
          <p:spPr bwMode="auto">
            <a:xfrm>
              <a:off x="8738944" y="211532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4467134F-1D45-BC41-B00C-6EA8EB91DFF1}"/>
                </a:ext>
              </a:extLst>
            </p:cNvPr>
            <p:cNvSpPr txBox="1"/>
            <p:nvPr/>
          </p:nvSpPr>
          <p:spPr bwMode="auto">
            <a:xfrm>
              <a:off x="8834493" y="21364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068A5139-487B-3B47-B7F2-C23D8BCDE5A2}"/>
                </a:ext>
              </a:extLst>
            </p:cNvPr>
            <p:cNvSpPr txBox="1"/>
            <p:nvPr/>
          </p:nvSpPr>
          <p:spPr bwMode="auto">
            <a:xfrm>
              <a:off x="8897855" y="213350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16FBF835-8FF9-FF4B-ABA7-7D9CC1F52ADA}"/>
                </a:ext>
              </a:extLst>
            </p:cNvPr>
            <p:cNvSpPr txBox="1"/>
            <p:nvPr/>
          </p:nvSpPr>
          <p:spPr bwMode="auto">
            <a:xfrm>
              <a:off x="8966482" y="21293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9E06A7BA-B0EE-A94C-923D-EE1907A8F2D2}"/>
                </a:ext>
              </a:extLst>
            </p:cNvPr>
            <p:cNvSpPr txBox="1"/>
            <p:nvPr/>
          </p:nvSpPr>
          <p:spPr bwMode="auto">
            <a:xfrm>
              <a:off x="9047349" y="21350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E58110B7-1C27-434D-960D-BF5231CD3605}"/>
                </a:ext>
              </a:extLst>
            </p:cNvPr>
            <p:cNvSpPr txBox="1"/>
            <p:nvPr/>
          </p:nvSpPr>
          <p:spPr bwMode="auto">
            <a:xfrm>
              <a:off x="9016601" y="21309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C08C7CA6-8903-064E-876A-A1F9879974EA}"/>
                </a:ext>
              </a:extLst>
            </p:cNvPr>
            <p:cNvSpPr txBox="1"/>
            <p:nvPr/>
          </p:nvSpPr>
          <p:spPr bwMode="auto">
            <a:xfrm>
              <a:off x="9110562"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9EF9691C-D9DC-0041-86B5-0569D0F41BAD}"/>
                </a:ext>
              </a:extLst>
            </p:cNvPr>
            <p:cNvSpPr txBox="1"/>
            <p:nvPr/>
          </p:nvSpPr>
          <p:spPr bwMode="auto">
            <a:xfrm>
              <a:off x="9158278"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AFBB17B1-B085-DB43-BA3E-FC3322DAE18D}"/>
                </a:ext>
              </a:extLst>
            </p:cNvPr>
            <p:cNvSpPr txBox="1"/>
            <p:nvPr/>
          </p:nvSpPr>
          <p:spPr bwMode="auto">
            <a:xfrm>
              <a:off x="9200285" y="21382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BD9C3D48-D8B4-144A-91D7-BB3378771B9B}"/>
                </a:ext>
              </a:extLst>
            </p:cNvPr>
            <p:cNvSpPr txBox="1"/>
            <p:nvPr/>
          </p:nvSpPr>
          <p:spPr bwMode="auto">
            <a:xfrm>
              <a:off x="9225388"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8BD27A1F-DADC-2E44-B82F-1299922B9545}"/>
                </a:ext>
              </a:extLst>
            </p:cNvPr>
            <p:cNvSpPr txBox="1"/>
            <p:nvPr/>
          </p:nvSpPr>
          <p:spPr bwMode="auto">
            <a:xfrm>
              <a:off x="9531542" y="214617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3E952D6F-C5A2-D046-B1E5-BA5AE8305B57}"/>
                </a:ext>
              </a:extLst>
            </p:cNvPr>
            <p:cNvSpPr txBox="1"/>
            <p:nvPr/>
          </p:nvSpPr>
          <p:spPr bwMode="auto">
            <a:xfrm>
              <a:off x="9442774" y="214617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803EF8FF-3118-EC43-B4EF-46294B3C22FF}"/>
                </a:ext>
              </a:extLst>
            </p:cNvPr>
            <p:cNvSpPr txBox="1"/>
            <p:nvPr/>
          </p:nvSpPr>
          <p:spPr bwMode="auto">
            <a:xfrm>
              <a:off x="9240622" y="214062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97B14C28-A7F5-714A-8AE9-901B15840750}"/>
                </a:ext>
              </a:extLst>
            </p:cNvPr>
            <p:cNvSpPr txBox="1"/>
            <p:nvPr/>
          </p:nvSpPr>
          <p:spPr bwMode="auto">
            <a:xfrm>
              <a:off x="9512129" y="214617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6AAB5C86-319E-E848-8345-C23639BCDC7D}"/>
                </a:ext>
              </a:extLst>
            </p:cNvPr>
            <p:cNvSpPr txBox="1"/>
            <p:nvPr/>
          </p:nvSpPr>
          <p:spPr bwMode="auto">
            <a:xfrm>
              <a:off x="9267327" y="213790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E07D4E22-A623-F346-ACDE-C847F3423BD9}"/>
                </a:ext>
              </a:extLst>
            </p:cNvPr>
            <p:cNvSpPr txBox="1"/>
            <p:nvPr/>
          </p:nvSpPr>
          <p:spPr bwMode="auto">
            <a:xfrm>
              <a:off x="9337667"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B2D57D58-0C87-F549-B55C-BD073D6F0407}"/>
                </a:ext>
              </a:extLst>
            </p:cNvPr>
            <p:cNvSpPr txBox="1"/>
            <p:nvPr/>
          </p:nvSpPr>
          <p:spPr bwMode="auto">
            <a:xfrm>
              <a:off x="9313421" y="214298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5FAEE90D-154E-F545-9780-7E773A1B3403}"/>
                </a:ext>
              </a:extLst>
            </p:cNvPr>
            <p:cNvSpPr txBox="1"/>
            <p:nvPr/>
          </p:nvSpPr>
          <p:spPr bwMode="auto">
            <a:xfrm>
              <a:off x="9373441"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E06746F7-7D7C-4E41-9B96-E1A4A31E2C8B}"/>
                </a:ext>
              </a:extLst>
            </p:cNvPr>
            <p:cNvSpPr txBox="1"/>
            <p:nvPr/>
          </p:nvSpPr>
          <p:spPr bwMode="auto">
            <a:xfrm>
              <a:off x="9428239"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2E2F38D7-EF95-9545-9188-F1764D925824}"/>
                </a:ext>
              </a:extLst>
            </p:cNvPr>
            <p:cNvSpPr txBox="1"/>
            <p:nvPr/>
          </p:nvSpPr>
          <p:spPr bwMode="auto">
            <a:xfrm>
              <a:off x="9406521" y="21407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321C529C-A4DD-6246-97E4-273C4AC8B939}"/>
                </a:ext>
              </a:extLst>
            </p:cNvPr>
            <p:cNvSpPr txBox="1"/>
            <p:nvPr/>
          </p:nvSpPr>
          <p:spPr bwMode="auto">
            <a:xfrm>
              <a:off x="9587344" y="21705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451B80B6-FD92-B144-9B29-4E99EB0FBDE9}"/>
                </a:ext>
              </a:extLst>
            </p:cNvPr>
            <p:cNvSpPr txBox="1"/>
            <p:nvPr/>
          </p:nvSpPr>
          <p:spPr bwMode="auto">
            <a:xfrm>
              <a:off x="9622332" y="217386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2" name="TextBox 241">
              <a:extLst>
                <a:ext uri="{FF2B5EF4-FFF2-40B4-BE49-F238E27FC236}">
                  <a16:creationId xmlns:a16="http://schemas.microsoft.com/office/drawing/2014/main" id="{5019D3E5-392D-894B-987A-C88BAE584FC8}"/>
                </a:ext>
              </a:extLst>
            </p:cNvPr>
            <p:cNvSpPr txBox="1"/>
            <p:nvPr/>
          </p:nvSpPr>
          <p:spPr bwMode="auto">
            <a:xfrm>
              <a:off x="9646232" y="21745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3" name="TextBox 242">
              <a:extLst>
                <a:ext uri="{FF2B5EF4-FFF2-40B4-BE49-F238E27FC236}">
                  <a16:creationId xmlns:a16="http://schemas.microsoft.com/office/drawing/2014/main" id="{AF75A9FF-3E26-C74A-ACC1-E83ECC23BAAB}"/>
                </a:ext>
              </a:extLst>
            </p:cNvPr>
            <p:cNvSpPr txBox="1"/>
            <p:nvPr/>
          </p:nvSpPr>
          <p:spPr bwMode="auto">
            <a:xfrm>
              <a:off x="9680322" y="217264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4" name="TextBox 243">
              <a:extLst>
                <a:ext uri="{FF2B5EF4-FFF2-40B4-BE49-F238E27FC236}">
                  <a16:creationId xmlns:a16="http://schemas.microsoft.com/office/drawing/2014/main" id="{6D395B8C-CC72-D44D-B273-F67C2F3EFF38}"/>
                </a:ext>
              </a:extLst>
            </p:cNvPr>
            <p:cNvSpPr txBox="1"/>
            <p:nvPr/>
          </p:nvSpPr>
          <p:spPr bwMode="auto">
            <a:xfrm>
              <a:off x="9737728" y="217533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5" name="TextBox 244">
              <a:extLst>
                <a:ext uri="{FF2B5EF4-FFF2-40B4-BE49-F238E27FC236}">
                  <a16:creationId xmlns:a16="http://schemas.microsoft.com/office/drawing/2014/main" id="{1E80120D-002E-4D42-8F76-C6AD1D97CDE5}"/>
                </a:ext>
              </a:extLst>
            </p:cNvPr>
            <p:cNvSpPr txBox="1"/>
            <p:nvPr/>
          </p:nvSpPr>
          <p:spPr bwMode="auto">
            <a:xfrm>
              <a:off x="9958387" y="220553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6" name="TextBox 245">
              <a:extLst>
                <a:ext uri="{FF2B5EF4-FFF2-40B4-BE49-F238E27FC236}">
                  <a16:creationId xmlns:a16="http://schemas.microsoft.com/office/drawing/2014/main" id="{D5FF29C6-7849-B743-A47D-ABF958258F2A}"/>
                </a:ext>
              </a:extLst>
            </p:cNvPr>
            <p:cNvSpPr txBox="1"/>
            <p:nvPr/>
          </p:nvSpPr>
          <p:spPr bwMode="auto">
            <a:xfrm>
              <a:off x="10005081" y="220143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7" name="TextBox 246">
              <a:extLst>
                <a:ext uri="{FF2B5EF4-FFF2-40B4-BE49-F238E27FC236}">
                  <a16:creationId xmlns:a16="http://schemas.microsoft.com/office/drawing/2014/main" id="{EAB8626B-EA15-0140-8672-9319609EC565}"/>
                </a:ext>
              </a:extLst>
            </p:cNvPr>
            <p:cNvSpPr txBox="1"/>
            <p:nvPr/>
          </p:nvSpPr>
          <p:spPr bwMode="auto">
            <a:xfrm>
              <a:off x="10030314" y="22001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8" name="TextBox 247">
              <a:extLst>
                <a:ext uri="{FF2B5EF4-FFF2-40B4-BE49-F238E27FC236}">
                  <a16:creationId xmlns:a16="http://schemas.microsoft.com/office/drawing/2014/main" id="{7E052771-95F1-6348-B5D5-DC949014AB21}"/>
                </a:ext>
              </a:extLst>
            </p:cNvPr>
            <p:cNvSpPr txBox="1"/>
            <p:nvPr/>
          </p:nvSpPr>
          <p:spPr bwMode="auto">
            <a:xfrm>
              <a:off x="11125397" y="220622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49" name="TextBox 248">
              <a:extLst>
                <a:ext uri="{FF2B5EF4-FFF2-40B4-BE49-F238E27FC236}">
                  <a16:creationId xmlns:a16="http://schemas.microsoft.com/office/drawing/2014/main" id="{2CBEE7D6-E212-C04D-A7B3-E7A42C178F9A}"/>
                </a:ext>
              </a:extLst>
            </p:cNvPr>
            <p:cNvSpPr txBox="1"/>
            <p:nvPr/>
          </p:nvSpPr>
          <p:spPr bwMode="auto">
            <a:xfrm>
              <a:off x="11052019" y="21990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0" name="TextBox 249">
              <a:extLst>
                <a:ext uri="{FF2B5EF4-FFF2-40B4-BE49-F238E27FC236}">
                  <a16:creationId xmlns:a16="http://schemas.microsoft.com/office/drawing/2014/main" id="{C5E63913-1733-B14A-89EC-F7A72D6961F2}"/>
                </a:ext>
              </a:extLst>
            </p:cNvPr>
            <p:cNvSpPr txBox="1"/>
            <p:nvPr/>
          </p:nvSpPr>
          <p:spPr bwMode="auto">
            <a:xfrm>
              <a:off x="11233090" y="22020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1" name="TextBox 250">
              <a:extLst>
                <a:ext uri="{FF2B5EF4-FFF2-40B4-BE49-F238E27FC236}">
                  <a16:creationId xmlns:a16="http://schemas.microsoft.com/office/drawing/2014/main" id="{A4207363-E265-5846-8FE1-41E79E87D737}"/>
                </a:ext>
              </a:extLst>
            </p:cNvPr>
            <p:cNvSpPr txBox="1"/>
            <p:nvPr/>
          </p:nvSpPr>
          <p:spPr bwMode="auto">
            <a:xfrm>
              <a:off x="11213721" y="22055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2" name="TextBox 251">
              <a:extLst>
                <a:ext uri="{FF2B5EF4-FFF2-40B4-BE49-F238E27FC236}">
                  <a16:creationId xmlns:a16="http://schemas.microsoft.com/office/drawing/2014/main" id="{BBCEC292-A454-0443-AB98-5A22F95C1615}"/>
                </a:ext>
              </a:extLst>
            </p:cNvPr>
            <p:cNvSpPr txBox="1"/>
            <p:nvPr/>
          </p:nvSpPr>
          <p:spPr bwMode="auto">
            <a:xfrm>
              <a:off x="11191644" y="22061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3" name="TextBox 252">
              <a:extLst>
                <a:ext uri="{FF2B5EF4-FFF2-40B4-BE49-F238E27FC236}">
                  <a16:creationId xmlns:a16="http://schemas.microsoft.com/office/drawing/2014/main" id="{A47D1443-7F39-5347-BC67-5F85CDE6EC50}"/>
                </a:ext>
              </a:extLst>
            </p:cNvPr>
            <p:cNvSpPr txBox="1"/>
            <p:nvPr/>
          </p:nvSpPr>
          <p:spPr bwMode="auto">
            <a:xfrm>
              <a:off x="10631620" y="220205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4" name="TextBox 253">
              <a:extLst>
                <a:ext uri="{FF2B5EF4-FFF2-40B4-BE49-F238E27FC236}">
                  <a16:creationId xmlns:a16="http://schemas.microsoft.com/office/drawing/2014/main" id="{2422E5D8-DABE-794F-ADF9-D134AFB5B091}"/>
                </a:ext>
              </a:extLst>
            </p:cNvPr>
            <p:cNvSpPr txBox="1"/>
            <p:nvPr/>
          </p:nvSpPr>
          <p:spPr bwMode="auto">
            <a:xfrm>
              <a:off x="10663317" y="219966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5" name="TextBox 254">
              <a:extLst>
                <a:ext uri="{FF2B5EF4-FFF2-40B4-BE49-F238E27FC236}">
                  <a16:creationId xmlns:a16="http://schemas.microsoft.com/office/drawing/2014/main" id="{7563E3D7-930D-194C-B91B-9A86F2256481}"/>
                </a:ext>
              </a:extLst>
            </p:cNvPr>
            <p:cNvSpPr txBox="1"/>
            <p:nvPr/>
          </p:nvSpPr>
          <p:spPr bwMode="auto">
            <a:xfrm>
              <a:off x="10793097" y="220205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6" name="TextBox 255">
              <a:extLst>
                <a:ext uri="{FF2B5EF4-FFF2-40B4-BE49-F238E27FC236}">
                  <a16:creationId xmlns:a16="http://schemas.microsoft.com/office/drawing/2014/main" id="{433978EB-7616-4B46-BE47-96F5EF98B134}"/>
                </a:ext>
              </a:extLst>
            </p:cNvPr>
            <p:cNvSpPr txBox="1"/>
            <p:nvPr/>
          </p:nvSpPr>
          <p:spPr bwMode="auto">
            <a:xfrm>
              <a:off x="10841539" y="21990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7" name="TextBox 256">
              <a:extLst>
                <a:ext uri="{FF2B5EF4-FFF2-40B4-BE49-F238E27FC236}">
                  <a16:creationId xmlns:a16="http://schemas.microsoft.com/office/drawing/2014/main" id="{D5129406-678F-0E4F-8C8F-3EA28C2C94BD}"/>
                </a:ext>
              </a:extLst>
            </p:cNvPr>
            <p:cNvSpPr txBox="1"/>
            <p:nvPr/>
          </p:nvSpPr>
          <p:spPr bwMode="auto">
            <a:xfrm>
              <a:off x="10950094" y="22061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8" name="TextBox 257">
              <a:extLst>
                <a:ext uri="{FF2B5EF4-FFF2-40B4-BE49-F238E27FC236}">
                  <a16:creationId xmlns:a16="http://schemas.microsoft.com/office/drawing/2014/main" id="{A4EC5C3F-EADD-2446-919A-9C8E0CF05A33}"/>
                </a:ext>
              </a:extLst>
            </p:cNvPr>
            <p:cNvSpPr txBox="1"/>
            <p:nvPr/>
          </p:nvSpPr>
          <p:spPr bwMode="auto">
            <a:xfrm>
              <a:off x="10919903" y="220434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59" name="TextBox 258">
              <a:extLst>
                <a:ext uri="{FF2B5EF4-FFF2-40B4-BE49-F238E27FC236}">
                  <a16:creationId xmlns:a16="http://schemas.microsoft.com/office/drawing/2014/main" id="{68620FA4-9348-7543-932F-0828CA9F8579}"/>
                </a:ext>
              </a:extLst>
            </p:cNvPr>
            <p:cNvSpPr txBox="1"/>
            <p:nvPr/>
          </p:nvSpPr>
          <p:spPr bwMode="auto">
            <a:xfrm>
              <a:off x="10864716" y="21990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0" name="TextBox 259">
              <a:extLst>
                <a:ext uri="{FF2B5EF4-FFF2-40B4-BE49-F238E27FC236}">
                  <a16:creationId xmlns:a16="http://schemas.microsoft.com/office/drawing/2014/main" id="{3FE8747D-8ABA-0545-835B-9D8FD38A50B4}"/>
                </a:ext>
              </a:extLst>
            </p:cNvPr>
            <p:cNvSpPr txBox="1"/>
            <p:nvPr/>
          </p:nvSpPr>
          <p:spPr bwMode="auto">
            <a:xfrm>
              <a:off x="10985152" y="22061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1" name="TextBox 260">
              <a:extLst>
                <a:ext uri="{FF2B5EF4-FFF2-40B4-BE49-F238E27FC236}">
                  <a16:creationId xmlns:a16="http://schemas.microsoft.com/office/drawing/2014/main" id="{49844FD8-0B67-C344-BDCD-C8A6FB6967C1}"/>
                </a:ext>
              </a:extLst>
            </p:cNvPr>
            <p:cNvSpPr txBox="1"/>
            <p:nvPr/>
          </p:nvSpPr>
          <p:spPr bwMode="auto">
            <a:xfrm>
              <a:off x="10221703" y="220401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2" name="TextBox 261">
              <a:extLst>
                <a:ext uri="{FF2B5EF4-FFF2-40B4-BE49-F238E27FC236}">
                  <a16:creationId xmlns:a16="http://schemas.microsoft.com/office/drawing/2014/main" id="{038A7F58-6761-884B-8FF1-32E50E3F7308}"/>
                </a:ext>
              </a:extLst>
            </p:cNvPr>
            <p:cNvSpPr txBox="1"/>
            <p:nvPr/>
          </p:nvSpPr>
          <p:spPr bwMode="auto">
            <a:xfrm>
              <a:off x="10080715" y="22016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3" name="TextBox 262">
              <a:extLst>
                <a:ext uri="{FF2B5EF4-FFF2-40B4-BE49-F238E27FC236}">
                  <a16:creationId xmlns:a16="http://schemas.microsoft.com/office/drawing/2014/main" id="{7B9E528D-EEF2-604D-B55C-966CF84DAC47}"/>
                </a:ext>
              </a:extLst>
            </p:cNvPr>
            <p:cNvSpPr txBox="1"/>
            <p:nvPr/>
          </p:nvSpPr>
          <p:spPr bwMode="auto">
            <a:xfrm>
              <a:off x="10045022" y="21990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4" name="TextBox 263">
              <a:extLst>
                <a:ext uri="{FF2B5EF4-FFF2-40B4-BE49-F238E27FC236}">
                  <a16:creationId xmlns:a16="http://schemas.microsoft.com/office/drawing/2014/main" id="{B6E0B9CB-EF0C-E440-BDB6-73B0F73B868E}"/>
                </a:ext>
              </a:extLst>
            </p:cNvPr>
            <p:cNvSpPr txBox="1"/>
            <p:nvPr/>
          </p:nvSpPr>
          <p:spPr bwMode="auto">
            <a:xfrm>
              <a:off x="10140958" y="220309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5" name="TextBox 264">
              <a:extLst>
                <a:ext uri="{FF2B5EF4-FFF2-40B4-BE49-F238E27FC236}">
                  <a16:creationId xmlns:a16="http://schemas.microsoft.com/office/drawing/2014/main" id="{7DE82B4C-9882-484A-BDA6-733033DCA250}"/>
                </a:ext>
              </a:extLst>
            </p:cNvPr>
            <p:cNvSpPr txBox="1"/>
            <p:nvPr/>
          </p:nvSpPr>
          <p:spPr bwMode="auto">
            <a:xfrm>
              <a:off x="10167246" y="220401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6" name="TextBox 265">
              <a:extLst>
                <a:ext uri="{FF2B5EF4-FFF2-40B4-BE49-F238E27FC236}">
                  <a16:creationId xmlns:a16="http://schemas.microsoft.com/office/drawing/2014/main" id="{87CB2D20-F7A4-DF44-8F07-29D5EC604455}"/>
                </a:ext>
              </a:extLst>
            </p:cNvPr>
            <p:cNvSpPr txBox="1"/>
            <p:nvPr/>
          </p:nvSpPr>
          <p:spPr bwMode="auto">
            <a:xfrm>
              <a:off x="10115383" y="220309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7" name="TextBox 266">
              <a:extLst>
                <a:ext uri="{FF2B5EF4-FFF2-40B4-BE49-F238E27FC236}">
                  <a16:creationId xmlns:a16="http://schemas.microsoft.com/office/drawing/2014/main" id="{F02ACC17-8EFD-7C41-96D5-7010B6CD1FE0}"/>
                </a:ext>
              </a:extLst>
            </p:cNvPr>
            <p:cNvSpPr txBox="1"/>
            <p:nvPr/>
          </p:nvSpPr>
          <p:spPr bwMode="auto">
            <a:xfrm>
              <a:off x="10516055" y="22061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8" name="TextBox 267">
              <a:extLst>
                <a:ext uri="{FF2B5EF4-FFF2-40B4-BE49-F238E27FC236}">
                  <a16:creationId xmlns:a16="http://schemas.microsoft.com/office/drawing/2014/main" id="{73AD179E-B5C2-524F-A1FE-25E57DBCBA4D}"/>
                </a:ext>
              </a:extLst>
            </p:cNvPr>
            <p:cNvSpPr txBox="1"/>
            <p:nvPr/>
          </p:nvSpPr>
          <p:spPr bwMode="auto">
            <a:xfrm>
              <a:off x="10244375" y="220953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69" name="TextBox 268">
              <a:extLst>
                <a:ext uri="{FF2B5EF4-FFF2-40B4-BE49-F238E27FC236}">
                  <a16:creationId xmlns:a16="http://schemas.microsoft.com/office/drawing/2014/main" id="{4CEFFED0-FF3F-EB49-828D-CBC52BE6F0C7}"/>
                </a:ext>
              </a:extLst>
            </p:cNvPr>
            <p:cNvSpPr txBox="1"/>
            <p:nvPr/>
          </p:nvSpPr>
          <p:spPr bwMode="auto">
            <a:xfrm>
              <a:off x="10333290" y="220953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0" name="TextBox 269">
              <a:extLst>
                <a:ext uri="{FF2B5EF4-FFF2-40B4-BE49-F238E27FC236}">
                  <a16:creationId xmlns:a16="http://schemas.microsoft.com/office/drawing/2014/main" id="{00CEABDF-2E6B-E24F-B717-E35FEFDEF8DB}"/>
                </a:ext>
              </a:extLst>
            </p:cNvPr>
            <p:cNvSpPr txBox="1"/>
            <p:nvPr/>
          </p:nvSpPr>
          <p:spPr bwMode="auto">
            <a:xfrm>
              <a:off x="10310029" y="220523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1" name="TextBox 270">
              <a:extLst>
                <a:ext uri="{FF2B5EF4-FFF2-40B4-BE49-F238E27FC236}">
                  <a16:creationId xmlns:a16="http://schemas.microsoft.com/office/drawing/2014/main" id="{AFF71BE5-BEB7-F446-AD3D-3D83D60848B8}"/>
                </a:ext>
              </a:extLst>
            </p:cNvPr>
            <p:cNvSpPr txBox="1"/>
            <p:nvPr/>
          </p:nvSpPr>
          <p:spPr bwMode="auto">
            <a:xfrm>
              <a:off x="10282657" y="220309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2" name="TextBox 271">
              <a:extLst>
                <a:ext uri="{FF2B5EF4-FFF2-40B4-BE49-F238E27FC236}">
                  <a16:creationId xmlns:a16="http://schemas.microsoft.com/office/drawing/2014/main" id="{281DE02F-FE93-A144-B30E-D8DE73453DD5}"/>
                </a:ext>
              </a:extLst>
            </p:cNvPr>
            <p:cNvSpPr txBox="1"/>
            <p:nvPr/>
          </p:nvSpPr>
          <p:spPr bwMode="auto">
            <a:xfrm>
              <a:off x="10464726" y="220611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3" name="TextBox 272">
              <a:extLst>
                <a:ext uri="{FF2B5EF4-FFF2-40B4-BE49-F238E27FC236}">
                  <a16:creationId xmlns:a16="http://schemas.microsoft.com/office/drawing/2014/main" id="{BDDB251E-2FCE-9043-A260-6AAC76BD2795}"/>
                </a:ext>
              </a:extLst>
            </p:cNvPr>
            <p:cNvSpPr txBox="1"/>
            <p:nvPr/>
          </p:nvSpPr>
          <p:spPr bwMode="auto">
            <a:xfrm>
              <a:off x="10437402" y="221342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4" name="TextBox 273">
              <a:extLst>
                <a:ext uri="{FF2B5EF4-FFF2-40B4-BE49-F238E27FC236}">
                  <a16:creationId xmlns:a16="http://schemas.microsoft.com/office/drawing/2014/main" id="{946D685E-563E-3A45-B581-5AC2BB0FD096}"/>
                </a:ext>
              </a:extLst>
            </p:cNvPr>
            <p:cNvSpPr txBox="1"/>
            <p:nvPr/>
          </p:nvSpPr>
          <p:spPr bwMode="auto">
            <a:xfrm>
              <a:off x="10357742" y="220697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75" name="TextBox 274">
              <a:extLst>
                <a:ext uri="{FF2B5EF4-FFF2-40B4-BE49-F238E27FC236}">
                  <a16:creationId xmlns:a16="http://schemas.microsoft.com/office/drawing/2014/main" id="{DD19D2F1-D4E3-1F4D-8082-049C6E428100}"/>
                </a:ext>
              </a:extLst>
            </p:cNvPr>
            <p:cNvSpPr txBox="1"/>
            <p:nvPr/>
          </p:nvSpPr>
          <p:spPr bwMode="auto">
            <a:xfrm>
              <a:off x="10493710" y="220434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278" name="TextBox 277">
            <a:extLst>
              <a:ext uri="{FF2B5EF4-FFF2-40B4-BE49-F238E27FC236}">
                <a16:creationId xmlns:a16="http://schemas.microsoft.com/office/drawing/2014/main" id="{7C0960B9-7930-F847-8C6D-9D5E22C3EBF3}"/>
              </a:ext>
            </a:extLst>
          </p:cNvPr>
          <p:cNvSpPr txBox="1"/>
          <p:nvPr/>
        </p:nvSpPr>
        <p:spPr bwMode="auto">
          <a:xfrm>
            <a:off x="7104109" y="209691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9" name="TextBox 278">
            <a:extLst>
              <a:ext uri="{FF2B5EF4-FFF2-40B4-BE49-F238E27FC236}">
                <a16:creationId xmlns:a16="http://schemas.microsoft.com/office/drawing/2014/main" id="{F035A4B2-7C0A-954A-AA87-ED883E883186}"/>
              </a:ext>
            </a:extLst>
          </p:cNvPr>
          <p:cNvSpPr txBox="1"/>
          <p:nvPr/>
        </p:nvSpPr>
        <p:spPr bwMode="auto">
          <a:xfrm>
            <a:off x="7157696" y="21090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77E6E95B-4C32-6744-90CC-B5918A9BBE31}"/>
              </a:ext>
            </a:extLst>
          </p:cNvPr>
          <p:cNvSpPr txBox="1"/>
          <p:nvPr/>
        </p:nvSpPr>
        <p:spPr bwMode="auto">
          <a:xfrm>
            <a:off x="7278578" y="213609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1" name="TextBox 280">
            <a:extLst>
              <a:ext uri="{FF2B5EF4-FFF2-40B4-BE49-F238E27FC236}">
                <a16:creationId xmlns:a16="http://schemas.microsoft.com/office/drawing/2014/main" id="{2FD88FCA-4744-0D4D-AAED-70BE4AED1579}"/>
              </a:ext>
            </a:extLst>
          </p:cNvPr>
          <p:cNvSpPr txBox="1"/>
          <p:nvPr/>
        </p:nvSpPr>
        <p:spPr bwMode="auto">
          <a:xfrm>
            <a:off x="7182788" y="21137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DACD872E-E31F-194B-8822-BE1BB3A653F4}"/>
              </a:ext>
            </a:extLst>
          </p:cNvPr>
          <p:cNvSpPr txBox="1"/>
          <p:nvPr/>
        </p:nvSpPr>
        <p:spPr bwMode="auto">
          <a:xfrm>
            <a:off x="7386062" y="215859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07811797-81BD-B64D-819F-C4384BE06DED}"/>
              </a:ext>
            </a:extLst>
          </p:cNvPr>
          <p:cNvSpPr txBox="1"/>
          <p:nvPr/>
        </p:nvSpPr>
        <p:spPr bwMode="auto">
          <a:xfrm>
            <a:off x="7426294" y="21701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EC27E0EB-8A06-9B42-B42A-3452015B1B5C}"/>
              </a:ext>
            </a:extLst>
          </p:cNvPr>
          <p:cNvSpPr txBox="1"/>
          <p:nvPr/>
        </p:nvSpPr>
        <p:spPr bwMode="auto">
          <a:xfrm>
            <a:off x="7404234" y="21680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592F0C31-916A-0043-BC55-875241B9EF9F}"/>
              </a:ext>
            </a:extLst>
          </p:cNvPr>
          <p:cNvSpPr txBox="1"/>
          <p:nvPr/>
        </p:nvSpPr>
        <p:spPr bwMode="auto">
          <a:xfrm>
            <a:off x="7562753" y="22348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691348CA-6812-FC4A-8CB3-793F4712EC6B}"/>
              </a:ext>
            </a:extLst>
          </p:cNvPr>
          <p:cNvSpPr txBox="1"/>
          <p:nvPr/>
        </p:nvSpPr>
        <p:spPr bwMode="auto">
          <a:xfrm>
            <a:off x="7531182" y="22325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867534EF-195A-BC46-92F1-185D442C9DD8}"/>
              </a:ext>
            </a:extLst>
          </p:cNvPr>
          <p:cNvSpPr txBox="1"/>
          <p:nvPr/>
        </p:nvSpPr>
        <p:spPr bwMode="auto">
          <a:xfrm>
            <a:off x="7501641" y="219993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69AAB587-15DE-1142-84F4-61BF183A2248}"/>
              </a:ext>
            </a:extLst>
          </p:cNvPr>
          <p:cNvSpPr txBox="1"/>
          <p:nvPr/>
        </p:nvSpPr>
        <p:spPr bwMode="auto">
          <a:xfrm>
            <a:off x="7609985" y="224169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08E8C896-354F-F547-94D7-5F60368D9C06}"/>
              </a:ext>
            </a:extLst>
          </p:cNvPr>
          <p:cNvSpPr txBox="1"/>
          <p:nvPr/>
        </p:nvSpPr>
        <p:spPr bwMode="auto">
          <a:xfrm>
            <a:off x="7594731" y="223484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ED1EEF24-D8F3-4949-A128-13516C7BA277}"/>
              </a:ext>
            </a:extLst>
          </p:cNvPr>
          <p:cNvSpPr txBox="1"/>
          <p:nvPr/>
        </p:nvSpPr>
        <p:spPr bwMode="auto">
          <a:xfrm>
            <a:off x="7745680" y="228835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AB59EA03-FDC8-CD4F-B3F0-218276F5D53E}"/>
              </a:ext>
            </a:extLst>
          </p:cNvPr>
          <p:cNvSpPr txBox="1"/>
          <p:nvPr/>
        </p:nvSpPr>
        <p:spPr bwMode="auto">
          <a:xfrm>
            <a:off x="7692431" y="227370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F45DED79-6C70-BA41-A64C-9B35E1AC88A6}"/>
              </a:ext>
            </a:extLst>
          </p:cNvPr>
          <p:cNvSpPr txBox="1"/>
          <p:nvPr/>
        </p:nvSpPr>
        <p:spPr bwMode="auto">
          <a:xfrm>
            <a:off x="7639270" y="224843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4735DDD1-44A9-2A44-93AE-E337228B4A8B}"/>
              </a:ext>
            </a:extLst>
          </p:cNvPr>
          <p:cNvSpPr txBox="1"/>
          <p:nvPr/>
        </p:nvSpPr>
        <p:spPr bwMode="auto">
          <a:xfrm>
            <a:off x="7783717" y="229006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4" name="TextBox 293">
            <a:extLst>
              <a:ext uri="{FF2B5EF4-FFF2-40B4-BE49-F238E27FC236}">
                <a16:creationId xmlns:a16="http://schemas.microsoft.com/office/drawing/2014/main" id="{CDFA885E-1759-F646-8286-BBF9C5266391}"/>
              </a:ext>
            </a:extLst>
          </p:cNvPr>
          <p:cNvSpPr txBox="1"/>
          <p:nvPr/>
        </p:nvSpPr>
        <p:spPr bwMode="auto">
          <a:xfrm>
            <a:off x="7720574" y="227370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FF0AF923-0B2E-1247-8ED3-3525F19C0A57}"/>
              </a:ext>
            </a:extLst>
          </p:cNvPr>
          <p:cNvSpPr txBox="1"/>
          <p:nvPr/>
        </p:nvSpPr>
        <p:spPr bwMode="auto">
          <a:xfrm>
            <a:off x="7856448" y="22968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AD522A2C-9BE2-4441-9B7E-9818BF1EDF89}"/>
              </a:ext>
            </a:extLst>
          </p:cNvPr>
          <p:cNvSpPr txBox="1"/>
          <p:nvPr/>
        </p:nvSpPr>
        <p:spPr bwMode="auto">
          <a:xfrm>
            <a:off x="7877514" y="229941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EB2FE718-B6F9-6F4B-84A5-3EE1F136702B}"/>
              </a:ext>
            </a:extLst>
          </p:cNvPr>
          <p:cNvSpPr txBox="1"/>
          <p:nvPr/>
        </p:nvSpPr>
        <p:spPr bwMode="auto">
          <a:xfrm>
            <a:off x="7829005" y="22968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8" name="TextBox 297">
            <a:extLst>
              <a:ext uri="{FF2B5EF4-FFF2-40B4-BE49-F238E27FC236}">
                <a16:creationId xmlns:a16="http://schemas.microsoft.com/office/drawing/2014/main" id="{686396FB-7A39-D54A-9230-9EB5C6B86E23}"/>
              </a:ext>
            </a:extLst>
          </p:cNvPr>
          <p:cNvSpPr txBox="1"/>
          <p:nvPr/>
        </p:nvSpPr>
        <p:spPr bwMode="auto">
          <a:xfrm>
            <a:off x="8002663" y="232173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48219EAF-47D7-2E40-A498-179916B8E1B2}"/>
              </a:ext>
            </a:extLst>
          </p:cNvPr>
          <p:cNvSpPr txBox="1"/>
          <p:nvPr/>
        </p:nvSpPr>
        <p:spPr bwMode="auto">
          <a:xfrm>
            <a:off x="7901257" y="22980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0" name="TextBox 299">
            <a:extLst>
              <a:ext uri="{FF2B5EF4-FFF2-40B4-BE49-F238E27FC236}">
                <a16:creationId xmlns:a16="http://schemas.microsoft.com/office/drawing/2014/main" id="{AD3220EF-7CCF-3A4E-8AC5-366BF8233AB4}"/>
              </a:ext>
            </a:extLst>
          </p:cNvPr>
          <p:cNvSpPr txBox="1"/>
          <p:nvPr/>
        </p:nvSpPr>
        <p:spPr bwMode="auto">
          <a:xfrm>
            <a:off x="8099565" y="234875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18C9162B-0976-1945-B97C-946A8D3B1457}"/>
              </a:ext>
            </a:extLst>
          </p:cNvPr>
          <p:cNvSpPr txBox="1"/>
          <p:nvPr/>
        </p:nvSpPr>
        <p:spPr bwMode="auto">
          <a:xfrm>
            <a:off x="8041797" y="231875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7D2F3BCA-00CB-0E41-B006-C4D3237A0959}"/>
              </a:ext>
            </a:extLst>
          </p:cNvPr>
          <p:cNvSpPr txBox="1"/>
          <p:nvPr/>
        </p:nvSpPr>
        <p:spPr bwMode="auto">
          <a:xfrm>
            <a:off x="8021236" y="232229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7DBD7CE2-52EC-9F47-8650-C2C5E9E3595D}"/>
              </a:ext>
            </a:extLst>
          </p:cNvPr>
          <p:cNvSpPr txBox="1"/>
          <p:nvPr/>
        </p:nvSpPr>
        <p:spPr bwMode="auto">
          <a:xfrm>
            <a:off x="8228313" y="23664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5DA7B577-14F6-8448-829C-5A9928676AE9}"/>
              </a:ext>
            </a:extLst>
          </p:cNvPr>
          <p:cNvSpPr txBox="1"/>
          <p:nvPr/>
        </p:nvSpPr>
        <p:spPr bwMode="auto">
          <a:xfrm>
            <a:off x="8200950" y="23652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681ADF29-7CAD-964D-9AFB-318539502FD1}"/>
              </a:ext>
            </a:extLst>
          </p:cNvPr>
          <p:cNvSpPr txBox="1"/>
          <p:nvPr/>
        </p:nvSpPr>
        <p:spPr bwMode="auto">
          <a:xfrm>
            <a:off x="8243669" y="236381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6" name="TextBox 305">
            <a:extLst>
              <a:ext uri="{FF2B5EF4-FFF2-40B4-BE49-F238E27FC236}">
                <a16:creationId xmlns:a16="http://schemas.microsoft.com/office/drawing/2014/main" id="{2DAF0E78-9332-7842-B1AF-9BB6E08A148C}"/>
              </a:ext>
            </a:extLst>
          </p:cNvPr>
          <p:cNvSpPr txBox="1"/>
          <p:nvPr/>
        </p:nvSpPr>
        <p:spPr bwMode="auto">
          <a:xfrm>
            <a:off x="8287666" y="23713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B5255EA6-1279-F04E-9A4B-B5F872BAA6A9}"/>
              </a:ext>
            </a:extLst>
          </p:cNvPr>
          <p:cNvSpPr txBox="1"/>
          <p:nvPr/>
        </p:nvSpPr>
        <p:spPr bwMode="auto">
          <a:xfrm>
            <a:off x="8341099" y="237922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8" name="TextBox 307">
            <a:extLst>
              <a:ext uri="{FF2B5EF4-FFF2-40B4-BE49-F238E27FC236}">
                <a16:creationId xmlns:a16="http://schemas.microsoft.com/office/drawing/2014/main" id="{DC74276D-C213-354C-AC51-95199D409942}"/>
              </a:ext>
            </a:extLst>
          </p:cNvPr>
          <p:cNvSpPr txBox="1"/>
          <p:nvPr/>
        </p:nvSpPr>
        <p:spPr bwMode="auto">
          <a:xfrm>
            <a:off x="8315161" y="237682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3F30874C-88A5-E745-A4CE-0DB86AD417D1}"/>
              </a:ext>
            </a:extLst>
          </p:cNvPr>
          <p:cNvSpPr txBox="1"/>
          <p:nvPr/>
        </p:nvSpPr>
        <p:spPr bwMode="auto">
          <a:xfrm>
            <a:off x="8415018" y="237717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B3A7C09F-01AD-6047-802B-755DEE9DE122}"/>
              </a:ext>
            </a:extLst>
          </p:cNvPr>
          <p:cNvSpPr txBox="1"/>
          <p:nvPr/>
        </p:nvSpPr>
        <p:spPr bwMode="auto">
          <a:xfrm>
            <a:off x="8452668" y="238394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47A63A1D-8DA7-614C-984C-B4D100B05AD6}"/>
              </a:ext>
            </a:extLst>
          </p:cNvPr>
          <p:cNvSpPr txBox="1"/>
          <p:nvPr/>
        </p:nvSpPr>
        <p:spPr bwMode="auto">
          <a:xfrm>
            <a:off x="8355695" y="238102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99D265D7-47E5-D04D-A597-ED17B8D59E67}"/>
              </a:ext>
            </a:extLst>
          </p:cNvPr>
          <p:cNvSpPr txBox="1"/>
          <p:nvPr/>
        </p:nvSpPr>
        <p:spPr bwMode="auto">
          <a:xfrm>
            <a:off x="8484662" y="238630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B37A363B-4868-784E-A699-F08632AE856D}"/>
              </a:ext>
            </a:extLst>
          </p:cNvPr>
          <p:cNvSpPr txBox="1"/>
          <p:nvPr/>
        </p:nvSpPr>
        <p:spPr bwMode="auto">
          <a:xfrm>
            <a:off x="8466446" y="238354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D9ADB393-F37C-0C44-932A-B0A026F7F9ED}"/>
              </a:ext>
            </a:extLst>
          </p:cNvPr>
          <p:cNvSpPr txBox="1"/>
          <p:nvPr/>
        </p:nvSpPr>
        <p:spPr bwMode="auto">
          <a:xfrm>
            <a:off x="8881591" y="243431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A5E2B728-8CF5-2C41-897F-D1C89B5CA725}"/>
              </a:ext>
            </a:extLst>
          </p:cNvPr>
          <p:cNvSpPr txBox="1"/>
          <p:nvPr/>
        </p:nvSpPr>
        <p:spPr bwMode="auto">
          <a:xfrm>
            <a:off x="8538201" y="239884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9F1EE894-D7E3-E14F-8581-759D604C192F}"/>
              </a:ext>
            </a:extLst>
          </p:cNvPr>
          <p:cNvSpPr txBox="1"/>
          <p:nvPr/>
        </p:nvSpPr>
        <p:spPr bwMode="auto">
          <a:xfrm>
            <a:off x="8521452" y="239998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F66C28F7-A1DD-744E-8C5B-9028346B464E}"/>
              </a:ext>
            </a:extLst>
          </p:cNvPr>
          <p:cNvSpPr txBox="1"/>
          <p:nvPr/>
        </p:nvSpPr>
        <p:spPr bwMode="auto">
          <a:xfrm>
            <a:off x="8629611" y="239547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3088FEC7-A7C9-E74A-A844-D49EFBD48C54}"/>
              </a:ext>
            </a:extLst>
          </p:cNvPr>
          <p:cNvSpPr txBox="1"/>
          <p:nvPr/>
        </p:nvSpPr>
        <p:spPr bwMode="auto">
          <a:xfrm>
            <a:off x="8571250" y="239884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6AD37E7B-CB08-C643-9321-701C219B5A91}"/>
              </a:ext>
            </a:extLst>
          </p:cNvPr>
          <p:cNvSpPr txBox="1"/>
          <p:nvPr/>
        </p:nvSpPr>
        <p:spPr bwMode="auto">
          <a:xfrm>
            <a:off x="8654727" y="239682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0673CD41-F60A-204D-8357-B1AACCA3F594}"/>
              </a:ext>
            </a:extLst>
          </p:cNvPr>
          <p:cNvSpPr txBox="1"/>
          <p:nvPr/>
        </p:nvSpPr>
        <p:spPr bwMode="auto">
          <a:xfrm>
            <a:off x="8714697" y="239927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3618F6DF-F2E4-9549-8C50-EDAB949381A6}"/>
              </a:ext>
            </a:extLst>
          </p:cNvPr>
          <p:cNvSpPr txBox="1"/>
          <p:nvPr/>
        </p:nvSpPr>
        <p:spPr bwMode="auto">
          <a:xfrm>
            <a:off x="8777759" y="241440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8E237143-6A28-644E-B8AC-06942A67B853}"/>
              </a:ext>
            </a:extLst>
          </p:cNvPr>
          <p:cNvSpPr txBox="1"/>
          <p:nvPr/>
        </p:nvSpPr>
        <p:spPr bwMode="auto">
          <a:xfrm>
            <a:off x="8751541" y="241130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E940FB1A-DEDD-C844-9A1D-A6344D6361F1}"/>
              </a:ext>
            </a:extLst>
          </p:cNvPr>
          <p:cNvSpPr txBox="1"/>
          <p:nvPr/>
        </p:nvSpPr>
        <p:spPr bwMode="auto">
          <a:xfrm>
            <a:off x="8817469" y="24159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B3424B4E-FBAD-CF4C-8361-6A9F215AF5AF}"/>
              </a:ext>
            </a:extLst>
          </p:cNvPr>
          <p:cNvSpPr txBox="1"/>
          <p:nvPr/>
        </p:nvSpPr>
        <p:spPr bwMode="auto">
          <a:xfrm>
            <a:off x="8796315" y="241889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9C454F5A-FA24-7542-9867-40562DC6ED62}"/>
              </a:ext>
            </a:extLst>
          </p:cNvPr>
          <p:cNvSpPr txBox="1"/>
          <p:nvPr/>
        </p:nvSpPr>
        <p:spPr bwMode="auto">
          <a:xfrm>
            <a:off x="8940857" y="243172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6" name="TextBox 325">
            <a:extLst>
              <a:ext uri="{FF2B5EF4-FFF2-40B4-BE49-F238E27FC236}">
                <a16:creationId xmlns:a16="http://schemas.microsoft.com/office/drawing/2014/main" id="{31873EB4-E098-3A4F-89CA-3092886145B2}"/>
              </a:ext>
            </a:extLst>
          </p:cNvPr>
          <p:cNvSpPr txBox="1"/>
          <p:nvPr/>
        </p:nvSpPr>
        <p:spPr bwMode="auto">
          <a:xfrm>
            <a:off x="8956918" y="243195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7" name="TextBox 326">
            <a:extLst>
              <a:ext uri="{FF2B5EF4-FFF2-40B4-BE49-F238E27FC236}">
                <a16:creationId xmlns:a16="http://schemas.microsoft.com/office/drawing/2014/main" id="{B9597C7E-C4CD-7140-BFE3-DA42E0C8449D}"/>
              </a:ext>
            </a:extLst>
          </p:cNvPr>
          <p:cNvSpPr txBox="1"/>
          <p:nvPr/>
        </p:nvSpPr>
        <p:spPr bwMode="auto">
          <a:xfrm>
            <a:off x="9024806" y="243624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8" name="TextBox 327">
            <a:extLst>
              <a:ext uri="{FF2B5EF4-FFF2-40B4-BE49-F238E27FC236}">
                <a16:creationId xmlns:a16="http://schemas.microsoft.com/office/drawing/2014/main" id="{6766200A-AE51-1B40-8AF0-0CFA4701AD94}"/>
              </a:ext>
            </a:extLst>
          </p:cNvPr>
          <p:cNvSpPr txBox="1"/>
          <p:nvPr/>
        </p:nvSpPr>
        <p:spPr bwMode="auto">
          <a:xfrm>
            <a:off x="9045541" y="243939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9" name="TextBox 328">
            <a:extLst>
              <a:ext uri="{FF2B5EF4-FFF2-40B4-BE49-F238E27FC236}">
                <a16:creationId xmlns:a16="http://schemas.microsoft.com/office/drawing/2014/main" id="{31DD0EF7-FDAF-4044-A5CF-F817BFCA0222}"/>
              </a:ext>
            </a:extLst>
          </p:cNvPr>
          <p:cNvSpPr txBox="1"/>
          <p:nvPr/>
        </p:nvSpPr>
        <p:spPr bwMode="auto">
          <a:xfrm>
            <a:off x="9088904" y="24414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0" name="TextBox 329">
            <a:extLst>
              <a:ext uri="{FF2B5EF4-FFF2-40B4-BE49-F238E27FC236}">
                <a16:creationId xmlns:a16="http://schemas.microsoft.com/office/drawing/2014/main" id="{3388984B-3416-104D-8DE8-B57CDED7599A}"/>
              </a:ext>
            </a:extLst>
          </p:cNvPr>
          <p:cNvSpPr txBox="1"/>
          <p:nvPr/>
        </p:nvSpPr>
        <p:spPr bwMode="auto">
          <a:xfrm>
            <a:off x="9110555" y="24438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1" name="TextBox 330">
            <a:extLst>
              <a:ext uri="{FF2B5EF4-FFF2-40B4-BE49-F238E27FC236}">
                <a16:creationId xmlns:a16="http://schemas.microsoft.com/office/drawing/2014/main" id="{8E27DD15-6BFC-D345-87D9-A0791C1F5F2A}"/>
              </a:ext>
            </a:extLst>
          </p:cNvPr>
          <p:cNvSpPr txBox="1"/>
          <p:nvPr/>
        </p:nvSpPr>
        <p:spPr bwMode="auto">
          <a:xfrm>
            <a:off x="9215932" y="247063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2" name="TextBox 331">
            <a:extLst>
              <a:ext uri="{FF2B5EF4-FFF2-40B4-BE49-F238E27FC236}">
                <a16:creationId xmlns:a16="http://schemas.microsoft.com/office/drawing/2014/main" id="{5BFF144F-129F-BB43-B093-48C382038F23}"/>
              </a:ext>
            </a:extLst>
          </p:cNvPr>
          <p:cNvSpPr txBox="1"/>
          <p:nvPr/>
        </p:nvSpPr>
        <p:spPr bwMode="auto">
          <a:xfrm>
            <a:off x="9191080" y="247132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3" name="TextBox 332">
            <a:extLst>
              <a:ext uri="{FF2B5EF4-FFF2-40B4-BE49-F238E27FC236}">
                <a16:creationId xmlns:a16="http://schemas.microsoft.com/office/drawing/2014/main" id="{F7DBE821-38D6-104E-B17D-2CCF006BC695}"/>
              </a:ext>
            </a:extLst>
          </p:cNvPr>
          <p:cNvSpPr txBox="1"/>
          <p:nvPr/>
        </p:nvSpPr>
        <p:spPr bwMode="auto">
          <a:xfrm>
            <a:off x="9240069" y="246811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4" name="TextBox 333">
            <a:extLst>
              <a:ext uri="{FF2B5EF4-FFF2-40B4-BE49-F238E27FC236}">
                <a16:creationId xmlns:a16="http://schemas.microsoft.com/office/drawing/2014/main" id="{59292243-821F-874A-BB66-D3358B463A19}"/>
              </a:ext>
            </a:extLst>
          </p:cNvPr>
          <p:cNvSpPr txBox="1"/>
          <p:nvPr/>
        </p:nvSpPr>
        <p:spPr bwMode="auto">
          <a:xfrm>
            <a:off x="9273057" y="246615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5" name="TextBox 334">
            <a:extLst>
              <a:ext uri="{FF2B5EF4-FFF2-40B4-BE49-F238E27FC236}">
                <a16:creationId xmlns:a16="http://schemas.microsoft.com/office/drawing/2014/main" id="{76A7EFE5-8936-9D43-AEBC-A6909435AE68}"/>
              </a:ext>
            </a:extLst>
          </p:cNvPr>
          <p:cNvSpPr txBox="1"/>
          <p:nvPr/>
        </p:nvSpPr>
        <p:spPr bwMode="auto">
          <a:xfrm>
            <a:off x="9391196" y="248203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6" name="TextBox 335">
            <a:extLst>
              <a:ext uri="{FF2B5EF4-FFF2-40B4-BE49-F238E27FC236}">
                <a16:creationId xmlns:a16="http://schemas.microsoft.com/office/drawing/2014/main" id="{982E21E7-7BEB-9345-8885-5B8259A0B937}"/>
              </a:ext>
            </a:extLst>
          </p:cNvPr>
          <p:cNvSpPr txBox="1"/>
          <p:nvPr/>
        </p:nvSpPr>
        <p:spPr bwMode="auto">
          <a:xfrm>
            <a:off x="9350976" y="24730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7" name="TextBox 336">
            <a:extLst>
              <a:ext uri="{FF2B5EF4-FFF2-40B4-BE49-F238E27FC236}">
                <a16:creationId xmlns:a16="http://schemas.microsoft.com/office/drawing/2014/main" id="{4F3EEE79-3A20-4245-BFDE-301089A1B30C}"/>
              </a:ext>
            </a:extLst>
          </p:cNvPr>
          <p:cNvSpPr txBox="1"/>
          <p:nvPr/>
        </p:nvSpPr>
        <p:spPr bwMode="auto">
          <a:xfrm>
            <a:off x="9344581" y="247350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8" name="TextBox 337">
            <a:extLst>
              <a:ext uri="{FF2B5EF4-FFF2-40B4-BE49-F238E27FC236}">
                <a16:creationId xmlns:a16="http://schemas.microsoft.com/office/drawing/2014/main" id="{0179FB4F-5288-0947-9E4F-2A78B9024F1A}"/>
              </a:ext>
            </a:extLst>
          </p:cNvPr>
          <p:cNvSpPr txBox="1"/>
          <p:nvPr/>
        </p:nvSpPr>
        <p:spPr bwMode="auto">
          <a:xfrm>
            <a:off x="9315508" y="246967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9" name="TextBox 338">
            <a:extLst>
              <a:ext uri="{FF2B5EF4-FFF2-40B4-BE49-F238E27FC236}">
                <a16:creationId xmlns:a16="http://schemas.microsoft.com/office/drawing/2014/main" id="{1922AC92-3295-014A-A6C8-4EA22CF86A9C}"/>
              </a:ext>
            </a:extLst>
          </p:cNvPr>
          <p:cNvSpPr txBox="1"/>
          <p:nvPr/>
        </p:nvSpPr>
        <p:spPr bwMode="auto">
          <a:xfrm>
            <a:off x="10590735" y="25695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0" name="TextBox 339">
            <a:extLst>
              <a:ext uri="{FF2B5EF4-FFF2-40B4-BE49-F238E27FC236}">
                <a16:creationId xmlns:a16="http://schemas.microsoft.com/office/drawing/2014/main" id="{4CBBCA2E-AA0F-E148-8D90-28471D26747A}"/>
              </a:ext>
            </a:extLst>
          </p:cNvPr>
          <p:cNvSpPr txBox="1"/>
          <p:nvPr/>
        </p:nvSpPr>
        <p:spPr bwMode="auto">
          <a:xfrm>
            <a:off x="9367754" y="247308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1" name="TextBox 340">
            <a:extLst>
              <a:ext uri="{FF2B5EF4-FFF2-40B4-BE49-F238E27FC236}">
                <a16:creationId xmlns:a16="http://schemas.microsoft.com/office/drawing/2014/main" id="{8D03DCC3-4DD6-7241-A017-059964B03402}"/>
              </a:ext>
            </a:extLst>
          </p:cNvPr>
          <p:cNvSpPr txBox="1"/>
          <p:nvPr/>
        </p:nvSpPr>
        <p:spPr bwMode="auto">
          <a:xfrm>
            <a:off x="10732409" y="260950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2" name="TextBox 341">
            <a:extLst>
              <a:ext uri="{FF2B5EF4-FFF2-40B4-BE49-F238E27FC236}">
                <a16:creationId xmlns:a16="http://schemas.microsoft.com/office/drawing/2014/main" id="{8C002CB6-D2D3-8B4A-B4B5-7FA963EB6BE2}"/>
              </a:ext>
            </a:extLst>
          </p:cNvPr>
          <p:cNvSpPr txBox="1"/>
          <p:nvPr/>
        </p:nvSpPr>
        <p:spPr bwMode="auto">
          <a:xfrm>
            <a:off x="10764058" y="26069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3" name="TextBox 342">
            <a:extLst>
              <a:ext uri="{FF2B5EF4-FFF2-40B4-BE49-F238E27FC236}">
                <a16:creationId xmlns:a16="http://schemas.microsoft.com/office/drawing/2014/main" id="{D3C97797-B2C6-4943-ADCF-ECC7D990CF40}"/>
              </a:ext>
            </a:extLst>
          </p:cNvPr>
          <p:cNvSpPr txBox="1"/>
          <p:nvPr/>
        </p:nvSpPr>
        <p:spPr bwMode="auto">
          <a:xfrm>
            <a:off x="10616876" y="257153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4" name="TextBox 343">
            <a:extLst>
              <a:ext uri="{FF2B5EF4-FFF2-40B4-BE49-F238E27FC236}">
                <a16:creationId xmlns:a16="http://schemas.microsoft.com/office/drawing/2014/main" id="{D17ED9EA-35A6-EE45-BA09-DB99E5BF1402}"/>
              </a:ext>
            </a:extLst>
          </p:cNvPr>
          <p:cNvSpPr txBox="1"/>
          <p:nvPr/>
        </p:nvSpPr>
        <p:spPr bwMode="auto">
          <a:xfrm>
            <a:off x="10793609" y="260459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5" name="TextBox 344">
            <a:extLst>
              <a:ext uri="{FF2B5EF4-FFF2-40B4-BE49-F238E27FC236}">
                <a16:creationId xmlns:a16="http://schemas.microsoft.com/office/drawing/2014/main" id="{E665FC52-43BC-9143-BEE9-E204E8F8C85D}"/>
              </a:ext>
            </a:extLst>
          </p:cNvPr>
          <p:cNvSpPr txBox="1"/>
          <p:nvPr/>
        </p:nvSpPr>
        <p:spPr bwMode="auto">
          <a:xfrm>
            <a:off x="10815988" y="260637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6" name="TextBox 345">
            <a:extLst>
              <a:ext uri="{FF2B5EF4-FFF2-40B4-BE49-F238E27FC236}">
                <a16:creationId xmlns:a16="http://schemas.microsoft.com/office/drawing/2014/main" id="{A7139408-DF9B-4A40-A954-4E8ED19C66FA}"/>
              </a:ext>
            </a:extLst>
          </p:cNvPr>
          <p:cNvSpPr txBox="1"/>
          <p:nvPr/>
        </p:nvSpPr>
        <p:spPr bwMode="auto">
          <a:xfrm>
            <a:off x="10837439" y="260459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7" name="TextBox 346">
            <a:extLst>
              <a:ext uri="{FF2B5EF4-FFF2-40B4-BE49-F238E27FC236}">
                <a16:creationId xmlns:a16="http://schemas.microsoft.com/office/drawing/2014/main" id="{55E2DF70-5765-A64B-8135-A35249718340}"/>
              </a:ext>
            </a:extLst>
          </p:cNvPr>
          <p:cNvSpPr txBox="1"/>
          <p:nvPr/>
        </p:nvSpPr>
        <p:spPr bwMode="auto">
          <a:xfrm>
            <a:off x="10906991" y="260842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8" name="TextBox 347">
            <a:extLst>
              <a:ext uri="{FF2B5EF4-FFF2-40B4-BE49-F238E27FC236}">
                <a16:creationId xmlns:a16="http://schemas.microsoft.com/office/drawing/2014/main" id="{06A1B855-43B3-614B-A645-00B754981BF0}"/>
              </a:ext>
            </a:extLst>
          </p:cNvPr>
          <p:cNvSpPr txBox="1"/>
          <p:nvPr/>
        </p:nvSpPr>
        <p:spPr bwMode="auto">
          <a:xfrm>
            <a:off x="10975237" y="26273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49" name="TextBox 348">
            <a:extLst>
              <a:ext uri="{FF2B5EF4-FFF2-40B4-BE49-F238E27FC236}">
                <a16:creationId xmlns:a16="http://schemas.microsoft.com/office/drawing/2014/main" id="{05F7DD11-437E-1341-86F7-79CDB013D98E}"/>
              </a:ext>
            </a:extLst>
          </p:cNvPr>
          <p:cNvSpPr txBox="1"/>
          <p:nvPr/>
        </p:nvSpPr>
        <p:spPr bwMode="auto">
          <a:xfrm>
            <a:off x="10996779" y="26273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0" name="TextBox 349">
            <a:extLst>
              <a:ext uri="{FF2B5EF4-FFF2-40B4-BE49-F238E27FC236}">
                <a16:creationId xmlns:a16="http://schemas.microsoft.com/office/drawing/2014/main" id="{A134C5C8-7DE7-2847-9863-3811311B941C}"/>
              </a:ext>
            </a:extLst>
          </p:cNvPr>
          <p:cNvSpPr txBox="1"/>
          <p:nvPr/>
        </p:nvSpPr>
        <p:spPr bwMode="auto">
          <a:xfrm>
            <a:off x="10931993" y="26045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1" name="TextBox 350">
            <a:extLst>
              <a:ext uri="{FF2B5EF4-FFF2-40B4-BE49-F238E27FC236}">
                <a16:creationId xmlns:a16="http://schemas.microsoft.com/office/drawing/2014/main" id="{DCCBAA79-CFC3-2747-9B35-1CFE15FEBB95}"/>
              </a:ext>
            </a:extLst>
          </p:cNvPr>
          <p:cNvSpPr txBox="1"/>
          <p:nvPr/>
        </p:nvSpPr>
        <p:spPr bwMode="auto">
          <a:xfrm>
            <a:off x="11060303" y="26273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2" name="TextBox 351">
            <a:extLst>
              <a:ext uri="{FF2B5EF4-FFF2-40B4-BE49-F238E27FC236}">
                <a16:creationId xmlns:a16="http://schemas.microsoft.com/office/drawing/2014/main" id="{CE46B460-BC98-424C-B7CD-0D78C5D3B386}"/>
              </a:ext>
            </a:extLst>
          </p:cNvPr>
          <p:cNvSpPr txBox="1"/>
          <p:nvPr/>
        </p:nvSpPr>
        <p:spPr bwMode="auto">
          <a:xfrm>
            <a:off x="11021113" y="26273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3" name="TextBox 352">
            <a:extLst>
              <a:ext uri="{FF2B5EF4-FFF2-40B4-BE49-F238E27FC236}">
                <a16:creationId xmlns:a16="http://schemas.microsoft.com/office/drawing/2014/main" id="{460BD0D3-6F28-DC41-802F-F424E51CF474}"/>
              </a:ext>
            </a:extLst>
          </p:cNvPr>
          <p:cNvSpPr txBox="1"/>
          <p:nvPr/>
        </p:nvSpPr>
        <p:spPr bwMode="auto">
          <a:xfrm>
            <a:off x="11224144" y="262662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4" name="TextBox 353">
            <a:extLst>
              <a:ext uri="{FF2B5EF4-FFF2-40B4-BE49-F238E27FC236}">
                <a16:creationId xmlns:a16="http://schemas.microsoft.com/office/drawing/2014/main" id="{636D5593-2FAF-3140-8071-6874AAA26A5B}"/>
              </a:ext>
            </a:extLst>
          </p:cNvPr>
          <p:cNvSpPr txBox="1"/>
          <p:nvPr/>
        </p:nvSpPr>
        <p:spPr bwMode="auto">
          <a:xfrm>
            <a:off x="11170861" y="262003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5" name="TextBox 354">
            <a:extLst>
              <a:ext uri="{FF2B5EF4-FFF2-40B4-BE49-F238E27FC236}">
                <a16:creationId xmlns:a16="http://schemas.microsoft.com/office/drawing/2014/main" id="{E9BC0814-46B0-1040-A0AB-92DF8D61E080}"/>
              </a:ext>
            </a:extLst>
          </p:cNvPr>
          <p:cNvSpPr txBox="1"/>
          <p:nvPr/>
        </p:nvSpPr>
        <p:spPr bwMode="auto">
          <a:xfrm>
            <a:off x="11130860" y="262366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6" name="TextBox 355">
            <a:extLst>
              <a:ext uri="{FF2B5EF4-FFF2-40B4-BE49-F238E27FC236}">
                <a16:creationId xmlns:a16="http://schemas.microsoft.com/office/drawing/2014/main" id="{8F30DC96-C334-7640-8C00-600AE862939F}"/>
              </a:ext>
            </a:extLst>
          </p:cNvPr>
          <p:cNvSpPr txBox="1"/>
          <p:nvPr/>
        </p:nvSpPr>
        <p:spPr bwMode="auto">
          <a:xfrm>
            <a:off x="9449591" y="248494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7" name="TextBox 356">
            <a:extLst>
              <a:ext uri="{FF2B5EF4-FFF2-40B4-BE49-F238E27FC236}">
                <a16:creationId xmlns:a16="http://schemas.microsoft.com/office/drawing/2014/main" id="{686E7B3F-803C-FD4B-8751-9D52B7D9B92E}"/>
              </a:ext>
            </a:extLst>
          </p:cNvPr>
          <p:cNvSpPr txBox="1"/>
          <p:nvPr/>
        </p:nvSpPr>
        <p:spPr bwMode="auto">
          <a:xfrm>
            <a:off x="11100775" y="262750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8" name="TextBox 357">
            <a:extLst>
              <a:ext uri="{FF2B5EF4-FFF2-40B4-BE49-F238E27FC236}">
                <a16:creationId xmlns:a16="http://schemas.microsoft.com/office/drawing/2014/main" id="{091D3C2A-FA9A-E349-9D6E-D72B29326A99}"/>
              </a:ext>
            </a:extLst>
          </p:cNvPr>
          <p:cNvSpPr txBox="1"/>
          <p:nvPr/>
        </p:nvSpPr>
        <p:spPr bwMode="auto">
          <a:xfrm>
            <a:off x="9518865" y="248675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59" name="TextBox 358">
            <a:extLst>
              <a:ext uri="{FF2B5EF4-FFF2-40B4-BE49-F238E27FC236}">
                <a16:creationId xmlns:a16="http://schemas.microsoft.com/office/drawing/2014/main" id="{926FBFA2-F256-B446-8EE6-63CB8D698AB0}"/>
              </a:ext>
            </a:extLst>
          </p:cNvPr>
          <p:cNvSpPr txBox="1"/>
          <p:nvPr/>
        </p:nvSpPr>
        <p:spPr bwMode="auto">
          <a:xfrm>
            <a:off x="9541654" y="24896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0" name="TextBox 359">
            <a:extLst>
              <a:ext uri="{FF2B5EF4-FFF2-40B4-BE49-F238E27FC236}">
                <a16:creationId xmlns:a16="http://schemas.microsoft.com/office/drawing/2014/main" id="{9843221F-CC08-854F-8221-0F8E611BCDFB}"/>
              </a:ext>
            </a:extLst>
          </p:cNvPr>
          <p:cNvSpPr txBox="1"/>
          <p:nvPr/>
        </p:nvSpPr>
        <p:spPr bwMode="auto">
          <a:xfrm>
            <a:off x="9562821" y="248591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1" name="TextBox 360">
            <a:extLst>
              <a:ext uri="{FF2B5EF4-FFF2-40B4-BE49-F238E27FC236}">
                <a16:creationId xmlns:a16="http://schemas.microsoft.com/office/drawing/2014/main" id="{1B0F863E-C4CE-2242-BC11-C27AF33EB3DD}"/>
              </a:ext>
            </a:extLst>
          </p:cNvPr>
          <p:cNvSpPr txBox="1"/>
          <p:nvPr/>
        </p:nvSpPr>
        <p:spPr bwMode="auto">
          <a:xfrm>
            <a:off x="9474879" y="248494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2" name="TextBox 361">
            <a:extLst>
              <a:ext uri="{FF2B5EF4-FFF2-40B4-BE49-F238E27FC236}">
                <a16:creationId xmlns:a16="http://schemas.microsoft.com/office/drawing/2014/main" id="{DB65B458-8DD1-5946-AF0C-9B75DC92FCC9}"/>
              </a:ext>
            </a:extLst>
          </p:cNvPr>
          <p:cNvSpPr txBox="1"/>
          <p:nvPr/>
        </p:nvSpPr>
        <p:spPr bwMode="auto">
          <a:xfrm>
            <a:off x="9621562" y="248893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3" name="TextBox 362">
            <a:extLst>
              <a:ext uri="{FF2B5EF4-FFF2-40B4-BE49-F238E27FC236}">
                <a16:creationId xmlns:a16="http://schemas.microsoft.com/office/drawing/2014/main" id="{12B830CC-C953-E943-B0C5-46E9B248DC11}"/>
              </a:ext>
            </a:extLst>
          </p:cNvPr>
          <p:cNvSpPr txBox="1"/>
          <p:nvPr/>
        </p:nvSpPr>
        <p:spPr bwMode="auto">
          <a:xfrm>
            <a:off x="9605020" y="249086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4" name="TextBox 363">
            <a:extLst>
              <a:ext uri="{FF2B5EF4-FFF2-40B4-BE49-F238E27FC236}">
                <a16:creationId xmlns:a16="http://schemas.microsoft.com/office/drawing/2014/main" id="{5580F927-1046-F640-8DAE-EC64FEC9FFB8}"/>
              </a:ext>
            </a:extLst>
          </p:cNvPr>
          <p:cNvSpPr txBox="1"/>
          <p:nvPr/>
        </p:nvSpPr>
        <p:spPr bwMode="auto">
          <a:xfrm>
            <a:off x="9652713" y="249010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5" name="TextBox 364">
            <a:extLst>
              <a:ext uri="{FF2B5EF4-FFF2-40B4-BE49-F238E27FC236}">
                <a16:creationId xmlns:a16="http://schemas.microsoft.com/office/drawing/2014/main" id="{58B55BEA-1198-5E40-BE26-7F0A8800A5C5}"/>
              </a:ext>
            </a:extLst>
          </p:cNvPr>
          <p:cNvSpPr txBox="1"/>
          <p:nvPr/>
        </p:nvSpPr>
        <p:spPr bwMode="auto">
          <a:xfrm>
            <a:off x="9677537" y="249872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6" name="TextBox 365">
            <a:extLst>
              <a:ext uri="{FF2B5EF4-FFF2-40B4-BE49-F238E27FC236}">
                <a16:creationId xmlns:a16="http://schemas.microsoft.com/office/drawing/2014/main" id="{345AE42A-AA52-8C4D-A981-D2FC5006DC52}"/>
              </a:ext>
            </a:extLst>
          </p:cNvPr>
          <p:cNvSpPr txBox="1"/>
          <p:nvPr/>
        </p:nvSpPr>
        <p:spPr bwMode="auto">
          <a:xfrm>
            <a:off x="9823160" y="252601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7" name="TextBox 366">
            <a:extLst>
              <a:ext uri="{FF2B5EF4-FFF2-40B4-BE49-F238E27FC236}">
                <a16:creationId xmlns:a16="http://schemas.microsoft.com/office/drawing/2014/main" id="{9CA796D0-FD3C-6042-9F6A-95B29B01F72A}"/>
              </a:ext>
            </a:extLst>
          </p:cNvPr>
          <p:cNvSpPr txBox="1"/>
          <p:nvPr/>
        </p:nvSpPr>
        <p:spPr bwMode="auto">
          <a:xfrm>
            <a:off x="9789926" y="251730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8" name="TextBox 367">
            <a:extLst>
              <a:ext uri="{FF2B5EF4-FFF2-40B4-BE49-F238E27FC236}">
                <a16:creationId xmlns:a16="http://schemas.microsoft.com/office/drawing/2014/main" id="{6A3D583E-62AE-EA49-9681-6B037604118F}"/>
              </a:ext>
            </a:extLst>
          </p:cNvPr>
          <p:cNvSpPr txBox="1"/>
          <p:nvPr/>
        </p:nvSpPr>
        <p:spPr bwMode="auto">
          <a:xfrm>
            <a:off x="9730522" y="2502794"/>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69" name="TextBox 368">
            <a:extLst>
              <a:ext uri="{FF2B5EF4-FFF2-40B4-BE49-F238E27FC236}">
                <a16:creationId xmlns:a16="http://schemas.microsoft.com/office/drawing/2014/main" id="{47E61CBE-3483-5042-8D99-992CE09C3974}"/>
              </a:ext>
            </a:extLst>
          </p:cNvPr>
          <p:cNvSpPr txBox="1"/>
          <p:nvPr/>
        </p:nvSpPr>
        <p:spPr bwMode="auto">
          <a:xfrm>
            <a:off x="9881073" y="252449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0" name="TextBox 369">
            <a:extLst>
              <a:ext uri="{FF2B5EF4-FFF2-40B4-BE49-F238E27FC236}">
                <a16:creationId xmlns:a16="http://schemas.microsoft.com/office/drawing/2014/main" id="{B3565E7C-24CB-6742-95DE-AA357AF0F54A}"/>
              </a:ext>
            </a:extLst>
          </p:cNvPr>
          <p:cNvSpPr txBox="1"/>
          <p:nvPr/>
        </p:nvSpPr>
        <p:spPr bwMode="auto">
          <a:xfrm>
            <a:off x="9831472" y="252660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1" name="TextBox 370">
            <a:extLst>
              <a:ext uri="{FF2B5EF4-FFF2-40B4-BE49-F238E27FC236}">
                <a16:creationId xmlns:a16="http://schemas.microsoft.com/office/drawing/2014/main" id="{83F2E7A3-B88B-6744-8758-122E04239B69}"/>
              </a:ext>
            </a:extLst>
          </p:cNvPr>
          <p:cNvSpPr txBox="1"/>
          <p:nvPr/>
        </p:nvSpPr>
        <p:spPr bwMode="auto">
          <a:xfrm>
            <a:off x="10010182" y="252744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2" name="TextBox 371">
            <a:extLst>
              <a:ext uri="{FF2B5EF4-FFF2-40B4-BE49-F238E27FC236}">
                <a16:creationId xmlns:a16="http://schemas.microsoft.com/office/drawing/2014/main" id="{5401413C-2F37-BB49-B341-B8BC00740A61}"/>
              </a:ext>
            </a:extLst>
          </p:cNvPr>
          <p:cNvSpPr txBox="1"/>
          <p:nvPr/>
        </p:nvSpPr>
        <p:spPr bwMode="auto">
          <a:xfrm>
            <a:off x="9967540" y="253341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3" name="TextBox 372">
            <a:extLst>
              <a:ext uri="{FF2B5EF4-FFF2-40B4-BE49-F238E27FC236}">
                <a16:creationId xmlns:a16="http://schemas.microsoft.com/office/drawing/2014/main" id="{E463F50C-9A5E-E44F-9A4B-0BC80E932930}"/>
              </a:ext>
            </a:extLst>
          </p:cNvPr>
          <p:cNvSpPr txBox="1"/>
          <p:nvPr/>
        </p:nvSpPr>
        <p:spPr bwMode="auto">
          <a:xfrm>
            <a:off x="9915540" y="253110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4" name="TextBox 373">
            <a:extLst>
              <a:ext uri="{FF2B5EF4-FFF2-40B4-BE49-F238E27FC236}">
                <a16:creationId xmlns:a16="http://schemas.microsoft.com/office/drawing/2014/main" id="{D8C20AB9-0227-854A-8563-04031A57F259}"/>
              </a:ext>
            </a:extLst>
          </p:cNvPr>
          <p:cNvSpPr txBox="1"/>
          <p:nvPr/>
        </p:nvSpPr>
        <p:spPr bwMode="auto">
          <a:xfrm>
            <a:off x="10170969" y="2534148"/>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5" name="TextBox 374">
            <a:extLst>
              <a:ext uri="{FF2B5EF4-FFF2-40B4-BE49-F238E27FC236}">
                <a16:creationId xmlns:a16="http://schemas.microsoft.com/office/drawing/2014/main" id="{CFBF185B-00B3-A641-83CA-8EBDB8E6A028}"/>
              </a:ext>
            </a:extLst>
          </p:cNvPr>
          <p:cNvSpPr txBox="1"/>
          <p:nvPr/>
        </p:nvSpPr>
        <p:spPr bwMode="auto">
          <a:xfrm>
            <a:off x="10139956" y="253889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6" name="TextBox 375">
            <a:extLst>
              <a:ext uri="{FF2B5EF4-FFF2-40B4-BE49-F238E27FC236}">
                <a16:creationId xmlns:a16="http://schemas.microsoft.com/office/drawing/2014/main" id="{A7364871-6707-3B4C-8FE0-8B31F739D06D}"/>
              </a:ext>
            </a:extLst>
          </p:cNvPr>
          <p:cNvSpPr txBox="1"/>
          <p:nvPr/>
        </p:nvSpPr>
        <p:spPr bwMode="auto">
          <a:xfrm>
            <a:off x="10115861" y="253520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7" name="TextBox 376">
            <a:extLst>
              <a:ext uri="{FF2B5EF4-FFF2-40B4-BE49-F238E27FC236}">
                <a16:creationId xmlns:a16="http://schemas.microsoft.com/office/drawing/2014/main" id="{7EC584DE-E73F-904F-89E4-542A93035A1F}"/>
              </a:ext>
            </a:extLst>
          </p:cNvPr>
          <p:cNvSpPr txBox="1"/>
          <p:nvPr/>
        </p:nvSpPr>
        <p:spPr bwMode="auto">
          <a:xfrm>
            <a:off x="10222435" y="25274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8" name="TextBox 377">
            <a:extLst>
              <a:ext uri="{FF2B5EF4-FFF2-40B4-BE49-F238E27FC236}">
                <a16:creationId xmlns:a16="http://schemas.microsoft.com/office/drawing/2014/main" id="{BDEC65A7-115D-0846-8F74-DB4A96F6C26E}"/>
              </a:ext>
            </a:extLst>
          </p:cNvPr>
          <p:cNvSpPr txBox="1"/>
          <p:nvPr/>
        </p:nvSpPr>
        <p:spPr bwMode="auto">
          <a:xfrm>
            <a:off x="10282657" y="2534087"/>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79" name="TextBox 378">
            <a:extLst>
              <a:ext uri="{FF2B5EF4-FFF2-40B4-BE49-F238E27FC236}">
                <a16:creationId xmlns:a16="http://schemas.microsoft.com/office/drawing/2014/main" id="{B4C40901-BFF6-144B-9CB1-9E0A2512E7F0}"/>
              </a:ext>
            </a:extLst>
          </p:cNvPr>
          <p:cNvSpPr txBox="1"/>
          <p:nvPr/>
        </p:nvSpPr>
        <p:spPr bwMode="auto">
          <a:xfrm>
            <a:off x="10197344" y="25336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0" name="TextBox 379">
            <a:extLst>
              <a:ext uri="{FF2B5EF4-FFF2-40B4-BE49-F238E27FC236}">
                <a16:creationId xmlns:a16="http://schemas.microsoft.com/office/drawing/2014/main" id="{E7BEB3BD-9433-D84D-A440-3A7466E3AE8B}"/>
              </a:ext>
            </a:extLst>
          </p:cNvPr>
          <p:cNvSpPr txBox="1"/>
          <p:nvPr/>
        </p:nvSpPr>
        <p:spPr bwMode="auto">
          <a:xfrm>
            <a:off x="10055584" y="253157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1" name="TextBox 380">
            <a:extLst>
              <a:ext uri="{FF2B5EF4-FFF2-40B4-BE49-F238E27FC236}">
                <a16:creationId xmlns:a16="http://schemas.microsoft.com/office/drawing/2014/main" id="{76719D1A-A90E-B949-A2BB-4BD18CCAD27B}"/>
              </a:ext>
            </a:extLst>
          </p:cNvPr>
          <p:cNvSpPr txBox="1"/>
          <p:nvPr/>
        </p:nvSpPr>
        <p:spPr bwMode="auto">
          <a:xfrm>
            <a:off x="10066192" y="253369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2" name="TextBox 381">
            <a:extLst>
              <a:ext uri="{FF2B5EF4-FFF2-40B4-BE49-F238E27FC236}">
                <a16:creationId xmlns:a16="http://schemas.microsoft.com/office/drawing/2014/main" id="{110649C5-8E91-6D46-8B33-0B0CE6D15F54}"/>
              </a:ext>
            </a:extLst>
          </p:cNvPr>
          <p:cNvSpPr txBox="1"/>
          <p:nvPr/>
        </p:nvSpPr>
        <p:spPr bwMode="auto">
          <a:xfrm>
            <a:off x="10026827" y="253148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3" name="TextBox 382">
            <a:extLst>
              <a:ext uri="{FF2B5EF4-FFF2-40B4-BE49-F238E27FC236}">
                <a16:creationId xmlns:a16="http://schemas.microsoft.com/office/drawing/2014/main" id="{453CFF64-02AD-E440-BCF1-B6E8E84028BE}"/>
              </a:ext>
            </a:extLst>
          </p:cNvPr>
          <p:cNvSpPr txBox="1"/>
          <p:nvPr/>
        </p:nvSpPr>
        <p:spPr bwMode="auto">
          <a:xfrm>
            <a:off x="10384199" y="25426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4" name="TextBox 383">
            <a:extLst>
              <a:ext uri="{FF2B5EF4-FFF2-40B4-BE49-F238E27FC236}">
                <a16:creationId xmlns:a16="http://schemas.microsoft.com/office/drawing/2014/main" id="{9EC6420F-6627-4C48-A6C5-F27E19EF4A96}"/>
              </a:ext>
            </a:extLst>
          </p:cNvPr>
          <p:cNvSpPr txBox="1"/>
          <p:nvPr/>
        </p:nvSpPr>
        <p:spPr bwMode="auto">
          <a:xfrm>
            <a:off x="10322131" y="2532169"/>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5" name="TextBox 384">
            <a:extLst>
              <a:ext uri="{FF2B5EF4-FFF2-40B4-BE49-F238E27FC236}">
                <a16:creationId xmlns:a16="http://schemas.microsoft.com/office/drawing/2014/main" id="{A86D2BE5-2A3A-BD44-BA19-A78FDA85E6E1}"/>
              </a:ext>
            </a:extLst>
          </p:cNvPr>
          <p:cNvSpPr txBox="1"/>
          <p:nvPr/>
        </p:nvSpPr>
        <p:spPr bwMode="auto">
          <a:xfrm>
            <a:off x="10341942" y="2539203"/>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6" name="TextBox 385">
            <a:extLst>
              <a:ext uri="{FF2B5EF4-FFF2-40B4-BE49-F238E27FC236}">
                <a16:creationId xmlns:a16="http://schemas.microsoft.com/office/drawing/2014/main" id="{B18D1550-7F4D-834F-8B7F-01DE2B221744}"/>
              </a:ext>
            </a:extLst>
          </p:cNvPr>
          <p:cNvSpPr txBox="1"/>
          <p:nvPr/>
        </p:nvSpPr>
        <p:spPr bwMode="auto">
          <a:xfrm>
            <a:off x="10307387" y="2531580"/>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7" name="TextBox 386">
            <a:extLst>
              <a:ext uri="{FF2B5EF4-FFF2-40B4-BE49-F238E27FC236}">
                <a16:creationId xmlns:a16="http://schemas.microsoft.com/office/drawing/2014/main" id="{6152B784-EAC6-3541-8EFD-5CF21BEFEA88}"/>
              </a:ext>
            </a:extLst>
          </p:cNvPr>
          <p:cNvSpPr txBox="1"/>
          <p:nvPr/>
        </p:nvSpPr>
        <p:spPr bwMode="auto">
          <a:xfrm>
            <a:off x="10417888" y="254265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8" name="TextBox 387">
            <a:extLst>
              <a:ext uri="{FF2B5EF4-FFF2-40B4-BE49-F238E27FC236}">
                <a16:creationId xmlns:a16="http://schemas.microsoft.com/office/drawing/2014/main" id="{08A4C8C2-5599-7442-92F3-0B11DFC185F1}"/>
              </a:ext>
            </a:extLst>
          </p:cNvPr>
          <p:cNvSpPr txBox="1"/>
          <p:nvPr/>
        </p:nvSpPr>
        <p:spPr bwMode="auto">
          <a:xfrm>
            <a:off x="10401230" y="2543985"/>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89" name="TextBox 388">
            <a:extLst>
              <a:ext uri="{FF2B5EF4-FFF2-40B4-BE49-F238E27FC236}">
                <a16:creationId xmlns:a16="http://schemas.microsoft.com/office/drawing/2014/main" id="{A3E8961B-086E-8B4D-96D7-8AA18A04753C}"/>
              </a:ext>
            </a:extLst>
          </p:cNvPr>
          <p:cNvSpPr txBox="1"/>
          <p:nvPr/>
        </p:nvSpPr>
        <p:spPr bwMode="auto">
          <a:xfrm>
            <a:off x="10456203" y="2549882"/>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90" name="TextBox 389">
            <a:extLst>
              <a:ext uri="{FF2B5EF4-FFF2-40B4-BE49-F238E27FC236}">
                <a16:creationId xmlns:a16="http://schemas.microsoft.com/office/drawing/2014/main" id="{B3CDDE08-534E-3149-8D10-C8D4CD766C9E}"/>
              </a:ext>
            </a:extLst>
          </p:cNvPr>
          <p:cNvSpPr txBox="1"/>
          <p:nvPr/>
        </p:nvSpPr>
        <p:spPr bwMode="auto">
          <a:xfrm>
            <a:off x="10539902" y="2571031"/>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91" name="TextBox 390">
            <a:extLst>
              <a:ext uri="{FF2B5EF4-FFF2-40B4-BE49-F238E27FC236}">
                <a16:creationId xmlns:a16="http://schemas.microsoft.com/office/drawing/2014/main" id="{F01B746C-7C76-E541-8434-A8378290BF15}"/>
              </a:ext>
            </a:extLst>
          </p:cNvPr>
          <p:cNvSpPr txBox="1"/>
          <p:nvPr/>
        </p:nvSpPr>
        <p:spPr bwMode="auto">
          <a:xfrm>
            <a:off x="10483104" y="255636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92" name="TextBox 391">
            <a:extLst>
              <a:ext uri="{FF2B5EF4-FFF2-40B4-BE49-F238E27FC236}">
                <a16:creationId xmlns:a16="http://schemas.microsoft.com/office/drawing/2014/main" id="{3F7E3758-313A-5947-ADD9-5ADBF1CDA020}"/>
              </a:ext>
            </a:extLst>
          </p:cNvPr>
          <p:cNvSpPr txBox="1"/>
          <p:nvPr/>
        </p:nvSpPr>
        <p:spPr bwMode="auto">
          <a:xfrm>
            <a:off x="10506833" y="2564496"/>
            <a:ext cx="309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Tree>
    <p:extLst>
      <p:ext uri="{BB962C8B-B14F-4D97-AF65-F5344CB8AC3E}">
        <p14:creationId xmlns:p14="http://schemas.microsoft.com/office/powerpoint/2010/main" val="1937536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a:extLst>
              <a:ext uri="{FF2B5EF4-FFF2-40B4-BE49-F238E27FC236}">
                <a16:creationId xmlns:a16="http://schemas.microsoft.com/office/drawing/2014/main" id="{1EB0870E-04D8-470B-811C-313D2C7BC3D7}"/>
              </a:ext>
            </a:extLst>
          </p:cNvPr>
          <p:cNvSpPr txBox="1">
            <a:spLocks noChangeArrowheads="1"/>
          </p:cNvSpPr>
          <p:nvPr/>
        </p:nvSpPr>
        <p:spPr bwMode="auto">
          <a:xfrm>
            <a:off x="431168" y="6402839"/>
            <a:ext cx="479481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Merli. JCO. 2021; 39:1214. </a:t>
            </a:r>
          </a:p>
        </p:txBody>
      </p:sp>
      <p:sp>
        <p:nvSpPr>
          <p:cNvPr id="3" name="Title 2">
            <a:extLst>
              <a:ext uri="{FF2B5EF4-FFF2-40B4-BE49-F238E27FC236}">
                <a16:creationId xmlns:a16="http://schemas.microsoft.com/office/drawing/2014/main" id="{D6DC7895-6D82-E242-A125-2DDD6A39593E}"/>
              </a:ext>
            </a:extLst>
          </p:cNvPr>
          <p:cNvSpPr>
            <a:spLocks noGrp="1"/>
          </p:cNvSpPr>
          <p:nvPr>
            <p:ph type="title"/>
          </p:nvPr>
        </p:nvSpPr>
        <p:spPr/>
        <p:txBody>
          <a:bodyPr/>
          <a:lstStyle/>
          <a:p>
            <a:r>
              <a:rPr lang="en-US" dirty="0"/>
              <a:t>Simplified Geriatric Assessment Can Be Useful to </a:t>
            </a:r>
            <a:br>
              <a:rPr lang="en-US" dirty="0"/>
            </a:br>
            <a:r>
              <a:rPr lang="en-US" dirty="0"/>
              <a:t>Predict Outcomes in Older Patients With DLBCL</a:t>
            </a:r>
          </a:p>
        </p:txBody>
      </p:sp>
      <p:cxnSp>
        <p:nvCxnSpPr>
          <p:cNvPr id="8" name="Straight Connector 7">
            <a:extLst>
              <a:ext uri="{FF2B5EF4-FFF2-40B4-BE49-F238E27FC236}">
                <a16:creationId xmlns:a16="http://schemas.microsoft.com/office/drawing/2014/main" id="{505A3FCE-B9EB-EC44-AD34-DA9012B927EF}"/>
              </a:ext>
            </a:extLst>
          </p:cNvPr>
          <p:cNvCxnSpPr>
            <a:cxnSpLocks/>
          </p:cNvCxnSpPr>
          <p:nvPr/>
        </p:nvCxnSpPr>
        <p:spPr bwMode="auto">
          <a:xfrm>
            <a:off x="3265714" y="4873451"/>
            <a:ext cx="6159640"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DE0DDE9-2D8D-6D48-BAF3-3862E97D0F14}"/>
              </a:ext>
            </a:extLst>
          </p:cNvPr>
          <p:cNvCxnSpPr>
            <a:cxnSpLocks/>
          </p:cNvCxnSpPr>
          <p:nvPr/>
        </p:nvCxnSpPr>
        <p:spPr bwMode="auto">
          <a:xfrm>
            <a:off x="3265714" y="1668027"/>
            <a:ext cx="0" cy="320542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87F892B-B3EF-9348-AC74-C2AD654F3C88}"/>
              </a:ext>
            </a:extLst>
          </p:cNvPr>
          <p:cNvCxnSpPr>
            <a:cxnSpLocks/>
          </p:cNvCxnSpPr>
          <p:nvPr/>
        </p:nvCxnSpPr>
        <p:spPr bwMode="auto">
          <a:xfrm flipH="1">
            <a:off x="3195375" y="16780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B7A2C52-32FA-E148-B3A6-92863F6CBDD5}"/>
              </a:ext>
            </a:extLst>
          </p:cNvPr>
          <p:cNvCxnSpPr>
            <a:cxnSpLocks/>
          </p:cNvCxnSpPr>
          <p:nvPr/>
        </p:nvCxnSpPr>
        <p:spPr bwMode="auto">
          <a:xfrm flipH="1">
            <a:off x="3195375" y="2476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BD6B6DF-6253-CB4F-987D-EE2B3881FA59}"/>
              </a:ext>
            </a:extLst>
          </p:cNvPr>
          <p:cNvCxnSpPr>
            <a:cxnSpLocks/>
          </p:cNvCxnSpPr>
          <p:nvPr/>
        </p:nvCxnSpPr>
        <p:spPr bwMode="auto">
          <a:xfrm flipH="1">
            <a:off x="3195375" y="32757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E4E5DA0-7F9E-8445-8A8D-0BC8CAD60F2D}"/>
              </a:ext>
            </a:extLst>
          </p:cNvPr>
          <p:cNvCxnSpPr>
            <a:cxnSpLocks/>
          </p:cNvCxnSpPr>
          <p:nvPr/>
        </p:nvCxnSpPr>
        <p:spPr bwMode="auto">
          <a:xfrm flipH="1">
            <a:off x="3195375" y="40746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BB3D502-982B-3C49-B32C-80402288134F}"/>
              </a:ext>
            </a:extLst>
          </p:cNvPr>
          <p:cNvCxnSpPr>
            <a:cxnSpLocks/>
          </p:cNvCxnSpPr>
          <p:nvPr/>
        </p:nvCxnSpPr>
        <p:spPr bwMode="auto">
          <a:xfrm flipH="1">
            <a:off x="3195375" y="48734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BF1A1A0D-5A15-D14A-9B72-96E5CC0759FD}"/>
              </a:ext>
            </a:extLst>
          </p:cNvPr>
          <p:cNvCxnSpPr>
            <a:cxnSpLocks/>
          </p:cNvCxnSpPr>
          <p:nvPr/>
        </p:nvCxnSpPr>
        <p:spPr bwMode="auto">
          <a:xfrm>
            <a:off x="3259383"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40AB194-5800-EA48-BE95-04FC8E1DBDD4}"/>
              </a:ext>
            </a:extLst>
          </p:cNvPr>
          <p:cNvCxnSpPr>
            <a:cxnSpLocks/>
          </p:cNvCxnSpPr>
          <p:nvPr/>
        </p:nvCxnSpPr>
        <p:spPr bwMode="auto">
          <a:xfrm>
            <a:off x="4000868"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301E94F-7737-3E42-9E00-E020B178CA3F}"/>
              </a:ext>
            </a:extLst>
          </p:cNvPr>
          <p:cNvCxnSpPr>
            <a:cxnSpLocks/>
          </p:cNvCxnSpPr>
          <p:nvPr/>
        </p:nvCxnSpPr>
        <p:spPr bwMode="auto">
          <a:xfrm>
            <a:off x="4742353"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AB62E37-1EAF-FA47-80B0-ECC202EB7BFA}"/>
              </a:ext>
            </a:extLst>
          </p:cNvPr>
          <p:cNvCxnSpPr>
            <a:cxnSpLocks/>
          </p:cNvCxnSpPr>
          <p:nvPr/>
        </p:nvCxnSpPr>
        <p:spPr bwMode="auto">
          <a:xfrm>
            <a:off x="5483838"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A59DFB9-A0AB-1D4E-8166-968E4F92DEAC}"/>
              </a:ext>
            </a:extLst>
          </p:cNvPr>
          <p:cNvCxnSpPr>
            <a:cxnSpLocks/>
          </p:cNvCxnSpPr>
          <p:nvPr/>
        </p:nvCxnSpPr>
        <p:spPr bwMode="auto">
          <a:xfrm>
            <a:off x="6225323"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E2BBCEC-D5C3-F24A-9C2B-CD4B971DD49C}"/>
              </a:ext>
            </a:extLst>
          </p:cNvPr>
          <p:cNvCxnSpPr>
            <a:cxnSpLocks/>
          </p:cNvCxnSpPr>
          <p:nvPr/>
        </p:nvCxnSpPr>
        <p:spPr bwMode="auto">
          <a:xfrm>
            <a:off x="6966808"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C10E61A-28FF-B84B-87D9-AAB670E8130F}"/>
              </a:ext>
            </a:extLst>
          </p:cNvPr>
          <p:cNvCxnSpPr>
            <a:cxnSpLocks/>
          </p:cNvCxnSpPr>
          <p:nvPr/>
        </p:nvCxnSpPr>
        <p:spPr bwMode="auto">
          <a:xfrm>
            <a:off x="7708293"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E49AC7B-641E-E14D-95FA-5E428617DD2B}"/>
              </a:ext>
            </a:extLst>
          </p:cNvPr>
          <p:cNvCxnSpPr>
            <a:cxnSpLocks/>
          </p:cNvCxnSpPr>
          <p:nvPr/>
        </p:nvCxnSpPr>
        <p:spPr bwMode="auto">
          <a:xfrm>
            <a:off x="8449778" y="487345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940064DA-C343-F046-9509-0A49F04DA311}"/>
              </a:ext>
            </a:extLst>
          </p:cNvPr>
          <p:cNvCxnSpPr>
            <a:cxnSpLocks/>
          </p:cNvCxnSpPr>
          <p:nvPr/>
        </p:nvCxnSpPr>
        <p:spPr bwMode="auto">
          <a:xfrm>
            <a:off x="9191260" y="4873451"/>
            <a:ext cx="0" cy="64008"/>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B2A727FB-FFA3-D144-AC7C-B983A8ADFE57}"/>
              </a:ext>
            </a:extLst>
          </p:cNvPr>
          <p:cNvSpPr txBox="1"/>
          <p:nvPr/>
        </p:nvSpPr>
        <p:spPr bwMode="auto">
          <a:xfrm>
            <a:off x="3227379" y="5194514"/>
            <a:ext cx="5963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(Mo)</a:t>
            </a:r>
          </a:p>
        </p:txBody>
      </p:sp>
      <p:sp>
        <p:nvSpPr>
          <p:cNvPr id="31" name="TextBox 30">
            <a:extLst>
              <a:ext uri="{FF2B5EF4-FFF2-40B4-BE49-F238E27FC236}">
                <a16:creationId xmlns:a16="http://schemas.microsoft.com/office/drawing/2014/main" id="{325799DF-F29A-E942-8C5E-965ED4FFBB13}"/>
              </a:ext>
            </a:extLst>
          </p:cNvPr>
          <p:cNvSpPr txBox="1"/>
          <p:nvPr/>
        </p:nvSpPr>
        <p:spPr bwMode="auto">
          <a:xfrm rot="16200000">
            <a:off x="896615" y="3091094"/>
            <a:ext cx="31953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Probability</a:t>
            </a:r>
          </a:p>
        </p:txBody>
      </p:sp>
      <p:sp>
        <p:nvSpPr>
          <p:cNvPr id="30" name="TextBox 29">
            <a:extLst>
              <a:ext uri="{FF2B5EF4-FFF2-40B4-BE49-F238E27FC236}">
                <a16:creationId xmlns:a16="http://schemas.microsoft.com/office/drawing/2014/main" id="{BE3DB872-5BA5-0B4B-B91E-3E2627FEE392}"/>
              </a:ext>
            </a:extLst>
          </p:cNvPr>
          <p:cNvSpPr txBox="1"/>
          <p:nvPr/>
        </p:nvSpPr>
        <p:spPr bwMode="auto">
          <a:xfrm>
            <a:off x="2272009" y="1477836"/>
            <a:ext cx="954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0E77F284-D0FE-B646-BE02-FCBF30990590}"/>
              </a:ext>
            </a:extLst>
          </p:cNvPr>
          <p:cNvSpPr txBox="1"/>
          <p:nvPr/>
        </p:nvSpPr>
        <p:spPr bwMode="auto">
          <a:xfrm>
            <a:off x="2272009" y="2280574"/>
            <a:ext cx="954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34" name="TextBox 33">
            <a:extLst>
              <a:ext uri="{FF2B5EF4-FFF2-40B4-BE49-F238E27FC236}">
                <a16:creationId xmlns:a16="http://schemas.microsoft.com/office/drawing/2014/main" id="{837CAECD-A8D3-0F4B-A4FA-8EA1710E0BD8}"/>
              </a:ext>
            </a:extLst>
          </p:cNvPr>
          <p:cNvSpPr txBox="1"/>
          <p:nvPr/>
        </p:nvSpPr>
        <p:spPr bwMode="auto">
          <a:xfrm>
            <a:off x="2272009" y="3083312"/>
            <a:ext cx="954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35" name="TextBox 34">
            <a:extLst>
              <a:ext uri="{FF2B5EF4-FFF2-40B4-BE49-F238E27FC236}">
                <a16:creationId xmlns:a16="http://schemas.microsoft.com/office/drawing/2014/main" id="{2345D750-9790-7147-9E40-810B887A4D85}"/>
              </a:ext>
            </a:extLst>
          </p:cNvPr>
          <p:cNvSpPr txBox="1"/>
          <p:nvPr/>
        </p:nvSpPr>
        <p:spPr bwMode="auto">
          <a:xfrm>
            <a:off x="2272009" y="3886050"/>
            <a:ext cx="954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36" name="TextBox 35">
            <a:extLst>
              <a:ext uri="{FF2B5EF4-FFF2-40B4-BE49-F238E27FC236}">
                <a16:creationId xmlns:a16="http://schemas.microsoft.com/office/drawing/2014/main" id="{823F88CE-0B8D-3C4D-B166-CF4F6D45E8F9}"/>
              </a:ext>
            </a:extLst>
          </p:cNvPr>
          <p:cNvSpPr txBox="1"/>
          <p:nvPr/>
        </p:nvSpPr>
        <p:spPr bwMode="auto">
          <a:xfrm>
            <a:off x="2272009" y="4688786"/>
            <a:ext cx="9545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7" name="TextBox 36">
            <a:extLst>
              <a:ext uri="{FF2B5EF4-FFF2-40B4-BE49-F238E27FC236}">
                <a16:creationId xmlns:a16="http://schemas.microsoft.com/office/drawing/2014/main" id="{778E39D4-9E25-6940-92B8-979D53A5535D}"/>
              </a:ext>
            </a:extLst>
          </p:cNvPr>
          <p:cNvSpPr txBox="1"/>
          <p:nvPr/>
        </p:nvSpPr>
        <p:spPr bwMode="auto">
          <a:xfrm>
            <a:off x="3784593" y="3851833"/>
            <a:ext cx="95459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b="0" dirty="0">
                <a:solidFill>
                  <a:schemeClr val="bg1"/>
                </a:solidFill>
                <a:latin typeface="Calibri" panose="020F0502020204030204" pitchFamily="34" charset="0"/>
              </a:rPr>
              <a:t>Fit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Unfit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Frail</a:t>
            </a:r>
          </a:p>
        </p:txBody>
      </p:sp>
      <p:cxnSp>
        <p:nvCxnSpPr>
          <p:cNvPr id="38" name="Straight Connector 37">
            <a:extLst>
              <a:ext uri="{FF2B5EF4-FFF2-40B4-BE49-F238E27FC236}">
                <a16:creationId xmlns:a16="http://schemas.microsoft.com/office/drawing/2014/main" id="{3A539852-95D6-6A4C-93B8-6C1480AAE2F0}"/>
              </a:ext>
            </a:extLst>
          </p:cNvPr>
          <p:cNvCxnSpPr>
            <a:cxnSpLocks/>
          </p:cNvCxnSpPr>
          <p:nvPr/>
        </p:nvCxnSpPr>
        <p:spPr bwMode="auto">
          <a:xfrm>
            <a:off x="3489414" y="4012365"/>
            <a:ext cx="295179" cy="0"/>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E4A8DD2-DA2C-0B40-AC99-FFF13BAAC113}"/>
              </a:ext>
            </a:extLst>
          </p:cNvPr>
          <p:cNvCxnSpPr>
            <a:cxnSpLocks/>
          </p:cNvCxnSpPr>
          <p:nvPr/>
        </p:nvCxnSpPr>
        <p:spPr bwMode="auto">
          <a:xfrm>
            <a:off x="3489414" y="4305442"/>
            <a:ext cx="295179" cy="0"/>
          </a:xfrm>
          <a:prstGeom prst="line">
            <a:avLst/>
          </a:prstGeom>
          <a:noFill/>
          <a:ln w="28575"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316C171-84BA-2844-9963-A11E5474B101}"/>
              </a:ext>
            </a:extLst>
          </p:cNvPr>
          <p:cNvCxnSpPr>
            <a:cxnSpLocks/>
          </p:cNvCxnSpPr>
          <p:nvPr/>
        </p:nvCxnSpPr>
        <p:spPr bwMode="auto">
          <a:xfrm>
            <a:off x="3489414" y="4598519"/>
            <a:ext cx="295179" cy="0"/>
          </a:xfrm>
          <a:prstGeom prst="line">
            <a:avLst/>
          </a:prstGeom>
          <a:noFill/>
          <a:ln w="28575" cap="flat" cmpd="sng" algn="ctr">
            <a:solidFill>
              <a:schemeClr val="accent4"/>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CD8BECDA-E22E-B842-8770-C35CFD84216B}"/>
              </a:ext>
            </a:extLst>
          </p:cNvPr>
          <p:cNvSpPr txBox="1"/>
          <p:nvPr/>
        </p:nvSpPr>
        <p:spPr bwMode="auto">
          <a:xfrm>
            <a:off x="8932618"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43" name="TextBox 42">
            <a:extLst>
              <a:ext uri="{FF2B5EF4-FFF2-40B4-BE49-F238E27FC236}">
                <a16:creationId xmlns:a16="http://schemas.microsoft.com/office/drawing/2014/main" id="{FF4575D3-F74A-7D4E-B731-EE60CA471DB6}"/>
              </a:ext>
            </a:extLst>
          </p:cNvPr>
          <p:cNvSpPr txBox="1"/>
          <p:nvPr/>
        </p:nvSpPr>
        <p:spPr bwMode="auto">
          <a:xfrm>
            <a:off x="3012346"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4F90099E-AD34-7447-AE32-BC4C522E9CD9}"/>
              </a:ext>
            </a:extLst>
          </p:cNvPr>
          <p:cNvSpPr txBox="1"/>
          <p:nvPr/>
        </p:nvSpPr>
        <p:spPr bwMode="auto">
          <a:xfrm>
            <a:off x="3752380"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5" name="TextBox 44">
            <a:extLst>
              <a:ext uri="{FF2B5EF4-FFF2-40B4-BE49-F238E27FC236}">
                <a16:creationId xmlns:a16="http://schemas.microsoft.com/office/drawing/2014/main" id="{7F6759B6-B5DA-7A46-A09A-E007B79A1BF2}"/>
              </a:ext>
            </a:extLst>
          </p:cNvPr>
          <p:cNvSpPr txBox="1"/>
          <p:nvPr/>
        </p:nvSpPr>
        <p:spPr bwMode="auto">
          <a:xfrm>
            <a:off x="4492414"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6" name="TextBox 45">
            <a:extLst>
              <a:ext uri="{FF2B5EF4-FFF2-40B4-BE49-F238E27FC236}">
                <a16:creationId xmlns:a16="http://schemas.microsoft.com/office/drawing/2014/main" id="{6174F4F9-9E97-5846-AD37-8BF2F4685359}"/>
              </a:ext>
            </a:extLst>
          </p:cNvPr>
          <p:cNvSpPr txBox="1"/>
          <p:nvPr/>
        </p:nvSpPr>
        <p:spPr bwMode="auto">
          <a:xfrm>
            <a:off x="5232448"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7" name="TextBox 46">
            <a:extLst>
              <a:ext uri="{FF2B5EF4-FFF2-40B4-BE49-F238E27FC236}">
                <a16:creationId xmlns:a16="http://schemas.microsoft.com/office/drawing/2014/main" id="{051E1178-A078-4146-B74E-207983E924A2}"/>
              </a:ext>
            </a:extLst>
          </p:cNvPr>
          <p:cNvSpPr txBox="1"/>
          <p:nvPr/>
        </p:nvSpPr>
        <p:spPr bwMode="auto">
          <a:xfrm>
            <a:off x="5972482"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8" name="TextBox 47">
            <a:extLst>
              <a:ext uri="{FF2B5EF4-FFF2-40B4-BE49-F238E27FC236}">
                <a16:creationId xmlns:a16="http://schemas.microsoft.com/office/drawing/2014/main" id="{E64A164D-7EE3-2844-8766-0843104613EA}"/>
              </a:ext>
            </a:extLst>
          </p:cNvPr>
          <p:cNvSpPr txBox="1"/>
          <p:nvPr/>
        </p:nvSpPr>
        <p:spPr bwMode="auto">
          <a:xfrm>
            <a:off x="6712516"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9" name="TextBox 48">
            <a:extLst>
              <a:ext uri="{FF2B5EF4-FFF2-40B4-BE49-F238E27FC236}">
                <a16:creationId xmlns:a16="http://schemas.microsoft.com/office/drawing/2014/main" id="{922FFDB9-DFD5-3548-B732-48B2E1F996E1}"/>
              </a:ext>
            </a:extLst>
          </p:cNvPr>
          <p:cNvSpPr txBox="1"/>
          <p:nvPr/>
        </p:nvSpPr>
        <p:spPr bwMode="auto">
          <a:xfrm>
            <a:off x="7452550"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0" name="TextBox 49">
            <a:extLst>
              <a:ext uri="{FF2B5EF4-FFF2-40B4-BE49-F238E27FC236}">
                <a16:creationId xmlns:a16="http://schemas.microsoft.com/office/drawing/2014/main" id="{829F1249-4EC4-2747-80CC-17CF227695E9}"/>
              </a:ext>
            </a:extLst>
          </p:cNvPr>
          <p:cNvSpPr txBox="1"/>
          <p:nvPr/>
        </p:nvSpPr>
        <p:spPr bwMode="auto">
          <a:xfrm>
            <a:off x="8192584" y="4905455"/>
            <a:ext cx="486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1" name="TextBox 50">
            <a:extLst>
              <a:ext uri="{FF2B5EF4-FFF2-40B4-BE49-F238E27FC236}">
                <a16:creationId xmlns:a16="http://schemas.microsoft.com/office/drawing/2014/main" id="{89EBF3D2-CBCA-7D4B-9330-1D0CB24FCA94}"/>
              </a:ext>
            </a:extLst>
          </p:cNvPr>
          <p:cNvSpPr txBox="1"/>
          <p:nvPr/>
        </p:nvSpPr>
        <p:spPr bwMode="auto">
          <a:xfrm>
            <a:off x="2051753" y="5057771"/>
            <a:ext cx="124039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dirty="0">
                <a:solidFill>
                  <a:schemeClr val="bg1"/>
                </a:solidFill>
                <a:latin typeface="Calibri" panose="020F0502020204030204" pitchFamily="34" charset="0"/>
              </a:rPr>
              <a:t>Patients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at Risk, n</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Fit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Unfit</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Frail</a:t>
            </a:r>
          </a:p>
        </p:txBody>
      </p:sp>
      <p:sp>
        <p:nvSpPr>
          <p:cNvPr id="53" name="TextBox 52">
            <a:extLst>
              <a:ext uri="{FF2B5EF4-FFF2-40B4-BE49-F238E27FC236}">
                <a16:creationId xmlns:a16="http://schemas.microsoft.com/office/drawing/2014/main" id="{1D6CB3A6-2D1A-6D4F-B7BC-D4439255D73C}"/>
              </a:ext>
            </a:extLst>
          </p:cNvPr>
          <p:cNvSpPr txBox="1"/>
          <p:nvPr/>
        </p:nvSpPr>
        <p:spPr bwMode="auto">
          <a:xfrm>
            <a:off x="2827208"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636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323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204</a:t>
            </a:r>
          </a:p>
        </p:txBody>
      </p:sp>
      <p:sp>
        <p:nvSpPr>
          <p:cNvPr id="61" name="TextBox 60">
            <a:extLst>
              <a:ext uri="{FF2B5EF4-FFF2-40B4-BE49-F238E27FC236}">
                <a16:creationId xmlns:a16="http://schemas.microsoft.com/office/drawing/2014/main" id="{EE3C1A2E-434F-6746-842C-19B4C8647939}"/>
              </a:ext>
            </a:extLst>
          </p:cNvPr>
          <p:cNvSpPr txBox="1"/>
          <p:nvPr/>
        </p:nvSpPr>
        <p:spPr bwMode="auto">
          <a:xfrm>
            <a:off x="3576113"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581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276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143</a:t>
            </a:r>
          </a:p>
        </p:txBody>
      </p:sp>
      <p:sp>
        <p:nvSpPr>
          <p:cNvPr id="62" name="TextBox 61">
            <a:extLst>
              <a:ext uri="{FF2B5EF4-FFF2-40B4-BE49-F238E27FC236}">
                <a16:creationId xmlns:a16="http://schemas.microsoft.com/office/drawing/2014/main" id="{87B7F6AB-B453-1D4F-B272-7013A979DB54}"/>
              </a:ext>
            </a:extLst>
          </p:cNvPr>
          <p:cNvSpPr txBox="1"/>
          <p:nvPr/>
        </p:nvSpPr>
        <p:spPr bwMode="auto">
          <a:xfrm>
            <a:off x="4325018"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222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105</a:t>
            </a:r>
          </a:p>
        </p:txBody>
      </p:sp>
      <p:sp>
        <p:nvSpPr>
          <p:cNvPr id="63" name="TextBox 62">
            <a:extLst>
              <a:ext uri="{FF2B5EF4-FFF2-40B4-BE49-F238E27FC236}">
                <a16:creationId xmlns:a16="http://schemas.microsoft.com/office/drawing/2014/main" id="{67238A45-0C7B-0749-8DB7-4B9067A92EE1}"/>
              </a:ext>
            </a:extLst>
          </p:cNvPr>
          <p:cNvSpPr txBox="1"/>
          <p:nvPr/>
        </p:nvSpPr>
        <p:spPr bwMode="auto">
          <a:xfrm>
            <a:off x="5073923"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413</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76</a:t>
            </a:r>
          </a:p>
        </p:txBody>
      </p:sp>
      <p:sp>
        <p:nvSpPr>
          <p:cNvPr id="64" name="TextBox 63">
            <a:extLst>
              <a:ext uri="{FF2B5EF4-FFF2-40B4-BE49-F238E27FC236}">
                <a16:creationId xmlns:a16="http://schemas.microsoft.com/office/drawing/2014/main" id="{76F73E91-9F9D-E648-BFF1-89B77BC9F957}"/>
              </a:ext>
            </a:extLst>
          </p:cNvPr>
          <p:cNvSpPr txBox="1"/>
          <p:nvPr/>
        </p:nvSpPr>
        <p:spPr bwMode="auto">
          <a:xfrm>
            <a:off x="5822828"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127</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59</a:t>
            </a:r>
          </a:p>
        </p:txBody>
      </p:sp>
      <p:sp>
        <p:nvSpPr>
          <p:cNvPr id="65" name="TextBox 64">
            <a:extLst>
              <a:ext uri="{FF2B5EF4-FFF2-40B4-BE49-F238E27FC236}">
                <a16:creationId xmlns:a16="http://schemas.microsoft.com/office/drawing/2014/main" id="{699E2BCF-F469-B74C-8AB6-93D6E443CF60}"/>
              </a:ext>
            </a:extLst>
          </p:cNvPr>
          <p:cNvSpPr txBox="1"/>
          <p:nvPr/>
        </p:nvSpPr>
        <p:spPr bwMode="auto">
          <a:xfrm>
            <a:off x="6571733"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86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50</a:t>
            </a:r>
          </a:p>
        </p:txBody>
      </p:sp>
      <p:sp>
        <p:nvSpPr>
          <p:cNvPr id="66" name="TextBox 65">
            <a:extLst>
              <a:ext uri="{FF2B5EF4-FFF2-40B4-BE49-F238E27FC236}">
                <a16:creationId xmlns:a16="http://schemas.microsoft.com/office/drawing/2014/main" id="{B65FE70F-024C-6D42-9DF4-C3D9FCFCC272}"/>
              </a:ext>
            </a:extLst>
          </p:cNvPr>
          <p:cNvSpPr txBox="1"/>
          <p:nvPr/>
        </p:nvSpPr>
        <p:spPr bwMode="auto">
          <a:xfrm>
            <a:off x="7320638"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166</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49</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36</a:t>
            </a:r>
          </a:p>
        </p:txBody>
      </p:sp>
      <p:sp>
        <p:nvSpPr>
          <p:cNvPr id="67" name="TextBox 66">
            <a:extLst>
              <a:ext uri="{FF2B5EF4-FFF2-40B4-BE49-F238E27FC236}">
                <a16:creationId xmlns:a16="http://schemas.microsoft.com/office/drawing/2014/main" id="{161AEE5C-DFDB-FC4C-AAFF-BE8778B1D20F}"/>
              </a:ext>
            </a:extLst>
          </p:cNvPr>
          <p:cNvSpPr txBox="1"/>
          <p:nvPr/>
        </p:nvSpPr>
        <p:spPr bwMode="auto">
          <a:xfrm>
            <a:off x="8069543"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24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17</a:t>
            </a:r>
          </a:p>
        </p:txBody>
      </p:sp>
      <p:sp>
        <p:nvSpPr>
          <p:cNvPr id="68" name="TextBox 67">
            <a:extLst>
              <a:ext uri="{FF2B5EF4-FFF2-40B4-BE49-F238E27FC236}">
                <a16:creationId xmlns:a16="http://schemas.microsoft.com/office/drawing/2014/main" id="{44FD7F1B-E3C1-3747-B52B-05C5F763735F}"/>
              </a:ext>
            </a:extLst>
          </p:cNvPr>
          <p:cNvSpPr txBox="1"/>
          <p:nvPr/>
        </p:nvSpPr>
        <p:spPr bwMode="auto">
          <a:xfrm>
            <a:off x="8818444" y="5600592"/>
            <a:ext cx="84504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10</a:t>
            </a:r>
          </a:p>
        </p:txBody>
      </p:sp>
      <p:grpSp>
        <p:nvGrpSpPr>
          <p:cNvPr id="70" name="Group 69">
            <a:extLst>
              <a:ext uri="{FF2B5EF4-FFF2-40B4-BE49-F238E27FC236}">
                <a16:creationId xmlns:a16="http://schemas.microsoft.com/office/drawing/2014/main" id="{4FC0F1F2-2E1D-ED40-9452-E81817002AE1}"/>
              </a:ext>
            </a:extLst>
          </p:cNvPr>
          <p:cNvGrpSpPr/>
          <p:nvPr/>
        </p:nvGrpSpPr>
        <p:grpSpPr>
          <a:xfrm>
            <a:off x="3259013" y="1670538"/>
            <a:ext cx="5972910" cy="1940170"/>
            <a:chOff x="3259013" y="1670538"/>
            <a:chExt cx="5972910" cy="1940170"/>
          </a:xfrm>
        </p:grpSpPr>
        <p:sp>
          <p:nvSpPr>
            <p:cNvPr id="39" name="Freeform 38">
              <a:extLst>
                <a:ext uri="{FF2B5EF4-FFF2-40B4-BE49-F238E27FC236}">
                  <a16:creationId xmlns:a16="http://schemas.microsoft.com/office/drawing/2014/main" id="{005364C1-8DC0-1B44-B717-ACFD7F0CBFE5}"/>
                </a:ext>
              </a:extLst>
            </p:cNvPr>
            <p:cNvSpPr/>
            <p:nvPr/>
          </p:nvSpPr>
          <p:spPr bwMode="auto">
            <a:xfrm>
              <a:off x="4700954" y="2971800"/>
              <a:ext cx="4530969" cy="638908"/>
            </a:xfrm>
            <a:custGeom>
              <a:avLst/>
              <a:gdLst>
                <a:gd name="connsiteX0" fmla="*/ 4530969 w 4530969"/>
                <a:gd name="connsiteY0" fmla="*/ 638908 h 638908"/>
                <a:gd name="connsiteX1" fmla="*/ 3640015 w 4530969"/>
                <a:gd name="connsiteY1" fmla="*/ 638908 h 638908"/>
                <a:gd name="connsiteX2" fmla="*/ 3640015 w 4530969"/>
                <a:gd name="connsiteY2" fmla="*/ 580292 h 638908"/>
                <a:gd name="connsiteX3" fmla="*/ 3470031 w 4530969"/>
                <a:gd name="connsiteY3" fmla="*/ 580292 h 638908"/>
                <a:gd name="connsiteX4" fmla="*/ 3470031 w 4530969"/>
                <a:gd name="connsiteY4" fmla="*/ 580292 h 638908"/>
                <a:gd name="connsiteX5" fmla="*/ 3470031 w 4530969"/>
                <a:gd name="connsiteY5" fmla="*/ 580292 h 638908"/>
                <a:gd name="connsiteX6" fmla="*/ 3470031 w 4530969"/>
                <a:gd name="connsiteY6" fmla="*/ 527538 h 638908"/>
                <a:gd name="connsiteX7" fmla="*/ 2573215 w 4530969"/>
                <a:gd name="connsiteY7" fmla="*/ 527538 h 638908"/>
                <a:gd name="connsiteX8" fmla="*/ 2573215 w 4530969"/>
                <a:gd name="connsiteY8" fmla="*/ 474785 h 638908"/>
                <a:gd name="connsiteX9" fmla="*/ 2397369 w 4530969"/>
                <a:gd name="connsiteY9" fmla="*/ 474785 h 638908"/>
                <a:gd name="connsiteX10" fmla="*/ 2397369 w 4530969"/>
                <a:gd name="connsiteY10" fmla="*/ 433754 h 638908"/>
                <a:gd name="connsiteX11" fmla="*/ 2309446 w 4530969"/>
                <a:gd name="connsiteY11" fmla="*/ 433754 h 638908"/>
                <a:gd name="connsiteX12" fmla="*/ 2309446 w 4530969"/>
                <a:gd name="connsiteY12" fmla="*/ 398585 h 638908"/>
                <a:gd name="connsiteX13" fmla="*/ 2203938 w 4530969"/>
                <a:gd name="connsiteY13" fmla="*/ 398585 h 638908"/>
                <a:gd name="connsiteX14" fmla="*/ 2203938 w 4530969"/>
                <a:gd name="connsiteY14" fmla="*/ 363415 h 638908"/>
                <a:gd name="connsiteX15" fmla="*/ 1723292 w 4530969"/>
                <a:gd name="connsiteY15" fmla="*/ 363415 h 638908"/>
                <a:gd name="connsiteX16" fmla="*/ 1723292 w 4530969"/>
                <a:gd name="connsiteY16" fmla="*/ 345831 h 638908"/>
                <a:gd name="connsiteX17" fmla="*/ 1312984 w 4530969"/>
                <a:gd name="connsiteY17" fmla="*/ 345831 h 638908"/>
                <a:gd name="connsiteX18" fmla="*/ 1312984 w 4530969"/>
                <a:gd name="connsiteY18" fmla="*/ 322385 h 638908"/>
                <a:gd name="connsiteX19" fmla="*/ 1178169 w 4530969"/>
                <a:gd name="connsiteY19" fmla="*/ 322385 h 638908"/>
                <a:gd name="connsiteX20" fmla="*/ 1178169 w 4530969"/>
                <a:gd name="connsiteY20" fmla="*/ 281354 h 638908"/>
                <a:gd name="connsiteX21" fmla="*/ 1131277 w 4530969"/>
                <a:gd name="connsiteY21" fmla="*/ 281354 h 638908"/>
                <a:gd name="connsiteX22" fmla="*/ 1131277 w 4530969"/>
                <a:gd name="connsiteY22" fmla="*/ 246185 h 638908"/>
                <a:gd name="connsiteX23" fmla="*/ 820615 w 4530969"/>
                <a:gd name="connsiteY23" fmla="*/ 246185 h 638908"/>
                <a:gd name="connsiteX24" fmla="*/ 820615 w 4530969"/>
                <a:gd name="connsiteY24" fmla="*/ 228600 h 638908"/>
                <a:gd name="connsiteX25" fmla="*/ 720969 w 4530969"/>
                <a:gd name="connsiteY25" fmla="*/ 228600 h 638908"/>
                <a:gd name="connsiteX26" fmla="*/ 720969 w 4530969"/>
                <a:gd name="connsiteY26" fmla="*/ 199292 h 638908"/>
                <a:gd name="connsiteX27" fmla="*/ 539261 w 4530969"/>
                <a:gd name="connsiteY27" fmla="*/ 199292 h 638908"/>
                <a:gd name="connsiteX28" fmla="*/ 539261 w 4530969"/>
                <a:gd name="connsiteY28" fmla="*/ 152400 h 638908"/>
                <a:gd name="connsiteX29" fmla="*/ 381000 w 4530969"/>
                <a:gd name="connsiteY29" fmla="*/ 152400 h 638908"/>
                <a:gd name="connsiteX30" fmla="*/ 381000 w 4530969"/>
                <a:gd name="connsiteY30" fmla="*/ 76200 h 638908"/>
                <a:gd name="connsiteX31" fmla="*/ 222738 w 4530969"/>
                <a:gd name="connsiteY31" fmla="*/ 76200 h 638908"/>
                <a:gd name="connsiteX32" fmla="*/ 222738 w 4530969"/>
                <a:gd name="connsiteY32" fmla="*/ 0 h 638908"/>
                <a:gd name="connsiteX33" fmla="*/ 0 w 4530969"/>
                <a:gd name="connsiteY33" fmla="*/ 0 h 638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530969" h="638908">
                  <a:moveTo>
                    <a:pt x="4530969" y="638908"/>
                  </a:moveTo>
                  <a:lnTo>
                    <a:pt x="3640015" y="638908"/>
                  </a:lnTo>
                  <a:lnTo>
                    <a:pt x="3640015" y="580292"/>
                  </a:lnTo>
                  <a:lnTo>
                    <a:pt x="3470031" y="580292"/>
                  </a:lnTo>
                  <a:lnTo>
                    <a:pt x="3470031" y="580292"/>
                  </a:lnTo>
                  <a:lnTo>
                    <a:pt x="3470031" y="580292"/>
                  </a:lnTo>
                  <a:lnTo>
                    <a:pt x="3470031" y="527538"/>
                  </a:lnTo>
                  <a:lnTo>
                    <a:pt x="2573215" y="527538"/>
                  </a:lnTo>
                  <a:lnTo>
                    <a:pt x="2573215" y="474785"/>
                  </a:lnTo>
                  <a:lnTo>
                    <a:pt x="2397369" y="474785"/>
                  </a:lnTo>
                  <a:lnTo>
                    <a:pt x="2397369" y="433754"/>
                  </a:lnTo>
                  <a:lnTo>
                    <a:pt x="2309446" y="433754"/>
                  </a:lnTo>
                  <a:lnTo>
                    <a:pt x="2309446" y="398585"/>
                  </a:lnTo>
                  <a:lnTo>
                    <a:pt x="2203938" y="398585"/>
                  </a:lnTo>
                  <a:lnTo>
                    <a:pt x="2203938" y="363415"/>
                  </a:lnTo>
                  <a:lnTo>
                    <a:pt x="1723292" y="363415"/>
                  </a:lnTo>
                  <a:lnTo>
                    <a:pt x="1723292" y="345831"/>
                  </a:lnTo>
                  <a:lnTo>
                    <a:pt x="1312984" y="345831"/>
                  </a:lnTo>
                  <a:lnTo>
                    <a:pt x="1312984" y="322385"/>
                  </a:lnTo>
                  <a:lnTo>
                    <a:pt x="1178169" y="322385"/>
                  </a:lnTo>
                  <a:lnTo>
                    <a:pt x="1178169" y="281354"/>
                  </a:lnTo>
                  <a:lnTo>
                    <a:pt x="1131277" y="281354"/>
                  </a:lnTo>
                  <a:lnTo>
                    <a:pt x="1131277" y="246185"/>
                  </a:lnTo>
                  <a:lnTo>
                    <a:pt x="820615" y="246185"/>
                  </a:lnTo>
                  <a:lnTo>
                    <a:pt x="820615" y="228600"/>
                  </a:lnTo>
                  <a:lnTo>
                    <a:pt x="720969" y="228600"/>
                  </a:lnTo>
                  <a:lnTo>
                    <a:pt x="720969" y="199292"/>
                  </a:lnTo>
                  <a:lnTo>
                    <a:pt x="539261" y="199292"/>
                  </a:lnTo>
                  <a:lnTo>
                    <a:pt x="539261" y="152400"/>
                  </a:lnTo>
                  <a:lnTo>
                    <a:pt x="381000" y="152400"/>
                  </a:lnTo>
                  <a:lnTo>
                    <a:pt x="381000" y="76200"/>
                  </a:lnTo>
                  <a:lnTo>
                    <a:pt x="222738" y="76200"/>
                  </a:lnTo>
                  <a:lnTo>
                    <a:pt x="222738"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9" name="Freeform 68">
              <a:extLst>
                <a:ext uri="{FF2B5EF4-FFF2-40B4-BE49-F238E27FC236}">
                  <a16:creationId xmlns:a16="http://schemas.microsoft.com/office/drawing/2014/main" id="{3D7C9D77-02C2-E749-BA8F-824ADB6E0C23}"/>
                </a:ext>
              </a:extLst>
            </p:cNvPr>
            <p:cNvSpPr/>
            <p:nvPr/>
          </p:nvSpPr>
          <p:spPr bwMode="auto">
            <a:xfrm>
              <a:off x="3259013" y="1670538"/>
              <a:ext cx="1468437" cy="1301262"/>
            </a:xfrm>
            <a:custGeom>
              <a:avLst/>
              <a:gdLst>
                <a:gd name="connsiteX0" fmla="*/ 0 w 1453662"/>
                <a:gd name="connsiteY0" fmla="*/ 0 h 1301262"/>
                <a:gd name="connsiteX1" fmla="*/ 123093 w 1453662"/>
                <a:gd name="connsiteY1" fmla="*/ 0 h 1301262"/>
                <a:gd name="connsiteX2" fmla="*/ 123093 w 1453662"/>
                <a:gd name="connsiteY2" fmla="*/ 128954 h 1301262"/>
                <a:gd name="connsiteX3" fmla="*/ 193431 w 1453662"/>
                <a:gd name="connsiteY3" fmla="*/ 128954 h 1301262"/>
                <a:gd name="connsiteX4" fmla="*/ 193431 w 1453662"/>
                <a:gd name="connsiteY4" fmla="*/ 240324 h 1301262"/>
                <a:gd name="connsiteX5" fmla="*/ 275493 w 1453662"/>
                <a:gd name="connsiteY5" fmla="*/ 240324 h 1301262"/>
                <a:gd name="connsiteX6" fmla="*/ 375139 w 1453662"/>
                <a:gd name="connsiteY6" fmla="*/ 457200 h 1301262"/>
                <a:gd name="connsiteX7" fmla="*/ 463062 w 1453662"/>
                <a:gd name="connsiteY7" fmla="*/ 550985 h 1301262"/>
                <a:gd name="connsiteX8" fmla="*/ 463062 w 1453662"/>
                <a:gd name="connsiteY8" fmla="*/ 615462 h 1301262"/>
                <a:gd name="connsiteX9" fmla="*/ 556847 w 1453662"/>
                <a:gd name="connsiteY9" fmla="*/ 615462 h 1301262"/>
                <a:gd name="connsiteX10" fmla="*/ 556847 w 1453662"/>
                <a:gd name="connsiteY10" fmla="*/ 685800 h 1301262"/>
                <a:gd name="connsiteX11" fmla="*/ 556847 w 1453662"/>
                <a:gd name="connsiteY11" fmla="*/ 685800 h 1301262"/>
                <a:gd name="connsiteX12" fmla="*/ 556847 w 1453662"/>
                <a:gd name="connsiteY12" fmla="*/ 685800 h 1301262"/>
                <a:gd name="connsiteX13" fmla="*/ 556847 w 1453662"/>
                <a:gd name="connsiteY13" fmla="*/ 685800 h 1301262"/>
                <a:gd name="connsiteX14" fmla="*/ 609600 w 1453662"/>
                <a:gd name="connsiteY14" fmla="*/ 685800 h 1301262"/>
                <a:gd name="connsiteX15" fmla="*/ 609600 w 1453662"/>
                <a:gd name="connsiteY15" fmla="*/ 773724 h 1301262"/>
                <a:gd name="connsiteX16" fmla="*/ 703385 w 1453662"/>
                <a:gd name="connsiteY16" fmla="*/ 773724 h 1301262"/>
                <a:gd name="connsiteX17" fmla="*/ 703385 w 1453662"/>
                <a:gd name="connsiteY17" fmla="*/ 814754 h 1301262"/>
                <a:gd name="connsiteX18" fmla="*/ 791308 w 1453662"/>
                <a:gd name="connsiteY18" fmla="*/ 814754 h 1301262"/>
                <a:gd name="connsiteX19" fmla="*/ 791308 w 1453662"/>
                <a:gd name="connsiteY19" fmla="*/ 844062 h 1301262"/>
                <a:gd name="connsiteX20" fmla="*/ 879231 w 1453662"/>
                <a:gd name="connsiteY20" fmla="*/ 844062 h 1301262"/>
                <a:gd name="connsiteX21" fmla="*/ 879231 w 1453662"/>
                <a:gd name="connsiteY21" fmla="*/ 937847 h 1301262"/>
                <a:gd name="connsiteX22" fmla="*/ 996462 w 1453662"/>
                <a:gd name="connsiteY22" fmla="*/ 937847 h 1301262"/>
                <a:gd name="connsiteX23" fmla="*/ 996462 w 1453662"/>
                <a:gd name="connsiteY23" fmla="*/ 1014047 h 1301262"/>
                <a:gd name="connsiteX24" fmla="*/ 1172308 w 1453662"/>
                <a:gd name="connsiteY24" fmla="*/ 1014047 h 1301262"/>
                <a:gd name="connsiteX25" fmla="*/ 1172308 w 1453662"/>
                <a:gd name="connsiteY25" fmla="*/ 1066800 h 1301262"/>
                <a:gd name="connsiteX26" fmla="*/ 1236785 w 1453662"/>
                <a:gd name="connsiteY26" fmla="*/ 1066800 h 1301262"/>
                <a:gd name="connsiteX27" fmla="*/ 1236785 w 1453662"/>
                <a:gd name="connsiteY27" fmla="*/ 1148862 h 1301262"/>
                <a:gd name="connsiteX28" fmla="*/ 1295400 w 1453662"/>
                <a:gd name="connsiteY28" fmla="*/ 1148862 h 1301262"/>
                <a:gd name="connsiteX29" fmla="*/ 1295400 w 1453662"/>
                <a:gd name="connsiteY29" fmla="*/ 1201616 h 1301262"/>
                <a:gd name="connsiteX30" fmla="*/ 1400908 w 1453662"/>
                <a:gd name="connsiteY30" fmla="*/ 1201616 h 1301262"/>
                <a:gd name="connsiteX31" fmla="*/ 1400908 w 1453662"/>
                <a:gd name="connsiteY31" fmla="*/ 1260231 h 1301262"/>
                <a:gd name="connsiteX32" fmla="*/ 1453662 w 1453662"/>
                <a:gd name="connsiteY32" fmla="*/ 1260231 h 1301262"/>
                <a:gd name="connsiteX33" fmla="*/ 1453662 w 1453662"/>
                <a:gd name="connsiteY33" fmla="*/ 1301262 h 1301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453662" h="1301262">
                  <a:moveTo>
                    <a:pt x="0" y="0"/>
                  </a:moveTo>
                  <a:lnTo>
                    <a:pt x="123093" y="0"/>
                  </a:lnTo>
                  <a:lnTo>
                    <a:pt x="123093" y="128954"/>
                  </a:lnTo>
                  <a:lnTo>
                    <a:pt x="193431" y="128954"/>
                  </a:lnTo>
                  <a:lnTo>
                    <a:pt x="193431" y="240324"/>
                  </a:lnTo>
                  <a:lnTo>
                    <a:pt x="275493" y="240324"/>
                  </a:lnTo>
                  <a:lnTo>
                    <a:pt x="375139" y="457200"/>
                  </a:lnTo>
                  <a:lnTo>
                    <a:pt x="463062" y="550985"/>
                  </a:lnTo>
                  <a:lnTo>
                    <a:pt x="463062" y="615462"/>
                  </a:lnTo>
                  <a:lnTo>
                    <a:pt x="556847" y="615462"/>
                  </a:lnTo>
                  <a:lnTo>
                    <a:pt x="556847" y="685800"/>
                  </a:lnTo>
                  <a:lnTo>
                    <a:pt x="556847" y="685800"/>
                  </a:lnTo>
                  <a:lnTo>
                    <a:pt x="556847" y="685800"/>
                  </a:lnTo>
                  <a:lnTo>
                    <a:pt x="556847" y="685800"/>
                  </a:lnTo>
                  <a:lnTo>
                    <a:pt x="609600" y="685800"/>
                  </a:lnTo>
                  <a:lnTo>
                    <a:pt x="609600" y="773724"/>
                  </a:lnTo>
                  <a:lnTo>
                    <a:pt x="703385" y="773724"/>
                  </a:lnTo>
                  <a:lnTo>
                    <a:pt x="703385" y="814754"/>
                  </a:lnTo>
                  <a:lnTo>
                    <a:pt x="791308" y="814754"/>
                  </a:lnTo>
                  <a:lnTo>
                    <a:pt x="791308" y="844062"/>
                  </a:lnTo>
                  <a:lnTo>
                    <a:pt x="879231" y="844062"/>
                  </a:lnTo>
                  <a:lnTo>
                    <a:pt x="879231" y="937847"/>
                  </a:lnTo>
                  <a:lnTo>
                    <a:pt x="996462" y="937847"/>
                  </a:lnTo>
                  <a:lnTo>
                    <a:pt x="996462" y="1014047"/>
                  </a:lnTo>
                  <a:lnTo>
                    <a:pt x="1172308" y="1014047"/>
                  </a:lnTo>
                  <a:lnTo>
                    <a:pt x="1172308" y="1066800"/>
                  </a:lnTo>
                  <a:lnTo>
                    <a:pt x="1236785" y="1066800"/>
                  </a:lnTo>
                  <a:lnTo>
                    <a:pt x="1236785" y="1148862"/>
                  </a:lnTo>
                  <a:lnTo>
                    <a:pt x="1295400" y="1148862"/>
                  </a:lnTo>
                  <a:lnTo>
                    <a:pt x="1295400" y="1201616"/>
                  </a:lnTo>
                  <a:lnTo>
                    <a:pt x="1400908" y="1201616"/>
                  </a:lnTo>
                  <a:lnTo>
                    <a:pt x="1400908" y="1260231"/>
                  </a:lnTo>
                  <a:lnTo>
                    <a:pt x="1453662" y="1260231"/>
                  </a:lnTo>
                  <a:lnTo>
                    <a:pt x="1453662" y="1301262"/>
                  </a:lnTo>
                </a:path>
              </a:pathLst>
            </a:custGeom>
            <a:noFill/>
            <a:ln w="28575">
              <a:solidFill>
                <a:schemeClr val="accent4"/>
              </a:solidFill>
              <a:miter lim="800000"/>
              <a:headEnd/>
              <a:tailEnd/>
            </a:ln>
          </p:spPr>
          <p:txBody>
            <a:bodyPr rtlCol="0" anchor="ctr"/>
            <a:lstStyle/>
            <a:p>
              <a:pPr algn="ctr"/>
              <a:endParaRPr lang="en-US" dirty="0"/>
            </a:p>
          </p:txBody>
        </p:sp>
      </p:grpSp>
      <p:sp>
        <p:nvSpPr>
          <p:cNvPr id="76" name="Freeform 75">
            <a:extLst>
              <a:ext uri="{FF2B5EF4-FFF2-40B4-BE49-F238E27FC236}">
                <a16:creationId xmlns:a16="http://schemas.microsoft.com/office/drawing/2014/main" id="{DE1F0EAC-163F-A94C-A7C0-8937E79C021C}"/>
              </a:ext>
            </a:extLst>
          </p:cNvPr>
          <p:cNvSpPr/>
          <p:nvPr/>
        </p:nvSpPr>
        <p:spPr bwMode="auto">
          <a:xfrm>
            <a:off x="3282462" y="1682262"/>
            <a:ext cx="6137030" cy="1559169"/>
          </a:xfrm>
          <a:custGeom>
            <a:avLst/>
            <a:gdLst>
              <a:gd name="connsiteX0" fmla="*/ 6137030 w 6137030"/>
              <a:gd name="connsiteY0" fmla="*/ 1559169 h 1559169"/>
              <a:gd name="connsiteX1" fmla="*/ 5187461 w 6137030"/>
              <a:gd name="connsiteY1" fmla="*/ 1559169 h 1559169"/>
              <a:gd name="connsiteX2" fmla="*/ 5187461 w 6137030"/>
              <a:gd name="connsiteY2" fmla="*/ 1488830 h 1559169"/>
              <a:gd name="connsiteX3" fmla="*/ 4988169 w 6137030"/>
              <a:gd name="connsiteY3" fmla="*/ 1488830 h 1559169"/>
              <a:gd name="connsiteX4" fmla="*/ 4988169 w 6137030"/>
              <a:gd name="connsiteY4" fmla="*/ 1424353 h 1559169"/>
              <a:gd name="connsiteX5" fmla="*/ 4882661 w 6137030"/>
              <a:gd name="connsiteY5" fmla="*/ 1424353 h 1559169"/>
              <a:gd name="connsiteX6" fmla="*/ 4882661 w 6137030"/>
              <a:gd name="connsiteY6" fmla="*/ 1371600 h 1559169"/>
              <a:gd name="connsiteX7" fmla="*/ 4618892 w 6137030"/>
              <a:gd name="connsiteY7" fmla="*/ 1371600 h 1559169"/>
              <a:gd name="connsiteX8" fmla="*/ 4618892 w 6137030"/>
              <a:gd name="connsiteY8" fmla="*/ 1342292 h 1559169"/>
              <a:gd name="connsiteX9" fmla="*/ 3956538 w 6137030"/>
              <a:gd name="connsiteY9" fmla="*/ 1342292 h 1559169"/>
              <a:gd name="connsiteX10" fmla="*/ 3956538 w 6137030"/>
              <a:gd name="connsiteY10" fmla="*/ 1342292 h 1559169"/>
              <a:gd name="connsiteX11" fmla="*/ 3956538 w 6137030"/>
              <a:gd name="connsiteY11" fmla="*/ 1342292 h 1559169"/>
              <a:gd name="connsiteX12" fmla="*/ 3956538 w 6137030"/>
              <a:gd name="connsiteY12" fmla="*/ 1342292 h 1559169"/>
              <a:gd name="connsiteX13" fmla="*/ 3956538 w 6137030"/>
              <a:gd name="connsiteY13" fmla="*/ 1307123 h 1559169"/>
              <a:gd name="connsiteX14" fmla="*/ 3733800 w 6137030"/>
              <a:gd name="connsiteY14" fmla="*/ 1307123 h 1559169"/>
              <a:gd name="connsiteX15" fmla="*/ 3733800 w 6137030"/>
              <a:gd name="connsiteY15" fmla="*/ 1307123 h 1559169"/>
              <a:gd name="connsiteX16" fmla="*/ 3733800 w 6137030"/>
              <a:gd name="connsiteY16" fmla="*/ 1307123 h 1559169"/>
              <a:gd name="connsiteX17" fmla="*/ 3733800 w 6137030"/>
              <a:gd name="connsiteY17" fmla="*/ 1260230 h 1559169"/>
              <a:gd name="connsiteX18" fmla="*/ 3458307 w 6137030"/>
              <a:gd name="connsiteY18" fmla="*/ 1260230 h 1559169"/>
              <a:gd name="connsiteX19" fmla="*/ 3458307 w 6137030"/>
              <a:gd name="connsiteY19" fmla="*/ 1189892 h 1559169"/>
              <a:gd name="connsiteX20" fmla="*/ 3364523 w 6137030"/>
              <a:gd name="connsiteY20" fmla="*/ 1189892 h 1559169"/>
              <a:gd name="connsiteX21" fmla="*/ 3364523 w 6137030"/>
              <a:gd name="connsiteY21" fmla="*/ 1160584 h 1559169"/>
              <a:gd name="connsiteX22" fmla="*/ 3012830 w 6137030"/>
              <a:gd name="connsiteY22" fmla="*/ 1160584 h 1559169"/>
              <a:gd name="connsiteX23" fmla="*/ 3012830 w 6137030"/>
              <a:gd name="connsiteY23" fmla="*/ 1160584 h 1559169"/>
              <a:gd name="connsiteX24" fmla="*/ 2971799 w 6137030"/>
              <a:gd name="connsiteY24" fmla="*/ 1119553 h 1559169"/>
              <a:gd name="connsiteX25" fmla="*/ 2948353 w 6137030"/>
              <a:gd name="connsiteY25" fmla="*/ 1096107 h 1559169"/>
              <a:gd name="connsiteX26" fmla="*/ 2661138 w 6137030"/>
              <a:gd name="connsiteY26" fmla="*/ 1096107 h 1559169"/>
              <a:gd name="connsiteX27" fmla="*/ 2661138 w 6137030"/>
              <a:gd name="connsiteY27" fmla="*/ 1096107 h 1559169"/>
              <a:gd name="connsiteX28" fmla="*/ 2596661 w 6137030"/>
              <a:gd name="connsiteY28" fmla="*/ 1096107 h 1559169"/>
              <a:gd name="connsiteX29" fmla="*/ 2596661 w 6137030"/>
              <a:gd name="connsiteY29" fmla="*/ 1049215 h 1559169"/>
              <a:gd name="connsiteX30" fmla="*/ 2491153 w 6137030"/>
              <a:gd name="connsiteY30" fmla="*/ 1049215 h 1559169"/>
              <a:gd name="connsiteX31" fmla="*/ 2508738 w 6137030"/>
              <a:gd name="connsiteY31" fmla="*/ 1031630 h 1559169"/>
              <a:gd name="connsiteX32" fmla="*/ 2315307 w 6137030"/>
              <a:gd name="connsiteY32" fmla="*/ 1031630 h 1559169"/>
              <a:gd name="connsiteX33" fmla="*/ 2315307 w 6137030"/>
              <a:gd name="connsiteY33" fmla="*/ 984738 h 1559169"/>
              <a:gd name="connsiteX34" fmla="*/ 2203938 w 6137030"/>
              <a:gd name="connsiteY34" fmla="*/ 984738 h 1559169"/>
              <a:gd name="connsiteX35" fmla="*/ 2203938 w 6137030"/>
              <a:gd name="connsiteY35" fmla="*/ 943707 h 1559169"/>
              <a:gd name="connsiteX36" fmla="*/ 1998784 w 6137030"/>
              <a:gd name="connsiteY36" fmla="*/ 943707 h 1559169"/>
              <a:gd name="connsiteX37" fmla="*/ 1998784 w 6137030"/>
              <a:gd name="connsiteY37" fmla="*/ 890953 h 1559169"/>
              <a:gd name="connsiteX38" fmla="*/ 1799492 w 6137030"/>
              <a:gd name="connsiteY38" fmla="*/ 890953 h 1559169"/>
              <a:gd name="connsiteX39" fmla="*/ 1799492 w 6137030"/>
              <a:gd name="connsiteY39" fmla="*/ 890953 h 1559169"/>
              <a:gd name="connsiteX40" fmla="*/ 1799492 w 6137030"/>
              <a:gd name="connsiteY40" fmla="*/ 855784 h 1559169"/>
              <a:gd name="connsiteX41" fmla="*/ 1711569 w 6137030"/>
              <a:gd name="connsiteY41" fmla="*/ 855784 h 1559169"/>
              <a:gd name="connsiteX42" fmla="*/ 1641230 w 6137030"/>
              <a:gd name="connsiteY42" fmla="*/ 750276 h 1559169"/>
              <a:gd name="connsiteX43" fmla="*/ 1541584 w 6137030"/>
              <a:gd name="connsiteY43" fmla="*/ 750276 h 1559169"/>
              <a:gd name="connsiteX44" fmla="*/ 1547446 w 6137030"/>
              <a:gd name="connsiteY44" fmla="*/ 685800 h 1559169"/>
              <a:gd name="connsiteX45" fmla="*/ 1459523 w 6137030"/>
              <a:gd name="connsiteY45" fmla="*/ 697523 h 1559169"/>
              <a:gd name="connsiteX46" fmla="*/ 1471246 w 6137030"/>
              <a:gd name="connsiteY46" fmla="*/ 662353 h 1559169"/>
              <a:gd name="connsiteX47" fmla="*/ 1383323 w 6137030"/>
              <a:gd name="connsiteY47" fmla="*/ 662353 h 1559169"/>
              <a:gd name="connsiteX48" fmla="*/ 1318846 w 6137030"/>
              <a:gd name="connsiteY48" fmla="*/ 597876 h 1559169"/>
              <a:gd name="connsiteX49" fmla="*/ 1195753 w 6137030"/>
              <a:gd name="connsiteY49" fmla="*/ 592015 h 1559169"/>
              <a:gd name="connsiteX50" fmla="*/ 1137138 w 6137030"/>
              <a:gd name="connsiteY50" fmla="*/ 550984 h 1559169"/>
              <a:gd name="connsiteX51" fmla="*/ 1078523 w 6137030"/>
              <a:gd name="connsiteY51" fmla="*/ 556846 h 1559169"/>
              <a:gd name="connsiteX52" fmla="*/ 1060938 w 6137030"/>
              <a:gd name="connsiteY52" fmla="*/ 509953 h 1559169"/>
              <a:gd name="connsiteX53" fmla="*/ 978876 w 6137030"/>
              <a:gd name="connsiteY53" fmla="*/ 509953 h 1559169"/>
              <a:gd name="connsiteX54" fmla="*/ 890953 w 6137030"/>
              <a:gd name="connsiteY54" fmla="*/ 468923 h 1559169"/>
              <a:gd name="connsiteX55" fmla="*/ 820615 w 6137030"/>
              <a:gd name="connsiteY55" fmla="*/ 410307 h 1559169"/>
              <a:gd name="connsiteX56" fmla="*/ 738553 w 6137030"/>
              <a:gd name="connsiteY56" fmla="*/ 410307 h 1559169"/>
              <a:gd name="connsiteX57" fmla="*/ 627184 w 6137030"/>
              <a:gd name="connsiteY57" fmla="*/ 328246 h 1559169"/>
              <a:gd name="connsiteX58" fmla="*/ 574430 w 6137030"/>
              <a:gd name="connsiteY58" fmla="*/ 322384 h 1559169"/>
              <a:gd name="connsiteX59" fmla="*/ 574430 w 6137030"/>
              <a:gd name="connsiteY59" fmla="*/ 298938 h 1559169"/>
              <a:gd name="connsiteX60" fmla="*/ 509953 w 6137030"/>
              <a:gd name="connsiteY60" fmla="*/ 293076 h 1559169"/>
              <a:gd name="connsiteX61" fmla="*/ 386861 w 6137030"/>
              <a:gd name="connsiteY61" fmla="*/ 193430 h 1559169"/>
              <a:gd name="connsiteX62" fmla="*/ 322384 w 6137030"/>
              <a:gd name="connsiteY62" fmla="*/ 193430 h 1559169"/>
              <a:gd name="connsiteX63" fmla="*/ 304800 w 6137030"/>
              <a:gd name="connsiteY63" fmla="*/ 146538 h 1559169"/>
              <a:gd name="connsiteX64" fmla="*/ 304800 w 6137030"/>
              <a:gd name="connsiteY64" fmla="*/ 146538 h 1559169"/>
              <a:gd name="connsiteX65" fmla="*/ 216876 w 6137030"/>
              <a:gd name="connsiteY65" fmla="*/ 105507 h 1559169"/>
              <a:gd name="connsiteX66" fmla="*/ 158261 w 6137030"/>
              <a:gd name="connsiteY66" fmla="*/ 58615 h 1559169"/>
              <a:gd name="connsiteX67" fmla="*/ 105507 w 6137030"/>
              <a:gd name="connsiteY67" fmla="*/ 0 h 1559169"/>
              <a:gd name="connsiteX68" fmla="*/ 0 w 6137030"/>
              <a:gd name="connsiteY68" fmla="*/ 0 h 1559169"/>
              <a:gd name="connsiteX0" fmla="*/ 6137030 w 6137030"/>
              <a:gd name="connsiteY0" fmla="*/ 1559169 h 1559169"/>
              <a:gd name="connsiteX1" fmla="*/ 5187461 w 6137030"/>
              <a:gd name="connsiteY1" fmla="*/ 1559169 h 1559169"/>
              <a:gd name="connsiteX2" fmla="*/ 5187461 w 6137030"/>
              <a:gd name="connsiteY2" fmla="*/ 1488830 h 1559169"/>
              <a:gd name="connsiteX3" fmla="*/ 4988169 w 6137030"/>
              <a:gd name="connsiteY3" fmla="*/ 1488830 h 1559169"/>
              <a:gd name="connsiteX4" fmla="*/ 4988169 w 6137030"/>
              <a:gd name="connsiteY4" fmla="*/ 1424353 h 1559169"/>
              <a:gd name="connsiteX5" fmla="*/ 4882661 w 6137030"/>
              <a:gd name="connsiteY5" fmla="*/ 1424353 h 1559169"/>
              <a:gd name="connsiteX6" fmla="*/ 4882661 w 6137030"/>
              <a:gd name="connsiteY6" fmla="*/ 1371600 h 1559169"/>
              <a:gd name="connsiteX7" fmla="*/ 4618892 w 6137030"/>
              <a:gd name="connsiteY7" fmla="*/ 1371600 h 1559169"/>
              <a:gd name="connsiteX8" fmla="*/ 4618892 w 6137030"/>
              <a:gd name="connsiteY8" fmla="*/ 1342292 h 1559169"/>
              <a:gd name="connsiteX9" fmla="*/ 3956538 w 6137030"/>
              <a:gd name="connsiteY9" fmla="*/ 1342292 h 1559169"/>
              <a:gd name="connsiteX10" fmla="*/ 3956538 w 6137030"/>
              <a:gd name="connsiteY10" fmla="*/ 1342292 h 1559169"/>
              <a:gd name="connsiteX11" fmla="*/ 3956538 w 6137030"/>
              <a:gd name="connsiteY11" fmla="*/ 1342292 h 1559169"/>
              <a:gd name="connsiteX12" fmla="*/ 3956538 w 6137030"/>
              <a:gd name="connsiteY12" fmla="*/ 1342292 h 1559169"/>
              <a:gd name="connsiteX13" fmla="*/ 3956538 w 6137030"/>
              <a:gd name="connsiteY13" fmla="*/ 1307123 h 1559169"/>
              <a:gd name="connsiteX14" fmla="*/ 3733800 w 6137030"/>
              <a:gd name="connsiteY14" fmla="*/ 1307123 h 1559169"/>
              <a:gd name="connsiteX15" fmla="*/ 3733800 w 6137030"/>
              <a:gd name="connsiteY15" fmla="*/ 1307123 h 1559169"/>
              <a:gd name="connsiteX16" fmla="*/ 3733800 w 6137030"/>
              <a:gd name="connsiteY16" fmla="*/ 1307123 h 1559169"/>
              <a:gd name="connsiteX17" fmla="*/ 3733800 w 6137030"/>
              <a:gd name="connsiteY17" fmla="*/ 1260230 h 1559169"/>
              <a:gd name="connsiteX18" fmla="*/ 3458307 w 6137030"/>
              <a:gd name="connsiteY18" fmla="*/ 1260230 h 1559169"/>
              <a:gd name="connsiteX19" fmla="*/ 3458307 w 6137030"/>
              <a:gd name="connsiteY19" fmla="*/ 1189892 h 1559169"/>
              <a:gd name="connsiteX20" fmla="*/ 3364523 w 6137030"/>
              <a:gd name="connsiteY20" fmla="*/ 1189892 h 1559169"/>
              <a:gd name="connsiteX21" fmla="*/ 3364523 w 6137030"/>
              <a:gd name="connsiteY21" fmla="*/ 1160584 h 1559169"/>
              <a:gd name="connsiteX22" fmla="*/ 3012830 w 6137030"/>
              <a:gd name="connsiteY22" fmla="*/ 1160584 h 1559169"/>
              <a:gd name="connsiteX23" fmla="*/ 3012830 w 6137030"/>
              <a:gd name="connsiteY23" fmla="*/ 1160584 h 1559169"/>
              <a:gd name="connsiteX24" fmla="*/ 2971799 w 6137030"/>
              <a:gd name="connsiteY24" fmla="*/ 1119553 h 1559169"/>
              <a:gd name="connsiteX25" fmla="*/ 2948353 w 6137030"/>
              <a:gd name="connsiteY25" fmla="*/ 1096107 h 1559169"/>
              <a:gd name="connsiteX26" fmla="*/ 2661138 w 6137030"/>
              <a:gd name="connsiteY26" fmla="*/ 1096107 h 1559169"/>
              <a:gd name="connsiteX27" fmla="*/ 2661138 w 6137030"/>
              <a:gd name="connsiteY27" fmla="*/ 1096107 h 1559169"/>
              <a:gd name="connsiteX28" fmla="*/ 2596661 w 6137030"/>
              <a:gd name="connsiteY28" fmla="*/ 1096107 h 1559169"/>
              <a:gd name="connsiteX29" fmla="*/ 2596661 w 6137030"/>
              <a:gd name="connsiteY29" fmla="*/ 1049215 h 1559169"/>
              <a:gd name="connsiteX30" fmla="*/ 2491153 w 6137030"/>
              <a:gd name="connsiteY30" fmla="*/ 1049215 h 1559169"/>
              <a:gd name="connsiteX31" fmla="*/ 2508738 w 6137030"/>
              <a:gd name="connsiteY31" fmla="*/ 1031630 h 1559169"/>
              <a:gd name="connsiteX32" fmla="*/ 2315307 w 6137030"/>
              <a:gd name="connsiteY32" fmla="*/ 1031630 h 1559169"/>
              <a:gd name="connsiteX33" fmla="*/ 2315307 w 6137030"/>
              <a:gd name="connsiteY33" fmla="*/ 984738 h 1559169"/>
              <a:gd name="connsiteX34" fmla="*/ 2203938 w 6137030"/>
              <a:gd name="connsiteY34" fmla="*/ 984738 h 1559169"/>
              <a:gd name="connsiteX35" fmla="*/ 2203938 w 6137030"/>
              <a:gd name="connsiteY35" fmla="*/ 943707 h 1559169"/>
              <a:gd name="connsiteX36" fmla="*/ 1998784 w 6137030"/>
              <a:gd name="connsiteY36" fmla="*/ 943707 h 1559169"/>
              <a:gd name="connsiteX37" fmla="*/ 1998784 w 6137030"/>
              <a:gd name="connsiteY37" fmla="*/ 890953 h 1559169"/>
              <a:gd name="connsiteX38" fmla="*/ 1799492 w 6137030"/>
              <a:gd name="connsiteY38" fmla="*/ 890953 h 1559169"/>
              <a:gd name="connsiteX39" fmla="*/ 1799492 w 6137030"/>
              <a:gd name="connsiteY39" fmla="*/ 890953 h 1559169"/>
              <a:gd name="connsiteX40" fmla="*/ 1799492 w 6137030"/>
              <a:gd name="connsiteY40" fmla="*/ 855784 h 1559169"/>
              <a:gd name="connsiteX41" fmla="*/ 1711569 w 6137030"/>
              <a:gd name="connsiteY41" fmla="*/ 855784 h 1559169"/>
              <a:gd name="connsiteX42" fmla="*/ 1641230 w 6137030"/>
              <a:gd name="connsiteY42" fmla="*/ 750276 h 1559169"/>
              <a:gd name="connsiteX43" fmla="*/ 1541584 w 6137030"/>
              <a:gd name="connsiteY43" fmla="*/ 750276 h 1559169"/>
              <a:gd name="connsiteX44" fmla="*/ 1535723 w 6137030"/>
              <a:gd name="connsiteY44" fmla="*/ 691661 h 1559169"/>
              <a:gd name="connsiteX45" fmla="*/ 1459523 w 6137030"/>
              <a:gd name="connsiteY45" fmla="*/ 697523 h 1559169"/>
              <a:gd name="connsiteX46" fmla="*/ 1471246 w 6137030"/>
              <a:gd name="connsiteY46" fmla="*/ 662353 h 1559169"/>
              <a:gd name="connsiteX47" fmla="*/ 1383323 w 6137030"/>
              <a:gd name="connsiteY47" fmla="*/ 662353 h 1559169"/>
              <a:gd name="connsiteX48" fmla="*/ 1318846 w 6137030"/>
              <a:gd name="connsiteY48" fmla="*/ 597876 h 1559169"/>
              <a:gd name="connsiteX49" fmla="*/ 1195753 w 6137030"/>
              <a:gd name="connsiteY49" fmla="*/ 592015 h 1559169"/>
              <a:gd name="connsiteX50" fmla="*/ 1137138 w 6137030"/>
              <a:gd name="connsiteY50" fmla="*/ 550984 h 1559169"/>
              <a:gd name="connsiteX51" fmla="*/ 1078523 w 6137030"/>
              <a:gd name="connsiteY51" fmla="*/ 556846 h 1559169"/>
              <a:gd name="connsiteX52" fmla="*/ 1060938 w 6137030"/>
              <a:gd name="connsiteY52" fmla="*/ 509953 h 1559169"/>
              <a:gd name="connsiteX53" fmla="*/ 978876 w 6137030"/>
              <a:gd name="connsiteY53" fmla="*/ 509953 h 1559169"/>
              <a:gd name="connsiteX54" fmla="*/ 890953 w 6137030"/>
              <a:gd name="connsiteY54" fmla="*/ 468923 h 1559169"/>
              <a:gd name="connsiteX55" fmla="*/ 820615 w 6137030"/>
              <a:gd name="connsiteY55" fmla="*/ 410307 h 1559169"/>
              <a:gd name="connsiteX56" fmla="*/ 738553 w 6137030"/>
              <a:gd name="connsiteY56" fmla="*/ 410307 h 1559169"/>
              <a:gd name="connsiteX57" fmla="*/ 627184 w 6137030"/>
              <a:gd name="connsiteY57" fmla="*/ 328246 h 1559169"/>
              <a:gd name="connsiteX58" fmla="*/ 574430 w 6137030"/>
              <a:gd name="connsiteY58" fmla="*/ 322384 h 1559169"/>
              <a:gd name="connsiteX59" fmla="*/ 574430 w 6137030"/>
              <a:gd name="connsiteY59" fmla="*/ 298938 h 1559169"/>
              <a:gd name="connsiteX60" fmla="*/ 509953 w 6137030"/>
              <a:gd name="connsiteY60" fmla="*/ 293076 h 1559169"/>
              <a:gd name="connsiteX61" fmla="*/ 386861 w 6137030"/>
              <a:gd name="connsiteY61" fmla="*/ 193430 h 1559169"/>
              <a:gd name="connsiteX62" fmla="*/ 322384 w 6137030"/>
              <a:gd name="connsiteY62" fmla="*/ 193430 h 1559169"/>
              <a:gd name="connsiteX63" fmla="*/ 304800 w 6137030"/>
              <a:gd name="connsiteY63" fmla="*/ 146538 h 1559169"/>
              <a:gd name="connsiteX64" fmla="*/ 304800 w 6137030"/>
              <a:gd name="connsiteY64" fmla="*/ 146538 h 1559169"/>
              <a:gd name="connsiteX65" fmla="*/ 216876 w 6137030"/>
              <a:gd name="connsiteY65" fmla="*/ 105507 h 1559169"/>
              <a:gd name="connsiteX66" fmla="*/ 158261 w 6137030"/>
              <a:gd name="connsiteY66" fmla="*/ 58615 h 1559169"/>
              <a:gd name="connsiteX67" fmla="*/ 105507 w 6137030"/>
              <a:gd name="connsiteY67" fmla="*/ 0 h 1559169"/>
              <a:gd name="connsiteX68" fmla="*/ 0 w 6137030"/>
              <a:gd name="connsiteY68" fmla="*/ 0 h 1559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137030" h="1559169">
                <a:moveTo>
                  <a:pt x="6137030" y="1559169"/>
                </a:moveTo>
                <a:lnTo>
                  <a:pt x="5187461" y="1559169"/>
                </a:lnTo>
                <a:lnTo>
                  <a:pt x="5187461" y="1488830"/>
                </a:lnTo>
                <a:lnTo>
                  <a:pt x="4988169" y="1488830"/>
                </a:lnTo>
                <a:lnTo>
                  <a:pt x="4988169" y="1424353"/>
                </a:lnTo>
                <a:lnTo>
                  <a:pt x="4882661" y="1424353"/>
                </a:lnTo>
                <a:lnTo>
                  <a:pt x="4882661" y="1371600"/>
                </a:lnTo>
                <a:lnTo>
                  <a:pt x="4618892" y="1371600"/>
                </a:lnTo>
                <a:lnTo>
                  <a:pt x="4618892" y="1342292"/>
                </a:lnTo>
                <a:lnTo>
                  <a:pt x="3956538" y="1342292"/>
                </a:lnTo>
                <a:lnTo>
                  <a:pt x="3956538" y="1342292"/>
                </a:lnTo>
                <a:lnTo>
                  <a:pt x="3956538" y="1342292"/>
                </a:lnTo>
                <a:lnTo>
                  <a:pt x="3956538" y="1342292"/>
                </a:lnTo>
                <a:lnTo>
                  <a:pt x="3956538" y="1307123"/>
                </a:lnTo>
                <a:lnTo>
                  <a:pt x="3733800" y="1307123"/>
                </a:lnTo>
                <a:lnTo>
                  <a:pt x="3733800" y="1307123"/>
                </a:lnTo>
                <a:lnTo>
                  <a:pt x="3733800" y="1307123"/>
                </a:lnTo>
                <a:lnTo>
                  <a:pt x="3733800" y="1260230"/>
                </a:lnTo>
                <a:lnTo>
                  <a:pt x="3458307" y="1260230"/>
                </a:lnTo>
                <a:lnTo>
                  <a:pt x="3458307" y="1189892"/>
                </a:lnTo>
                <a:lnTo>
                  <a:pt x="3364523" y="1189892"/>
                </a:lnTo>
                <a:lnTo>
                  <a:pt x="3364523" y="1160584"/>
                </a:lnTo>
                <a:lnTo>
                  <a:pt x="3012830" y="1160584"/>
                </a:lnTo>
                <a:lnTo>
                  <a:pt x="3012830" y="1160584"/>
                </a:lnTo>
                <a:lnTo>
                  <a:pt x="2971799" y="1119553"/>
                </a:lnTo>
                <a:lnTo>
                  <a:pt x="2948353" y="1096107"/>
                </a:lnTo>
                <a:lnTo>
                  <a:pt x="2661138" y="1096107"/>
                </a:lnTo>
                <a:lnTo>
                  <a:pt x="2661138" y="1096107"/>
                </a:lnTo>
                <a:lnTo>
                  <a:pt x="2596661" y="1096107"/>
                </a:lnTo>
                <a:lnTo>
                  <a:pt x="2596661" y="1049215"/>
                </a:lnTo>
                <a:lnTo>
                  <a:pt x="2491153" y="1049215"/>
                </a:lnTo>
                <a:lnTo>
                  <a:pt x="2508738" y="1031630"/>
                </a:lnTo>
                <a:lnTo>
                  <a:pt x="2315307" y="1031630"/>
                </a:lnTo>
                <a:lnTo>
                  <a:pt x="2315307" y="984738"/>
                </a:lnTo>
                <a:lnTo>
                  <a:pt x="2203938" y="984738"/>
                </a:lnTo>
                <a:lnTo>
                  <a:pt x="2203938" y="943707"/>
                </a:lnTo>
                <a:lnTo>
                  <a:pt x="1998784" y="943707"/>
                </a:lnTo>
                <a:lnTo>
                  <a:pt x="1998784" y="890953"/>
                </a:lnTo>
                <a:lnTo>
                  <a:pt x="1799492" y="890953"/>
                </a:lnTo>
                <a:lnTo>
                  <a:pt x="1799492" y="890953"/>
                </a:lnTo>
                <a:lnTo>
                  <a:pt x="1799492" y="855784"/>
                </a:lnTo>
                <a:lnTo>
                  <a:pt x="1711569" y="855784"/>
                </a:lnTo>
                <a:lnTo>
                  <a:pt x="1641230" y="750276"/>
                </a:lnTo>
                <a:lnTo>
                  <a:pt x="1541584" y="750276"/>
                </a:lnTo>
                <a:lnTo>
                  <a:pt x="1535723" y="691661"/>
                </a:lnTo>
                <a:lnTo>
                  <a:pt x="1459523" y="697523"/>
                </a:lnTo>
                <a:lnTo>
                  <a:pt x="1471246" y="662353"/>
                </a:lnTo>
                <a:lnTo>
                  <a:pt x="1383323" y="662353"/>
                </a:lnTo>
                <a:lnTo>
                  <a:pt x="1318846" y="597876"/>
                </a:lnTo>
                <a:lnTo>
                  <a:pt x="1195753" y="592015"/>
                </a:lnTo>
                <a:lnTo>
                  <a:pt x="1137138" y="550984"/>
                </a:lnTo>
                <a:lnTo>
                  <a:pt x="1078523" y="556846"/>
                </a:lnTo>
                <a:lnTo>
                  <a:pt x="1060938" y="509953"/>
                </a:lnTo>
                <a:lnTo>
                  <a:pt x="978876" y="509953"/>
                </a:lnTo>
                <a:lnTo>
                  <a:pt x="890953" y="468923"/>
                </a:lnTo>
                <a:lnTo>
                  <a:pt x="820615" y="410307"/>
                </a:lnTo>
                <a:lnTo>
                  <a:pt x="738553" y="410307"/>
                </a:lnTo>
                <a:lnTo>
                  <a:pt x="627184" y="328246"/>
                </a:lnTo>
                <a:lnTo>
                  <a:pt x="574430" y="322384"/>
                </a:lnTo>
                <a:lnTo>
                  <a:pt x="574430" y="298938"/>
                </a:lnTo>
                <a:lnTo>
                  <a:pt x="509953" y="293076"/>
                </a:lnTo>
                <a:lnTo>
                  <a:pt x="386861" y="193430"/>
                </a:lnTo>
                <a:lnTo>
                  <a:pt x="322384" y="193430"/>
                </a:lnTo>
                <a:lnTo>
                  <a:pt x="304800" y="146538"/>
                </a:lnTo>
                <a:lnTo>
                  <a:pt x="304800" y="146538"/>
                </a:lnTo>
                <a:lnTo>
                  <a:pt x="216876" y="105507"/>
                </a:lnTo>
                <a:lnTo>
                  <a:pt x="158261" y="58615"/>
                </a:lnTo>
                <a:lnTo>
                  <a:pt x="105507"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4" name="Group 73">
            <a:extLst>
              <a:ext uri="{FF2B5EF4-FFF2-40B4-BE49-F238E27FC236}">
                <a16:creationId xmlns:a16="http://schemas.microsoft.com/office/drawing/2014/main" id="{E2D989D7-39E7-0541-BB19-DDDDA3D793F2}"/>
              </a:ext>
            </a:extLst>
          </p:cNvPr>
          <p:cNvGrpSpPr/>
          <p:nvPr/>
        </p:nvGrpSpPr>
        <p:grpSpPr>
          <a:xfrm>
            <a:off x="3270738" y="1682262"/>
            <a:ext cx="6096000" cy="937846"/>
            <a:chOff x="3270738" y="1682262"/>
            <a:chExt cx="6096000" cy="937846"/>
          </a:xfrm>
        </p:grpSpPr>
        <p:sp>
          <p:nvSpPr>
            <p:cNvPr id="71" name="Freeform 70">
              <a:extLst>
                <a:ext uri="{FF2B5EF4-FFF2-40B4-BE49-F238E27FC236}">
                  <a16:creationId xmlns:a16="http://schemas.microsoft.com/office/drawing/2014/main" id="{200903B9-21C2-0445-8FDF-01F4E594A7BA}"/>
                </a:ext>
              </a:extLst>
            </p:cNvPr>
            <p:cNvSpPr/>
            <p:nvPr/>
          </p:nvSpPr>
          <p:spPr bwMode="auto">
            <a:xfrm>
              <a:off x="8223738" y="2520462"/>
              <a:ext cx="1143000" cy="99646"/>
            </a:xfrm>
            <a:custGeom>
              <a:avLst/>
              <a:gdLst>
                <a:gd name="connsiteX0" fmla="*/ 1143000 w 1143000"/>
                <a:gd name="connsiteY0" fmla="*/ 99646 h 99646"/>
                <a:gd name="connsiteX1" fmla="*/ 861647 w 1143000"/>
                <a:gd name="connsiteY1" fmla="*/ 99646 h 99646"/>
                <a:gd name="connsiteX2" fmla="*/ 861647 w 1143000"/>
                <a:gd name="connsiteY2" fmla="*/ 46892 h 99646"/>
                <a:gd name="connsiteX3" fmla="*/ 351693 w 1143000"/>
                <a:gd name="connsiteY3" fmla="*/ 46892 h 99646"/>
                <a:gd name="connsiteX4" fmla="*/ 351693 w 1143000"/>
                <a:gd name="connsiteY4" fmla="*/ 17584 h 99646"/>
                <a:gd name="connsiteX5" fmla="*/ 0 w 1143000"/>
                <a:gd name="connsiteY5" fmla="*/ 17584 h 99646"/>
                <a:gd name="connsiteX6" fmla="*/ 0 w 1143000"/>
                <a:gd name="connsiteY6" fmla="*/ 0 h 99646"/>
                <a:gd name="connsiteX7" fmla="*/ 0 w 1143000"/>
                <a:gd name="connsiteY7" fmla="*/ 0 h 9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3000" h="99646">
                  <a:moveTo>
                    <a:pt x="1143000" y="99646"/>
                  </a:moveTo>
                  <a:lnTo>
                    <a:pt x="861647" y="99646"/>
                  </a:lnTo>
                  <a:lnTo>
                    <a:pt x="861647" y="46892"/>
                  </a:lnTo>
                  <a:lnTo>
                    <a:pt x="351693" y="46892"/>
                  </a:lnTo>
                  <a:lnTo>
                    <a:pt x="351693" y="17584"/>
                  </a:lnTo>
                  <a:lnTo>
                    <a:pt x="0" y="17584"/>
                  </a:lnTo>
                  <a:lnTo>
                    <a:pt x="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72" name="Freeform 71">
              <a:extLst>
                <a:ext uri="{FF2B5EF4-FFF2-40B4-BE49-F238E27FC236}">
                  <a16:creationId xmlns:a16="http://schemas.microsoft.com/office/drawing/2014/main" id="{8D6943CD-8D34-CD49-9803-DD3752149FD4}"/>
                </a:ext>
              </a:extLst>
            </p:cNvPr>
            <p:cNvSpPr/>
            <p:nvPr/>
          </p:nvSpPr>
          <p:spPr bwMode="auto">
            <a:xfrm>
              <a:off x="3270738" y="1682262"/>
              <a:ext cx="4384431" cy="791307"/>
            </a:xfrm>
            <a:custGeom>
              <a:avLst/>
              <a:gdLst>
                <a:gd name="connsiteX0" fmla="*/ 0 w 4384431"/>
                <a:gd name="connsiteY0" fmla="*/ 0 h 791307"/>
                <a:gd name="connsiteX1" fmla="*/ 158262 w 4384431"/>
                <a:gd name="connsiteY1" fmla="*/ 0 h 791307"/>
                <a:gd name="connsiteX2" fmla="*/ 158262 w 4384431"/>
                <a:gd name="connsiteY2" fmla="*/ 0 h 791307"/>
                <a:gd name="connsiteX3" fmla="*/ 240324 w 4384431"/>
                <a:gd name="connsiteY3" fmla="*/ 82061 h 791307"/>
                <a:gd name="connsiteX4" fmla="*/ 416170 w 4384431"/>
                <a:gd name="connsiteY4" fmla="*/ 123092 h 791307"/>
                <a:gd name="connsiteX5" fmla="*/ 492370 w 4384431"/>
                <a:gd name="connsiteY5" fmla="*/ 158261 h 791307"/>
                <a:gd name="connsiteX6" fmla="*/ 562708 w 4384431"/>
                <a:gd name="connsiteY6" fmla="*/ 169984 h 791307"/>
                <a:gd name="connsiteX7" fmla="*/ 685800 w 4384431"/>
                <a:gd name="connsiteY7" fmla="*/ 216876 h 791307"/>
                <a:gd name="connsiteX8" fmla="*/ 808893 w 4384431"/>
                <a:gd name="connsiteY8" fmla="*/ 234461 h 791307"/>
                <a:gd name="connsiteX9" fmla="*/ 861647 w 4384431"/>
                <a:gd name="connsiteY9" fmla="*/ 269630 h 791307"/>
                <a:gd name="connsiteX10" fmla="*/ 1060939 w 4384431"/>
                <a:gd name="connsiteY10" fmla="*/ 304800 h 791307"/>
                <a:gd name="connsiteX11" fmla="*/ 1148862 w 4384431"/>
                <a:gd name="connsiteY11" fmla="*/ 334107 h 791307"/>
                <a:gd name="connsiteX12" fmla="*/ 1254370 w 4384431"/>
                <a:gd name="connsiteY12" fmla="*/ 351692 h 791307"/>
                <a:gd name="connsiteX13" fmla="*/ 1383324 w 4384431"/>
                <a:gd name="connsiteY13" fmla="*/ 381000 h 791307"/>
                <a:gd name="connsiteX14" fmla="*/ 1459524 w 4384431"/>
                <a:gd name="connsiteY14" fmla="*/ 398584 h 791307"/>
                <a:gd name="connsiteX15" fmla="*/ 1565031 w 4384431"/>
                <a:gd name="connsiteY15" fmla="*/ 398584 h 791307"/>
                <a:gd name="connsiteX16" fmla="*/ 1570893 w 4384431"/>
                <a:gd name="connsiteY16" fmla="*/ 398584 h 791307"/>
                <a:gd name="connsiteX17" fmla="*/ 1711570 w 4384431"/>
                <a:gd name="connsiteY17" fmla="*/ 398584 h 791307"/>
                <a:gd name="connsiteX18" fmla="*/ 1711570 w 4384431"/>
                <a:gd name="connsiteY18" fmla="*/ 433753 h 791307"/>
                <a:gd name="connsiteX19" fmla="*/ 1834662 w 4384431"/>
                <a:gd name="connsiteY19" fmla="*/ 433753 h 791307"/>
                <a:gd name="connsiteX20" fmla="*/ 1852247 w 4384431"/>
                <a:gd name="connsiteY20" fmla="*/ 451338 h 791307"/>
                <a:gd name="connsiteX21" fmla="*/ 1987062 w 4384431"/>
                <a:gd name="connsiteY21" fmla="*/ 457200 h 791307"/>
                <a:gd name="connsiteX22" fmla="*/ 2022231 w 4384431"/>
                <a:gd name="connsiteY22" fmla="*/ 492369 h 791307"/>
                <a:gd name="connsiteX23" fmla="*/ 2168770 w 4384431"/>
                <a:gd name="connsiteY23" fmla="*/ 486507 h 791307"/>
                <a:gd name="connsiteX24" fmla="*/ 2168770 w 4384431"/>
                <a:gd name="connsiteY24" fmla="*/ 504092 h 791307"/>
                <a:gd name="connsiteX25" fmla="*/ 2256693 w 4384431"/>
                <a:gd name="connsiteY25" fmla="*/ 504092 h 791307"/>
                <a:gd name="connsiteX26" fmla="*/ 2256693 w 4384431"/>
                <a:gd name="connsiteY26" fmla="*/ 504092 h 791307"/>
                <a:gd name="connsiteX27" fmla="*/ 2514600 w 4384431"/>
                <a:gd name="connsiteY27" fmla="*/ 533400 h 791307"/>
                <a:gd name="connsiteX28" fmla="*/ 2584939 w 4384431"/>
                <a:gd name="connsiteY28" fmla="*/ 550984 h 791307"/>
                <a:gd name="connsiteX29" fmla="*/ 2690447 w 4384431"/>
                <a:gd name="connsiteY29" fmla="*/ 550984 h 791307"/>
                <a:gd name="connsiteX30" fmla="*/ 2708031 w 4384431"/>
                <a:gd name="connsiteY30" fmla="*/ 574430 h 791307"/>
                <a:gd name="connsiteX31" fmla="*/ 2836985 w 4384431"/>
                <a:gd name="connsiteY31" fmla="*/ 568569 h 791307"/>
                <a:gd name="connsiteX32" fmla="*/ 2836985 w 4384431"/>
                <a:gd name="connsiteY32" fmla="*/ 586153 h 791307"/>
                <a:gd name="connsiteX33" fmla="*/ 2919047 w 4384431"/>
                <a:gd name="connsiteY33" fmla="*/ 586153 h 791307"/>
                <a:gd name="connsiteX34" fmla="*/ 2930770 w 4384431"/>
                <a:gd name="connsiteY34" fmla="*/ 597876 h 791307"/>
                <a:gd name="connsiteX35" fmla="*/ 3065585 w 4384431"/>
                <a:gd name="connsiteY35" fmla="*/ 603738 h 791307"/>
                <a:gd name="connsiteX36" fmla="*/ 3059724 w 4384431"/>
                <a:gd name="connsiteY36" fmla="*/ 621323 h 791307"/>
                <a:gd name="connsiteX37" fmla="*/ 3194539 w 4384431"/>
                <a:gd name="connsiteY37" fmla="*/ 621323 h 791307"/>
                <a:gd name="connsiteX38" fmla="*/ 3206262 w 4384431"/>
                <a:gd name="connsiteY38" fmla="*/ 638907 h 791307"/>
                <a:gd name="connsiteX39" fmla="*/ 3470031 w 4384431"/>
                <a:gd name="connsiteY39" fmla="*/ 633046 h 791307"/>
                <a:gd name="connsiteX40" fmla="*/ 3470031 w 4384431"/>
                <a:gd name="connsiteY40" fmla="*/ 662353 h 791307"/>
                <a:gd name="connsiteX41" fmla="*/ 3610708 w 4384431"/>
                <a:gd name="connsiteY41" fmla="*/ 650630 h 791307"/>
                <a:gd name="connsiteX42" fmla="*/ 3610708 w 4384431"/>
                <a:gd name="connsiteY42" fmla="*/ 650630 h 791307"/>
                <a:gd name="connsiteX43" fmla="*/ 3610708 w 4384431"/>
                <a:gd name="connsiteY43" fmla="*/ 650630 h 791307"/>
                <a:gd name="connsiteX44" fmla="*/ 3610708 w 4384431"/>
                <a:gd name="connsiteY44" fmla="*/ 650630 h 791307"/>
                <a:gd name="connsiteX45" fmla="*/ 3610708 w 4384431"/>
                <a:gd name="connsiteY45" fmla="*/ 650630 h 791307"/>
                <a:gd name="connsiteX46" fmla="*/ 3610708 w 4384431"/>
                <a:gd name="connsiteY46" fmla="*/ 685800 h 791307"/>
                <a:gd name="connsiteX47" fmla="*/ 3880339 w 4384431"/>
                <a:gd name="connsiteY47" fmla="*/ 685800 h 791307"/>
                <a:gd name="connsiteX48" fmla="*/ 3880339 w 4384431"/>
                <a:gd name="connsiteY48" fmla="*/ 715107 h 791307"/>
                <a:gd name="connsiteX49" fmla="*/ 4056185 w 4384431"/>
                <a:gd name="connsiteY49" fmla="*/ 715107 h 791307"/>
                <a:gd name="connsiteX50" fmla="*/ 4056185 w 4384431"/>
                <a:gd name="connsiteY50" fmla="*/ 756138 h 791307"/>
                <a:gd name="connsiteX51" fmla="*/ 4056185 w 4384431"/>
                <a:gd name="connsiteY51" fmla="*/ 756138 h 791307"/>
                <a:gd name="connsiteX52" fmla="*/ 4097216 w 4384431"/>
                <a:gd name="connsiteY52" fmla="*/ 756138 h 791307"/>
                <a:gd name="connsiteX53" fmla="*/ 4296508 w 4384431"/>
                <a:gd name="connsiteY53" fmla="*/ 756138 h 791307"/>
                <a:gd name="connsiteX54" fmla="*/ 4296508 w 4384431"/>
                <a:gd name="connsiteY54" fmla="*/ 791307 h 791307"/>
                <a:gd name="connsiteX55" fmla="*/ 4384431 w 4384431"/>
                <a:gd name="connsiteY55" fmla="*/ 791307 h 79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84431" h="791307">
                  <a:moveTo>
                    <a:pt x="0" y="0"/>
                  </a:moveTo>
                  <a:lnTo>
                    <a:pt x="158262" y="0"/>
                  </a:lnTo>
                  <a:lnTo>
                    <a:pt x="158262" y="0"/>
                  </a:lnTo>
                  <a:lnTo>
                    <a:pt x="240324" y="82061"/>
                  </a:lnTo>
                  <a:lnTo>
                    <a:pt x="416170" y="123092"/>
                  </a:lnTo>
                  <a:lnTo>
                    <a:pt x="492370" y="158261"/>
                  </a:lnTo>
                  <a:lnTo>
                    <a:pt x="562708" y="169984"/>
                  </a:lnTo>
                  <a:lnTo>
                    <a:pt x="685800" y="216876"/>
                  </a:lnTo>
                  <a:lnTo>
                    <a:pt x="808893" y="234461"/>
                  </a:lnTo>
                  <a:lnTo>
                    <a:pt x="861647" y="269630"/>
                  </a:lnTo>
                  <a:lnTo>
                    <a:pt x="1060939" y="304800"/>
                  </a:lnTo>
                  <a:lnTo>
                    <a:pt x="1148862" y="334107"/>
                  </a:lnTo>
                  <a:lnTo>
                    <a:pt x="1254370" y="351692"/>
                  </a:lnTo>
                  <a:lnTo>
                    <a:pt x="1383324" y="381000"/>
                  </a:lnTo>
                  <a:lnTo>
                    <a:pt x="1459524" y="398584"/>
                  </a:lnTo>
                  <a:lnTo>
                    <a:pt x="1565031" y="398584"/>
                  </a:lnTo>
                  <a:lnTo>
                    <a:pt x="1570893" y="398584"/>
                  </a:lnTo>
                  <a:lnTo>
                    <a:pt x="1711570" y="398584"/>
                  </a:lnTo>
                  <a:lnTo>
                    <a:pt x="1711570" y="433753"/>
                  </a:lnTo>
                  <a:lnTo>
                    <a:pt x="1834662" y="433753"/>
                  </a:lnTo>
                  <a:lnTo>
                    <a:pt x="1852247" y="451338"/>
                  </a:lnTo>
                  <a:lnTo>
                    <a:pt x="1987062" y="457200"/>
                  </a:lnTo>
                  <a:lnTo>
                    <a:pt x="2022231" y="492369"/>
                  </a:lnTo>
                  <a:lnTo>
                    <a:pt x="2168770" y="486507"/>
                  </a:lnTo>
                  <a:lnTo>
                    <a:pt x="2168770" y="504092"/>
                  </a:lnTo>
                  <a:lnTo>
                    <a:pt x="2256693" y="504092"/>
                  </a:lnTo>
                  <a:lnTo>
                    <a:pt x="2256693" y="504092"/>
                  </a:lnTo>
                  <a:lnTo>
                    <a:pt x="2514600" y="533400"/>
                  </a:lnTo>
                  <a:lnTo>
                    <a:pt x="2584939" y="550984"/>
                  </a:lnTo>
                  <a:lnTo>
                    <a:pt x="2690447" y="550984"/>
                  </a:lnTo>
                  <a:lnTo>
                    <a:pt x="2708031" y="574430"/>
                  </a:lnTo>
                  <a:lnTo>
                    <a:pt x="2836985" y="568569"/>
                  </a:lnTo>
                  <a:lnTo>
                    <a:pt x="2836985" y="586153"/>
                  </a:lnTo>
                  <a:lnTo>
                    <a:pt x="2919047" y="586153"/>
                  </a:lnTo>
                  <a:lnTo>
                    <a:pt x="2930770" y="597876"/>
                  </a:lnTo>
                  <a:lnTo>
                    <a:pt x="3065585" y="603738"/>
                  </a:lnTo>
                  <a:lnTo>
                    <a:pt x="3059724" y="621323"/>
                  </a:lnTo>
                  <a:lnTo>
                    <a:pt x="3194539" y="621323"/>
                  </a:lnTo>
                  <a:lnTo>
                    <a:pt x="3206262" y="638907"/>
                  </a:lnTo>
                  <a:lnTo>
                    <a:pt x="3470031" y="633046"/>
                  </a:lnTo>
                  <a:lnTo>
                    <a:pt x="3470031" y="662353"/>
                  </a:lnTo>
                  <a:lnTo>
                    <a:pt x="3610708" y="650630"/>
                  </a:lnTo>
                  <a:lnTo>
                    <a:pt x="3610708" y="650630"/>
                  </a:lnTo>
                  <a:lnTo>
                    <a:pt x="3610708" y="650630"/>
                  </a:lnTo>
                  <a:lnTo>
                    <a:pt x="3610708" y="650630"/>
                  </a:lnTo>
                  <a:lnTo>
                    <a:pt x="3610708" y="650630"/>
                  </a:lnTo>
                  <a:lnTo>
                    <a:pt x="3610708" y="685800"/>
                  </a:lnTo>
                  <a:lnTo>
                    <a:pt x="3880339" y="685800"/>
                  </a:lnTo>
                  <a:lnTo>
                    <a:pt x="3880339" y="715107"/>
                  </a:lnTo>
                  <a:lnTo>
                    <a:pt x="4056185" y="715107"/>
                  </a:lnTo>
                  <a:lnTo>
                    <a:pt x="4056185" y="756138"/>
                  </a:lnTo>
                  <a:lnTo>
                    <a:pt x="4056185" y="756138"/>
                  </a:lnTo>
                  <a:lnTo>
                    <a:pt x="4097216" y="756138"/>
                  </a:lnTo>
                  <a:lnTo>
                    <a:pt x="4296508" y="756138"/>
                  </a:lnTo>
                  <a:lnTo>
                    <a:pt x="4296508" y="791307"/>
                  </a:lnTo>
                  <a:lnTo>
                    <a:pt x="4384431" y="791307"/>
                  </a:lnTo>
                </a:path>
              </a:pathLst>
            </a:custGeom>
            <a:noFill/>
            <a:ln w="28575">
              <a:solidFill>
                <a:schemeClr val="accent1"/>
              </a:solidFill>
              <a:miter lim="800000"/>
              <a:headEnd/>
              <a:tailEnd/>
            </a:ln>
          </p:spPr>
          <p:txBody>
            <a:bodyPr rtlCol="0" anchor="ctr"/>
            <a:lstStyle/>
            <a:p>
              <a:pPr algn="ctr"/>
              <a:endParaRPr lang="en-US" dirty="0"/>
            </a:p>
          </p:txBody>
        </p:sp>
        <p:sp>
          <p:nvSpPr>
            <p:cNvPr id="73" name="Freeform 72">
              <a:extLst>
                <a:ext uri="{FF2B5EF4-FFF2-40B4-BE49-F238E27FC236}">
                  <a16:creationId xmlns:a16="http://schemas.microsoft.com/office/drawing/2014/main" id="{92A3BBF2-DC43-A045-944C-BD8D32BBDB96}"/>
                </a:ext>
              </a:extLst>
            </p:cNvPr>
            <p:cNvSpPr/>
            <p:nvPr/>
          </p:nvSpPr>
          <p:spPr bwMode="auto">
            <a:xfrm>
              <a:off x="7637585" y="2485292"/>
              <a:ext cx="580292" cy="58616"/>
            </a:xfrm>
            <a:custGeom>
              <a:avLst/>
              <a:gdLst>
                <a:gd name="connsiteX0" fmla="*/ 0 w 580292"/>
                <a:gd name="connsiteY0" fmla="*/ 0 h 58616"/>
                <a:gd name="connsiteX1" fmla="*/ 240323 w 580292"/>
                <a:gd name="connsiteY1" fmla="*/ 0 h 58616"/>
                <a:gd name="connsiteX2" fmla="*/ 240323 w 580292"/>
                <a:gd name="connsiteY2" fmla="*/ 23446 h 58616"/>
                <a:gd name="connsiteX3" fmla="*/ 580292 w 580292"/>
                <a:gd name="connsiteY3" fmla="*/ 23446 h 58616"/>
                <a:gd name="connsiteX4" fmla="*/ 580292 w 580292"/>
                <a:gd name="connsiteY4" fmla="*/ 58616 h 58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0292" h="58616">
                  <a:moveTo>
                    <a:pt x="0" y="0"/>
                  </a:moveTo>
                  <a:lnTo>
                    <a:pt x="240323" y="0"/>
                  </a:lnTo>
                  <a:lnTo>
                    <a:pt x="240323" y="23446"/>
                  </a:lnTo>
                  <a:lnTo>
                    <a:pt x="580292" y="23446"/>
                  </a:lnTo>
                  <a:lnTo>
                    <a:pt x="580292" y="58616"/>
                  </a:lnTo>
                </a:path>
              </a:pathLst>
            </a:custGeom>
            <a:noFill/>
            <a:ln w="28575">
              <a:solidFill>
                <a:schemeClr val="accent1"/>
              </a:solidFill>
              <a:miter lim="800000"/>
              <a:headEnd/>
              <a:tailEnd/>
            </a:ln>
          </p:spPr>
          <p:txBody>
            <a:bodyPr rtlCol="0" anchor="ctr"/>
            <a:lstStyle/>
            <a:p>
              <a:pPr algn="ctr"/>
              <a:endParaRPr lang="en-US" dirty="0"/>
            </a:p>
          </p:txBody>
        </p:sp>
      </p:grpSp>
      <p:grpSp>
        <p:nvGrpSpPr>
          <p:cNvPr id="58" name="Group 57">
            <a:extLst>
              <a:ext uri="{FF2B5EF4-FFF2-40B4-BE49-F238E27FC236}">
                <a16:creationId xmlns:a16="http://schemas.microsoft.com/office/drawing/2014/main" id="{DFA781AA-0825-614E-8F93-15D3967CA92C}"/>
              </a:ext>
            </a:extLst>
          </p:cNvPr>
          <p:cNvGrpSpPr/>
          <p:nvPr/>
        </p:nvGrpSpPr>
        <p:grpSpPr>
          <a:xfrm>
            <a:off x="9392911" y="6207927"/>
            <a:ext cx="2488502" cy="454909"/>
            <a:chOff x="9392911" y="6207927"/>
            <a:chExt cx="2488502" cy="454909"/>
          </a:xfrm>
        </p:grpSpPr>
        <p:pic>
          <p:nvPicPr>
            <p:cNvPr id="59" name="Picture 58" descr="A picture containing text, ax, wheel&#10;&#10;Description automatically generated">
              <a:extLst>
                <a:ext uri="{FF2B5EF4-FFF2-40B4-BE49-F238E27FC236}">
                  <a16:creationId xmlns:a16="http://schemas.microsoft.com/office/drawing/2014/main" id="{59D7E5C4-A64E-E24B-8F29-275717057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0" name="Rectangle 59">
              <a:extLst>
                <a:ext uri="{FF2B5EF4-FFF2-40B4-BE49-F238E27FC236}">
                  <a16:creationId xmlns:a16="http://schemas.microsoft.com/office/drawing/2014/main" id="{33AAA4F9-BC0C-C942-BFF0-FB33C78DA95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9725218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3" name="Group 222">
            <a:extLst>
              <a:ext uri="{FF2B5EF4-FFF2-40B4-BE49-F238E27FC236}">
                <a16:creationId xmlns:a16="http://schemas.microsoft.com/office/drawing/2014/main" id="{9E23B2EF-6812-6945-A9CE-C1A31D6B7EC5}"/>
              </a:ext>
            </a:extLst>
          </p:cNvPr>
          <p:cNvGrpSpPr/>
          <p:nvPr/>
        </p:nvGrpSpPr>
        <p:grpSpPr>
          <a:xfrm>
            <a:off x="7561405" y="2096507"/>
            <a:ext cx="3895456" cy="694666"/>
            <a:chOff x="7561405" y="2096507"/>
            <a:chExt cx="3895456" cy="694666"/>
          </a:xfrm>
        </p:grpSpPr>
        <p:grpSp>
          <p:nvGrpSpPr>
            <p:cNvPr id="208" name="Group 207">
              <a:extLst>
                <a:ext uri="{FF2B5EF4-FFF2-40B4-BE49-F238E27FC236}">
                  <a16:creationId xmlns:a16="http://schemas.microsoft.com/office/drawing/2014/main" id="{A93E9D9C-B931-F541-8C84-88A6220144AB}"/>
                </a:ext>
              </a:extLst>
            </p:cNvPr>
            <p:cNvGrpSpPr/>
            <p:nvPr/>
          </p:nvGrpSpPr>
          <p:grpSpPr>
            <a:xfrm>
              <a:off x="7561405" y="2096507"/>
              <a:ext cx="3895456" cy="694666"/>
              <a:chOff x="7561405" y="2096507"/>
              <a:chExt cx="3895456" cy="694666"/>
            </a:xfrm>
          </p:grpSpPr>
          <p:sp>
            <p:nvSpPr>
              <p:cNvPr id="108" name="TextBox 107">
                <a:extLst>
                  <a:ext uri="{FF2B5EF4-FFF2-40B4-BE49-F238E27FC236}">
                    <a16:creationId xmlns:a16="http://schemas.microsoft.com/office/drawing/2014/main" id="{6CF056CA-258E-8546-8F43-CBCF7F345BAC}"/>
                  </a:ext>
                </a:extLst>
              </p:cNvPr>
              <p:cNvSpPr txBox="1"/>
              <p:nvPr/>
            </p:nvSpPr>
            <p:spPr bwMode="auto">
              <a:xfrm>
                <a:off x="7561405" y="209650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9" name="TextBox 108">
                <a:extLst>
                  <a:ext uri="{FF2B5EF4-FFF2-40B4-BE49-F238E27FC236}">
                    <a16:creationId xmlns:a16="http://schemas.microsoft.com/office/drawing/2014/main" id="{9F27F64A-63FA-D84B-83B8-7ECF1334BAAF}"/>
                  </a:ext>
                </a:extLst>
              </p:cNvPr>
              <p:cNvSpPr txBox="1"/>
              <p:nvPr/>
            </p:nvSpPr>
            <p:spPr bwMode="auto">
              <a:xfrm>
                <a:off x="7632952" y="210090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0" name="TextBox 109">
                <a:extLst>
                  <a:ext uri="{FF2B5EF4-FFF2-40B4-BE49-F238E27FC236}">
                    <a16:creationId xmlns:a16="http://schemas.microsoft.com/office/drawing/2014/main" id="{7DC31F33-A77F-A44E-8E98-B84F09D5A99B}"/>
                  </a:ext>
                </a:extLst>
              </p:cNvPr>
              <p:cNvSpPr txBox="1"/>
              <p:nvPr/>
            </p:nvSpPr>
            <p:spPr bwMode="auto">
              <a:xfrm>
                <a:off x="7653345" y="210049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1" name="TextBox 110">
                <a:extLst>
                  <a:ext uri="{FF2B5EF4-FFF2-40B4-BE49-F238E27FC236}">
                    <a16:creationId xmlns:a16="http://schemas.microsoft.com/office/drawing/2014/main" id="{D6310991-2A02-2A43-988C-FFD319F6F1CC}"/>
                  </a:ext>
                </a:extLst>
              </p:cNvPr>
              <p:cNvSpPr txBox="1"/>
              <p:nvPr/>
            </p:nvSpPr>
            <p:spPr bwMode="auto">
              <a:xfrm>
                <a:off x="7772583" y="21272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2" name="TextBox 111">
                <a:extLst>
                  <a:ext uri="{FF2B5EF4-FFF2-40B4-BE49-F238E27FC236}">
                    <a16:creationId xmlns:a16="http://schemas.microsoft.com/office/drawing/2014/main" id="{B155B947-89B2-8946-9794-5529C10DCAF6}"/>
                  </a:ext>
                </a:extLst>
              </p:cNvPr>
              <p:cNvSpPr txBox="1"/>
              <p:nvPr/>
            </p:nvSpPr>
            <p:spPr bwMode="auto">
              <a:xfrm>
                <a:off x="7820513" y="212919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3" name="TextBox 112">
                <a:extLst>
                  <a:ext uri="{FF2B5EF4-FFF2-40B4-BE49-F238E27FC236}">
                    <a16:creationId xmlns:a16="http://schemas.microsoft.com/office/drawing/2014/main" id="{B60488D0-C7EE-944B-9E5B-EA8A3A160BB1}"/>
                  </a:ext>
                </a:extLst>
              </p:cNvPr>
              <p:cNvSpPr txBox="1"/>
              <p:nvPr/>
            </p:nvSpPr>
            <p:spPr bwMode="auto">
              <a:xfrm>
                <a:off x="7906096" y="215252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4" name="TextBox 113">
                <a:extLst>
                  <a:ext uri="{FF2B5EF4-FFF2-40B4-BE49-F238E27FC236}">
                    <a16:creationId xmlns:a16="http://schemas.microsoft.com/office/drawing/2014/main" id="{1EAAD8E5-5738-A44F-8A4B-A9C7A1E377F6}"/>
                  </a:ext>
                </a:extLst>
              </p:cNvPr>
              <p:cNvSpPr txBox="1"/>
              <p:nvPr/>
            </p:nvSpPr>
            <p:spPr bwMode="auto">
              <a:xfrm>
                <a:off x="8045939" y="215385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5" name="TextBox 114">
                <a:extLst>
                  <a:ext uri="{FF2B5EF4-FFF2-40B4-BE49-F238E27FC236}">
                    <a16:creationId xmlns:a16="http://schemas.microsoft.com/office/drawing/2014/main" id="{55D4F92C-BC4B-D145-95F3-5410EDB3963C}"/>
                  </a:ext>
                </a:extLst>
              </p:cNvPr>
              <p:cNvSpPr txBox="1"/>
              <p:nvPr/>
            </p:nvSpPr>
            <p:spPr bwMode="auto">
              <a:xfrm>
                <a:off x="8137280" y="215980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6" name="TextBox 115">
                <a:extLst>
                  <a:ext uri="{FF2B5EF4-FFF2-40B4-BE49-F238E27FC236}">
                    <a16:creationId xmlns:a16="http://schemas.microsoft.com/office/drawing/2014/main" id="{3DBDB988-8796-D444-A1D0-DB1015B195CB}"/>
                  </a:ext>
                </a:extLst>
              </p:cNvPr>
              <p:cNvSpPr txBox="1"/>
              <p:nvPr/>
            </p:nvSpPr>
            <p:spPr bwMode="auto">
              <a:xfrm>
                <a:off x="8190163" y="215980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7" name="TextBox 116">
                <a:extLst>
                  <a:ext uri="{FF2B5EF4-FFF2-40B4-BE49-F238E27FC236}">
                    <a16:creationId xmlns:a16="http://schemas.microsoft.com/office/drawing/2014/main" id="{32527795-84FE-1A41-B6D3-31A661E9BF82}"/>
                  </a:ext>
                </a:extLst>
              </p:cNvPr>
              <p:cNvSpPr txBox="1"/>
              <p:nvPr/>
            </p:nvSpPr>
            <p:spPr bwMode="auto">
              <a:xfrm>
                <a:off x="8233122" y="215980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8" name="TextBox 117">
                <a:extLst>
                  <a:ext uri="{FF2B5EF4-FFF2-40B4-BE49-F238E27FC236}">
                    <a16:creationId xmlns:a16="http://schemas.microsoft.com/office/drawing/2014/main" id="{750D6B3D-FAB9-5D4E-8936-9EC5FCECFEE7}"/>
                  </a:ext>
                </a:extLst>
              </p:cNvPr>
              <p:cNvSpPr txBox="1"/>
              <p:nvPr/>
            </p:nvSpPr>
            <p:spPr bwMode="auto">
              <a:xfrm>
                <a:off x="8262666" y="215955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19" name="TextBox 118">
                <a:extLst>
                  <a:ext uri="{FF2B5EF4-FFF2-40B4-BE49-F238E27FC236}">
                    <a16:creationId xmlns:a16="http://schemas.microsoft.com/office/drawing/2014/main" id="{A095C75E-9C39-FB45-A6E7-BAC0099232CC}"/>
                  </a:ext>
                </a:extLst>
              </p:cNvPr>
              <p:cNvSpPr txBox="1"/>
              <p:nvPr/>
            </p:nvSpPr>
            <p:spPr bwMode="auto">
              <a:xfrm>
                <a:off x="8296144" y="217302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0" name="TextBox 119">
                <a:extLst>
                  <a:ext uri="{FF2B5EF4-FFF2-40B4-BE49-F238E27FC236}">
                    <a16:creationId xmlns:a16="http://schemas.microsoft.com/office/drawing/2014/main" id="{CE7DB2CB-5D81-3A48-ADC7-5AD9F4019A0B}"/>
                  </a:ext>
                </a:extLst>
              </p:cNvPr>
              <p:cNvSpPr txBox="1"/>
              <p:nvPr/>
            </p:nvSpPr>
            <p:spPr bwMode="auto">
              <a:xfrm>
                <a:off x="8310845" y="217741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0208F250-C77B-1E48-A38C-C52DEB3D002F}"/>
                  </a:ext>
                </a:extLst>
              </p:cNvPr>
              <p:cNvSpPr txBox="1"/>
              <p:nvPr/>
            </p:nvSpPr>
            <p:spPr bwMode="auto">
              <a:xfrm>
                <a:off x="8319295" y="217444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B9C8B789-33EF-FB4D-B9D4-32787341C9AA}"/>
                  </a:ext>
                </a:extLst>
              </p:cNvPr>
              <p:cNvSpPr txBox="1"/>
              <p:nvPr/>
            </p:nvSpPr>
            <p:spPr bwMode="auto">
              <a:xfrm>
                <a:off x="8333161" y="21789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600628D8-8C3B-A244-BA23-319FB257EA5C}"/>
                  </a:ext>
                </a:extLst>
              </p:cNvPr>
              <p:cNvSpPr txBox="1"/>
              <p:nvPr/>
            </p:nvSpPr>
            <p:spPr bwMode="auto">
              <a:xfrm>
                <a:off x="8375931" y="218181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290DAD26-C82B-2B4F-B86A-C11DE9432197}"/>
                  </a:ext>
                </a:extLst>
              </p:cNvPr>
              <p:cNvSpPr txBox="1"/>
              <p:nvPr/>
            </p:nvSpPr>
            <p:spPr bwMode="auto">
              <a:xfrm>
                <a:off x="8388836" y="218181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AE97891D-0709-AC48-9D61-1DA5EA26E3EC}"/>
                  </a:ext>
                </a:extLst>
              </p:cNvPr>
              <p:cNvSpPr txBox="1"/>
              <p:nvPr/>
            </p:nvSpPr>
            <p:spPr bwMode="auto">
              <a:xfrm>
                <a:off x="8409707" y="218799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2DAE33DF-9FD8-2044-9F11-F95FFB5AE25F}"/>
                  </a:ext>
                </a:extLst>
              </p:cNvPr>
              <p:cNvSpPr txBox="1"/>
              <p:nvPr/>
            </p:nvSpPr>
            <p:spPr bwMode="auto">
              <a:xfrm>
                <a:off x="8423640" y="218799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BA0F5719-E262-1642-B93F-5D92757E9525}"/>
                  </a:ext>
                </a:extLst>
              </p:cNvPr>
              <p:cNvSpPr txBox="1"/>
              <p:nvPr/>
            </p:nvSpPr>
            <p:spPr bwMode="auto">
              <a:xfrm>
                <a:off x="8456720" y="218604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44C44313-0893-E341-B0DC-3DA51954219E}"/>
                  </a:ext>
                </a:extLst>
              </p:cNvPr>
              <p:cNvSpPr txBox="1"/>
              <p:nvPr/>
            </p:nvSpPr>
            <p:spPr bwMode="auto">
              <a:xfrm>
                <a:off x="8470037" y="218776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29" name="TextBox 128">
                <a:extLst>
                  <a:ext uri="{FF2B5EF4-FFF2-40B4-BE49-F238E27FC236}">
                    <a16:creationId xmlns:a16="http://schemas.microsoft.com/office/drawing/2014/main" id="{2EA70F46-0C8D-9848-B81F-A785F3BC135A}"/>
                  </a:ext>
                </a:extLst>
              </p:cNvPr>
              <p:cNvSpPr txBox="1"/>
              <p:nvPr/>
            </p:nvSpPr>
            <p:spPr bwMode="auto">
              <a:xfrm>
                <a:off x="8485937" y="218996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B4679DAD-C347-ED48-A327-A10578F6A8D1}"/>
                  </a:ext>
                </a:extLst>
              </p:cNvPr>
              <p:cNvSpPr txBox="1"/>
              <p:nvPr/>
            </p:nvSpPr>
            <p:spPr bwMode="auto">
              <a:xfrm>
                <a:off x="8502716" y="218603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CC39B709-19BD-5A47-954A-BEF2B74B6969}"/>
                  </a:ext>
                </a:extLst>
              </p:cNvPr>
              <p:cNvSpPr txBox="1"/>
              <p:nvPr/>
            </p:nvSpPr>
            <p:spPr bwMode="auto">
              <a:xfrm>
                <a:off x="8548012" y="220562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809A5A8F-A9C0-FD4C-8E55-B8CDF9D63415}"/>
                  </a:ext>
                </a:extLst>
              </p:cNvPr>
              <p:cNvSpPr txBox="1"/>
              <p:nvPr/>
            </p:nvSpPr>
            <p:spPr bwMode="auto">
              <a:xfrm>
                <a:off x="8630613" y="22175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827BF0C5-FC20-EC46-AC1B-EB9D230046D9}"/>
                  </a:ext>
                </a:extLst>
              </p:cNvPr>
              <p:cNvSpPr txBox="1"/>
              <p:nvPr/>
            </p:nvSpPr>
            <p:spPr bwMode="auto">
              <a:xfrm>
                <a:off x="8565879" y="220664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D2821C2E-29B5-D045-A3BC-2B99EB8B897B}"/>
                  </a:ext>
                </a:extLst>
              </p:cNvPr>
              <p:cNvSpPr txBox="1"/>
              <p:nvPr/>
            </p:nvSpPr>
            <p:spPr bwMode="auto">
              <a:xfrm>
                <a:off x="8583658" y="221603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ED67E9F6-3821-F14E-8390-CACA5C14B5E9}"/>
                  </a:ext>
                </a:extLst>
              </p:cNvPr>
              <p:cNvSpPr txBox="1"/>
              <p:nvPr/>
            </p:nvSpPr>
            <p:spPr bwMode="auto">
              <a:xfrm>
                <a:off x="8666166" y="222004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9013DBBE-CAEF-904D-958D-32C9691F5E3B}"/>
                  </a:ext>
                </a:extLst>
              </p:cNvPr>
              <p:cNvSpPr txBox="1"/>
              <p:nvPr/>
            </p:nvSpPr>
            <p:spPr bwMode="auto">
              <a:xfrm>
                <a:off x="8701719" y="222444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98E5E2E8-434B-7944-80C5-3049913A29CE}"/>
                  </a:ext>
                </a:extLst>
              </p:cNvPr>
              <p:cNvSpPr txBox="1"/>
              <p:nvPr/>
            </p:nvSpPr>
            <p:spPr bwMode="auto">
              <a:xfrm>
                <a:off x="8726455" y="222908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8" name="TextBox 137">
                <a:extLst>
                  <a:ext uri="{FF2B5EF4-FFF2-40B4-BE49-F238E27FC236}">
                    <a16:creationId xmlns:a16="http://schemas.microsoft.com/office/drawing/2014/main" id="{E1BC5FA7-2A06-FC4A-BCF0-762AC2F5F2BA}"/>
                  </a:ext>
                </a:extLst>
              </p:cNvPr>
              <p:cNvSpPr txBox="1"/>
              <p:nvPr/>
            </p:nvSpPr>
            <p:spPr bwMode="auto">
              <a:xfrm>
                <a:off x="8742061" y="222908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39" name="TextBox 138">
                <a:extLst>
                  <a:ext uri="{FF2B5EF4-FFF2-40B4-BE49-F238E27FC236}">
                    <a16:creationId xmlns:a16="http://schemas.microsoft.com/office/drawing/2014/main" id="{4CAB7464-EDC8-7342-941A-AF22B94A2AB3}"/>
                  </a:ext>
                </a:extLst>
              </p:cNvPr>
              <p:cNvSpPr txBox="1"/>
              <p:nvPr/>
            </p:nvSpPr>
            <p:spPr bwMode="auto">
              <a:xfrm>
                <a:off x="8770971" y="222967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CC47378A-1AED-C44D-AFDA-352F45CE54A5}"/>
                  </a:ext>
                </a:extLst>
              </p:cNvPr>
              <p:cNvSpPr txBox="1"/>
              <p:nvPr/>
            </p:nvSpPr>
            <p:spPr bwMode="auto">
              <a:xfrm>
                <a:off x="8825377" y="222908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1" name="TextBox 140">
                <a:extLst>
                  <a:ext uri="{FF2B5EF4-FFF2-40B4-BE49-F238E27FC236}">
                    <a16:creationId xmlns:a16="http://schemas.microsoft.com/office/drawing/2014/main" id="{2F5670EC-C136-3A43-9A73-9DD0E28CA15A}"/>
                  </a:ext>
                </a:extLst>
              </p:cNvPr>
              <p:cNvSpPr txBox="1"/>
              <p:nvPr/>
            </p:nvSpPr>
            <p:spPr bwMode="auto">
              <a:xfrm>
                <a:off x="8779659" y="222739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2" name="TextBox 141">
                <a:extLst>
                  <a:ext uri="{FF2B5EF4-FFF2-40B4-BE49-F238E27FC236}">
                    <a16:creationId xmlns:a16="http://schemas.microsoft.com/office/drawing/2014/main" id="{5E92BDC3-8FDB-FE46-AC1E-BD7D4187A2A0}"/>
                  </a:ext>
                </a:extLst>
              </p:cNvPr>
              <p:cNvSpPr txBox="1"/>
              <p:nvPr/>
            </p:nvSpPr>
            <p:spPr bwMode="auto">
              <a:xfrm>
                <a:off x="8796699" y="222679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3" name="TextBox 142">
                <a:extLst>
                  <a:ext uri="{FF2B5EF4-FFF2-40B4-BE49-F238E27FC236}">
                    <a16:creationId xmlns:a16="http://schemas.microsoft.com/office/drawing/2014/main" id="{9BF62317-E116-9548-99D5-630B617F436A}"/>
                  </a:ext>
                </a:extLst>
              </p:cNvPr>
              <p:cNvSpPr txBox="1"/>
              <p:nvPr/>
            </p:nvSpPr>
            <p:spPr bwMode="auto">
              <a:xfrm>
                <a:off x="8858205" y="222848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2BBC6A0D-E4EC-7E45-917D-5A9E7AD35C39}"/>
                  </a:ext>
                </a:extLst>
              </p:cNvPr>
              <p:cNvSpPr txBox="1"/>
              <p:nvPr/>
            </p:nvSpPr>
            <p:spPr bwMode="auto">
              <a:xfrm>
                <a:off x="8876066" y="2233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DB4FAACD-CF5B-914E-B769-10E163136BA2}"/>
                  </a:ext>
                </a:extLst>
              </p:cNvPr>
              <p:cNvSpPr txBox="1"/>
              <p:nvPr/>
            </p:nvSpPr>
            <p:spPr bwMode="auto">
              <a:xfrm>
                <a:off x="8905335" y="223840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9D5FFB1B-ADE4-E047-A5D4-BA43732D10A0}"/>
                  </a:ext>
                </a:extLst>
              </p:cNvPr>
              <p:cNvSpPr txBox="1"/>
              <p:nvPr/>
            </p:nvSpPr>
            <p:spPr bwMode="auto">
              <a:xfrm>
                <a:off x="8976291" y="226460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C9FBBE4A-80AB-9040-B077-5DC78DFAE160}"/>
                  </a:ext>
                </a:extLst>
              </p:cNvPr>
              <p:cNvSpPr txBox="1"/>
              <p:nvPr/>
            </p:nvSpPr>
            <p:spPr bwMode="auto">
              <a:xfrm>
                <a:off x="8986536" y="22609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9DC3745E-F662-6045-A5D9-58A4E44E8D22}"/>
                  </a:ext>
                </a:extLst>
              </p:cNvPr>
              <p:cNvSpPr txBox="1"/>
              <p:nvPr/>
            </p:nvSpPr>
            <p:spPr bwMode="auto">
              <a:xfrm>
                <a:off x="9028466" y="22609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8FED4581-7BA6-AD44-8FFD-7504E84A8545}"/>
                  </a:ext>
                </a:extLst>
              </p:cNvPr>
              <p:cNvSpPr txBox="1"/>
              <p:nvPr/>
            </p:nvSpPr>
            <p:spPr bwMode="auto">
              <a:xfrm>
                <a:off x="8996781" y="226678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A3E95D13-D907-5A4D-B75C-EFBD941BA406}"/>
                  </a:ext>
                </a:extLst>
              </p:cNvPr>
              <p:cNvSpPr txBox="1"/>
              <p:nvPr/>
            </p:nvSpPr>
            <p:spPr bwMode="auto">
              <a:xfrm>
                <a:off x="9013542" y="226678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1" name="TextBox 150">
                <a:extLst>
                  <a:ext uri="{FF2B5EF4-FFF2-40B4-BE49-F238E27FC236}">
                    <a16:creationId xmlns:a16="http://schemas.microsoft.com/office/drawing/2014/main" id="{EB5F3211-F9E2-8349-882D-FF1C2A655D70}"/>
                  </a:ext>
                </a:extLst>
              </p:cNvPr>
              <p:cNvSpPr txBox="1"/>
              <p:nvPr/>
            </p:nvSpPr>
            <p:spPr bwMode="auto">
              <a:xfrm>
                <a:off x="9057450" y="226827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2" name="TextBox 151">
                <a:extLst>
                  <a:ext uri="{FF2B5EF4-FFF2-40B4-BE49-F238E27FC236}">
                    <a16:creationId xmlns:a16="http://schemas.microsoft.com/office/drawing/2014/main" id="{7EA78946-1EC3-024E-A0BC-0C3554CD5FC3}"/>
                  </a:ext>
                </a:extLst>
              </p:cNvPr>
              <p:cNvSpPr txBox="1"/>
              <p:nvPr/>
            </p:nvSpPr>
            <p:spPr bwMode="auto">
              <a:xfrm>
                <a:off x="9071125" y="226827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3" name="TextBox 152">
                <a:extLst>
                  <a:ext uri="{FF2B5EF4-FFF2-40B4-BE49-F238E27FC236}">
                    <a16:creationId xmlns:a16="http://schemas.microsoft.com/office/drawing/2014/main" id="{3188FE81-D070-CA42-A76B-7CC89E92F96B}"/>
                  </a:ext>
                </a:extLst>
              </p:cNvPr>
              <p:cNvSpPr txBox="1"/>
              <p:nvPr/>
            </p:nvSpPr>
            <p:spPr bwMode="auto">
              <a:xfrm>
                <a:off x="9099138" y="226678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4" name="TextBox 153">
                <a:extLst>
                  <a:ext uri="{FF2B5EF4-FFF2-40B4-BE49-F238E27FC236}">
                    <a16:creationId xmlns:a16="http://schemas.microsoft.com/office/drawing/2014/main" id="{FA6398B2-BA2A-6148-8261-0FF331FC094F}"/>
                  </a:ext>
                </a:extLst>
              </p:cNvPr>
              <p:cNvSpPr txBox="1"/>
              <p:nvPr/>
            </p:nvSpPr>
            <p:spPr bwMode="auto">
              <a:xfrm>
                <a:off x="9112859" y="226897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5" name="TextBox 154">
                <a:extLst>
                  <a:ext uri="{FF2B5EF4-FFF2-40B4-BE49-F238E27FC236}">
                    <a16:creationId xmlns:a16="http://schemas.microsoft.com/office/drawing/2014/main" id="{96D52055-1C60-194D-B293-BF1B7C12D4A9}"/>
                  </a:ext>
                </a:extLst>
              </p:cNvPr>
              <p:cNvSpPr txBox="1"/>
              <p:nvPr/>
            </p:nvSpPr>
            <p:spPr bwMode="auto">
              <a:xfrm>
                <a:off x="9129422" y="226874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6" name="TextBox 155">
                <a:extLst>
                  <a:ext uri="{FF2B5EF4-FFF2-40B4-BE49-F238E27FC236}">
                    <a16:creationId xmlns:a16="http://schemas.microsoft.com/office/drawing/2014/main" id="{2A31DFB9-27E0-2A46-B196-A27B5C11A2BF}"/>
                  </a:ext>
                </a:extLst>
              </p:cNvPr>
              <p:cNvSpPr txBox="1"/>
              <p:nvPr/>
            </p:nvSpPr>
            <p:spPr bwMode="auto">
              <a:xfrm>
                <a:off x="9144292" y="226748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7" name="TextBox 156">
                <a:extLst>
                  <a:ext uri="{FF2B5EF4-FFF2-40B4-BE49-F238E27FC236}">
                    <a16:creationId xmlns:a16="http://schemas.microsoft.com/office/drawing/2014/main" id="{B83FC16B-1E22-B14F-B844-43CF324E4BBE}"/>
                  </a:ext>
                </a:extLst>
              </p:cNvPr>
              <p:cNvSpPr txBox="1"/>
              <p:nvPr/>
            </p:nvSpPr>
            <p:spPr bwMode="auto">
              <a:xfrm>
                <a:off x="9169528" y="226599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8" name="TextBox 157">
                <a:extLst>
                  <a:ext uri="{FF2B5EF4-FFF2-40B4-BE49-F238E27FC236}">
                    <a16:creationId xmlns:a16="http://schemas.microsoft.com/office/drawing/2014/main" id="{3FCDD08C-446B-0F45-94BC-0F0F7B35671D}"/>
                  </a:ext>
                </a:extLst>
              </p:cNvPr>
              <p:cNvSpPr txBox="1"/>
              <p:nvPr/>
            </p:nvSpPr>
            <p:spPr bwMode="auto">
              <a:xfrm>
                <a:off x="9207345" y="226741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59" name="TextBox 158">
                <a:extLst>
                  <a:ext uri="{FF2B5EF4-FFF2-40B4-BE49-F238E27FC236}">
                    <a16:creationId xmlns:a16="http://schemas.microsoft.com/office/drawing/2014/main" id="{2580CFBB-3A58-8143-AF0A-F6736FC7B029}"/>
                  </a:ext>
                </a:extLst>
              </p:cNvPr>
              <p:cNvSpPr txBox="1"/>
              <p:nvPr/>
            </p:nvSpPr>
            <p:spPr bwMode="auto">
              <a:xfrm>
                <a:off x="9237968"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0" name="TextBox 159">
                <a:extLst>
                  <a:ext uri="{FF2B5EF4-FFF2-40B4-BE49-F238E27FC236}">
                    <a16:creationId xmlns:a16="http://schemas.microsoft.com/office/drawing/2014/main" id="{DA042E57-8607-3148-B22E-E99F512EBF84}"/>
                  </a:ext>
                </a:extLst>
              </p:cNvPr>
              <p:cNvSpPr txBox="1"/>
              <p:nvPr/>
            </p:nvSpPr>
            <p:spPr bwMode="auto">
              <a:xfrm>
                <a:off x="9296374" y="227484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1" name="TextBox 160">
                <a:extLst>
                  <a:ext uri="{FF2B5EF4-FFF2-40B4-BE49-F238E27FC236}">
                    <a16:creationId xmlns:a16="http://schemas.microsoft.com/office/drawing/2014/main" id="{4B0E8BB7-BE47-7045-B793-084FD1466E7B}"/>
                  </a:ext>
                </a:extLst>
              </p:cNvPr>
              <p:cNvSpPr txBox="1"/>
              <p:nvPr/>
            </p:nvSpPr>
            <p:spPr bwMode="auto">
              <a:xfrm>
                <a:off x="9263740" y="227234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2" name="TextBox 161">
                <a:extLst>
                  <a:ext uri="{FF2B5EF4-FFF2-40B4-BE49-F238E27FC236}">
                    <a16:creationId xmlns:a16="http://schemas.microsoft.com/office/drawing/2014/main" id="{01A69A4F-D7EA-BE4C-9BF7-D277AC893CF2}"/>
                  </a:ext>
                </a:extLst>
              </p:cNvPr>
              <p:cNvSpPr txBox="1"/>
              <p:nvPr/>
            </p:nvSpPr>
            <p:spPr bwMode="auto">
              <a:xfrm>
                <a:off x="9422770" y="227440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3" name="TextBox 162">
                <a:extLst>
                  <a:ext uri="{FF2B5EF4-FFF2-40B4-BE49-F238E27FC236}">
                    <a16:creationId xmlns:a16="http://schemas.microsoft.com/office/drawing/2014/main" id="{CD3C2AE2-E676-B248-9E96-5157ADC63383}"/>
                  </a:ext>
                </a:extLst>
              </p:cNvPr>
              <p:cNvSpPr txBox="1"/>
              <p:nvPr/>
            </p:nvSpPr>
            <p:spPr bwMode="auto">
              <a:xfrm>
                <a:off x="9342866" y="227244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4" name="TextBox 163">
                <a:extLst>
                  <a:ext uri="{FF2B5EF4-FFF2-40B4-BE49-F238E27FC236}">
                    <a16:creationId xmlns:a16="http://schemas.microsoft.com/office/drawing/2014/main" id="{F4088053-0230-1F4D-BF16-4B768099EE6E}"/>
                  </a:ext>
                </a:extLst>
              </p:cNvPr>
              <p:cNvSpPr txBox="1"/>
              <p:nvPr/>
            </p:nvSpPr>
            <p:spPr bwMode="auto">
              <a:xfrm>
                <a:off x="9358577" y="227244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5" name="TextBox 164">
                <a:extLst>
                  <a:ext uri="{FF2B5EF4-FFF2-40B4-BE49-F238E27FC236}">
                    <a16:creationId xmlns:a16="http://schemas.microsoft.com/office/drawing/2014/main" id="{C1F43ECB-7D44-EC4B-B6F4-2917DBDEE981}"/>
                  </a:ext>
                </a:extLst>
              </p:cNvPr>
              <p:cNvSpPr txBox="1"/>
              <p:nvPr/>
            </p:nvSpPr>
            <p:spPr bwMode="auto">
              <a:xfrm>
                <a:off x="9370931" y="22737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6" name="TextBox 165">
                <a:extLst>
                  <a:ext uri="{FF2B5EF4-FFF2-40B4-BE49-F238E27FC236}">
                    <a16:creationId xmlns:a16="http://schemas.microsoft.com/office/drawing/2014/main" id="{1E5BE7B8-2FA2-984B-ACE3-E7DE7BC8483A}"/>
                  </a:ext>
                </a:extLst>
              </p:cNvPr>
              <p:cNvSpPr txBox="1"/>
              <p:nvPr/>
            </p:nvSpPr>
            <p:spPr bwMode="auto">
              <a:xfrm>
                <a:off x="9454556" y="227938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7" name="TextBox 166">
                <a:extLst>
                  <a:ext uri="{FF2B5EF4-FFF2-40B4-BE49-F238E27FC236}">
                    <a16:creationId xmlns:a16="http://schemas.microsoft.com/office/drawing/2014/main" id="{1F35B65D-BDCA-2C46-9C64-C4672188E9A5}"/>
                  </a:ext>
                </a:extLst>
              </p:cNvPr>
              <p:cNvSpPr txBox="1"/>
              <p:nvPr/>
            </p:nvSpPr>
            <p:spPr bwMode="auto">
              <a:xfrm>
                <a:off x="9484570" y="227521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8" name="TextBox 167">
                <a:extLst>
                  <a:ext uri="{FF2B5EF4-FFF2-40B4-BE49-F238E27FC236}">
                    <a16:creationId xmlns:a16="http://schemas.microsoft.com/office/drawing/2014/main" id="{0A8830F6-3C13-2145-B266-C81D23B4E279}"/>
                  </a:ext>
                </a:extLst>
              </p:cNvPr>
              <p:cNvSpPr txBox="1"/>
              <p:nvPr/>
            </p:nvSpPr>
            <p:spPr bwMode="auto">
              <a:xfrm>
                <a:off x="9552361" y="228009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69" name="TextBox 168">
                <a:extLst>
                  <a:ext uri="{FF2B5EF4-FFF2-40B4-BE49-F238E27FC236}">
                    <a16:creationId xmlns:a16="http://schemas.microsoft.com/office/drawing/2014/main" id="{A02957EF-E786-7746-BC13-388D95BD40DA}"/>
                  </a:ext>
                </a:extLst>
              </p:cNvPr>
              <p:cNvSpPr txBox="1"/>
              <p:nvPr/>
            </p:nvSpPr>
            <p:spPr bwMode="auto">
              <a:xfrm>
                <a:off x="9500063" y="227729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0" name="TextBox 169">
                <a:extLst>
                  <a:ext uri="{FF2B5EF4-FFF2-40B4-BE49-F238E27FC236}">
                    <a16:creationId xmlns:a16="http://schemas.microsoft.com/office/drawing/2014/main" id="{8E22D6DA-8F63-A542-B69B-65BEE44B2526}"/>
                  </a:ext>
                </a:extLst>
              </p:cNvPr>
              <p:cNvSpPr txBox="1"/>
              <p:nvPr/>
            </p:nvSpPr>
            <p:spPr bwMode="auto">
              <a:xfrm>
                <a:off x="9518199" y="227729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1" name="TextBox 170">
                <a:extLst>
                  <a:ext uri="{FF2B5EF4-FFF2-40B4-BE49-F238E27FC236}">
                    <a16:creationId xmlns:a16="http://schemas.microsoft.com/office/drawing/2014/main" id="{D57073AD-FD23-7147-815F-D3B93151421D}"/>
                  </a:ext>
                </a:extLst>
              </p:cNvPr>
              <p:cNvSpPr txBox="1"/>
              <p:nvPr/>
            </p:nvSpPr>
            <p:spPr bwMode="auto">
              <a:xfrm>
                <a:off x="9533089" y="22783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2" name="TextBox 171">
                <a:extLst>
                  <a:ext uri="{FF2B5EF4-FFF2-40B4-BE49-F238E27FC236}">
                    <a16:creationId xmlns:a16="http://schemas.microsoft.com/office/drawing/2014/main" id="{53008707-0A50-8A49-B0F8-29AE5F976047}"/>
                  </a:ext>
                </a:extLst>
              </p:cNvPr>
              <p:cNvSpPr txBox="1"/>
              <p:nvPr/>
            </p:nvSpPr>
            <p:spPr bwMode="auto">
              <a:xfrm>
                <a:off x="9580412"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3" name="TextBox 172">
                <a:extLst>
                  <a:ext uri="{FF2B5EF4-FFF2-40B4-BE49-F238E27FC236}">
                    <a16:creationId xmlns:a16="http://schemas.microsoft.com/office/drawing/2014/main" id="{43039DFD-4F56-584D-AA11-A42C265BB687}"/>
                  </a:ext>
                </a:extLst>
              </p:cNvPr>
              <p:cNvSpPr txBox="1"/>
              <p:nvPr/>
            </p:nvSpPr>
            <p:spPr bwMode="auto">
              <a:xfrm>
                <a:off x="9604326"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4" name="TextBox 173">
                <a:extLst>
                  <a:ext uri="{FF2B5EF4-FFF2-40B4-BE49-F238E27FC236}">
                    <a16:creationId xmlns:a16="http://schemas.microsoft.com/office/drawing/2014/main" id="{FD691F59-EED2-204D-8A2D-ED31EB5A4DD4}"/>
                  </a:ext>
                </a:extLst>
              </p:cNvPr>
              <p:cNvSpPr txBox="1"/>
              <p:nvPr/>
            </p:nvSpPr>
            <p:spPr bwMode="auto">
              <a:xfrm>
                <a:off x="9637641"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5" name="TextBox 174">
                <a:extLst>
                  <a:ext uri="{FF2B5EF4-FFF2-40B4-BE49-F238E27FC236}">
                    <a16:creationId xmlns:a16="http://schemas.microsoft.com/office/drawing/2014/main" id="{F1072186-3CD2-CC4A-A2AE-2AC4EF01353E}"/>
                  </a:ext>
                </a:extLst>
              </p:cNvPr>
              <p:cNvSpPr txBox="1"/>
              <p:nvPr/>
            </p:nvSpPr>
            <p:spPr bwMode="auto">
              <a:xfrm>
                <a:off x="9648671"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6" name="TextBox 175">
                <a:extLst>
                  <a:ext uri="{FF2B5EF4-FFF2-40B4-BE49-F238E27FC236}">
                    <a16:creationId xmlns:a16="http://schemas.microsoft.com/office/drawing/2014/main" id="{5DC464A7-8D03-C846-B474-1E9E3142D882}"/>
                  </a:ext>
                </a:extLst>
              </p:cNvPr>
              <p:cNvSpPr txBox="1"/>
              <p:nvPr/>
            </p:nvSpPr>
            <p:spPr bwMode="auto">
              <a:xfrm>
                <a:off x="9691247" y="227521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7" name="TextBox 176">
                <a:extLst>
                  <a:ext uri="{FF2B5EF4-FFF2-40B4-BE49-F238E27FC236}">
                    <a16:creationId xmlns:a16="http://schemas.microsoft.com/office/drawing/2014/main" id="{4E231BBA-0DB2-5244-9A8A-2B09CAB9BBBE}"/>
                  </a:ext>
                </a:extLst>
              </p:cNvPr>
              <p:cNvSpPr txBox="1"/>
              <p:nvPr/>
            </p:nvSpPr>
            <p:spPr bwMode="auto">
              <a:xfrm>
                <a:off x="9739952"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8" name="TextBox 177">
                <a:extLst>
                  <a:ext uri="{FF2B5EF4-FFF2-40B4-BE49-F238E27FC236}">
                    <a16:creationId xmlns:a16="http://schemas.microsoft.com/office/drawing/2014/main" id="{9C228AA4-A79F-1C4E-8A38-78E32BBD4914}"/>
                  </a:ext>
                </a:extLst>
              </p:cNvPr>
              <p:cNvSpPr txBox="1"/>
              <p:nvPr/>
            </p:nvSpPr>
            <p:spPr bwMode="auto">
              <a:xfrm>
                <a:off x="9781848" y="227759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79" name="TextBox 178">
                <a:extLst>
                  <a:ext uri="{FF2B5EF4-FFF2-40B4-BE49-F238E27FC236}">
                    <a16:creationId xmlns:a16="http://schemas.microsoft.com/office/drawing/2014/main" id="{7538CBC9-195C-BB47-99C0-37B86AFF8519}"/>
                  </a:ext>
                </a:extLst>
              </p:cNvPr>
              <p:cNvSpPr txBox="1"/>
              <p:nvPr/>
            </p:nvSpPr>
            <p:spPr bwMode="auto">
              <a:xfrm>
                <a:off x="9812796" y="227585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0" name="TextBox 179">
                <a:extLst>
                  <a:ext uri="{FF2B5EF4-FFF2-40B4-BE49-F238E27FC236}">
                    <a16:creationId xmlns:a16="http://schemas.microsoft.com/office/drawing/2014/main" id="{1B5B4EDC-638A-CD48-A327-58130A91C729}"/>
                  </a:ext>
                </a:extLst>
              </p:cNvPr>
              <p:cNvSpPr txBox="1"/>
              <p:nvPr/>
            </p:nvSpPr>
            <p:spPr bwMode="auto">
              <a:xfrm>
                <a:off x="9979445" y="22737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1" name="TextBox 180">
                <a:extLst>
                  <a:ext uri="{FF2B5EF4-FFF2-40B4-BE49-F238E27FC236}">
                    <a16:creationId xmlns:a16="http://schemas.microsoft.com/office/drawing/2014/main" id="{86AB1CA4-945D-2B44-9389-BB719D18C062}"/>
                  </a:ext>
                </a:extLst>
              </p:cNvPr>
              <p:cNvSpPr txBox="1"/>
              <p:nvPr/>
            </p:nvSpPr>
            <p:spPr bwMode="auto">
              <a:xfrm>
                <a:off x="10015245" y="227451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2" name="TextBox 181">
                <a:extLst>
                  <a:ext uri="{FF2B5EF4-FFF2-40B4-BE49-F238E27FC236}">
                    <a16:creationId xmlns:a16="http://schemas.microsoft.com/office/drawing/2014/main" id="{F77D7FB0-2FFF-9B45-9ADB-F425C8FE0536}"/>
                  </a:ext>
                </a:extLst>
              </p:cNvPr>
              <p:cNvSpPr txBox="1"/>
              <p:nvPr/>
            </p:nvSpPr>
            <p:spPr bwMode="auto">
              <a:xfrm>
                <a:off x="10032324"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3" name="TextBox 182">
                <a:extLst>
                  <a:ext uri="{FF2B5EF4-FFF2-40B4-BE49-F238E27FC236}">
                    <a16:creationId xmlns:a16="http://schemas.microsoft.com/office/drawing/2014/main" id="{7EA5FE70-8E33-6E4F-8FBF-603E2725EAA4}"/>
                  </a:ext>
                </a:extLst>
              </p:cNvPr>
              <p:cNvSpPr txBox="1"/>
              <p:nvPr/>
            </p:nvSpPr>
            <p:spPr bwMode="auto">
              <a:xfrm>
                <a:off x="9843126" y="227804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4" name="TextBox 183">
                <a:extLst>
                  <a:ext uri="{FF2B5EF4-FFF2-40B4-BE49-F238E27FC236}">
                    <a16:creationId xmlns:a16="http://schemas.microsoft.com/office/drawing/2014/main" id="{4E9E2966-FB77-7040-BF9E-205828793B4F}"/>
                  </a:ext>
                </a:extLst>
              </p:cNvPr>
              <p:cNvSpPr txBox="1"/>
              <p:nvPr/>
            </p:nvSpPr>
            <p:spPr bwMode="auto">
              <a:xfrm>
                <a:off x="10121059"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5" name="TextBox 184">
                <a:extLst>
                  <a:ext uri="{FF2B5EF4-FFF2-40B4-BE49-F238E27FC236}">
                    <a16:creationId xmlns:a16="http://schemas.microsoft.com/office/drawing/2014/main" id="{3B1E71E3-5358-224C-BA25-EA36E764250D}"/>
                  </a:ext>
                </a:extLst>
              </p:cNvPr>
              <p:cNvSpPr txBox="1"/>
              <p:nvPr/>
            </p:nvSpPr>
            <p:spPr bwMode="auto">
              <a:xfrm>
                <a:off x="10086103"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6" name="TextBox 185">
                <a:extLst>
                  <a:ext uri="{FF2B5EF4-FFF2-40B4-BE49-F238E27FC236}">
                    <a16:creationId xmlns:a16="http://schemas.microsoft.com/office/drawing/2014/main" id="{DA2E1844-81FE-6F42-8E80-A9CE83850DC6}"/>
                  </a:ext>
                </a:extLst>
              </p:cNvPr>
              <p:cNvSpPr txBox="1"/>
              <p:nvPr/>
            </p:nvSpPr>
            <p:spPr bwMode="auto">
              <a:xfrm>
                <a:off x="10228541"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7" name="TextBox 186">
                <a:extLst>
                  <a:ext uri="{FF2B5EF4-FFF2-40B4-BE49-F238E27FC236}">
                    <a16:creationId xmlns:a16="http://schemas.microsoft.com/office/drawing/2014/main" id="{43619C91-97CC-BF48-A607-24C1D4F8B3D5}"/>
                  </a:ext>
                </a:extLst>
              </p:cNvPr>
              <p:cNvSpPr txBox="1"/>
              <p:nvPr/>
            </p:nvSpPr>
            <p:spPr bwMode="auto">
              <a:xfrm>
                <a:off x="10253762" y="22737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8" name="TextBox 187">
                <a:extLst>
                  <a:ext uri="{FF2B5EF4-FFF2-40B4-BE49-F238E27FC236}">
                    <a16:creationId xmlns:a16="http://schemas.microsoft.com/office/drawing/2014/main" id="{080EBF4B-11AA-4D45-8A39-CAFD376F6F7A}"/>
                  </a:ext>
                </a:extLst>
              </p:cNvPr>
              <p:cNvSpPr txBox="1"/>
              <p:nvPr/>
            </p:nvSpPr>
            <p:spPr bwMode="auto">
              <a:xfrm>
                <a:off x="10303060" y="227522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89" name="TextBox 188">
                <a:extLst>
                  <a:ext uri="{FF2B5EF4-FFF2-40B4-BE49-F238E27FC236}">
                    <a16:creationId xmlns:a16="http://schemas.microsoft.com/office/drawing/2014/main" id="{69E573BA-BC8F-5944-BDA7-FF7E1B8838C2}"/>
                  </a:ext>
                </a:extLst>
              </p:cNvPr>
              <p:cNvSpPr txBox="1"/>
              <p:nvPr/>
            </p:nvSpPr>
            <p:spPr bwMode="auto">
              <a:xfrm>
                <a:off x="10428960" y="227232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0" name="TextBox 189">
                <a:extLst>
                  <a:ext uri="{FF2B5EF4-FFF2-40B4-BE49-F238E27FC236}">
                    <a16:creationId xmlns:a16="http://schemas.microsoft.com/office/drawing/2014/main" id="{8C845881-BEC7-1A42-8219-AA446DF1C814}"/>
                  </a:ext>
                </a:extLst>
              </p:cNvPr>
              <p:cNvSpPr txBox="1"/>
              <p:nvPr/>
            </p:nvSpPr>
            <p:spPr bwMode="auto">
              <a:xfrm>
                <a:off x="10539661" y="227451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1" name="TextBox 190">
                <a:extLst>
                  <a:ext uri="{FF2B5EF4-FFF2-40B4-BE49-F238E27FC236}">
                    <a16:creationId xmlns:a16="http://schemas.microsoft.com/office/drawing/2014/main" id="{C838FFB3-07D4-DE42-8A60-A791C505C680}"/>
                  </a:ext>
                </a:extLst>
              </p:cNvPr>
              <p:cNvSpPr txBox="1"/>
              <p:nvPr/>
            </p:nvSpPr>
            <p:spPr bwMode="auto">
              <a:xfrm>
                <a:off x="10515839" y="227596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BAFB95D4-70C6-5D40-9CC9-9D6F874E18B4}"/>
                  </a:ext>
                </a:extLst>
              </p:cNvPr>
              <p:cNvSpPr txBox="1"/>
              <p:nvPr/>
            </p:nvSpPr>
            <p:spPr bwMode="auto">
              <a:xfrm>
                <a:off x="10609275" y="235951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3" name="TextBox 192">
                <a:extLst>
                  <a:ext uri="{FF2B5EF4-FFF2-40B4-BE49-F238E27FC236}">
                    <a16:creationId xmlns:a16="http://schemas.microsoft.com/office/drawing/2014/main" id="{4929442E-1E0B-4F49-83EA-4098E9EB04A2}"/>
                  </a:ext>
                </a:extLst>
              </p:cNvPr>
              <p:cNvSpPr txBox="1"/>
              <p:nvPr/>
            </p:nvSpPr>
            <p:spPr bwMode="auto">
              <a:xfrm>
                <a:off x="10643758" y="236450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4" name="TextBox 193">
                <a:extLst>
                  <a:ext uri="{FF2B5EF4-FFF2-40B4-BE49-F238E27FC236}">
                    <a16:creationId xmlns:a16="http://schemas.microsoft.com/office/drawing/2014/main" id="{FF1F2500-F890-754C-AB21-BCF380F89FEF}"/>
                  </a:ext>
                </a:extLst>
              </p:cNvPr>
              <p:cNvSpPr txBox="1"/>
              <p:nvPr/>
            </p:nvSpPr>
            <p:spPr bwMode="auto">
              <a:xfrm>
                <a:off x="10665064" y="236450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5" name="TextBox 194">
                <a:extLst>
                  <a:ext uri="{FF2B5EF4-FFF2-40B4-BE49-F238E27FC236}">
                    <a16:creationId xmlns:a16="http://schemas.microsoft.com/office/drawing/2014/main" id="{ADF5841D-8C05-924C-AD7C-55CA1D8408B8}"/>
                  </a:ext>
                </a:extLst>
              </p:cNvPr>
              <p:cNvSpPr txBox="1"/>
              <p:nvPr/>
            </p:nvSpPr>
            <p:spPr bwMode="auto">
              <a:xfrm>
                <a:off x="10813776" y="24703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6" name="TextBox 195">
                <a:extLst>
                  <a:ext uri="{FF2B5EF4-FFF2-40B4-BE49-F238E27FC236}">
                    <a16:creationId xmlns:a16="http://schemas.microsoft.com/office/drawing/2014/main" id="{146E03EB-83AD-AF49-8757-752B87062FAC}"/>
                  </a:ext>
                </a:extLst>
              </p:cNvPr>
              <p:cNvSpPr txBox="1"/>
              <p:nvPr/>
            </p:nvSpPr>
            <p:spPr bwMode="auto">
              <a:xfrm>
                <a:off x="10771247" y="235800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7" name="TextBox 196">
                <a:extLst>
                  <a:ext uri="{FF2B5EF4-FFF2-40B4-BE49-F238E27FC236}">
                    <a16:creationId xmlns:a16="http://schemas.microsoft.com/office/drawing/2014/main" id="{B8C4A45A-22B9-F749-AFE5-49339312EB24}"/>
                  </a:ext>
                </a:extLst>
              </p:cNvPr>
              <p:cNvSpPr txBox="1"/>
              <p:nvPr/>
            </p:nvSpPr>
            <p:spPr bwMode="auto">
              <a:xfrm>
                <a:off x="10754116" y="236632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8" name="TextBox 197">
                <a:extLst>
                  <a:ext uri="{FF2B5EF4-FFF2-40B4-BE49-F238E27FC236}">
                    <a16:creationId xmlns:a16="http://schemas.microsoft.com/office/drawing/2014/main" id="{37F94D7B-7960-7D45-BCE2-8003FF76B88C}"/>
                  </a:ext>
                </a:extLst>
              </p:cNvPr>
              <p:cNvSpPr txBox="1"/>
              <p:nvPr/>
            </p:nvSpPr>
            <p:spPr bwMode="auto">
              <a:xfrm>
                <a:off x="10795597" y="236024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99" name="TextBox 198">
                <a:extLst>
                  <a:ext uri="{FF2B5EF4-FFF2-40B4-BE49-F238E27FC236}">
                    <a16:creationId xmlns:a16="http://schemas.microsoft.com/office/drawing/2014/main" id="{D539D1B3-5CD8-8346-BD4B-F79395AD3054}"/>
                  </a:ext>
                </a:extLst>
              </p:cNvPr>
              <p:cNvSpPr txBox="1"/>
              <p:nvPr/>
            </p:nvSpPr>
            <p:spPr bwMode="auto">
              <a:xfrm>
                <a:off x="11272220" y="247659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0" name="TextBox 199">
                <a:extLst>
                  <a:ext uri="{FF2B5EF4-FFF2-40B4-BE49-F238E27FC236}">
                    <a16:creationId xmlns:a16="http://schemas.microsoft.com/office/drawing/2014/main" id="{A71303A6-23D3-6949-B7BB-4E32CFCD484B}"/>
                  </a:ext>
                </a:extLst>
              </p:cNvPr>
              <p:cNvSpPr txBox="1"/>
              <p:nvPr/>
            </p:nvSpPr>
            <p:spPr bwMode="auto">
              <a:xfrm>
                <a:off x="11294458" y="247409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1" name="TextBox 200">
                <a:extLst>
                  <a:ext uri="{FF2B5EF4-FFF2-40B4-BE49-F238E27FC236}">
                    <a16:creationId xmlns:a16="http://schemas.microsoft.com/office/drawing/2014/main" id="{6FC59112-9912-1A46-BFEC-B3191E5500E0}"/>
                  </a:ext>
                </a:extLst>
              </p:cNvPr>
              <p:cNvSpPr txBox="1"/>
              <p:nvPr/>
            </p:nvSpPr>
            <p:spPr bwMode="auto">
              <a:xfrm>
                <a:off x="10850037" y="247439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2" name="TextBox 201">
                <a:extLst>
                  <a:ext uri="{FF2B5EF4-FFF2-40B4-BE49-F238E27FC236}">
                    <a16:creationId xmlns:a16="http://schemas.microsoft.com/office/drawing/2014/main" id="{38033786-8FFB-3744-B70C-C888116FF766}"/>
                  </a:ext>
                </a:extLst>
              </p:cNvPr>
              <p:cNvSpPr txBox="1"/>
              <p:nvPr/>
            </p:nvSpPr>
            <p:spPr bwMode="auto">
              <a:xfrm>
                <a:off x="10874341" y="248339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3" name="TextBox 202">
                <a:extLst>
                  <a:ext uri="{FF2B5EF4-FFF2-40B4-BE49-F238E27FC236}">
                    <a16:creationId xmlns:a16="http://schemas.microsoft.com/office/drawing/2014/main" id="{725F6BF8-0FFC-6F45-8309-1E2AA2905F0F}"/>
                  </a:ext>
                </a:extLst>
              </p:cNvPr>
              <p:cNvSpPr txBox="1"/>
              <p:nvPr/>
            </p:nvSpPr>
            <p:spPr bwMode="auto">
              <a:xfrm>
                <a:off x="10829745" y="247333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4" name="TextBox 203">
                <a:extLst>
                  <a:ext uri="{FF2B5EF4-FFF2-40B4-BE49-F238E27FC236}">
                    <a16:creationId xmlns:a16="http://schemas.microsoft.com/office/drawing/2014/main" id="{DAB91C13-C73A-B44F-B051-564A95D030D4}"/>
                  </a:ext>
                </a:extLst>
              </p:cNvPr>
              <p:cNvSpPr txBox="1"/>
              <p:nvPr/>
            </p:nvSpPr>
            <p:spPr bwMode="auto">
              <a:xfrm>
                <a:off x="10894978" y="247659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5" name="TextBox 204">
                <a:extLst>
                  <a:ext uri="{FF2B5EF4-FFF2-40B4-BE49-F238E27FC236}">
                    <a16:creationId xmlns:a16="http://schemas.microsoft.com/office/drawing/2014/main" id="{448D8972-9670-FD40-830F-09FC4D90DBF3}"/>
                  </a:ext>
                </a:extLst>
              </p:cNvPr>
              <p:cNvSpPr txBox="1"/>
              <p:nvPr/>
            </p:nvSpPr>
            <p:spPr bwMode="auto">
              <a:xfrm>
                <a:off x="10934411" y="247659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6" name="TextBox 205">
                <a:extLst>
                  <a:ext uri="{FF2B5EF4-FFF2-40B4-BE49-F238E27FC236}">
                    <a16:creationId xmlns:a16="http://schemas.microsoft.com/office/drawing/2014/main" id="{DB9D3E42-A989-634E-B5DA-B0E35E65B199}"/>
                  </a:ext>
                </a:extLst>
              </p:cNvPr>
              <p:cNvSpPr txBox="1"/>
              <p:nvPr/>
            </p:nvSpPr>
            <p:spPr bwMode="auto">
              <a:xfrm>
                <a:off x="11032729" y="24708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07" name="TextBox 206">
                <a:extLst>
                  <a:ext uri="{FF2B5EF4-FFF2-40B4-BE49-F238E27FC236}">
                    <a16:creationId xmlns:a16="http://schemas.microsoft.com/office/drawing/2014/main" id="{8E671178-980A-424D-91CB-6A478E45C013}"/>
                  </a:ext>
                </a:extLst>
              </p:cNvPr>
              <p:cNvSpPr txBox="1"/>
              <p:nvPr/>
            </p:nvSpPr>
            <p:spPr bwMode="auto">
              <a:xfrm>
                <a:off x="11008536" y="247439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209" name="TextBox 208">
              <a:extLst>
                <a:ext uri="{FF2B5EF4-FFF2-40B4-BE49-F238E27FC236}">
                  <a16:creationId xmlns:a16="http://schemas.microsoft.com/office/drawing/2014/main" id="{DB7A880F-A674-D540-A965-BD5216E4E07E}"/>
                </a:ext>
              </a:extLst>
            </p:cNvPr>
            <p:cNvSpPr txBox="1"/>
            <p:nvPr/>
          </p:nvSpPr>
          <p:spPr bwMode="auto">
            <a:xfrm>
              <a:off x="9864362" y="227620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0" name="TextBox 209">
              <a:extLst>
                <a:ext uri="{FF2B5EF4-FFF2-40B4-BE49-F238E27FC236}">
                  <a16:creationId xmlns:a16="http://schemas.microsoft.com/office/drawing/2014/main" id="{715B65CB-4036-1748-ADCE-6FA9408E56E8}"/>
                </a:ext>
              </a:extLst>
            </p:cNvPr>
            <p:cNvSpPr txBox="1"/>
            <p:nvPr/>
          </p:nvSpPr>
          <p:spPr bwMode="auto">
            <a:xfrm>
              <a:off x="9878909" y="227582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398EE8F2-A9D1-D84F-B416-903BE820D897}"/>
                </a:ext>
              </a:extLst>
            </p:cNvPr>
            <p:cNvSpPr txBox="1"/>
            <p:nvPr/>
          </p:nvSpPr>
          <p:spPr bwMode="auto">
            <a:xfrm>
              <a:off x="9952967" y="22751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99EAC3D5-A1F0-FD42-AF52-0A8912E79C44}"/>
                </a:ext>
              </a:extLst>
            </p:cNvPr>
            <p:cNvSpPr txBox="1"/>
            <p:nvPr/>
          </p:nvSpPr>
          <p:spPr bwMode="auto">
            <a:xfrm>
              <a:off x="9893456" y="22751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1A11ED03-1885-624E-BD27-25635F9B7F1E}"/>
                </a:ext>
              </a:extLst>
            </p:cNvPr>
            <p:cNvSpPr txBox="1"/>
            <p:nvPr/>
          </p:nvSpPr>
          <p:spPr bwMode="auto">
            <a:xfrm>
              <a:off x="9908003" y="22788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DAA1A337-6458-8746-88BE-33C823371ABB}"/>
                </a:ext>
              </a:extLst>
            </p:cNvPr>
            <p:cNvSpPr txBox="1"/>
            <p:nvPr/>
          </p:nvSpPr>
          <p:spPr bwMode="auto">
            <a:xfrm>
              <a:off x="9925515" y="227832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E0A19E16-BD5E-4A48-A3BF-EB302C2FF97C}"/>
                </a:ext>
              </a:extLst>
            </p:cNvPr>
            <p:cNvSpPr txBox="1"/>
            <p:nvPr/>
          </p:nvSpPr>
          <p:spPr bwMode="auto">
            <a:xfrm>
              <a:off x="9939157" y="227733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40F52CE2-B979-5A42-B9AC-0BEE772D6719}"/>
                </a:ext>
              </a:extLst>
            </p:cNvPr>
            <p:cNvSpPr txBox="1"/>
            <p:nvPr/>
          </p:nvSpPr>
          <p:spPr bwMode="auto">
            <a:xfrm>
              <a:off x="10321611" y="22751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1DF9C083-B9E9-AF43-89A6-820E56F3AE23}"/>
                </a:ext>
              </a:extLst>
            </p:cNvPr>
            <p:cNvSpPr txBox="1"/>
            <p:nvPr/>
          </p:nvSpPr>
          <p:spPr bwMode="auto">
            <a:xfrm>
              <a:off x="10335213" y="227143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F5635065-BEA2-6A46-8C3F-F34F6BA210D2}"/>
                </a:ext>
              </a:extLst>
            </p:cNvPr>
            <p:cNvSpPr txBox="1"/>
            <p:nvPr/>
          </p:nvSpPr>
          <p:spPr bwMode="auto">
            <a:xfrm>
              <a:off x="10455877" y="227357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F09B4465-8838-3D4A-A979-C1341F7A8DF7}"/>
                </a:ext>
              </a:extLst>
            </p:cNvPr>
            <p:cNvSpPr txBox="1"/>
            <p:nvPr/>
          </p:nvSpPr>
          <p:spPr bwMode="auto">
            <a:xfrm>
              <a:off x="10472827" y="227143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BDAB72E2-70C4-9841-A299-657E294248DD}"/>
                </a:ext>
              </a:extLst>
            </p:cNvPr>
            <p:cNvSpPr txBox="1"/>
            <p:nvPr/>
          </p:nvSpPr>
          <p:spPr bwMode="auto">
            <a:xfrm>
              <a:off x="10365297" y="227143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2D01829A-361A-994A-A4A9-3A99D9F9A033}"/>
                </a:ext>
              </a:extLst>
            </p:cNvPr>
            <p:cNvSpPr txBox="1"/>
            <p:nvPr/>
          </p:nvSpPr>
          <p:spPr bwMode="auto">
            <a:xfrm>
              <a:off x="10379311" y="227329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45789921-CCE6-214E-90E1-BA9314C18A58}"/>
                </a:ext>
              </a:extLst>
            </p:cNvPr>
            <p:cNvSpPr txBox="1"/>
            <p:nvPr/>
          </p:nvSpPr>
          <p:spPr bwMode="auto">
            <a:xfrm>
              <a:off x="10395327" y="227115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grpSp>
      <p:sp>
        <p:nvSpPr>
          <p:cNvPr id="224" name="Freeform 223">
            <a:extLst>
              <a:ext uri="{FF2B5EF4-FFF2-40B4-BE49-F238E27FC236}">
                <a16:creationId xmlns:a16="http://schemas.microsoft.com/office/drawing/2014/main" id="{05648B52-8F62-5B47-8236-912F8C7DA5FA}"/>
              </a:ext>
            </a:extLst>
          </p:cNvPr>
          <p:cNvSpPr/>
          <p:nvPr/>
        </p:nvSpPr>
        <p:spPr bwMode="auto">
          <a:xfrm>
            <a:off x="7226351" y="2136068"/>
            <a:ext cx="4138864" cy="869976"/>
          </a:xfrm>
          <a:custGeom>
            <a:avLst/>
            <a:gdLst>
              <a:gd name="connsiteX0" fmla="*/ 3646494 w 4138864"/>
              <a:gd name="connsiteY0" fmla="*/ 869976 h 869976"/>
              <a:gd name="connsiteX1" fmla="*/ 4138864 w 4138864"/>
              <a:gd name="connsiteY1" fmla="*/ 869976 h 869976"/>
              <a:gd name="connsiteX2" fmla="*/ 4138864 w 4138864"/>
              <a:gd name="connsiteY2" fmla="*/ 277652 h 869976"/>
              <a:gd name="connsiteX3" fmla="*/ 3650196 w 4138864"/>
              <a:gd name="connsiteY3" fmla="*/ 277652 h 869976"/>
              <a:gd name="connsiteX4" fmla="*/ 3650196 w 4138864"/>
              <a:gd name="connsiteY4" fmla="*/ 277652 h 869976"/>
              <a:gd name="connsiteX5" fmla="*/ 3650196 w 4138864"/>
              <a:gd name="connsiteY5" fmla="*/ 240632 h 869976"/>
              <a:gd name="connsiteX6" fmla="*/ 3405863 w 4138864"/>
              <a:gd name="connsiteY6" fmla="*/ 240632 h 869976"/>
              <a:gd name="connsiteX7" fmla="*/ 3405863 w 4138864"/>
              <a:gd name="connsiteY7" fmla="*/ 240632 h 869976"/>
              <a:gd name="connsiteX8" fmla="*/ 3405863 w 4138864"/>
              <a:gd name="connsiteY8" fmla="*/ 240632 h 869976"/>
              <a:gd name="connsiteX9" fmla="*/ 3405863 w 4138864"/>
              <a:gd name="connsiteY9" fmla="*/ 211015 h 869976"/>
              <a:gd name="connsiteX10" fmla="*/ 2028710 w 4138864"/>
              <a:gd name="connsiteY10" fmla="*/ 211015 h 869976"/>
              <a:gd name="connsiteX11" fmla="*/ 2025008 w 4138864"/>
              <a:gd name="connsiteY11" fmla="*/ 207313 h 869976"/>
              <a:gd name="connsiteX12" fmla="*/ 1784376 w 4138864"/>
              <a:gd name="connsiteY12" fmla="*/ 207313 h 869976"/>
              <a:gd name="connsiteX13" fmla="*/ 1721442 w 4138864"/>
              <a:gd name="connsiteY13" fmla="*/ 177697 h 869976"/>
              <a:gd name="connsiteX14" fmla="*/ 1477108 w 4138864"/>
              <a:gd name="connsiteY14" fmla="*/ 173995 h 869976"/>
              <a:gd name="connsiteX15" fmla="*/ 1462300 w 4138864"/>
              <a:gd name="connsiteY15" fmla="*/ 162889 h 869976"/>
              <a:gd name="connsiteX16" fmla="*/ 1377153 w 4138864"/>
              <a:gd name="connsiteY16" fmla="*/ 162889 h 869976"/>
              <a:gd name="connsiteX17" fmla="*/ 1332729 w 4138864"/>
              <a:gd name="connsiteY17" fmla="*/ 140677 h 869976"/>
              <a:gd name="connsiteX18" fmla="*/ 1147628 w 4138864"/>
              <a:gd name="connsiteY18" fmla="*/ 140677 h 869976"/>
              <a:gd name="connsiteX19" fmla="*/ 1099502 w 4138864"/>
              <a:gd name="connsiteY19" fmla="*/ 118465 h 869976"/>
              <a:gd name="connsiteX20" fmla="*/ 695981 w 4138864"/>
              <a:gd name="connsiteY20" fmla="*/ 122167 h 869976"/>
              <a:gd name="connsiteX21" fmla="*/ 684875 w 4138864"/>
              <a:gd name="connsiteY21" fmla="*/ 99955 h 869976"/>
              <a:gd name="connsiteX22" fmla="*/ 544198 w 4138864"/>
              <a:gd name="connsiteY22" fmla="*/ 103657 h 869976"/>
              <a:gd name="connsiteX23" fmla="*/ 533092 w 4138864"/>
              <a:gd name="connsiteY23" fmla="*/ 77743 h 869976"/>
              <a:gd name="connsiteX24" fmla="*/ 392415 w 4138864"/>
              <a:gd name="connsiteY24" fmla="*/ 74041 h 869976"/>
              <a:gd name="connsiteX25" fmla="*/ 340587 w 4138864"/>
              <a:gd name="connsiteY25" fmla="*/ 44424 h 869976"/>
              <a:gd name="connsiteX26" fmla="*/ 225824 w 4138864"/>
              <a:gd name="connsiteY26" fmla="*/ 33318 h 869976"/>
              <a:gd name="connsiteX27" fmla="*/ 166592 w 4138864"/>
              <a:gd name="connsiteY27" fmla="*/ 18510 h 869976"/>
              <a:gd name="connsiteX28" fmla="*/ 103657 w 4138864"/>
              <a:gd name="connsiteY28" fmla="*/ 18510 h 869976"/>
              <a:gd name="connsiteX29" fmla="*/ 77743 w 4138864"/>
              <a:gd name="connsiteY29" fmla="*/ 0 h 869976"/>
              <a:gd name="connsiteX30" fmla="*/ 0 w 4138864"/>
              <a:gd name="connsiteY30" fmla="*/ 0 h 869976"/>
              <a:gd name="connsiteX31" fmla="*/ 0 w 4138864"/>
              <a:gd name="connsiteY31" fmla="*/ 55530 h 869976"/>
              <a:gd name="connsiteX32" fmla="*/ 151783 w 4138864"/>
              <a:gd name="connsiteY32" fmla="*/ 66636 h 869976"/>
              <a:gd name="connsiteX33" fmla="*/ 207314 w 4138864"/>
              <a:gd name="connsiteY33" fmla="*/ 103657 h 869976"/>
              <a:gd name="connsiteX34" fmla="*/ 277652 w 4138864"/>
              <a:gd name="connsiteY34" fmla="*/ 111061 h 869976"/>
              <a:gd name="connsiteX35" fmla="*/ 307268 w 4138864"/>
              <a:gd name="connsiteY35" fmla="*/ 140677 h 869976"/>
              <a:gd name="connsiteX36" fmla="*/ 425733 w 4138864"/>
              <a:gd name="connsiteY36" fmla="*/ 151783 h 869976"/>
              <a:gd name="connsiteX37" fmla="*/ 555304 w 4138864"/>
              <a:gd name="connsiteY37" fmla="*/ 207313 h 869976"/>
              <a:gd name="connsiteX38" fmla="*/ 559006 w 4138864"/>
              <a:gd name="connsiteY38" fmla="*/ 225823 h 869976"/>
              <a:gd name="connsiteX39" fmla="*/ 681173 w 4138864"/>
              <a:gd name="connsiteY39" fmla="*/ 233228 h 869976"/>
              <a:gd name="connsiteX40" fmla="*/ 681173 w 4138864"/>
              <a:gd name="connsiteY40" fmla="*/ 273950 h 869976"/>
              <a:gd name="connsiteX41" fmla="*/ 988441 w 4138864"/>
              <a:gd name="connsiteY41" fmla="*/ 273950 h 869976"/>
              <a:gd name="connsiteX42" fmla="*/ 981037 w 4138864"/>
              <a:gd name="connsiteY42" fmla="*/ 214717 h 869976"/>
              <a:gd name="connsiteX43" fmla="*/ 1136522 w 4138864"/>
              <a:gd name="connsiteY43" fmla="*/ 251738 h 869976"/>
              <a:gd name="connsiteX44" fmla="*/ 1347537 w 4138864"/>
              <a:gd name="connsiteY44" fmla="*/ 259142 h 869976"/>
              <a:gd name="connsiteX45" fmla="*/ 1469704 w 4138864"/>
              <a:gd name="connsiteY45" fmla="*/ 285056 h 869976"/>
              <a:gd name="connsiteX46" fmla="*/ 1747356 w 4138864"/>
              <a:gd name="connsiteY46" fmla="*/ 322076 h 869976"/>
              <a:gd name="connsiteX47" fmla="*/ 1832502 w 4138864"/>
              <a:gd name="connsiteY47" fmla="*/ 336884 h 869976"/>
              <a:gd name="connsiteX48" fmla="*/ 2080538 w 4138864"/>
              <a:gd name="connsiteY48" fmla="*/ 336884 h 869976"/>
              <a:gd name="connsiteX49" fmla="*/ 2121260 w 4138864"/>
              <a:gd name="connsiteY49" fmla="*/ 377606 h 869976"/>
              <a:gd name="connsiteX50" fmla="*/ 2147175 w 4138864"/>
              <a:gd name="connsiteY50" fmla="*/ 403521 h 869976"/>
              <a:gd name="connsiteX51" fmla="*/ 3398459 w 4138864"/>
              <a:gd name="connsiteY51" fmla="*/ 403521 h 869976"/>
              <a:gd name="connsiteX52" fmla="*/ 3398459 w 4138864"/>
              <a:gd name="connsiteY52" fmla="*/ 592324 h 869976"/>
              <a:gd name="connsiteX53" fmla="*/ 3431777 w 4138864"/>
              <a:gd name="connsiteY53" fmla="*/ 588622 h 869976"/>
              <a:gd name="connsiteX54" fmla="*/ 3646494 w 4138864"/>
              <a:gd name="connsiteY54" fmla="*/ 588622 h 869976"/>
              <a:gd name="connsiteX55" fmla="*/ 3646494 w 4138864"/>
              <a:gd name="connsiteY55" fmla="*/ 869976 h 86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138864" h="869976">
                <a:moveTo>
                  <a:pt x="3646494" y="869976"/>
                </a:moveTo>
                <a:lnTo>
                  <a:pt x="4138864" y="869976"/>
                </a:lnTo>
                <a:lnTo>
                  <a:pt x="4138864" y="277652"/>
                </a:lnTo>
                <a:lnTo>
                  <a:pt x="3650196" y="277652"/>
                </a:lnTo>
                <a:lnTo>
                  <a:pt x="3650196" y="277652"/>
                </a:lnTo>
                <a:lnTo>
                  <a:pt x="3650196" y="240632"/>
                </a:lnTo>
                <a:lnTo>
                  <a:pt x="3405863" y="240632"/>
                </a:lnTo>
                <a:lnTo>
                  <a:pt x="3405863" y="240632"/>
                </a:lnTo>
                <a:lnTo>
                  <a:pt x="3405863" y="240632"/>
                </a:lnTo>
                <a:lnTo>
                  <a:pt x="3405863" y="211015"/>
                </a:lnTo>
                <a:lnTo>
                  <a:pt x="2028710" y="211015"/>
                </a:lnTo>
                <a:lnTo>
                  <a:pt x="2025008" y="207313"/>
                </a:lnTo>
                <a:lnTo>
                  <a:pt x="1784376" y="207313"/>
                </a:lnTo>
                <a:lnTo>
                  <a:pt x="1721442" y="177697"/>
                </a:lnTo>
                <a:lnTo>
                  <a:pt x="1477108" y="173995"/>
                </a:lnTo>
                <a:lnTo>
                  <a:pt x="1462300" y="162889"/>
                </a:lnTo>
                <a:lnTo>
                  <a:pt x="1377153" y="162889"/>
                </a:lnTo>
                <a:lnTo>
                  <a:pt x="1332729" y="140677"/>
                </a:lnTo>
                <a:lnTo>
                  <a:pt x="1147628" y="140677"/>
                </a:lnTo>
                <a:lnTo>
                  <a:pt x="1099502" y="118465"/>
                </a:lnTo>
                <a:lnTo>
                  <a:pt x="695981" y="122167"/>
                </a:lnTo>
                <a:lnTo>
                  <a:pt x="684875" y="99955"/>
                </a:lnTo>
                <a:lnTo>
                  <a:pt x="544198" y="103657"/>
                </a:lnTo>
                <a:lnTo>
                  <a:pt x="533092" y="77743"/>
                </a:lnTo>
                <a:lnTo>
                  <a:pt x="392415" y="74041"/>
                </a:lnTo>
                <a:lnTo>
                  <a:pt x="340587" y="44424"/>
                </a:lnTo>
                <a:lnTo>
                  <a:pt x="225824" y="33318"/>
                </a:lnTo>
                <a:lnTo>
                  <a:pt x="166592" y="18510"/>
                </a:lnTo>
                <a:lnTo>
                  <a:pt x="103657" y="18510"/>
                </a:lnTo>
                <a:lnTo>
                  <a:pt x="77743" y="0"/>
                </a:lnTo>
                <a:lnTo>
                  <a:pt x="0" y="0"/>
                </a:lnTo>
                <a:lnTo>
                  <a:pt x="0" y="55530"/>
                </a:lnTo>
                <a:lnTo>
                  <a:pt x="151783" y="66636"/>
                </a:lnTo>
                <a:lnTo>
                  <a:pt x="207314" y="103657"/>
                </a:lnTo>
                <a:lnTo>
                  <a:pt x="277652" y="111061"/>
                </a:lnTo>
                <a:lnTo>
                  <a:pt x="307268" y="140677"/>
                </a:lnTo>
                <a:lnTo>
                  <a:pt x="425733" y="151783"/>
                </a:lnTo>
                <a:lnTo>
                  <a:pt x="555304" y="207313"/>
                </a:lnTo>
                <a:lnTo>
                  <a:pt x="559006" y="225823"/>
                </a:lnTo>
                <a:lnTo>
                  <a:pt x="681173" y="233228"/>
                </a:lnTo>
                <a:lnTo>
                  <a:pt x="681173" y="273950"/>
                </a:lnTo>
                <a:lnTo>
                  <a:pt x="988441" y="273950"/>
                </a:lnTo>
                <a:lnTo>
                  <a:pt x="981037" y="214717"/>
                </a:lnTo>
                <a:lnTo>
                  <a:pt x="1136522" y="251738"/>
                </a:lnTo>
                <a:lnTo>
                  <a:pt x="1347537" y="259142"/>
                </a:lnTo>
                <a:lnTo>
                  <a:pt x="1469704" y="285056"/>
                </a:lnTo>
                <a:lnTo>
                  <a:pt x="1747356" y="322076"/>
                </a:lnTo>
                <a:lnTo>
                  <a:pt x="1832502" y="336884"/>
                </a:lnTo>
                <a:lnTo>
                  <a:pt x="2080538" y="336884"/>
                </a:lnTo>
                <a:lnTo>
                  <a:pt x="2121260" y="377606"/>
                </a:lnTo>
                <a:lnTo>
                  <a:pt x="2147175" y="403521"/>
                </a:lnTo>
                <a:lnTo>
                  <a:pt x="3398459" y="403521"/>
                </a:lnTo>
                <a:lnTo>
                  <a:pt x="3398459" y="592324"/>
                </a:lnTo>
                <a:lnTo>
                  <a:pt x="3431777" y="588622"/>
                </a:lnTo>
                <a:lnTo>
                  <a:pt x="3646494" y="588622"/>
                </a:lnTo>
                <a:lnTo>
                  <a:pt x="3646494" y="869976"/>
                </a:lnTo>
                <a:close/>
              </a:path>
            </a:pathLst>
          </a:cu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Freeform 225">
            <a:extLst>
              <a:ext uri="{FF2B5EF4-FFF2-40B4-BE49-F238E27FC236}">
                <a16:creationId xmlns:a16="http://schemas.microsoft.com/office/drawing/2014/main" id="{A746DCEA-58A5-A845-9677-816EB99E7C54}"/>
              </a:ext>
            </a:extLst>
          </p:cNvPr>
          <p:cNvSpPr/>
          <p:nvPr/>
        </p:nvSpPr>
        <p:spPr bwMode="auto">
          <a:xfrm>
            <a:off x="7267575" y="2126149"/>
            <a:ext cx="4114800" cy="731351"/>
          </a:xfrm>
          <a:custGeom>
            <a:avLst/>
            <a:gdLst>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7875 w 4114800"/>
              <a:gd name="connsiteY74" fmla="*/ 317500 h 701675"/>
              <a:gd name="connsiteX75" fmla="*/ 2124075 w 4114800"/>
              <a:gd name="connsiteY75" fmla="*/ 352425 h 701675"/>
              <a:gd name="connsiteX76" fmla="*/ 2441575 w 4114800"/>
              <a:gd name="connsiteY76" fmla="*/ 349250 h 701675"/>
              <a:gd name="connsiteX77" fmla="*/ 2482850 w 4114800"/>
              <a:gd name="connsiteY77" fmla="*/ 377825 h 701675"/>
              <a:gd name="connsiteX78" fmla="*/ 3362325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7875 w 4114800"/>
              <a:gd name="connsiteY74" fmla="*/ 317500 h 701675"/>
              <a:gd name="connsiteX75" fmla="*/ 2124075 w 4114800"/>
              <a:gd name="connsiteY75" fmla="*/ 352425 h 701675"/>
              <a:gd name="connsiteX76" fmla="*/ 2441575 w 4114800"/>
              <a:gd name="connsiteY76" fmla="*/ 349250 h 701675"/>
              <a:gd name="connsiteX77" fmla="*/ 2482850 w 4114800"/>
              <a:gd name="connsiteY77" fmla="*/ 37782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7875 w 4114800"/>
              <a:gd name="connsiteY74" fmla="*/ 317500 h 701675"/>
              <a:gd name="connsiteX75" fmla="*/ 2124075 w 4114800"/>
              <a:gd name="connsiteY75" fmla="*/ 352425 h 701675"/>
              <a:gd name="connsiteX76" fmla="*/ 2441575 w 4114800"/>
              <a:gd name="connsiteY76" fmla="*/ 349250 h 701675"/>
              <a:gd name="connsiteX77" fmla="*/ 3105150 w 4114800"/>
              <a:gd name="connsiteY77" fmla="*/ 35877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7875 w 4114800"/>
              <a:gd name="connsiteY74" fmla="*/ 317500 h 701675"/>
              <a:gd name="connsiteX75" fmla="*/ 2124075 w 4114800"/>
              <a:gd name="connsiteY75" fmla="*/ 352425 h 701675"/>
              <a:gd name="connsiteX76" fmla="*/ 2794000 w 4114800"/>
              <a:gd name="connsiteY76" fmla="*/ 358775 h 701675"/>
              <a:gd name="connsiteX77" fmla="*/ 3105150 w 4114800"/>
              <a:gd name="connsiteY77" fmla="*/ 35877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7875 w 4114800"/>
              <a:gd name="connsiteY74" fmla="*/ 317500 h 701675"/>
              <a:gd name="connsiteX75" fmla="*/ 2778125 w 4114800"/>
              <a:gd name="connsiteY75" fmla="*/ 333375 h 701675"/>
              <a:gd name="connsiteX76" fmla="*/ 2794000 w 4114800"/>
              <a:gd name="connsiteY76" fmla="*/ 358775 h 701675"/>
              <a:gd name="connsiteX77" fmla="*/ 3105150 w 4114800"/>
              <a:gd name="connsiteY77" fmla="*/ 35877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79625 w 4114800"/>
              <a:gd name="connsiteY74" fmla="*/ 374650 h 701675"/>
              <a:gd name="connsiteX75" fmla="*/ 2778125 w 4114800"/>
              <a:gd name="connsiteY75" fmla="*/ 333375 h 701675"/>
              <a:gd name="connsiteX76" fmla="*/ 2794000 w 4114800"/>
              <a:gd name="connsiteY76" fmla="*/ 358775 h 701675"/>
              <a:gd name="connsiteX77" fmla="*/ 3105150 w 4114800"/>
              <a:gd name="connsiteY77" fmla="*/ 35877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4700 w 4114800"/>
              <a:gd name="connsiteY74" fmla="*/ 320675 h 701675"/>
              <a:gd name="connsiteX75" fmla="*/ 2778125 w 4114800"/>
              <a:gd name="connsiteY75" fmla="*/ 333375 h 701675"/>
              <a:gd name="connsiteX76" fmla="*/ 2794000 w 4114800"/>
              <a:gd name="connsiteY76" fmla="*/ 358775 h 701675"/>
              <a:gd name="connsiteX77" fmla="*/ 3105150 w 4114800"/>
              <a:gd name="connsiteY77" fmla="*/ 358775 h 701675"/>
              <a:gd name="connsiteX78" fmla="*/ 3117850 w 4114800"/>
              <a:gd name="connsiteY78" fmla="*/ 381000 h 701675"/>
              <a:gd name="connsiteX79" fmla="*/ 4114800 w 4114800"/>
              <a:gd name="connsiteY79"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4700 w 4114800"/>
              <a:gd name="connsiteY74" fmla="*/ 320675 h 701675"/>
              <a:gd name="connsiteX75" fmla="*/ 2098675 w 4114800"/>
              <a:gd name="connsiteY75" fmla="*/ 320675 h 701675"/>
              <a:gd name="connsiteX76" fmla="*/ 2778125 w 4114800"/>
              <a:gd name="connsiteY76" fmla="*/ 333375 h 701675"/>
              <a:gd name="connsiteX77" fmla="*/ 2794000 w 4114800"/>
              <a:gd name="connsiteY77" fmla="*/ 358775 h 701675"/>
              <a:gd name="connsiteX78" fmla="*/ 3105150 w 4114800"/>
              <a:gd name="connsiteY78" fmla="*/ 358775 h 701675"/>
              <a:gd name="connsiteX79" fmla="*/ 3117850 w 4114800"/>
              <a:gd name="connsiteY79" fmla="*/ 381000 h 701675"/>
              <a:gd name="connsiteX80" fmla="*/ 4114800 w 4114800"/>
              <a:gd name="connsiteY80"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4700 w 4114800"/>
              <a:gd name="connsiteY74" fmla="*/ 320675 h 701675"/>
              <a:gd name="connsiteX75" fmla="*/ 2095500 w 4114800"/>
              <a:gd name="connsiteY75" fmla="*/ 342900 h 701675"/>
              <a:gd name="connsiteX76" fmla="*/ 2778125 w 4114800"/>
              <a:gd name="connsiteY76" fmla="*/ 333375 h 701675"/>
              <a:gd name="connsiteX77" fmla="*/ 2794000 w 4114800"/>
              <a:gd name="connsiteY77" fmla="*/ 358775 h 701675"/>
              <a:gd name="connsiteX78" fmla="*/ 3105150 w 4114800"/>
              <a:gd name="connsiteY78" fmla="*/ 358775 h 701675"/>
              <a:gd name="connsiteX79" fmla="*/ 3117850 w 4114800"/>
              <a:gd name="connsiteY79" fmla="*/ 381000 h 701675"/>
              <a:gd name="connsiteX80" fmla="*/ 4114800 w 4114800"/>
              <a:gd name="connsiteY80" fmla="*/ 396875 h 701675"/>
              <a:gd name="connsiteX0" fmla="*/ 4114800 w 4114800"/>
              <a:gd name="connsiteY0" fmla="*/ 396875 h 701675"/>
              <a:gd name="connsiteX1" fmla="*/ 4114800 w 4114800"/>
              <a:gd name="connsiteY1" fmla="*/ 701675 h 701675"/>
              <a:gd name="connsiteX2" fmla="*/ 3101975 w 4114800"/>
              <a:gd name="connsiteY2" fmla="*/ 701675 h 701675"/>
              <a:gd name="connsiteX3" fmla="*/ 3101975 w 4114800"/>
              <a:gd name="connsiteY3" fmla="*/ 644525 h 701675"/>
              <a:gd name="connsiteX4" fmla="*/ 2787650 w 4114800"/>
              <a:gd name="connsiteY4" fmla="*/ 644525 h 701675"/>
              <a:gd name="connsiteX5" fmla="*/ 2787650 w 4114800"/>
              <a:gd name="connsiteY5" fmla="*/ 644525 h 701675"/>
              <a:gd name="connsiteX6" fmla="*/ 2787650 w 4114800"/>
              <a:gd name="connsiteY6" fmla="*/ 612775 h 701675"/>
              <a:gd name="connsiteX7" fmla="*/ 2736850 w 4114800"/>
              <a:gd name="connsiteY7" fmla="*/ 612775 h 701675"/>
              <a:gd name="connsiteX8" fmla="*/ 2736850 w 4114800"/>
              <a:gd name="connsiteY8" fmla="*/ 584200 h 701675"/>
              <a:gd name="connsiteX9" fmla="*/ 2568575 w 4114800"/>
              <a:gd name="connsiteY9" fmla="*/ 584200 h 701675"/>
              <a:gd name="connsiteX10" fmla="*/ 2568575 w 4114800"/>
              <a:gd name="connsiteY10" fmla="*/ 584200 h 701675"/>
              <a:gd name="connsiteX11" fmla="*/ 2568575 w 4114800"/>
              <a:gd name="connsiteY11" fmla="*/ 552450 h 701675"/>
              <a:gd name="connsiteX12" fmla="*/ 2533650 w 4114800"/>
              <a:gd name="connsiteY12" fmla="*/ 552450 h 701675"/>
              <a:gd name="connsiteX13" fmla="*/ 2533650 w 4114800"/>
              <a:gd name="connsiteY13" fmla="*/ 552450 h 701675"/>
              <a:gd name="connsiteX14" fmla="*/ 2533650 w 4114800"/>
              <a:gd name="connsiteY14" fmla="*/ 552450 h 701675"/>
              <a:gd name="connsiteX15" fmla="*/ 2533650 w 4114800"/>
              <a:gd name="connsiteY15" fmla="*/ 523875 h 701675"/>
              <a:gd name="connsiteX16" fmla="*/ 2438400 w 4114800"/>
              <a:gd name="connsiteY16" fmla="*/ 523875 h 701675"/>
              <a:gd name="connsiteX17" fmla="*/ 2438400 w 4114800"/>
              <a:gd name="connsiteY17" fmla="*/ 488950 h 701675"/>
              <a:gd name="connsiteX18" fmla="*/ 2019300 w 4114800"/>
              <a:gd name="connsiteY18" fmla="*/ 488950 h 701675"/>
              <a:gd name="connsiteX19" fmla="*/ 2019300 w 4114800"/>
              <a:gd name="connsiteY19" fmla="*/ 488950 h 701675"/>
              <a:gd name="connsiteX20" fmla="*/ 2019300 w 4114800"/>
              <a:gd name="connsiteY20" fmla="*/ 469900 h 701675"/>
              <a:gd name="connsiteX21" fmla="*/ 1806575 w 4114800"/>
              <a:gd name="connsiteY21" fmla="*/ 469900 h 701675"/>
              <a:gd name="connsiteX22" fmla="*/ 1778000 w 4114800"/>
              <a:gd name="connsiteY22" fmla="*/ 444500 h 701675"/>
              <a:gd name="connsiteX23" fmla="*/ 1654175 w 4114800"/>
              <a:gd name="connsiteY23" fmla="*/ 441325 h 701675"/>
              <a:gd name="connsiteX24" fmla="*/ 1641475 w 4114800"/>
              <a:gd name="connsiteY24" fmla="*/ 428625 h 701675"/>
              <a:gd name="connsiteX25" fmla="*/ 1558925 w 4114800"/>
              <a:gd name="connsiteY25" fmla="*/ 428625 h 701675"/>
              <a:gd name="connsiteX26" fmla="*/ 1558925 w 4114800"/>
              <a:gd name="connsiteY26" fmla="*/ 428625 h 701675"/>
              <a:gd name="connsiteX27" fmla="*/ 1558925 w 4114800"/>
              <a:gd name="connsiteY27" fmla="*/ 428625 h 701675"/>
              <a:gd name="connsiteX28" fmla="*/ 1558925 w 4114800"/>
              <a:gd name="connsiteY28" fmla="*/ 428625 h 701675"/>
              <a:gd name="connsiteX29" fmla="*/ 1558925 w 4114800"/>
              <a:gd name="connsiteY29" fmla="*/ 403225 h 701675"/>
              <a:gd name="connsiteX30" fmla="*/ 1489075 w 4114800"/>
              <a:gd name="connsiteY30" fmla="*/ 403225 h 701675"/>
              <a:gd name="connsiteX31" fmla="*/ 1482725 w 4114800"/>
              <a:gd name="connsiteY31" fmla="*/ 396875 h 701675"/>
              <a:gd name="connsiteX32" fmla="*/ 1365250 w 4114800"/>
              <a:gd name="connsiteY32" fmla="*/ 396875 h 701675"/>
              <a:gd name="connsiteX33" fmla="*/ 1365250 w 4114800"/>
              <a:gd name="connsiteY33" fmla="*/ 371475 h 701675"/>
              <a:gd name="connsiteX34" fmla="*/ 1266825 w 4114800"/>
              <a:gd name="connsiteY34" fmla="*/ 371475 h 701675"/>
              <a:gd name="connsiteX35" fmla="*/ 1266825 w 4114800"/>
              <a:gd name="connsiteY35" fmla="*/ 371475 h 701675"/>
              <a:gd name="connsiteX36" fmla="*/ 1095375 w 4114800"/>
              <a:gd name="connsiteY36" fmla="*/ 371475 h 701675"/>
              <a:gd name="connsiteX37" fmla="*/ 1066800 w 4114800"/>
              <a:gd name="connsiteY37" fmla="*/ 342900 h 701675"/>
              <a:gd name="connsiteX38" fmla="*/ 1000125 w 4114800"/>
              <a:gd name="connsiteY38" fmla="*/ 342900 h 701675"/>
              <a:gd name="connsiteX39" fmla="*/ 908050 w 4114800"/>
              <a:gd name="connsiteY39" fmla="*/ 295275 h 701675"/>
              <a:gd name="connsiteX40" fmla="*/ 793750 w 4114800"/>
              <a:gd name="connsiteY40" fmla="*/ 298450 h 701675"/>
              <a:gd name="connsiteX41" fmla="*/ 762000 w 4114800"/>
              <a:gd name="connsiteY41" fmla="*/ 282575 h 701675"/>
              <a:gd name="connsiteX42" fmla="*/ 695325 w 4114800"/>
              <a:gd name="connsiteY42" fmla="*/ 282575 h 701675"/>
              <a:gd name="connsiteX43" fmla="*/ 663575 w 4114800"/>
              <a:gd name="connsiteY43" fmla="*/ 273050 h 701675"/>
              <a:gd name="connsiteX44" fmla="*/ 549275 w 4114800"/>
              <a:gd name="connsiteY44" fmla="*/ 276225 h 701675"/>
              <a:gd name="connsiteX45" fmla="*/ 457200 w 4114800"/>
              <a:gd name="connsiteY45" fmla="*/ 238125 h 701675"/>
              <a:gd name="connsiteX46" fmla="*/ 400050 w 4114800"/>
              <a:gd name="connsiteY46" fmla="*/ 212725 h 701675"/>
              <a:gd name="connsiteX47" fmla="*/ 327025 w 4114800"/>
              <a:gd name="connsiteY47" fmla="*/ 203200 h 701675"/>
              <a:gd name="connsiteX48" fmla="*/ 288925 w 4114800"/>
              <a:gd name="connsiteY48" fmla="*/ 187325 h 701675"/>
              <a:gd name="connsiteX49" fmla="*/ 241300 w 4114800"/>
              <a:gd name="connsiteY49" fmla="*/ 184150 h 701675"/>
              <a:gd name="connsiteX50" fmla="*/ 234950 w 4114800"/>
              <a:gd name="connsiteY50" fmla="*/ 155575 h 701675"/>
              <a:gd name="connsiteX51" fmla="*/ 193675 w 4114800"/>
              <a:gd name="connsiteY51" fmla="*/ 142875 h 701675"/>
              <a:gd name="connsiteX52" fmla="*/ 139700 w 4114800"/>
              <a:gd name="connsiteY52" fmla="*/ 133350 h 701675"/>
              <a:gd name="connsiteX53" fmla="*/ 133350 w 4114800"/>
              <a:gd name="connsiteY53" fmla="*/ 114300 h 701675"/>
              <a:gd name="connsiteX54" fmla="*/ 79375 w 4114800"/>
              <a:gd name="connsiteY54" fmla="*/ 114300 h 701675"/>
              <a:gd name="connsiteX55" fmla="*/ 73025 w 4114800"/>
              <a:gd name="connsiteY55" fmla="*/ 85725 h 701675"/>
              <a:gd name="connsiteX56" fmla="*/ 28575 w 4114800"/>
              <a:gd name="connsiteY56" fmla="*/ 85725 h 701675"/>
              <a:gd name="connsiteX57" fmla="*/ 15875 w 4114800"/>
              <a:gd name="connsiteY57" fmla="*/ 66675 h 701675"/>
              <a:gd name="connsiteX58" fmla="*/ 0 w 4114800"/>
              <a:gd name="connsiteY58" fmla="*/ 66675 h 701675"/>
              <a:gd name="connsiteX59" fmla="*/ 0 w 4114800"/>
              <a:gd name="connsiteY59" fmla="*/ 66675 h 701675"/>
              <a:gd name="connsiteX60" fmla="*/ 0 w 4114800"/>
              <a:gd name="connsiteY60" fmla="*/ 38100 h 701675"/>
              <a:gd name="connsiteX61" fmla="*/ 12700 w 4114800"/>
              <a:gd name="connsiteY61" fmla="*/ 0 h 701675"/>
              <a:gd name="connsiteX62" fmla="*/ 269875 w 4114800"/>
              <a:gd name="connsiteY62" fmla="*/ 82550 h 701675"/>
              <a:gd name="connsiteX63" fmla="*/ 523875 w 4114800"/>
              <a:gd name="connsiteY63" fmla="*/ 158750 h 701675"/>
              <a:gd name="connsiteX64" fmla="*/ 695325 w 4114800"/>
              <a:gd name="connsiteY64" fmla="*/ 184150 h 701675"/>
              <a:gd name="connsiteX65" fmla="*/ 876300 w 4114800"/>
              <a:gd name="connsiteY65" fmla="*/ 206375 h 701675"/>
              <a:gd name="connsiteX66" fmla="*/ 1019175 w 4114800"/>
              <a:gd name="connsiteY66" fmla="*/ 200025 h 701675"/>
              <a:gd name="connsiteX67" fmla="*/ 1104900 w 4114800"/>
              <a:gd name="connsiteY67" fmla="*/ 225425 h 701675"/>
              <a:gd name="connsiteX68" fmla="*/ 1301750 w 4114800"/>
              <a:gd name="connsiteY68" fmla="*/ 231775 h 701675"/>
              <a:gd name="connsiteX69" fmla="*/ 1384300 w 4114800"/>
              <a:gd name="connsiteY69" fmla="*/ 260350 h 701675"/>
              <a:gd name="connsiteX70" fmla="*/ 1520825 w 4114800"/>
              <a:gd name="connsiteY70" fmla="*/ 257175 h 701675"/>
              <a:gd name="connsiteX71" fmla="*/ 1555750 w 4114800"/>
              <a:gd name="connsiteY71" fmla="*/ 282575 h 701675"/>
              <a:gd name="connsiteX72" fmla="*/ 1654175 w 4114800"/>
              <a:gd name="connsiteY72" fmla="*/ 285750 h 701675"/>
              <a:gd name="connsiteX73" fmla="*/ 1689100 w 4114800"/>
              <a:gd name="connsiteY73" fmla="*/ 307975 h 701675"/>
              <a:gd name="connsiteX74" fmla="*/ 2044700 w 4114800"/>
              <a:gd name="connsiteY74" fmla="*/ 320675 h 701675"/>
              <a:gd name="connsiteX75" fmla="*/ 2095500 w 4114800"/>
              <a:gd name="connsiteY75" fmla="*/ 342900 h 701675"/>
              <a:gd name="connsiteX76" fmla="*/ 2781300 w 4114800"/>
              <a:gd name="connsiteY76" fmla="*/ 346075 h 701675"/>
              <a:gd name="connsiteX77" fmla="*/ 2794000 w 4114800"/>
              <a:gd name="connsiteY77" fmla="*/ 358775 h 701675"/>
              <a:gd name="connsiteX78" fmla="*/ 3105150 w 4114800"/>
              <a:gd name="connsiteY78" fmla="*/ 358775 h 701675"/>
              <a:gd name="connsiteX79" fmla="*/ 3117850 w 4114800"/>
              <a:gd name="connsiteY79" fmla="*/ 381000 h 701675"/>
              <a:gd name="connsiteX80" fmla="*/ 4114800 w 4114800"/>
              <a:gd name="connsiteY80" fmla="*/ 396875 h 701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14800" h="701675">
                <a:moveTo>
                  <a:pt x="4114800" y="396875"/>
                </a:moveTo>
                <a:lnTo>
                  <a:pt x="4114800" y="701675"/>
                </a:lnTo>
                <a:lnTo>
                  <a:pt x="3101975" y="701675"/>
                </a:lnTo>
                <a:lnTo>
                  <a:pt x="3101975" y="644525"/>
                </a:lnTo>
                <a:lnTo>
                  <a:pt x="2787650" y="644525"/>
                </a:lnTo>
                <a:lnTo>
                  <a:pt x="2787650" y="644525"/>
                </a:lnTo>
                <a:lnTo>
                  <a:pt x="2787650" y="612775"/>
                </a:lnTo>
                <a:lnTo>
                  <a:pt x="2736850" y="612775"/>
                </a:lnTo>
                <a:lnTo>
                  <a:pt x="2736850" y="584200"/>
                </a:lnTo>
                <a:lnTo>
                  <a:pt x="2568575" y="584200"/>
                </a:lnTo>
                <a:lnTo>
                  <a:pt x="2568575" y="584200"/>
                </a:lnTo>
                <a:lnTo>
                  <a:pt x="2568575" y="552450"/>
                </a:lnTo>
                <a:lnTo>
                  <a:pt x="2533650" y="552450"/>
                </a:lnTo>
                <a:lnTo>
                  <a:pt x="2533650" y="552450"/>
                </a:lnTo>
                <a:lnTo>
                  <a:pt x="2533650" y="552450"/>
                </a:lnTo>
                <a:lnTo>
                  <a:pt x="2533650" y="523875"/>
                </a:lnTo>
                <a:lnTo>
                  <a:pt x="2438400" y="523875"/>
                </a:lnTo>
                <a:lnTo>
                  <a:pt x="2438400" y="488950"/>
                </a:lnTo>
                <a:lnTo>
                  <a:pt x="2019300" y="488950"/>
                </a:lnTo>
                <a:lnTo>
                  <a:pt x="2019300" y="488950"/>
                </a:lnTo>
                <a:lnTo>
                  <a:pt x="2019300" y="469900"/>
                </a:lnTo>
                <a:lnTo>
                  <a:pt x="1806575" y="469900"/>
                </a:lnTo>
                <a:lnTo>
                  <a:pt x="1778000" y="444500"/>
                </a:lnTo>
                <a:lnTo>
                  <a:pt x="1654175" y="441325"/>
                </a:lnTo>
                <a:lnTo>
                  <a:pt x="1641475" y="428625"/>
                </a:lnTo>
                <a:lnTo>
                  <a:pt x="1558925" y="428625"/>
                </a:lnTo>
                <a:lnTo>
                  <a:pt x="1558925" y="428625"/>
                </a:lnTo>
                <a:lnTo>
                  <a:pt x="1558925" y="428625"/>
                </a:lnTo>
                <a:lnTo>
                  <a:pt x="1558925" y="428625"/>
                </a:lnTo>
                <a:lnTo>
                  <a:pt x="1558925" y="403225"/>
                </a:lnTo>
                <a:lnTo>
                  <a:pt x="1489075" y="403225"/>
                </a:lnTo>
                <a:lnTo>
                  <a:pt x="1482725" y="396875"/>
                </a:lnTo>
                <a:lnTo>
                  <a:pt x="1365250" y="396875"/>
                </a:lnTo>
                <a:lnTo>
                  <a:pt x="1365250" y="371475"/>
                </a:lnTo>
                <a:lnTo>
                  <a:pt x="1266825" y="371475"/>
                </a:lnTo>
                <a:lnTo>
                  <a:pt x="1266825" y="371475"/>
                </a:lnTo>
                <a:lnTo>
                  <a:pt x="1095375" y="371475"/>
                </a:lnTo>
                <a:lnTo>
                  <a:pt x="1066800" y="342900"/>
                </a:lnTo>
                <a:lnTo>
                  <a:pt x="1000125" y="342900"/>
                </a:lnTo>
                <a:lnTo>
                  <a:pt x="908050" y="295275"/>
                </a:lnTo>
                <a:lnTo>
                  <a:pt x="793750" y="298450"/>
                </a:lnTo>
                <a:lnTo>
                  <a:pt x="762000" y="282575"/>
                </a:lnTo>
                <a:lnTo>
                  <a:pt x="695325" y="282575"/>
                </a:lnTo>
                <a:lnTo>
                  <a:pt x="663575" y="273050"/>
                </a:lnTo>
                <a:lnTo>
                  <a:pt x="549275" y="276225"/>
                </a:lnTo>
                <a:lnTo>
                  <a:pt x="457200" y="238125"/>
                </a:lnTo>
                <a:lnTo>
                  <a:pt x="400050" y="212725"/>
                </a:lnTo>
                <a:lnTo>
                  <a:pt x="327025" y="203200"/>
                </a:lnTo>
                <a:lnTo>
                  <a:pt x="288925" y="187325"/>
                </a:lnTo>
                <a:lnTo>
                  <a:pt x="241300" y="184150"/>
                </a:lnTo>
                <a:lnTo>
                  <a:pt x="234950" y="155575"/>
                </a:lnTo>
                <a:lnTo>
                  <a:pt x="193675" y="142875"/>
                </a:lnTo>
                <a:lnTo>
                  <a:pt x="139700" y="133350"/>
                </a:lnTo>
                <a:lnTo>
                  <a:pt x="133350" y="114300"/>
                </a:lnTo>
                <a:lnTo>
                  <a:pt x="79375" y="114300"/>
                </a:lnTo>
                <a:lnTo>
                  <a:pt x="73025" y="85725"/>
                </a:lnTo>
                <a:lnTo>
                  <a:pt x="28575" y="85725"/>
                </a:lnTo>
                <a:lnTo>
                  <a:pt x="15875" y="66675"/>
                </a:lnTo>
                <a:lnTo>
                  <a:pt x="0" y="66675"/>
                </a:lnTo>
                <a:lnTo>
                  <a:pt x="0" y="66675"/>
                </a:lnTo>
                <a:lnTo>
                  <a:pt x="0" y="38100"/>
                </a:lnTo>
                <a:lnTo>
                  <a:pt x="12700" y="0"/>
                </a:lnTo>
                <a:lnTo>
                  <a:pt x="269875" y="82550"/>
                </a:lnTo>
                <a:lnTo>
                  <a:pt x="523875" y="158750"/>
                </a:lnTo>
                <a:lnTo>
                  <a:pt x="695325" y="184150"/>
                </a:lnTo>
                <a:lnTo>
                  <a:pt x="876300" y="206375"/>
                </a:lnTo>
                <a:lnTo>
                  <a:pt x="1019175" y="200025"/>
                </a:lnTo>
                <a:lnTo>
                  <a:pt x="1104900" y="225425"/>
                </a:lnTo>
                <a:lnTo>
                  <a:pt x="1301750" y="231775"/>
                </a:lnTo>
                <a:lnTo>
                  <a:pt x="1384300" y="260350"/>
                </a:lnTo>
                <a:lnTo>
                  <a:pt x="1520825" y="257175"/>
                </a:lnTo>
                <a:lnTo>
                  <a:pt x="1555750" y="282575"/>
                </a:lnTo>
                <a:lnTo>
                  <a:pt x="1654175" y="285750"/>
                </a:lnTo>
                <a:lnTo>
                  <a:pt x="1689100" y="307975"/>
                </a:lnTo>
                <a:lnTo>
                  <a:pt x="2044700" y="320675"/>
                </a:lnTo>
                <a:lnTo>
                  <a:pt x="2095500" y="342900"/>
                </a:lnTo>
                <a:lnTo>
                  <a:pt x="2781300" y="346075"/>
                </a:lnTo>
                <a:lnTo>
                  <a:pt x="2794000" y="358775"/>
                </a:lnTo>
                <a:lnTo>
                  <a:pt x="3105150" y="358775"/>
                </a:lnTo>
                <a:lnTo>
                  <a:pt x="3117850" y="381000"/>
                </a:lnTo>
                <a:lnTo>
                  <a:pt x="4114800" y="396875"/>
                </a:lnTo>
                <a:close/>
              </a:path>
            </a:pathLst>
          </a:custGeom>
          <a:solidFill>
            <a:srgbClr val="E1471D">
              <a:alpha val="20000"/>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TextBox 106">
            <a:extLst>
              <a:ext uri="{FF2B5EF4-FFF2-40B4-BE49-F238E27FC236}">
                <a16:creationId xmlns:a16="http://schemas.microsoft.com/office/drawing/2014/main" id="{C184A3B2-3F79-DF47-BDE9-A45CDB1AACD6}"/>
              </a:ext>
            </a:extLst>
          </p:cNvPr>
          <p:cNvSpPr txBox="1"/>
          <p:nvPr/>
        </p:nvSpPr>
        <p:spPr bwMode="auto">
          <a:xfrm>
            <a:off x="7409005" y="203155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a:t>
            </a:r>
          </a:p>
        </p:txBody>
      </p:sp>
      <p:sp>
        <p:nvSpPr>
          <p:cNvPr id="106" name="Freeform 105">
            <a:extLst>
              <a:ext uri="{FF2B5EF4-FFF2-40B4-BE49-F238E27FC236}">
                <a16:creationId xmlns:a16="http://schemas.microsoft.com/office/drawing/2014/main" id="{FA4FE4A5-79F9-C548-84E6-1931AACFE6C0}"/>
              </a:ext>
            </a:extLst>
          </p:cNvPr>
          <p:cNvSpPr/>
          <p:nvPr/>
        </p:nvSpPr>
        <p:spPr bwMode="auto">
          <a:xfrm>
            <a:off x="7276364" y="2164198"/>
            <a:ext cx="4105974" cy="473087"/>
          </a:xfrm>
          <a:custGeom>
            <a:avLst/>
            <a:gdLst>
              <a:gd name="connsiteX0" fmla="*/ 4105974 w 4105974"/>
              <a:gd name="connsiteY0" fmla="*/ 473087 h 473087"/>
              <a:gd name="connsiteX1" fmla="*/ 3604643 w 4105974"/>
              <a:gd name="connsiteY1" fmla="*/ 473087 h 473087"/>
              <a:gd name="connsiteX2" fmla="*/ 3604643 w 4105974"/>
              <a:gd name="connsiteY2" fmla="*/ 360111 h 473087"/>
              <a:gd name="connsiteX3" fmla="*/ 3371630 w 4105974"/>
              <a:gd name="connsiteY3" fmla="*/ 360111 h 473087"/>
              <a:gd name="connsiteX4" fmla="*/ 3371630 w 4105974"/>
              <a:gd name="connsiteY4" fmla="*/ 271848 h 473087"/>
              <a:gd name="connsiteX5" fmla="*/ 1747599 w 4105974"/>
              <a:gd name="connsiteY5" fmla="*/ 271848 h 473087"/>
              <a:gd name="connsiteX6" fmla="*/ 1747599 w 4105974"/>
              <a:gd name="connsiteY6" fmla="*/ 233013 h 473087"/>
              <a:gd name="connsiteX7" fmla="*/ 1698172 w 4105974"/>
              <a:gd name="connsiteY7" fmla="*/ 233013 h 473087"/>
              <a:gd name="connsiteX8" fmla="*/ 1698172 w 4105974"/>
              <a:gd name="connsiteY8" fmla="*/ 218891 h 473087"/>
              <a:gd name="connsiteX9" fmla="*/ 1426323 w 4105974"/>
              <a:gd name="connsiteY9" fmla="*/ 218891 h 473087"/>
              <a:gd name="connsiteX10" fmla="*/ 1429854 w 4105974"/>
              <a:gd name="connsiteY10" fmla="*/ 215360 h 473087"/>
              <a:gd name="connsiteX11" fmla="*/ 1341591 w 4105974"/>
              <a:gd name="connsiteY11" fmla="*/ 215360 h 473087"/>
              <a:gd name="connsiteX12" fmla="*/ 1341591 w 4105974"/>
              <a:gd name="connsiteY12" fmla="*/ 183586 h 473087"/>
              <a:gd name="connsiteX13" fmla="*/ 1196841 w 4105974"/>
              <a:gd name="connsiteY13" fmla="*/ 183586 h 473087"/>
              <a:gd name="connsiteX14" fmla="*/ 1196841 w 4105974"/>
              <a:gd name="connsiteY14" fmla="*/ 169464 h 473087"/>
              <a:gd name="connsiteX15" fmla="*/ 1097987 w 4105974"/>
              <a:gd name="connsiteY15" fmla="*/ 169464 h 473087"/>
              <a:gd name="connsiteX16" fmla="*/ 1097987 w 4105974"/>
              <a:gd name="connsiteY16" fmla="*/ 151811 h 473087"/>
              <a:gd name="connsiteX17" fmla="*/ 642552 w 4105974"/>
              <a:gd name="connsiteY17" fmla="*/ 151811 h 473087"/>
              <a:gd name="connsiteX18" fmla="*/ 642552 w 4105974"/>
              <a:gd name="connsiteY18" fmla="*/ 151811 h 473087"/>
              <a:gd name="connsiteX19" fmla="*/ 642552 w 4105974"/>
              <a:gd name="connsiteY19" fmla="*/ 123567 h 473087"/>
              <a:gd name="connsiteX20" fmla="*/ 518984 w 4105974"/>
              <a:gd name="connsiteY20" fmla="*/ 123567 h 473087"/>
              <a:gd name="connsiteX21" fmla="*/ 480149 w 4105974"/>
              <a:gd name="connsiteY21" fmla="*/ 98854 h 473087"/>
              <a:gd name="connsiteX22" fmla="*/ 331868 w 4105974"/>
              <a:gd name="connsiteY22" fmla="*/ 98854 h 473087"/>
              <a:gd name="connsiteX23" fmla="*/ 331868 w 4105974"/>
              <a:gd name="connsiteY23" fmla="*/ 98854 h 473087"/>
              <a:gd name="connsiteX24" fmla="*/ 300093 w 4105974"/>
              <a:gd name="connsiteY24" fmla="*/ 74140 h 473087"/>
              <a:gd name="connsiteX25" fmla="*/ 285971 w 4105974"/>
              <a:gd name="connsiteY25" fmla="*/ 60018 h 473087"/>
              <a:gd name="connsiteX26" fmla="*/ 285971 w 4105974"/>
              <a:gd name="connsiteY26" fmla="*/ 60018 h 473087"/>
              <a:gd name="connsiteX27" fmla="*/ 229483 w 4105974"/>
              <a:gd name="connsiteY27" fmla="*/ 35305 h 473087"/>
              <a:gd name="connsiteX28" fmla="*/ 151812 w 4105974"/>
              <a:gd name="connsiteY28" fmla="*/ 35305 h 473087"/>
              <a:gd name="connsiteX29" fmla="*/ 120038 w 4105974"/>
              <a:gd name="connsiteY29" fmla="*/ 17652 h 473087"/>
              <a:gd name="connsiteX30" fmla="*/ 63550 w 4105974"/>
              <a:gd name="connsiteY30" fmla="*/ 17652 h 473087"/>
              <a:gd name="connsiteX31" fmla="*/ 38836 w 4105974"/>
              <a:gd name="connsiteY31" fmla="*/ 0 h 473087"/>
              <a:gd name="connsiteX32" fmla="*/ 0 w 4105974"/>
              <a:gd name="connsiteY32" fmla="*/ 0 h 473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105974" h="473087">
                <a:moveTo>
                  <a:pt x="4105974" y="473087"/>
                </a:moveTo>
                <a:lnTo>
                  <a:pt x="3604643" y="473087"/>
                </a:lnTo>
                <a:lnTo>
                  <a:pt x="3604643" y="360111"/>
                </a:lnTo>
                <a:lnTo>
                  <a:pt x="3371630" y="360111"/>
                </a:lnTo>
                <a:lnTo>
                  <a:pt x="3371630" y="271848"/>
                </a:lnTo>
                <a:lnTo>
                  <a:pt x="1747599" y="271848"/>
                </a:lnTo>
                <a:lnTo>
                  <a:pt x="1747599" y="233013"/>
                </a:lnTo>
                <a:lnTo>
                  <a:pt x="1698172" y="233013"/>
                </a:lnTo>
                <a:lnTo>
                  <a:pt x="1698172" y="218891"/>
                </a:lnTo>
                <a:lnTo>
                  <a:pt x="1426323" y="218891"/>
                </a:lnTo>
                <a:lnTo>
                  <a:pt x="1429854" y="215360"/>
                </a:lnTo>
                <a:lnTo>
                  <a:pt x="1341591" y="215360"/>
                </a:lnTo>
                <a:lnTo>
                  <a:pt x="1341591" y="183586"/>
                </a:lnTo>
                <a:lnTo>
                  <a:pt x="1196841" y="183586"/>
                </a:lnTo>
                <a:lnTo>
                  <a:pt x="1196841" y="169464"/>
                </a:lnTo>
                <a:lnTo>
                  <a:pt x="1097987" y="169464"/>
                </a:lnTo>
                <a:lnTo>
                  <a:pt x="1097987" y="151811"/>
                </a:lnTo>
                <a:lnTo>
                  <a:pt x="642552" y="151811"/>
                </a:lnTo>
                <a:lnTo>
                  <a:pt x="642552" y="151811"/>
                </a:lnTo>
                <a:lnTo>
                  <a:pt x="642552" y="123567"/>
                </a:lnTo>
                <a:lnTo>
                  <a:pt x="518984" y="123567"/>
                </a:lnTo>
                <a:lnTo>
                  <a:pt x="480149" y="98854"/>
                </a:lnTo>
                <a:lnTo>
                  <a:pt x="331868" y="98854"/>
                </a:lnTo>
                <a:lnTo>
                  <a:pt x="331868" y="98854"/>
                </a:lnTo>
                <a:lnTo>
                  <a:pt x="300093" y="74140"/>
                </a:lnTo>
                <a:lnTo>
                  <a:pt x="285971" y="60018"/>
                </a:lnTo>
                <a:lnTo>
                  <a:pt x="285971" y="60018"/>
                </a:lnTo>
                <a:lnTo>
                  <a:pt x="229483" y="35305"/>
                </a:lnTo>
                <a:lnTo>
                  <a:pt x="151812" y="35305"/>
                </a:lnTo>
                <a:lnTo>
                  <a:pt x="120038" y="17652"/>
                </a:lnTo>
                <a:lnTo>
                  <a:pt x="63550" y="17652"/>
                </a:lnTo>
                <a:lnTo>
                  <a:pt x="38836"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 name="Text Box 11">
            <a:extLst>
              <a:ext uri="{FF2B5EF4-FFF2-40B4-BE49-F238E27FC236}">
                <a16:creationId xmlns:a16="http://schemas.microsoft.com/office/drawing/2014/main" id="{9F4B8FA9-00F0-4E28-AE2A-250374337BFB}"/>
              </a:ext>
            </a:extLst>
          </p:cNvPr>
          <p:cNvSpPr txBox="1">
            <a:spLocks noChangeArrowheads="1"/>
          </p:cNvSpPr>
          <p:nvPr/>
        </p:nvSpPr>
        <p:spPr bwMode="auto">
          <a:xfrm>
            <a:off x="424387" y="636564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mn-cs"/>
              </a:rPr>
              <a:t>Bologna. Proc ICML. 2021. Abstr 2879. NCT01285765.</a:t>
            </a:r>
          </a:p>
        </p:txBody>
      </p:sp>
      <p:grpSp>
        <p:nvGrpSpPr>
          <p:cNvPr id="5" name="Group 4">
            <a:extLst>
              <a:ext uri="{FF2B5EF4-FFF2-40B4-BE49-F238E27FC236}">
                <a16:creationId xmlns:a16="http://schemas.microsoft.com/office/drawing/2014/main" id="{6A41B16D-6BE5-4CF2-84B9-37040A258CDF}"/>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2BAF3697-05BB-4208-94BE-F65764CFDF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6">
              <a:extLst>
                <a:ext uri="{FF2B5EF4-FFF2-40B4-BE49-F238E27FC236}">
                  <a16:creationId xmlns:a16="http://schemas.microsoft.com/office/drawing/2014/main" id="{2BE0EB80-8066-42C1-930C-27044143C0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itle 7">
            <a:extLst>
              <a:ext uri="{FF2B5EF4-FFF2-40B4-BE49-F238E27FC236}">
                <a16:creationId xmlns:a16="http://schemas.microsoft.com/office/drawing/2014/main" id="{40CC311C-0E7A-47E3-BCC9-EEC001C9477C}"/>
              </a:ext>
            </a:extLst>
          </p:cNvPr>
          <p:cNvSpPr>
            <a:spLocks noGrp="1"/>
          </p:cNvSpPr>
          <p:nvPr>
            <p:ph type="title"/>
          </p:nvPr>
        </p:nvSpPr>
        <p:spPr/>
        <p:txBody>
          <a:bodyPr/>
          <a:lstStyle/>
          <a:p>
            <a:r>
              <a:rPr lang="en-US" dirty="0"/>
              <a:t>LNH 09‐1B Trial: R-CHOP Treatment Adapted to </a:t>
            </a:r>
            <a:br>
              <a:rPr lang="en-US" dirty="0"/>
            </a:br>
            <a:r>
              <a:rPr lang="en-US" dirty="0"/>
              <a:t>PET Response vs Standard Treatment</a:t>
            </a:r>
          </a:p>
        </p:txBody>
      </p:sp>
      <p:sp>
        <p:nvSpPr>
          <p:cNvPr id="2" name="Content Placeholder 1">
            <a:extLst>
              <a:ext uri="{FF2B5EF4-FFF2-40B4-BE49-F238E27FC236}">
                <a16:creationId xmlns:a16="http://schemas.microsoft.com/office/drawing/2014/main" id="{CE3B8690-36EB-594B-A586-699D26C2D9EA}"/>
              </a:ext>
            </a:extLst>
          </p:cNvPr>
          <p:cNvSpPr>
            <a:spLocks noGrp="1"/>
          </p:cNvSpPr>
          <p:nvPr>
            <p:ph idx="1"/>
          </p:nvPr>
        </p:nvSpPr>
        <p:spPr>
          <a:xfrm>
            <a:off x="604676" y="1513047"/>
            <a:ext cx="6121230" cy="4650686"/>
          </a:xfrm>
        </p:spPr>
        <p:txBody>
          <a:bodyPr/>
          <a:lstStyle/>
          <a:p>
            <a:r>
              <a:rPr lang="en-US" dirty="0"/>
              <a:t>Randomized, open-label phase III trial</a:t>
            </a:r>
          </a:p>
          <a:p>
            <a:endParaRPr lang="en-US" dirty="0"/>
          </a:p>
          <a:p>
            <a:endParaRPr lang="en-US" dirty="0"/>
          </a:p>
          <a:p>
            <a:endParaRPr lang="en-US" dirty="0"/>
          </a:p>
          <a:p>
            <a:endParaRPr lang="en-US" dirty="0"/>
          </a:p>
          <a:p>
            <a:pPr marL="0" indent="0">
              <a:buNone/>
            </a:pPr>
            <a:endParaRPr lang="en-US" dirty="0"/>
          </a:p>
          <a:p>
            <a:r>
              <a:rPr lang="en-US" b="1" dirty="0"/>
              <a:t>Primary endpoint: </a:t>
            </a:r>
            <a:br>
              <a:rPr lang="en-US" b="1" dirty="0"/>
            </a:br>
            <a:r>
              <a:rPr lang="en-US" dirty="0"/>
              <a:t>PFS at 3 yr</a:t>
            </a:r>
          </a:p>
        </p:txBody>
      </p:sp>
      <p:sp>
        <p:nvSpPr>
          <p:cNvPr id="27" name="TextBox 26">
            <a:extLst>
              <a:ext uri="{FF2B5EF4-FFF2-40B4-BE49-F238E27FC236}">
                <a16:creationId xmlns:a16="http://schemas.microsoft.com/office/drawing/2014/main" id="{B5DE5D58-DAA8-264C-BE54-6738E6E45DE9}"/>
              </a:ext>
            </a:extLst>
          </p:cNvPr>
          <p:cNvSpPr txBox="1"/>
          <p:nvPr/>
        </p:nvSpPr>
        <p:spPr bwMode="auto">
          <a:xfrm>
            <a:off x="167150" y="2488227"/>
            <a:ext cx="209104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Patients aged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18-80 yr with localized DLBCL; normal LDH; </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ECOG PS &lt;2;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Ann Arbor stage I/II;</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aaIPI 0</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(N = 650)</a:t>
            </a:r>
          </a:p>
        </p:txBody>
      </p:sp>
      <p:sp>
        <p:nvSpPr>
          <p:cNvPr id="28" name="Rectangle 49">
            <a:extLst>
              <a:ext uri="{FF2B5EF4-FFF2-40B4-BE49-F238E27FC236}">
                <a16:creationId xmlns:a16="http://schemas.microsoft.com/office/drawing/2014/main" id="{6343FA89-1DE3-5E4A-8C03-5AA111B4B0D0}"/>
              </a:ext>
            </a:extLst>
          </p:cNvPr>
          <p:cNvSpPr>
            <a:spLocks noChangeArrowheads="1"/>
          </p:cNvSpPr>
          <p:nvPr/>
        </p:nvSpPr>
        <p:spPr bwMode="auto">
          <a:xfrm>
            <a:off x="2690117" y="3847438"/>
            <a:ext cx="1396238" cy="693235"/>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 x  6</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(n = 331)</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Line 54">
            <a:extLst>
              <a:ext uri="{FF2B5EF4-FFF2-40B4-BE49-F238E27FC236}">
                <a16:creationId xmlns:a16="http://schemas.microsoft.com/office/drawing/2014/main" id="{DA968C33-C922-3140-BF4F-001C4F09FC4F}"/>
              </a:ext>
            </a:extLst>
          </p:cNvPr>
          <p:cNvSpPr>
            <a:spLocks noChangeShapeType="1"/>
          </p:cNvSpPr>
          <p:nvPr/>
        </p:nvSpPr>
        <p:spPr bwMode="auto">
          <a:xfrm flipV="1">
            <a:off x="2274903" y="3195348"/>
            <a:ext cx="376358" cy="2822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Rectangle 49">
            <a:extLst>
              <a:ext uri="{FF2B5EF4-FFF2-40B4-BE49-F238E27FC236}">
                <a16:creationId xmlns:a16="http://schemas.microsoft.com/office/drawing/2014/main" id="{8AB9EA11-2A0B-9647-A5E0-C59FE2E2820A}"/>
              </a:ext>
            </a:extLst>
          </p:cNvPr>
          <p:cNvSpPr>
            <a:spLocks noChangeArrowheads="1"/>
          </p:cNvSpPr>
          <p:nvPr/>
        </p:nvSpPr>
        <p:spPr bwMode="auto">
          <a:xfrm>
            <a:off x="2682670" y="2784367"/>
            <a:ext cx="1396237" cy="69323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 x  2</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rPr>
              <a:t>(n = 319)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Line 54">
            <a:extLst>
              <a:ext uri="{FF2B5EF4-FFF2-40B4-BE49-F238E27FC236}">
                <a16:creationId xmlns:a16="http://schemas.microsoft.com/office/drawing/2014/main" id="{DBEF0A7A-859A-914E-B3CE-91BBDEA1BE06}"/>
              </a:ext>
            </a:extLst>
          </p:cNvPr>
          <p:cNvSpPr>
            <a:spLocks noChangeShapeType="1"/>
          </p:cNvSpPr>
          <p:nvPr/>
        </p:nvSpPr>
        <p:spPr bwMode="auto">
          <a:xfrm>
            <a:off x="2285955" y="3847438"/>
            <a:ext cx="376358" cy="28993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54">
            <a:extLst>
              <a:ext uri="{FF2B5EF4-FFF2-40B4-BE49-F238E27FC236}">
                <a16:creationId xmlns:a16="http://schemas.microsoft.com/office/drawing/2014/main" id="{DF63548C-4350-6445-AD08-66ACA0BBC1B9}"/>
              </a:ext>
            </a:extLst>
          </p:cNvPr>
          <p:cNvSpPr>
            <a:spLocks noChangeShapeType="1"/>
          </p:cNvSpPr>
          <p:nvPr/>
        </p:nvSpPr>
        <p:spPr bwMode="auto">
          <a:xfrm flipV="1">
            <a:off x="4226223" y="2844621"/>
            <a:ext cx="395389" cy="2034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54">
            <a:extLst>
              <a:ext uri="{FF2B5EF4-FFF2-40B4-BE49-F238E27FC236}">
                <a16:creationId xmlns:a16="http://schemas.microsoft.com/office/drawing/2014/main" id="{2522EB92-1D2B-A143-97A7-D3E2C15DA093}"/>
              </a:ext>
            </a:extLst>
          </p:cNvPr>
          <p:cNvSpPr>
            <a:spLocks noChangeShapeType="1"/>
          </p:cNvSpPr>
          <p:nvPr/>
        </p:nvSpPr>
        <p:spPr bwMode="auto">
          <a:xfrm>
            <a:off x="4212345" y="3174587"/>
            <a:ext cx="409267" cy="20343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4" name="Rectangle 49">
            <a:extLst>
              <a:ext uri="{FF2B5EF4-FFF2-40B4-BE49-F238E27FC236}">
                <a16:creationId xmlns:a16="http://schemas.microsoft.com/office/drawing/2014/main" id="{5E5E5FF0-4E43-1B43-B3F9-AF996563FC8A}"/>
              </a:ext>
            </a:extLst>
          </p:cNvPr>
          <p:cNvSpPr>
            <a:spLocks noChangeArrowheads="1"/>
          </p:cNvSpPr>
          <p:nvPr/>
        </p:nvSpPr>
        <p:spPr bwMode="auto">
          <a:xfrm>
            <a:off x="4703310" y="2499887"/>
            <a:ext cx="1396237" cy="57730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 x  4</a:t>
            </a:r>
          </a:p>
        </p:txBody>
      </p:sp>
      <p:sp>
        <p:nvSpPr>
          <p:cNvPr id="35" name="Rectangle 49">
            <a:extLst>
              <a:ext uri="{FF2B5EF4-FFF2-40B4-BE49-F238E27FC236}">
                <a16:creationId xmlns:a16="http://schemas.microsoft.com/office/drawing/2014/main" id="{D3E6CC04-D035-5C43-A679-2FEF56FD567E}"/>
              </a:ext>
            </a:extLst>
          </p:cNvPr>
          <p:cNvSpPr>
            <a:spLocks noChangeArrowheads="1"/>
          </p:cNvSpPr>
          <p:nvPr/>
        </p:nvSpPr>
        <p:spPr bwMode="auto">
          <a:xfrm>
            <a:off x="4702811" y="3248802"/>
            <a:ext cx="1396237" cy="57730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R-CHOP x  2</a:t>
            </a:r>
          </a:p>
        </p:txBody>
      </p:sp>
      <p:sp>
        <p:nvSpPr>
          <p:cNvPr id="36" name="TextBox 35">
            <a:extLst>
              <a:ext uri="{FF2B5EF4-FFF2-40B4-BE49-F238E27FC236}">
                <a16:creationId xmlns:a16="http://schemas.microsoft.com/office/drawing/2014/main" id="{EEADF095-FAAF-F547-9FB8-3C96DAB0B640}"/>
              </a:ext>
            </a:extLst>
          </p:cNvPr>
          <p:cNvSpPr txBox="1"/>
          <p:nvPr/>
        </p:nvSpPr>
        <p:spPr bwMode="auto">
          <a:xfrm>
            <a:off x="3329873" y="2673015"/>
            <a:ext cx="19930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a:t>
            </a:r>
          </a:p>
        </p:txBody>
      </p:sp>
      <p:sp>
        <p:nvSpPr>
          <p:cNvPr id="37" name="TextBox 36">
            <a:extLst>
              <a:ext uri="{FF2B5EF4-FFF2-40B4-BE49-F238E27FC236}">
                <a16:creationId xmlns:a16="http://schemas.microsoft.com/office/drawing/2014/main" id="{D16BA623-F9CE-0E48-BCBB-2C08CA3229B4}"/>
              </a:ext>
            </a:extLst>
          </p:cNvPr>
          <p:cNvSpPr txBox="1"/>
          <p:nvPr/>
        </p:nvSpPr>
        <p:spPr bwMode="auto">
          <a:xfrm>
            <a:off x="3912939" y="2358006"/>
            <a:ext cx="9731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PET-2</a:t>
            </a:r>
          </a:p>
        </p:txBody>
      </p:sp>
      <p:sp>
        <p:nvSpPr>
          <p:cNvPr id="38" name="TextBox 37">
            <a:extLst>
              <a:ext uri="{FF2B5EF4-FFF2-40B4-BE49-F238E27FC236}">
                <a16:creationId xmlns:a16="http://schemas.microsoft.com/office/drawing/2014/main" id="{160CD8F2-EB15-E541-A310-57F370C120E6}"/>
              </a:ext>
            </a:extLst>
          </p:cNvPr>
          <p:cNvSpPr txBox="1"/>
          <p:nvPr/>
        </p:nvSpPr>
        <p:spPr bwMode="auto">
          <a:xfrm>
            <a:off x="4036691" y="3219622"/>
            <a:ext cx="5248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a:t>
            </a:r>
          </a:p>
        </p:txBody>
      </p:sp>
      <p:cxnSp>
        <p:nvCxnSpPr>
          <p:cNvPr id="39" name="Straight Connector 38">
            <a:extLst>
              <a:ext uri="{FF2B5EF4-FFF2-40B4-BE49-F238E27FC236}">
                <a16:creationId xmlns:a16="http://schemas.microsoft.com/office/drawing/2014/main" id="{B426B034-0A42-DA4B-A76C-7840FBC57271}"/>
              </a:ext>
            </a:extLst>
          </p:cNvPr>
          <p:cNvCxnSpPr>
            <a:cxnSpLocks/>
          </p:cNvCxnSpPr>
          <p:nvPr/>
        </p:nvCxnSpPr>
        <p:spPr bwMode="auto">
          <a:xfrm flipV="1">
            <a:off x="7162800" y="2133600"/>
            <a:ext cx="0" cy="2572871"/>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44F541D-CD67-9443-BAFB-046AB271906E}"/>
              </a:ext>
            </a:extLst>
          </p:cNvPr>
          <p:cNvCxnSpPr>
            <a:cxnSpLocks/>
          </p:cNvCxnSpPr>
          <p:nvPr/>
        </p:nvCxnSpPr>
        <p:spPr bwMode="auto">
          <a:xfrm>
            <a:off x="7162800" y="4706471"/>
            <a:ext cx="454202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9E90762-851F-5146-A3AC-C5C96795D4FF}"/>
              </a:ext>
            </a:extLst>
          </p:cNvPr>
          <p:cNvCxnSpPr>
            <a:cxnSpLocks/>
          </p:cNvCxnSpPr>
          <p:nvPr/>
        </p:nvCxnSpPr>
        <p:spPr bwMode="auto">
          <a:xfrm flipH="1">
            <a:off x="7100048" y="21336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9F69771E-C109-FD47-A909-BF26DBD394FD}"/>
              </a:ext>
            </a:extLst>
          </p:cNvPr>
          <p:cNvCxnSpPr>
            <a:cxnSpLocks/>
          </p:cNvCxnSpPr>
          <p:nvPr/>
        </p:nvCxnSpPr>
        <p:spPr bwMode="auto">
          <a:xfrm flipH="1">
            <a:off x="7100048" y="26481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CAD53F8-45A1-F54D-880C-803F07865350}"/>
              </a:ext>
            </a:extLst>
          </p:cNvPr>
          <p:cNvCxnSpPr>
            <a:cxnSpLocks/>
          </p:cNvCxnSpPr>
          <p:nvPr/>
        </p:nvCxnSpPr>
        <p:spPr bwMode="auto">
          <a:xfrm flipH="1">
            <a:off x="7100048" y="31627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E6BB15B-22EA-B244-B9B0-16CC89D41B87}"/>
              </a:ext>
            </a:extLst>
          </p:cNvPr>
          <p:cNvCxnSpPr>
            <a:cxnSpLocks/>
          </p:cNvCxnSpPr>
          <p:nvPr/>
        </p:nvCxnSpPr>
        <p:spPr bwMode="auto">
          <a:xfrm flipH="1">
            <a:off x="7100048" y="36773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2048A06-EB70-374D-9ED4-88878B666727}"/>
              </a:ext>
            </a:extLst>
          </p:cNvPr>
          <p:cNvCxnSpPr>
            <a:cxnSpLocks/>
          </p:cNvCxnSpPr>
          <p:nvPr/>
        </p:nvCxnSpPr>
        <p:spPr bwMode="auto">
          <a:xfrm flipH="1">
            <a:off x="7100048" y="41918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C9C8865-2305-284F-9E91-D7C450A34EB9}"/>
              </a:ext>
            </a:extLst>
          </p:cNvPr>
          <p:cNvCxnSpPr>
            <a:cxnSpLocks/>
          </p:cNvCxnSpPr>
          <p:nvPr/>
        </p:nvCxnSpPr>
        <p:spPr bwMode="auto">
          <a:xfrm flipH="1">
            <a:off x="7100048" y="47064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26F0859-B43B-B449-8BFF-5156AC35EF09}"/>
              </a:ext>
            </a:extLst>
          </p:cNvPr>
          <p:cNvCxnSpPr>
            <a:cxnSpLocks/>
          </p:cNvCxnSpPr>
          <p:nvPr/>
        </p:nvCxnSpPr>
        <p:spPr bwMode="auto">
          <a:xfrm>
            <a:off x="7162800"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CF844F1-0F17-7F41-8F4D-12D49954BF48}"/>
              </a:ext>
            </a:extLst>
          </p:cNvPr>
          <p:cNvCxnSpPr>
            <a:cxnSpLocks/>
          </p:cNvCxnSpPr>
          <p:nvPr/>
        </p:nvCxnSpPr>
        <p:spPr bwMode="auto">
          <a:xfrm>
            <a:off x="7616416"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F397F41-38CD-E542-9EBF-95136A1C0D97}"/>
              </a:ext>
            </a:extLst>
          </p:cNvPr>
          <p:cNvCxnSpPr>
            <a:cxnSpLocks/>
          </p:cNvCxnSpPr>
          <p:nvPr/>
        </p:nvCxnSpPr>
        <p:spPr bwMode="auto">
          <a:xfrm>
            <a:off x="8070032"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52C1B0A-A12E-3741-B333-B8B5BF5DBCC9}"/>
              </a:ext>
            </a:extLst>
          </p:cNvPr>
          <p:cNvCxnSpPr>
            <a:cxnSpLocks/>
          </p:cNvCxnSpPr>
          <p:nvPr/>
        </p:nvCxnSpPr>
        <p:spPr bwMode="auto">
          <a:xfrm>
            <a:off x="8523648"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29FE085-40D0-044D-AD5E-00B90A02CD6F}"/>
              </a:ext>
            </a:extLst>
          </p:cNvPr>
          <p:cNvCxnSpPr>
            <a:cxnSpLocks/>
          </p:cNvCxnSpPr>
          <p:nvPr/>
        </p:nvCxnSpPr>
        <p:spPr bwMode="auto">
          <a:xfrm>
            <a:off x="8977264"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F606502-A3C2-844C-93BA-CD9101609F17}"/>
              </a:ext>
            </a:extLst>
          </p:cNvPr>
          <p:cNvCxnSpPr>
            <a:cxnSpLocks/>
          </p:cNvCxnSpPr>
          <p:nvPr/>
        </p:nvCxnSpPr>
        <p:spPr bwMode="auto">
          <a:xfrm>
            <a:off x="9430880"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F1CD61E-7063-5546-89A5-6A2B272AB996}"/>
              </a:ext>
            </a:extLst>
          </p:cNvPr>
          <p:cNvCxnSpPr>
            <a:cxnSpLocks/>
          </p:cNvCxnSpPr>
          <p:nvPr/>
        </p:nvCxnSpPr>
        <p:spPr bwMode="auto">
          <a:xfrm>
            <a:off x="9884496"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523134A5-BC8B-C240-8FDF-3E5F3A0C2DA0}"/>
              </a:ext>
            </a:extLst>
          </p:cNvPr>
          <p:cNvCxnSpPr>
            <a:cxnSpLocks/>
          </p:cNvCxnSpPr>
          <p:nvPr/>
        </p:nvCxnSpPr>
        <p:spPr bwMode="auto">
          <a:xfrm>
            <a:off x="10338112"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8D4E69A-EBD8-EB44-A114-AE9FB615A464}"/>
              </a:ext>
            </a:extLst>
          </p:cNvPr>
          <p:cNvCxnSpPr>
            <a:cxnSpLocks/>
          </p:cNvCxnSpPr>
          <p:nvPr/>
        </p:nvCxnSpPr>
        <p:spPr bwMode="auto">
          <a:xfrm>
            <a:off x="10791728"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43CCB86-EDA6-F044-8746-4F5D4FDE3B2F}"/>
              </a:ext>
            </a:extLst>
          </p:cNvPr>
          <p:cNvCxnSpPr>
            <a:cxnSpLocks/>
          </p:cNvCxnSpPr>
          <p:nvPr/>
        </p:nvCxnSpPr>
        <p:spPr bwMode="auto">
          <a:xfrm>
            <a:off x="11245344" y="4706471"/>
            <a:ext cx="0" cy="62753"/>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ED09EC6-DF49-754E-88F0-EFED27675D0A}"/>
              </a:ext>
            </a:extLst>
          </p:cNvPr>
          <p:cNvCxnSpPr>
            <a:cxnSpLocks/>
          </p:cNvCxnSpPr>
          <p:nvPr/>
        </p:nvCxnSpPr>
        <p:spPr bwMode="auto">
          <a:xfrm>
            <a:off x="11698961" y="4706471"/>
            <a:ext cx="0" cy="62753"/>
          </a:xfrm>
          <a:prstGeom prst="line">
            <a:avLst/>
          </a:prstGeom>
          <a:noFill/>
          <a:ln w="28575" cap="flat" cmpd="sng" algn="ctr">
            <a:solidFill>
              <a:schemeClr val="bg1"/>
            </a:solidFill>
            <a:prstDash val="solid"/>
            <a:round/>
            <a:headEnd type="none" w="med" len="med"/>
            <a:tailEnd type="none" w="med" len="med"/>
          </a:ln>
          <a:effectLst/>
        </p:spPr>
      </p:cxnSp>
      <p:sp>
        <p:nvSpPr>
          <p:cNvPr id="65" name="TextBox 64">
            <a:extLst>
              <a:ext uri="{FF2B5EF4-FFF2-40B4-BE49-F238E27FC236}">
                <a16:creationId xmlns:a16="http://schemas.microsoft.com/office/drawing/2014/main" id="{8C9D1487-D415-9B47-913C-B5AB0BDEF3BF}"/>
              </a:ext>
            </a:extLst>
          </p:cNvPr>
          <p:cNvSpPr txBox="1"/>
          <p:nvPr/>
        </p:nvSpPr>
        <p:spPr bwMode="auto">
          <a:xfrm>
            <a:off x="7604289" y="3947239"/>
            <a:ext cx="158586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Experimental</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Standard</a:t>
            </a:r>
          </a:p>
        </p:txBody>
      </p:sp>
      <p:cxnSp>
        <p:nvCxnSpPr>
          <p:cNvPr id="67" name="Straight Connector 66">
            <a:extLst>
              <a:ext uri="{FF2B5EF4-FFF2-40B4-BE49-F238E27FC236}">
                <a16:creationId xmlns:a16="http://schemas.microsoft.com/office/drawing/2014/main" id="{CFD439E7-F9E3-5F48-96A8-C868A841305B}"/>
              </a:ext>
            </a:extLst>
          </p:cNvPr>
          <p:cNvCxnSpPr>
            <a:cxnSpLocks/>
          </p:cNvCxnSpPr>
          <p:nvPr/>
        </p:nvCxnSpPr>
        <p:spPr bwMode="auto">
          <a:xfrm>
            <a:off x="7377481" y="4158948"/>
            <a:ext cx="254889" cy="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84C39C2-1AE7-8146-A7D8-B084F86C7DF0}"/>
              </a:ext>
            </a:extLst>
          </p:cNvPr>
          <p:cNvCxnSpPr>
            <a:cxnSpLocks/>
          </p:cNvCxnSpPr>
          <p:nvPr/>
        </p:nvCxnSpPr>
        <p:spPr bwMode="auto">
          <a:xfrm>
            <a:off x="7377481" y="4410994"/>
            <a:ext cx="254889" cy="0"/>
          </a:xfrm>
          <a:prstGeom prst="line">
            <a:avLst/>
          </a:prstGeom>
          <a:noFill/>
          <a:ln w="28575" cap="flat" cmpd="sng" algn="ctr">
            <a:solidFill>
              <a:schemeClr val="accent3"/>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5D103821-6B90-264F-A0E1-AB3B1A6672DF}"/>
              </a:ext>
            </a:extLst>
          </p:cNvPr>
          <p:cNvSpPr txBox="1"/>
          <p:nvPr/>
        </p:nvSpPr>
        <p:spPr bwMode="auto">
          <a:xfrm>
            <a:off x="7149178" y="1666794"/>
            <a:ext cx="45970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 (ITT)</a:t>
            </a:r>
            <a:endParaRPr lang="en-US" sz="140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A08E89BB-156A-8D4C-BDF5-8A3461760A63}"/>
              </a:ext>
            </a:extLst>
          </p:cNvPr>
          <p:cNvSpPr txBox="1"/>
          <p:nvPr/>
        </p:nvSpPr>
        <p:spPr bwMode="auto">
          <a:xfrm rot="16200000">
            <a:off x="5289913" y="3261104"/>
            <a:ext cx="25728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Probability</a:t>
            </a:r>
          </a:p>
        </p:txBody>
      </p:sp>
      <p:sp>
        <p:nvSpPr>
          <p:cNvPr id="71" name="TextBox 70">
            <a:extLst>
              <a:ext uri="{FF2B5EF4-FFF2-40B4-BE49-F238E27FC236}">
                <a16:creationId xmlns:a16="http://schemas.microsoft.com/office/drawing/2014/main" id="{23F25978-11E2-1447-8B52-DBD6E1FEA420}"/>
              </a:ext>
            </a:extLst>
          </p:cNvPr>
          <p:cNvSpPr txBox="1"/>
          <p:nvPr/>
        </p:nvSpPr>
        <p:spPr bwMode="auto">
          <a:xfrm>
            <a:off x="6633943" y="1948932"/>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2" name="TextBox 71">
            <a:extLst>
              <a:ext uri="{FF2B5EF4-FFF2-40B4-BE49-F238E27FC236}">
                <a16:creationId xmlns:a16="http://schemas.microsoft.com/office/drawing/2014/main" id="{4484BD17-C19A-544D-85FA-C5865AE7D710}"/>
              </a:ext>
            </a:extLst>
          </p:cNvPr>
          <p:cNvSpPr txBox="1"/>
          <p:nvPr/>
        </p:nvSpPr>
        <p:spPr bwMode="auto">
          <a:xfrm>
            <a:off x="6633943" y="2460303"/>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73" name="TextBox 72">
            <a:extLst>
              <a:ext uri="{FF2B5EF4-FFF2-40B4-BE49-F238E27FC236}">
                <a16:creationId xmlns:a16="http://schemas.microsoft.com/office/drawing/2014/main" id="{6FF79AF5-BBC3-1349-B5BA-08DC8A8E92AB}"/>
              </a:ext>
            </a:extLst>
          </p:cNvPr>
          <p:cNvSpPr txBox="1"/>
          <p:nvPr/>
        </p:nvSpPr>
        <p:spPr bwMode="auto">
          <a:xfrm>
            <a:off x="6633943" y="2971674"/>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74" name="TextBox 73">
            <a:extLst>
              <a:ext uri="{FF2B5EF4-FFF2-40B4-BE49-F238E27FC236}">
                <a16:creationId xmlns:a16="http://schemas.microsoft.com/office/drawing/2014/main" id="{82B85D5F-D113-8E48-996D-F9E03A4563F9}"/>
              </a:ext>
            </a:extLst>
          </p:cNvPr>
          <p:cNvSpPr txBox="1"/>
          <p:nvPr/>
        </p:nvSpPr>
        <p:spPr bwMode="auto">
          <a:xfrm>
            <a:off x="6633943" y="3483045"/>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75" name="TextBox 74">
            <a:extLst>
              <a:ext uri="{FF2B5EF4-FFF2-40B4-BE49-F238E27FC236}">
                <a16:creationId xmlns:a16="http://schemas.microsoft.com/office/drawing/2014/main" id="{277F5194-9909-CF4D-8CF1-29EF0DB5F3ED}"/>
              </a:ext>
            </a:extLst>
          </p:cNvPr>
          <p:cNvSpPr txBox="1"/>
          <p:nvPr/>
        </p:nvSpPr>
        <p:spPr bwMode="auto">
          <a:xfrm>
            <a:off x="6633943" y="3994416"/>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76" name="TextBox 75">
            <a:extLst>
              <a:ext uri="{FF2B5EF4-FFF2-40B4-BE49-F238E27FC236}">
                <a16:creationId xmlns:a16="http://schemas.microsoft.com/office/drawing/2014/main" id="{DA6A89AD-6465-5C45-9727-FFB9EC57AD0D}"/>
              </a:ext>
            </a:extLst>
          </p:cNvPr>
          <p:cNvSpPr txBox="1"/>
          <p:nvPr/>
        </p:nvSpPr>
        <p:spPr bwMode="auto">
          <a:xfrm>
            <a:off x="6633943" y="4505786"/>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0.0</a:t>
            </a:r>
          </a:p>
        </p:txBody>
      </p:sp>
      <p:sp>
        <p:nvSpPr>
          <p:cNvPr id="77" name="TextBox 76">
            <a:extLst>
              <a:ext uri="{FF2B5EF4-FFF2-40B4-BE49-F238E27FC236}">
                <a16:creationId xmlns:a16="http://schemas.microsoft.com/office/drawing/2014/main" id="{957DEFF4-0B35-3842-9669-4B3E9EF976DA}"/>
              </a:ext>
            </a:extLst>
          </p:cNvPr>
          <p:cNvSpPr txBox="1"/>
          <p:nvPr/>
        </p:nvSpPr>
        <p:spPr bwMode="auto">
          <a:xfrm>
            <a:off x="7164056" y="4962983"/>
            <a:ext cx="45348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Yr</a:t>
            </a:r>
          </a:p>
        </p:txBody>
      </p:sp>
      <p:sp>
        <p:nvSpPr>
          <p:cNvPr id="78" name="TextBox 77">
            <a:extLst>
              <a:ext uri="{FF2B5EF4-FFF2-40B4-BE49-F238E27FC236}">
                <a16:creationId xmlns:a16="http://schemas.microsoft.com/office/drawing/2014/main" id="{00753230-17C5-7147-96BE-4E0DD828CA78}"/>
              </a:ext>
            </a:extLst>
          </p:cNvPr>
          <p:cNvSpPr txBox="1"/>
          <p:nvPr/>
        </p:nvSpPr>
        <p:spPr bwMode="auto">
          <a:xfrm>
            <a:off x="11427395"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9" name="TextBox 78">
            <a:extLst>
              <a:ext uri="{FF2B5EF4-FFF2-40B4-BE49-F238E27FC236}">
                <a16:creationId xmlns:a16="http://schemas.microsoft.com/office/drawing/2014/main" id="{15A754BC-AD16-DC42-B9EB-4150F3BDA426}"/>
              </a:ext>
            </a:extLst>
          </p:cNvPr>
          <p:cNvSpPr txBox="1"/>
          <p:nvPr/>
        </p:nvSpPr>
        <p:spPr bwMode="auto">
          <a:xfrm>
            <a:off x="6912136"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0" name="TextBox 79">
            <a:extLst>
              <a:ext uri="{FF2B5EF4-FFF2-40B4-BE49-F238E27FC236}">
                <a16:creationId xmlns:a16="http://schemas.microsoft.com/office/drawing/2014/main" id="{C5B4C76B-4544-064D-B7F7-EC66EE5B8323}"/>
              </a:ext>
            </a:extLst>
          </p:cNvPr>
          <p:cNvSpPr txBox="1"/>
          <p:nvPr/>
        </p:nvSpPr>
        <p:spPr bwMode="auto">
          <a:xfrm>
            <a:off x="7363662"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1" name="TextBox 80">
            <a:extLst>
              <a:ext uri="{FF2B5EF4-FFF2-40B4-BE49-F238E27FC236}">
                <a16:creationId xmlns:a16="http://schemas.microsoft.com/office/drawing/2014/main" id="{17441535-C426-4F43-98BF-1C8890AC0580}"/>
              </a:ext>
            </a:extLst>
          </p:cNvPr>
          <p:cNvSpPr txBox="1"/>
          <p:nvPr/>
        </p:nvSpPr>
        <p:spPr bwMode="auto">
          <a:xfrm>
            <a:off x="7815188"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82" name="TextBox 81">
            <a:extLst>
              <a:ext uri="{FF2B5EF4-FFF2-40B4-BE49-F238E27FC236}">
                <a16:creationId xmlns:a16="http://schemas.microsoft.com/office/drawing/2014/main" id="{7D9DEC26-6332-C54F-A51E-FBD87629ADB1}"/>
              </a:ext>
            </a:extLst>
          </p:cNvPr>
          <p:cNvSpPr txBox="1"/>
          <p:nvPr/>
        </p:nvSpPr>
        <p:spPr bwMode="auto">
          <a:xfrm>
            <a:off x="8266714"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83" name="TextBox 82">
            <a:extLst>
              <a:ext uri="{FF2B5EF4-FFF2-40B4-BE49-F238E27FC236}">
                <a16:creationId xmlns:a16="http://schemas.microsoft.com/office/drawing/2014/main" id="{2EA1640B-EB61-2E45-99AC-A63E0DDB39E0}"/>
              </a:ext>
            </a:extLst>
          </p:cNvPr>
          <p:cNvSpPr txBox="1"/>
          <p:nvPr/>
        </p:nvSpPr>
        <p:spPr bwMode="auto">
          <a:xfrm>
            <a:off x="8718240"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84" name="TextBox 83">
            <a:extLst>
              <a:ext uri="{FF2B5EF4-FFF2-40B4-BE49-F238E27FC236}">
                <a16:creationId xmlns:a16="http://schemas.microsoft.com/office/drawing/2014/main" id="{9CC02215-C884-854E-8540-CBCB4088CD34}"/>
              </a:ext>
            </a:extLst>
          </p:cNvPr>
          <p:cNvSpPr txBox="1"/>
          <p:nvPr/>
        </p:nvSpPr>
        <p:spPr bwMode="auto">
          <a:xfrm>
            <a:off x="9169766"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85" name="TextBox 84">
            <a:extLst>
              <a:ext uri="{FF2B5EF4-FFF2-40B4-BE49-F238E27FC236}">
                <a16:creationId xmlns:a16="http://schemas.microsoft.com/office/drawing/2014/main" id="{15D7CB39-CA4F-C94A-9F85-57116FB084AA}"/>
              </a:ext>
            </a:extLst>
          </p:cNvPr>
          <p:cNvSpPr txBox="1"/>
          <p:nvPr/>
        </p:nvSpPr>
        <p:spPr bwMode="auto">
          <a:xfrm>
            <a:off x="9621292"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86" name="TextBox 85">
            <a:extLst>
              <a:ext uri="{FF2B5EF4-FFF2-40B4-BE49-F238E27FC236}">
                <a16:creationId xmlns:a16="http://schemas.microsoft.com/office/drawing/2014/main" id="{79F352FA-B814-0044-AF33-6713ACF7C74E}"/>
              </a:ext>
            </a:extLst>
          </p:cNvPr>
          <p:cNvSpPr txBox="1"/>
          <p:nvPr/>
        </p:nvSpPr>
        <p:spPr bwMode="auto">
          <a:xfrm>
            <a:off x="10072818"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a:t>
            </a:r>
          </a:p>
        </p:txBody>
      </p:sp>
      <p:sp>
        <p:nvSpPr>
          <p:cNvPr id="87" name="TextBox 86">
            <a:extLst>
              <a:ext uri="{FF2B5EF4-FFF2-40B4-BE49-F238E27FC236}">
                <a16:creationId xmlns:a16="http://schemas.microsoft.com/office/drawing/2014/main" id="{17240CEB-EB50-714C-84A2-F2EA8B694CD3}"/>
              </a:ext>
            </a:extLst>
          </p:cNvPr>
          <p:cNvSpPr txBox="1"/>
          <p:nvPr/>
        </p:nvSpPr>
        <p:spPr bwMode="auto">
          <a:xfrm>
            <a:off x="10524344"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88" name="TextBox 87">
            <a:extLst>
              <a:ext uri="{FF2B5EF4-FFF2-40B4-BE49-F238E27FC236}">
                <a16:creationId xmlns:a16="http://schemas.microsoft.com/office/drawing/2014/main" id="{8F7514B8-96FF-3947-BA99-4CD13D416B79}"/>
              </a:ext>
            </a:extLst>
          </p:cNvPr>
          <p:cNvSpPr txBox="1"/>
          <p:nvPr/>
        </p:nvSpPr>
        <p:spPr bwMode="auto">
          <a:xfrm>
            <a:off x="10975870" y="4710867"/>
            <a:ext cx="515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89" name="TextBox 88">
            <a:extLst>
              <a:ext uri="{FF2B5EF4-FFF2-40B4-BE49-F238E27FC236}">
                <a16:creationId xmlns:a16="http://schemas.microsoft.com/office/drawing/2014/main" id="{3A41BFC5-0018-2A46-B331-F282A4E384CB}"/>
              </a:ext>
            </a:extLst>
          </p:cNvPr>
          <p:cNvSpPr txBox="1"/>
          <p:nvPr/>
        </p:nvSpPr>
        <p:spPr bwMode="auto">
          <a:xfrm>
            <a:off x="5268586" y="5309386"/>
            <a:ext cx="1654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Experimental</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Standard</a:t>
            </a:r>
          </a:p>
        </p:txBody>
      </p:sp>
      <p:sp>
        <p:nvSpPr>
          <p:cNvPr id="90" name="TextBox 89">
            <a:extLst>
              <a:ext uri="{FF2B5EF4-FFF2-40B4-BE49-F238E27FC236}">
                <a16:creationId xmlns:a16="http://schemas.microsoft.com/office/drawing/2014/main" id="{54A220FC-6D71-1042-93B2-B74A1AFB2288}"/>
              </a:ext>
            </a:extLst>
          </p:cNvPr>
          <p:cNvSpPr txBox="1"/>
          <p:nvPr/>
        </p:nvSpPr>
        <p:spPr bwMode="auto">
          <a:xfrm>
            <a:off x="6803720"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319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331</a:t>
            </a:r>
          </a:p>
        </p:txBody>
      </p:sp>
      <p:sp>
        <p:nvSpPr>
          <p:cNvPr id="91" name="TextBox 90">
            <a:extLst>
              <a:ext uri="{FF2B5EF4-FFF2-40B4-BE49-F238E27FC236}">
                <a16:creationId xmlns:a16="http://schemas.microsoft.com/office/drawing/2014/main" id="{53DA638C-FC4B-0341-A514-4280D32ED6D5}"/>
              </a:ext>
            </a:extLst>
          </p:cNvPr>
          <p:cNvSpPr txBox="1"/>
          <p:nvPr/>
        </p:nvSpPr>
        <p:spPr bwMode="auto">
          <a:xfrm>
            <a:off x="7256875"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309</a:t>
            </a:r>
          </a:p>
        </p:txBody>
      </p:sp>
      <p:sp>
        <p:nvSpPr>
          <p:cNvPr id="92" name="TextBox 91">
            <a:extLst>
              <a:ext uri="{FF2B5EF4-FFF2-40B4-BE49-F238E27FC236}">
                <a16:creationId xmlns:a16="http://schemas.microsoft.com/office/drawing/2014/main" id="{22712830-90DC-7543-89B7-82ECB60AC46B}"/>
              </a:ext>
            </a:extLst>
          </p:cNvPr>
          <p:cNvSpPr txBox="1"/>
          <p:nvPr/>
        </p:nvSpPr>
        <p:spPr bwMode="auto">
          <a:xfrm>
            <a:off x="7710030"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286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296</a:t>
            </a:r>
          </a:p>
        </p:txBody>
      </p:sp>
      <p:sp>
        <p:nvSpPr>
          <p:cNvPr id="93" name="TextBox 92">
            <a:extLst>
              <a:ext uri="{FF2B5EF4-FFF2-40B4-BE49-F238E27FC236}">
                <a16:creationId xmlns:a16="http://schemas.microsoft.com/office/drawing/2014/main" id="{D661C0DE-D044-4C4D-9028-9589C7331542}"/>
              </a:ext>
            </a:extLst>
          </p:cNvPr>
          <p:cNvSpPr txBox="1"/>
          <p:nvPr/>
        </p:nvSpPr>
        <p:spPr bwMode="auto">
          <a:xfrm>
            <a:off x="8163185"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251</a:t>
            </a:r>
          </a:p>
        </p:txBody>
      </p:sp>
      <p:sp>
        <p:nvSpPr>
          <p:cNvPr id="94" name="TextBox 93">
            <a:extLst>
              <a:ext uri="{FF2B5EF4-FFF2-40B4-BE49-F238E27FC236}">
                <a16:creationId xmlns:a16="http://schemas.microsoft.com/office/drawing/2014/main" id="{91D2B959-1527-E645-9142-CAF02E863BDF}"/>
              </a:ext>
            </a:extLst>
          </p:cNvPr>
          <p:cNvSpPr txBox="1"/>
          <p:nvPr/>
        </p:nvSpPr>
        <p:spPr bwMode="auto">
          <a:xfrm>
            <a:off x="8616340"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193</a:t>
            </a:r>
          </a:p>
        </p:txBody>
      </p:sp>
      <p:sp>
        <p:nvSpPr>
          <p:cNvPr id="95" name="TextBox 94">
            <a:extLst>
              <a:ext uri="{FF2B5EF4-FFF2-40B4-BE49-F238E27FC236}">
                <a16:creationId xmlns:a16="http://schemas.microsoft.com/office/drawing/2014/main" id="{13A164F0-91C5-A549-8A6D-F7C3C9405A72}"/>
              </a:ext>
            </a:extLst>
          </p:cNvPr>
          <p:cNvSpPr txBox="1"/>
          <p:nvPr/>
        </p:nvSpPr>
        <p:spPr bwMode="auto">
          <a:xfrm>
            <a:off x="9069495"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145</a:t>
            </a:r>
          </a:p>
        </p:txBody>
      </p:sp>
      <p:sp>
        <p:nvSpPr>
          <p:cNvPr id="96" name="TextBox 95">
            <a:extLst>
              <a:ext uri="{FF2B5EF4-FFF2-40B4-BE49-F238E27FC236}">
                <a16:creationId xmlns:a16="http://schemas.microsoft.com/office/drawing/2014/main" id="{E838047B-434A-AE4A-8C28-C59A55EF4FDA}"/>
              </a:ext>
            </a:extLst>
          </p:cNvPr>
          <p:cNvSpPr txBox="1"/>
          <p:nvPr/>
        </p:nvSpPr>
        <p:spPr bwMode="auto">
          <a:xfrm>
            <a:off x="9522650"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102</a:t>
            </a:r>
          </a:p>
        </p:txBody>
      </p:sp>
      <p:sp>
        <p:nvSpPr>
          <p:cNvPr id="97" name="TextBox 96">
            <a:extLst>
              <a:ext uri="{FF2B5EF4-FFF2-40B4-BE49-F238E27FC236}">
                <a16:creationId xmlns:a16="http://schemas.microsoft.com/office/drawing/2014/main" id="{30DB6352-A80D-724D-A7D7-179BF5E3B1D8}"/>
              </a:ext>
            </a:extLst>
          </p:cNvPr>
          <p:cNvSpPr txBox="1"/>
          <p:nvPr/>
        </p:nvSpPr>
        <p:spPr bwMode="auto">
          <a:xfrm>
            <a:off x="9975805"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59</a:t>
            </a:r>
          </a:p>
        </p:txBody>
      </p:sp>
      <p:sp>
        <p:nvSpPr>
          <p:cNvPr id="98" name="TextBox 97">
            <a:extLst>
              <a:ext uri="{FF2B5EF4-FFF2-40B4-BE49-F238E27FC236}">
                <a16:creationId xmlns:a16="http://schemas.microsoft.com/office/drawing/2014/main" id="{A5B2811C-86A5-3D4D-9592-B70C2B409E6A}"/>
              </a:ext>
            </a:extLst>
          </p:cNvPr>
          <p:cNvSpPr txBox="1"/>
          <p:nvPr/>
        </p:nvSpPr>
        <p:spPr bwMode="auto">
          <a:xfrm>
            <a:off x="10428960"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21</a:t>
            </a:r>
          </a:p>
        </p:txBody>
      </p:sp>
      <p:sp>
        <p:nvSpPr>
          <p:cNvPr id="99" name="TextBox 98">
            <a:extLst>
              <a:ext uri="{FF2B5EF4-FFF2-40B4-BE49-F238E27FC236}">
                <a16:creationId xmlns:a16="http://schemas.microsoft.com/office/drawing/2014/main" id="{EACF80F7-37B7-754B-B4E4-B785B5107E56}"/>
              </a:ext>
            </a:extLst>
          </p:cNvPr>
          <p:cNvSpPr txBox="1"/>
          <p:nvPr/>
        </p:nvSpPr>
        <p:spPr bwMode="auto">
          <a:xfrm>
            <a:off x="10882115"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a:t>
            </a:r>
          </a:p>
        </p:txBody>
      </p:sp>
      <p:sp>
        <p:nvSpPr>
          <p:cNvPr id="100" name="TextBox 99">
            <a:extLst>
              <a:ext uri="{FF2B5EF4-FFF2-40B4-BE49-F238E27FC236}">
                <a16:creationId xmlns:a16="http://schemas.microsoft.com/office/drawing/2014/main" id="{2A2C7EAD-3CBC-9D46-9B41-A9F9FC323801}"/>
              </a:ext>
            </a:extLst>
          </p:cNvPr>
          <p:cNvSpPr txBox="1"/>
          <p:nvPr/>
        </p:nvSpPr>
        <p:spPr bwMode="auto">
          <a:xfrm>
            <a:off x="11335266" y="5309386"/>
            <a:ext cx="72737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p>
        </p:txBody>
      </p:sp>
      <p:sp>
        <p:nvSpPr>
          <p:cNvPr id="225" name="Freeform 224">
            <a:extLst>
              <a:ext uri="{FF2B5EF4-FFF2-40B4-BE49-F238E27FC236}">
                <a16:creationId xmlns:a16="http://schemas.microsoft.com/office/drawing/2014/main" id="{A113F003-121D-9943-A5CA-D9A0B1BE91DD}"/>
              </a:ext>
            </a:extLst>
          </p:cNvPr>
          <p:cNvSpPr/>
          <p:nvPr/>
        </p:nvSpPr>
        <p:spPr bwMode="auto">
          <a:xfrm>
            <a:off x="7172325" y="2139950"/>
            <a:ext cx="4232275" cy="546100"/>
          </a:xfrm>
          <a:custGeom>
            <a:avLst/>
            <a:gdLst>
              <a:gd name="connsiteX0" fmla="*/ 4232275 w 4232275"/>
              <a:gd name="connsiteY0" fmla="*/ 546100 h 546100"/>
              <a:gd name="connsiteX1" fmla="*/ 3178175 w 4232275"/>
              <a:gd name="connsiteY1" fmla="*/ 546100 h 546100"/>
              <a:gd name="connsiteX2" fmla="*/ 3178175 w 4232275"/>
              <a:gd name="connsiteY2" fmla="*/ 508000 h 546100"/>
              <a:gd name="connsiteX3" fmla="*/ 2860675 w 4232275"/>
              <a:gd name="connsiteY3" fmla="*/ 508000 h 546100"/>
              <a:gd name="connsiteX4" fmla="*/ 2860675 w 4232275"/>
              <a:gd name="connsiteY4" fmla="*/ 457200 h 546100"/>
              <a:gd name="connsiteX5" fmla="*/ 2657475 w 4232275"/>
              <a:gd name="connsiteY5" fmla="*/ 457200 h 546100"/>
              <a:gd name="connsiteX6" fmla="*/ 2657475 w 4232275"/>
              <a:gd name="connsiteY6" fmla="*/ 422275 h 546100"/>
              <a:gd name="connsiteX7" fmla="*/ 2552700 w 4232275"/>
              <a:gd name="connsiteY7" fmla="*/ 422275 h 546100"/>
              <a:gd name="connsiteX8" fmla="*/ 2552700 w 4232275"/>
              <a:gd name="connsiteY8" fmla="*/ 393700 h 546100"/>
              <a:gd name="connsiteX9" fmla="*/ 2184400 w 4232275"/>
              <a:gd name="connsiteY9" fmla="*/ 393700 h 546100"/>
              <a:gd name="connsiteX10" fmla="*/ 2184400 w 4232275"/>
              <a:gd name="connsiteY10" fmla="*/ 393700 h 546100"/>
              <a:gd name="connsiteX11" fmla="*/ 2146300 w 4232275"/>
              <a:gd name="connsiteY11" fmla="*/ 368300 h 546100"/>
              <a:gd name="connsiteX12" fmla="*/ 1898650 w 4232275"/>
              <a:gd name="connsiteY12" fmla="*/ 371475 h 546100"/>
              <a:gd name="connsiteX13" fmla="*/ 1889125 w 4232275"/>
              <a:gd name="connsiteY13" fmla="*/ 352425 h 546100"/>
              <a:gd name="connsiteX14" fmla="*/ 1743075 w 4232275"/>
              <a:gd name="connsiteY14" fmla="*/ 352425 h 546100"/>
              <a:gd name="connsiteX15" fmla="*/ 1743075 w 4232275"/>
              <a:gd name="connsiteY15" fmla="*/ 352425 h 546100"/>
              <a:gd name="connsiteX16" fmla="*/ 1743075 w 4232275"/>
              <a:gd name="connsiteY16" fmla="*/ 352425 h 546100"/>
              <a:gd name="connsiteX17" fmla="*/ 1736725 w 4232275"/>
              <a:gd name="connsiteY17" fmla="*/ 327025 h 546100"/>
              <a:gd name="connsiteX18" fmla="*/ 1600200 w 4232275"/>
              <a:gd name="connsiteY18" fmla="*/ 320675 h 546100"/>
              <a:gd name="connsiteX19" fmla="*/ 1600200 w 4232275"/>
              <a:gd name="connsiteY19" fmla="*/ 301625 h 546100"/>
              <a:gd name="connsiteX20" fmla="*/ 1489075 w 4232275"/>
              <a:gd name="connsiteY20" fmla="*/ 304800 h 546100"/>
              <a:gd name="connsiteX21" fmla="*/ 1489075 w 4232275"/>
              <a:gd name="connsiteY21" fmla="*/ 304800 h 546100"/>
              <a:gd name="connsiteX22" fmla="*/ 1489075 w 4232275"/>
              <a:gd name="connsiteY22" fmla="*/ 285750 h 546100"/>
              <a:gd name="connsiteX23" fmla="*/ 1355725 w 4232275"/>
              <a:gd name="connsiteY23" fmla="*/ 285750 h 546100"/>
              <a:gd name="connsiteX24" fmla="*/ 1355725 w 4232275"/>
              <a:gd name="connsiteY24" fmla="*/ 276225 h 546100"/>
              <a:gd name="connsiteX25" fmla="*/ 1165225 w 4232275"/>
              <a:gd name="connsiteY25" fmla="*/ 273050 h 546100"/>
              <a:gd name="connsiteX26" fmla="*/ 1016000 w 4232275"/>
              <a:gd name="connsiteY26" fmla="*/ 241300 h 546100"/>
              <a:gd name="connsiteX27" fmla="*/ 1003300 w 4232275"/>
              <a:gd name="connsiteY27" fmla="*/ 222250 h 546100"/>
              <a:gd name="connsiteX28" fmla="*/ 796925 w 4232275"/>
              <a:gd name="connsiteY28" fmla="*/ 222250 h 546100"/>
              <a:gd name="connsiteX29" fmla="*/ 796925 w 4232275"/>
              <a:gd name="connsiteY29" fmla="*/ 206375 h 546100"/>
              <a:gd name="connsiteX30" fmla="*/ 631825 w 4232275"/>
              <a:gd name="connsiteY30" fmla="*/ 206375 h 546100"/>
              <a:gd name="connsiteX31" fmla="*/ 631825 w 4232275"/>
              <a:gd name="connsiteY31" fmla="*/ 187325 h 546100"/>
              <a:gd name="connsiteX32" fmla="*/ 568325 w 4232275"/>
              <a:gd name="connsiteY32" fmla="*/ 187325 h 546100"/>
              <a:gd name="connsiteX33" fmla="*/ 568325 w 4232275"/>
              <a:gd name="connsiteY33" fmla="*/ 168275 h 546100"/>
              <a:gd name="connsiteX34" fmla="*/ 508000 w 4232275"/>
              <a:gd name="connsiteY34" fmla="*/ 168275 h 546100"/>
              <a:gd name="connsiteX35" fmla="*/ 476250 w 4232275"/>
              <a:gd name="connsiteY35" fmla="*/ 139700 h 546100"/>
              <a:gd name="connsiteX36" fmla="*/ 352425 w 4232275"/>
              <a:gd name="connsiteY36" fmla="*/ 136525 h 546100"/>
              <a:gd name="connsiteX37" fmla="*/ 336550 w 4232275"/>
              <a:gd name="connsiteY37" fmla="*/ 98425 h 546100"/>
              <a:gd name="connsiteX38" fmla="*/ 254000 w 4232275"/>
              <a:gd name="connsiteY38" fmla="*/ 98425 h 546100"/>
              <a:gd name="connsiteX39" fmla="*/ 225425 w 4232275"/>
              <a:gd name="connsiteY39" fmla="*/ 69850 h 546100"/>
              <a:gd name="connsiteX40" fmla="*/ 187325 w 4232275"/>
              <a:gd name="connsiteY40" fmla="*/ 69850 h 546100"/>
              <a:gd name="connsiteX41" fmla="*/ 171450 w 4232275"/>
              <a:gd name="connsiteY41" fmla="*/ 53975 h 546100"/>
              <a:gd name="connsiteX42" fmla="*/ 107950 w 4232275"/>
              <a:gd name="connsiteY42" fmla="*/ 53975 h 546100"/>
              <a:gd name="connsiteX43" fmla="*/ 107950 w 4232275"/>
              <a:gd name="connsiteY43" fmla="*/ 22225 h 546100"/>
              <a:gd name="connsiteX44" fmla="*/ 60325 w 4232275"/>
              <a:gd name="connsiteY44" fmla="*/ 22225 h 546100"/>
              <a:gd name="connsiteX45" fmla="*/ 60325 w 4232275"/>
              <a:gd name="connsiteY45" fmla="*/ 22225 h 546100"/>
              <a:gd name="connsiteX46" fmla="*/ 60325 w 4232275"/>
              <a:gd name="connsiteY46" fmla="*/ 22225 h 546100"/>
              <a:gd name="connsiteX47" fmla="*/ 60325 w 4232275"/>
              <a:gd name="connsiteY47" fmla="*/ 22225 h 546100"/>
              <a:gd name="connsiteX48" fmla="*/ 60325 w 4232275"/>
              <a:gd name="connsiteY48" fmla="*/ 0 h 546100"/>
              <a:gd name="connsiteX49" fmla="*/ 0 w 4232275"/>
              <a:gd name="connsiteY49"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232275" h="546100">
                <a:moveTo>
                  <a:pt x="4232275" y="546100"/>
                </a:moveTo>
                <a:lnTo>
                  <a:pt x="3178175" y="546100"/>
                </a:lnTo>
                <a:lnTo>
                  <a:pt x="3178175" y="508000"/>
                </a:lnTo>
                <a:lnTo>
                  <a:pt x="2860675" y="508000"/>
                </a:lnTo>
                <a:lnTo>
                  <a:pt x="2860675" y="457200"/>
                </a:lnTo>
                <a:lnTo>
                  <a:pt x="2657475" y="457200"/>
                </a:lnTo>
                <a:lnTo>
                  <a:pt x="2657475" y="422275"/>
                </a:lnTo>
                <a:lnTo>
                  <a:pt x="2552700" y="422275"/>
                </a:lnTo>
                <a:lnTo>
                  <a:pt x="2552700" y="393700"/>
                </a:lnTo>
                <a:lnTo>
                  <a:pt x="2184400" y="393700"/>
                </a:lnTo>
                <a:lnTo>
                  <a:pt x="2184400" y="393700"/>
                </a:lnTo>
                <a:lnTo>
                  <a:pt x="2146300" y="368300"/>
                </a:lnTo>
                <a:lnTo>
                  <a:pt x="1898650" y="371475"/>
                </a:lnTo>
                <a:lnTo>
                  <a:pt x="1889125" y="352425"/>
                </a:lnTo>
                <a:lnTo>
                  <a:pt x="1743075" y="352425"/>
                </a:lnTo>
                <a:lnTo>
                  <a:pt x="1743075" y="352425"/>
                </a:lnTo>
                <a:lnTo>
                  <a:pt x="1743075" y="352425"/>
                </a:lnTo>
                <a:lnTo>
                  <a:pt x="1736725" y="327025"/>
                </a:lnTo>
                <a:lnTo>
                  <a:pt x="1600200" y="320675"/>
                </a:lnTo>
                <a:lnTo>
                  <a:pt x="1600200" y="301625"/>
                </a:lnTo>
                <a:lnTo>
                  <a:pt x="1489075" y="304800"/>
                </a:lnTo>
                <a:lnTo>
                  <a:pt x="1489075" y="304800"/>
                </a:lnTo>
                <a:lnTo>
                  <a:pt x="1489075" y="285750"/>
                </a:lnTo>
                <a:lnTo>
                  <a:pt x="1355725" y="285750"/>
                </a:lnTo>
                <a:lnTo>
                  <a:pt x="1355725" y="276225"/>
                </a:lnTo>
                <a:lnTo>
                  <a:pt x="1165225" y="273050"/>
                </a:lnTo>
                <a:lnTo>
                  <a:pt x="1016000" y="241300"/>
                </a:lnTo>
                <a:lnTo>
                  <a:pt x="1003300" y="222250"/>
                </a:lnTo>
                <a:lnTo>
                  <a:pt x="796925" y="222250"/>
                </a:lnTo>
                <a:lnTo>
                  <a:pt x="796925" y="206375"/>
                </a:lnTo>
                <a:lnTo>
                  <a:pt x="631825" y="206375"/>
                </a:lnTo>
                <a:lnTo>
                  <a:pt x="631825" y="187325"/>
                </a:lnTo>
                <a:lnTo>
                  <a:pt x="568325" y="187325"/>
                </a:lnTo>
                <a:lnTo>
                  <a:pt x="568325" y="168275"/>
                </a:lnTo>
                <a:lnTo>
                  <a:pt x="508000" y="168275"/>
                </a:lnTo>
                <a:lnTo>
                  <a:pt x="476250" y="139700"/>
                </a:lnTo>
                <a:lnTo>
                  <a:pt x="352425" y="136525"/>
                </a:lnTo>
                <a:lnTo>
                  <a:pt x="336550" y="98425"/>
                </a:lnTo>
                <a:lnTo>
                  <a:pt x="254000" y="98425"/>
                </a:lnTo>
                <a:lnTo>
                  <a:pt x="225425" y="69850"/>
                </a:lnTo>
                <a:lnTo>
                  <a:pt x="187325" y="69850"/>
                </a:lnTo>
                <a:lnTo>
                  <a:pt x="171450" y="53975"/>
                </a:lnTo>
                <a:lnTo>
                  <a:pt x="107950" y="53975"/>
                </a:lnTo>
                <a:lnTo>
                  <a:pt x="107950" y="22225"/>
                </a:lnTo>
                <a:lnTo>
                  <a:pt x="60325" y="22225"/>
                </a:lnTo>
                <a:lnTo>
                  <a:pt x="60325" y="22225"/>
                </a:lnTo>
                <a:lnTo>
                  <a:pt x="60325" y="22225"/>
                </a:lnTo>
                <a:lnTo>
                  <a:pt x="60325" y="22225"/>
                </a:lnTo>
                <a:lnTo>
                  <a:pt x="603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27" name="TextBox 226">
            <a:extLst>
              <a:ext uri="{FF2B5EF4-FFF2-40B4-BE49-F238E27FC236}">
                <a16:creationId xmlns:a16="http://schemas.microsoft.com/office/drawing/2014/main" id="{C91F545F-8A71-FB46-86DB-40CFBE9B828D}"/>
              </a:ext>
            </a:extLst>
          </p:cNvPr>
          <p:cNvSpPr txBox="1"/>
          <p:nvPr/>
        </p:nvSpPr>
        <p:spPr bwMode="auto">
          <a:xfrm>
            <a:off x="7141089" y="198067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8" name="TextBox 227">
            <a:extLst>
              <a:ext uri="{FF2B5EF4-FFF2-40B4-BE49-F238E27FC236}">
                <a16:creationId xmlns:a16="http://schemas.microsoft.com/office/drawing/2014/main" id="{FBA38930-7BA9-E84C-8679-176D26893FF9}"/>
              </a:ext>
            </a:extLst>
          </p:cNvPr>
          <p:cNvSpPr txBox="1"/>
          <p:nvPr/>
        </p:nvSpPr>
        <p:spPr bwMode="auto">
          <a:xfrm>
            <a:off x="7239795" y="20359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29" name="TextBox 228">
            <a:extLst>
              <a:ext uri="{FF2B5EF4-FFF2-40B4-BE49-F238E27FC236}">
                <a16:creationId xmlns:a16="http://schemas.microsoft.com/office/drawing/2014/main" id="{243C3C73-04D1-1C40-B8CB-5D09774DFD2C}"/>
              </a:ext>
            </a:extLst>
          </p:cNvPr>
          <p:cNvSpPr txBox="1"/>
          <p:nvPr/>
        </p:nvSpPr>
        <p:spPr bwMode="auto">
          <a:xfrm>
            <a:off x="7101596" y="197396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6DCA7C3F-D3CD-6B40-9B05-D19A3241D10C}"/>
              </a:ext>
            </a:extLst>
          </p:cNvPr>
          <p:cNvSpPr txBox="1"/>
          <p:nvPr/>
        </p:nvSpPr>
        <p:spPr bwMode="auto">
          <a:xfrm>
            <a:off x="7485133" y="211726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1" name="TextBox 230">
            <a:extLst>
              <a:ext uri="{FF2B5EF4-FFF2-40B4-BE49-F238E27FC236}">
                <a16:creationId xmlns:a16="http://schemas.microsoft.com/office/drawing/2014/main" id="{30E26154-E94F-8E4A-AAC1-BEF3E4BF49AF}"/>
              </a:ext>
            </a:extLst>
          </p:cNvPr>
          <p:cNvSpPr txBox="1"/>
          <p:nvPr/>
        </p:nvSpPr>
        <p:spPr bwMode="auto">
          <a:xfrm>
            <a:off x="7762512" y="21854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2" name="TextBox 231">
            <a:extLst>
              <a:ext uri="{FF2B5EF4-FFF2-40B4-BE49-F238E27FC236}">
                <a16:creationId xmlns:a16="http://schemas.microsoft.com/office/drawing/2014/main" id="{DA20712F-DBE5-4A47-878F-30E73083C30E}"/>
              </a:ext>
            </a:extLst>
          </p:cNvPr>
          <p:cNvSpPr txBox="1"/>
          <p:nvPr/>
        </p:nvSpPr>
        <p:spPr bwMode="auto">
          <a:xfrm>
            <a:off x="7912188" y="219888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3" name="TextBox 232">
            <a:extLst>
              <a:ext uri="{FF2B5EF4-FFF2-40B4-BE49-F238E27FC236}">
                <a16:creationId xmlns:a16="http://schemas.microsoft.com/office/drawing/2014/main" id="{BEE56330-D85E-074D-85A0-F9A8E9884405}"/>
              </a:ext>
            </a:extLst>
          </p:cNvPr>
          <p:cNvSpPr txBox="1"/>
          <p:nvPr/>
        </p:nvSpPr>
        <p:spPr bwMode="auto">
          <a:xfrm>
            <a:off x="7990578" y="220488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4" name="TextBox 233">
            <a:extLst>
              <a:ext uri="{FF2B5EF4-FFF2-40B4-BE49-F238E27FC236}">
                <a16:creationId xmlns:a16="http://schemas.microsoft.com/office/drawing/2014/main" id="{2E8FA166-9939-ED41-8A94-3E7E138105D0}"/>
              </a:ext>
            </a:extLst>
          </p:cNvPr>
          <p:cNvSpPr txBox="1"/>
          <p:nvPr/>
        </p:nvSpPr>
        <p:spPr bwMode="auto">
          <a:xfrm>
            <a:off x="8141819" y="222042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5" name="TextBox 234">
            <a:extLst>
              <a:ext uri="{FF2B5EF4-FFF2-40B4-BE49-F238E27FC236}">
                <a16:creationId xmlns:a16="http://schemas.microsoft.com/office/drawing/2014/main" id="{31154939-051F-1442-B91C-19775CEB56B2}"/>
              </a:ext>
            </a:extLst>
          </p:cNvPr>
          <p:cNvSpPr txBox="1"/>
          <p:nvPr/>
        </p:nvSpPr>
        <p:spPr bwMode="auto">
          <a:xfrm>
            <a:off x="8122446" y="221669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6" name="TextBox 235">
            <a:extLst>
              <a:ext uri="{FF2B5EF4-FFF2-40B4-BE49-F238E27FC236}">
                <a16:creationId xmlns:a16="http://schemas.microsoft.com/office/drawing/2014/main" id="{043282B3-CFED-3B41-AE74-9B04EDB6DDEA}"/>
              </a:ext>
            </a:extLst>
          </p:cNvPr>
          <p:cNvSpPr txBox="1"/>
          <p:nvPr/>
        </p:nvSpPr>
        <p:spPr bwMode="auto">
          <a:xfrm>
            <a:off x="8229973" y="223629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7" name="TextBox 236">
            <a:extLst>
              <a:ext uri="{FF2B5EF4-FFF2-40B4-BE49-F238E27FC236}">
                <a16:creationId xmlns:a16="http://schemas.microsoft.com/office/drawing/2014/main" id="{9DE74466-ECDC-BE46-BD00-047157F03C68}"/>
              </a:ext>
            </a:extLst>
          </p:cNvPr>
          <p:cNvSpPr txBox="1"/>
          <p:nvPr/>
        </p:nvSpPr>
        <p:spPr bwMode="auto">
          <a:xfrm>
            <a:off x="8169271" y="222414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8" name="TextBox 237">
            <a:extLst>
              <a:ext uri="{FF2B5EF4-FFF2-40B4-BE49-F238E27FC236}">
                <a16:creationId xmlns:a16="http://schemas.microsoft.com/office/drawing/2014/main" id="{EF4C73A7-61C6-5F4A-AC7C-7B740E9707DA}"/>
              </a:ext>
            </a:extLst>
          </p:cNvPr>
          <p:cNvSpPr txBox="1"/>
          <p:nvPr/>
        </p:nvSpPr>
        <p:spPr bwMode="auto">
          <a:xfrm>
            <a:off x="8211665" y="22336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39" name="TextBox 238">
            <a:extLst>
              <a:ext uri="{FF2B5EF4-FFF2-40B4-BE49-F238E27FC236}">
                <a16:creationId xmlns:a16="http://schemas.microsoft.com/office/drawing/2014/main" id="{62D284BB-A943-7844-AEC4-EF85B9C3CA26}"/>
              </a:ext>
            </a:extLst>
          </p:cNvPr>
          <p:cNvSpPr txBox="1"/>
          <p:nvPr/>
        </p:nvSpPr>
        <p:spPr bwMode="auto">
          <a:xfrm>
            <a:off x="8256536" y="224639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0" name="TextBox 239">
            <a:extLst>
              <a:ext uri="{FF2B5EF4-FFF2-40B4-BE49-F238E27FC236}">
                <a16:creationId xmlns:a16="http://schemas.microsoft.com/office/drawing/2014/main" id="{E80CF433-5158-AB41-9E6F-CCFB288CEA52}"/>
              </a:ext>
            </a:extLst>
          </p:cNvPr>
          <p:cNvSpPr txBox="1"/>
          <p:nvPr/>
        </p:nvSpPr>
        <p:spPr bwMode="auto">
          <a:xfrm>
            <a:off x="8294831" y="225648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1" name="TextBox 240">
            <a:extLst>
              <a:ext uri="{FF2B5EF4-FFF2-40B4-BE49-F238E27FC236}">
                <a16:creationId xmlns:a16="http://schemas.microsoft.com/office/drawing/2014/main" id="{293D7C7A-525F-E746-A5C3-9281622A194B}"/>
              </a:ext>
            </a:extLst>
          </p:cNvPr>
          <p:cNvSpPr txBox="1"/>
          <p:nvPr/>
        </p:nvSpPr>
        <p:spPr bwMode="auto">
          <a:xfrm>
            <a:off x="8470037" y="226690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2" name="TextBox 241">
            <a:extLst>
              <a:ext uri="{FF2B5EF4-FFF2-40B4-BE49-F238E27FC236}">
                <a16:creationId xmlns:a16="http://schemas.microsoft.com/office/drawing/2014/main" id="{05DE719F-07F7-2E44-83C8-D9B828F9A764}"/>
              </a:ext>
            </a:extLst>
          </p:cNvPr>
          <p:cNvSpPr txBox="1"/>
          <p:nvPr/>
        </p:nvSpPr>
        <p:spPr bwMode="auto">
          <a:xfrm>
            <a:off x="8496808" y="226690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3" name="TextBox 242">
            <a:extLst>
              <a:ext uri="{FF2B5EF4-FFF2-40B4-BE49-F238E27FC236}">
                <a16:creationId xmlns:a16="http://schemas.microsoft.com/office/drawing/2014/main" id="{579E80DA-54BB-5C46-87C9-ED1EAEFB412E}"/>
              </a:ext>
            </a:extLst>
          </p:cNvPr>
          <p:cNvSpPr txBox="1"/>
          <p:nvPr/>
        </p:nvSpPr>
        <p:spPr bwMode="auto">
          <a:xfrm>
            <a:off x="8542447" y="227078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4" name="TextBox 243">
            <a:extLst>
              <a:ext uri="{FF2B5EF4-FFF2-40B4-BE49-F238E27FC236}">
                <a16:creationId xmlns:a16="http://schemas.microsoft.com/office/drawing/2014/main" id="{70701DCB-D981-8442-A459-B53D655902F4}"/>
              </a:ext>
            </a:extLst>
          </p:cNvPr>
          <p:cNvSpPr txBox="1"/>
          <p:nvPr/>
        </p:nvSpPr>
        <p:spPr bwMode="auto">
          <a:xfrm>
            <a:off x="8714228" y="23000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5" name="TextBox 244">
            <a:extLst>
              <a:ext uri="{FF2B5EF4-FFF2-40B4-BE49-F238E27FC236}">
                <a16:creationId xmlns:a16="http://schemas.microsoft.com/office/drawing/2014/main" id="{8304D20F-7420-6445-AE75-29BEC011767B}"/>
              </a:ext>
            </a:extLst>
          </p:cNvPr>
          <p:cNvSpPr txBox="1"/>
          <p:nvPr/>
        </p:nvSpPr>
        <p:spPr bwMode="auto">
          <a:xfrm>
            <a:off x="8755597" y="230641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6" name="TextBox 245">
            <a:extLst>
              <a:ext uri="{FF2B5EF4-FFF2-40B4-BE49-F238E27FC236}">
                <a16:creationId xmlns:a16="http://schemas.microsoft.com/office/drawing/2014/main" id="{53D2A247-D14A-CC4A-A0B6-E17A72E55271}"/>
              </a:ext>
            </a:extLst>
          </p:cNvPr>
          <p:cNvSpPr txBox="1"/>
          <p:nvPr/>
        </p:nvSpPr>
        <p:spPr bwMode="auto">
          <a:xfrm>
            <a:off x="8325930" y="225513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7" name="TextBox 246">
            <a:extLst>
              <a:ext uri="{FF2B5EF4-FFF2-40B4-BE49-F238E27FC236}">
                <a16:creationId xmlns:a16="http://schemas.microsoft.com/office/drawing/2014/main" id="{AA269E1F-F48D-7243-A05E-41C447136BF7}"/>
              </a:ext>
            </a:extLst>
          </p:cNvPr>
          <p:cNvSpPr txBox="1"/>
          <p:nvPr/>
        </p:nvSpPr>
        <p:spPr bwMode="auto">
          <a:xfrm>
            <a:off x="8399665" y="225513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8" name="TextBox 247">
            <a:extLst>
              <a:ext uri="{FF2B5EF4-FFF2-40B4-BE49-F238E27FC236}">
                <a16:creationId xmlns:a16="http://schemas.microsoft.com/office/drawing/2014/main" id="{4A67C768-1F0D-0643-AE13-F2508C88F0CE}"/>
              </a:ext>
            </a:extLst>
          </p:cNvPr>
          <p:cNvSpPr txBox="1"/>
          <p:nvPr/>
        </p:nvSpPr>
        <p:spPr bwMode="auto">
          <a:xfrm>
            <a:off x="8342880" y="225217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49" name="TextBox 248">
            <a:extLst>
              <a:ext uri="{FF2B5EF4-FFF2-40B4-BE49-F238E27FC236}">
                <a16:creationId xmlns:a16="http://schemas.microsoft.com/office/drawing/2014/main" id="{325AD154-5238-6A4E-81EC-FC84231FFF43}"/>
              </a:ext>
            </a:extLst>
          </p:cNvPr>
          <p:cNvSpPr txBox="1"/>
          <p:nvPr/>
        </p:nvSpPr>
        <p:spPr bwMode="auto">
          <a:xfrm>
            <a:off x="8361681" y="225217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0" name="TextBox 249">
            <a:extLst>
              <a:ext uri="{FF2B5EF4-FFF2-40B4-BE49-F238E27FC236}">
                <a16:creationId xmlns:a16="http://schemas.microsoft.com/office/drawing/2014/main" id="{93042269-13D1-0349-9F16-6F209047B7E3}"/>
              </a:ext>
            </a:extLst>
          </p:cNvPr>
          <p:cNvSpPr txBox="1"/>
          <p:nvPr/>
        </p:nvSpPr>
        <p:spPr bwMode="auto">
          <a:xfrm>
            <a:off x="8378182" y="225533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1" name="TextBox 250">
            <a:extLst>
              <a:ext uri="{FF2B5EF4-FFF2-40B4-BE49-F238E27FC236}">
                <a16:creationId xmlns:a16="http://schemas.microsoft.com/office/drawing/2014/main" id="{7BD7CA40-5CAB-2543-946C-FB7547CE3840}"/>
              </a:ext>
            </a:extLst>
          </p:cNvPr>
          <p:cNvSpPr txBox="1"/>
          <p:nvPr/>
        </p:nvSpPr>
        <p:spPr bwMode="auto">
          <a:xfrm>
            <a:off x="8574175" y="22808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2" name="TextBox 251">
            <a:extLst>
              <a:ext uri="{FF2B5EF4-FFF2-40B4-BE49-F238E27FC236}">
                <a16:creationId xmlns:a16="http://schemas.microsoft.com/office/drawing/2014/main" id="{0D70EE6E-3DD6-1C49-894F-27988A0B07C0}"/>
              </a:ext>
            </a:extLst>
          </p:cNvPr>
          <p:cNvSpPr txBox="1"/>
          <p:nvPr/>
        </p:nvSpPr>
        <p:spPr bwMode="auto">
          <a:xfrm>
            <a:off x="8591500" y="228471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3" name="TextBox 252">
            <a:extLst>
              <a:ext uri="{FF2B5EF4-FFF2-40B4-BE49-F238E27FC236}">
                <a16:creationId xmlns:a16="http://schemas.microsoft.com/office/drawing/2014/main" id="{6BB34953-E1CA-E143-AE9A-91CE30A4EE48}"/>
              </a:ext>
            </a:extLst>
          </p:cNvPr>
          <p:cNvSpPr txBox="1"/>
          <p:nvPr/>
        </p:nvSpPr>
        <p:spPr bwMode="auto">
          <a:xfrm>
            <a:off x="8641399" y="228332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4" name="TextBox 253">
            <a:extLst>
              <a:ext uri="{FF2B5EF4-FFF2-40B4-BE49-F238E27FC236}">
                <a16:creationId xmlns:a16="http://schemas.microsoft.com/office/drawing/2014/main" id="{DCB6BB23-32AD-F240-9667-24D94EAD1E85}"/>
              </a:ext>
            </a:extLst>
          </p:cNvPr>
          <p:cNvSpPr txBox="1"/>
          <p:nvPr/>
        </p:nvSpPr>
        <p:spPr bwMode="auto">
          <a:xfrm>
            <a:off x="8607077" y="22858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5" name="TextBox 254">
            <a:extLst>
              <a:ext uri="{FF2B5EF4-FFF2-40B4-BE49-F238E27FC236}">
                <a16:creationId xmlns:a16="http://schemas.microsoft.com/office/drawing/2014/main" id="{83DA0A8C-B596-5947-BE53-554EBD360AD1}"/>
              </a:ext>
            </a:extLst>
          </p:cNvPr>
          <p:cNvSpPr txBox="1"/>
          <p:nvPr/>
        </p:nvSpPr>
        <p:spPr bwMode="auto">
          <a:xfrm>
            <a:off x="8626769" y="228720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6" name="TextBox 255">
            <a:extLst>
              <a:ext uri="{FF2B5EF4-FFF2-40B4-BE49-F238E27FC236}">
                <a16:creationId xmlns:a16="http://schemas.microsoft.com/office/drawing/2014/main" id="{2EED584A-17C7-0440-988D-941D29F1B176}"/>
              </a:ext>
            </a:extLst>
          </p:cNvPr>
          <p:cNvSpPr txBox="1"/>
          <p:nvPr/>
        </p:nvSpPr>
        <p:spPr bwMode="auto">
          <a:xfrm>
            <a:off x="8789528" y="230592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7" name="TextBox 256">
            <a:extLst>
              <a:ext uri="{FF2B5EF4-FFF2-40B4-BE49-F238E27FC236}">
                <a16:creationId xmlns:a16="http://schemas.microsoft.com/office/drawing/2014/main" id="{F062F9F3-B76F-2240-AC8D-BA99298B00C3}"/>
              </a:ext>
            </a:extLst>
          </p:cNvPr>
          <p:cNvSpPr txBox="1"/>
          <p:nvPr/>
        </p:nvSpPr>
        <p:spPr bwMode="auto">
          <a:xfrm>
            <a:off x="8804217" y="230297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8" name="TextBox 257">
            <a:extLst>
              <a:ext uri="{FF2B5EF4-FFF2-40B4-BE49-F238E27FC236}">
                <a16:creationId xmlns:a16="http://schemas.microsoft.com/office/drawing/2014/main" id="{716222AF-EB5B-EC4F-8A55-922573124524}"/>
              </a:ext>
            </a:extLst>
          </p:cNvPr>
          <p:cNvSpPr txBox="1"/>
          <p:nvPr/>
        </p:nvSpPr>
        <p:spPr bwMode="auto">
          <a:xfrm>
            <a:off x="8829148" y="231374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59" name="TextBox 258">
            <a:extLst>
              <a:ext uri="{FF2B5EF4-FFF2-40B4-BE49-F238E27FC236}">
                <a16:creationId xmlns:a16="http://schemas.microsoft.com/office/drawing/2014/main" id="{0A645794-890F-924D-B111-3635621C874A}"/>
              </a:ext>
            </a:extLst>
          </p:cNvPr>
          <p:cNvSpPr txBox="1"/>
          <p:nvPr/>
        </p:nvSpPr>
        <p:spPr bwMode="auto">
          <a:xfrm>
            <a:off x="8851067" y="232536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0" name="TextBox 259">
            <a:extLst>
              <a:ext uri="{FF2B5EF4-FFF2-40B4-BE49-F238E27FC236}">
                <a16:creationId xmlns:a16="http://schemas.microsoft.com/office/drawing/2014/main" id="{5384D25B-2DE2-834B-BBEB-83266F438928}"/>
              </a:ext>
            </a:extLst>
          </p:cNvPr>
          <p:cNvSpPr txBox="1"/>
          <p:nvPr/>
        </p:nvSpPr>
        <p:spPr bwMode="auto">
          <a:xfrm>
            <a:off x="8879412" y="233319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1" name="TextBox 260">
            <a:extLst>
              <a:ext uri="{FF2B5EF4-FFF2-40B4-BE49-F238E27FC236}">
                <a16:creationId xmlns:a16="http://schemas.microsoft.com/office/drawing/2014/main" id="{B9766C97-F8E1-424F-9441-F48C1870620A}"/>
              </a:ext>
            </a:extLst>
          </p:cNvPr>
          <p:cNvSpPr txBox="1"/>
          <p:nvPr/>
        </p:nvSpPr>
        <p:spPr bwMode="auto">
          <a:xfrm>
            <a:off x="8913960" y="233489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2" name="TextBox 261">
            <a:extLst>
              <a:ext uri="{FF2B5EF4-FFF2-40B4-BE49-F238E27FC236}">
                <a16:creationId xmlns:a16="http://schemas.microsoft.com/office/drawing/2014/main" id="{CA65AB32-3440-8E46-AEF0-AFD61597A432}"/>
              </a:ext>
            </a:extLst>
          </p:cNvPr>
          <p:cNvSpPr txBox="1"/>
          <p:nvPr/>
        </p:nvSpPr>
        <p:spPr bwMode="auto">
          <a:xfrm>
            <a:off x="8943381" y="233120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3" name="TextBox 262">
            <a:extLst>
              <a:ext uri="{FF2B5EF4-FFF2-40B4-BE49-F238E27FC236}">
                <a16:creationId xmlns:a16="http://schemas.microsoft.com/office/drawing/2014/main" id="{AD0FE72E-EA0F-814D-B7FB-22729B2BABC3}"/>
              </a:ext>
            </a:extLst>
          </p:cNvPr>
          <p:cNvSpPr txBox="1"/>
          <p:nvPr/>
        </p:nvSpPr>
        <p:spPr bwMode="auto">
          <a:xfrm>
            <a:off x="9003975" y="234958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4" name="TextBox 263">
            <a:extLst>
              <a:ext uri="{FF2B5EF4-FFF2-40B4-BE49-F238E27FC236}">
                <a16:creationId xmlns:a16="http://schemas.microsoft.com/office/drawing/2014/main" id="{FA2D8F86-C02A-1E47-8355-AD1FAFB8F8E3}"/>
              </a:ext>
            </a:extLst>
          </p:cNvPr>
          <p:cNvSpPr txBox="1"/>
          <p:nvPr/>
        </p:nvSpPr>
        <p:spPr bwMode="auto">
          <a:xfrm>
            <a:off x="9035072" y="235077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5" name="TextBox 264">
            <a:extLst>
              <a:ext uri="{FF2B5EF4-FFF2-40B4-BE49-F238E27FC236}">
                <a16:creationId xmlns:a16="http://schemas.microsoft.com/office/drawing/2014/main" id="{A0240773-EC1C-B848-9290-6A11756136A5}"/>
              </a:ext>
            </a:extLst>
          </p:cNvPr>
          <p:cNvSpPr txBox="1"/>
          <p:nvPr/>
        </p:nvSpPr>
        <p:spPr bwMode="auto">
          <a:xfrm>
            <a:off x="9051493" y="23534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6" name="TextBox 265">
            <a:extLst>
              <a:ext uri="{FF2B5EF4-FFF2-40B4-BE49-F238E27FC236}">
                <a16:creationId xmlns:a16="http://schemas.microsoft.com/office/drawing/2014/main" id="{FB2BA876-1D59-6D49-BBFB-74B4E23DF7B9}"/>
              </a:ext>
            </a:extLst>
          </p:cNvPr>
          <p:cNvSpPr txBox="1"/>
          <p:nvPr/>
        </p:nvSpPr>
        <p:spPr bwMode="auto">
          <a:xfrm>
            <a:off x="9064569" y="235012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7" name="TextBox 266">
            <a:extLst>
              <a:ext uri="{FF2B5EF4-FFF2-40B4-BE49-F238E27FC236}">
                <a16:creationId xmlns:a16="http://schemas.microsoft.com/office/drawing/2014/main" id="{98343F31-F488-FA47-8DDA-BAC1D8156EF3}"/>
              </a:ext>
            </a:extLst>
          </p:cNvPr>
          <p:cNvSpPr txBox="1"/>
          <p:nvPr/>
        </p:nvSpPr>
        <p:spPr bwMode="auto">
          <a:xfrm>
            <a:off x="9105519" y="235178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8" name="TextBox 267">
            <a:extLst>
              <a:ext uri="{FF2B5EF4-FFF2-40B4-BE49-F238E27FC236}">
                <a16:creationId xmlns:a16="http://schemas.microsoft.com/office/drawing/2014/main" id="{7CCD136A-B2EB-B249-9C57-2DD20AF9C284}"/>
              </a:ext>
            </a:extLst>
          </p:cNvPr>
          <p:cNvSpPr txBox="1"/>
          <p:nvPr/>
        </p:nvSpPr>
        <p:spPr bwMode="auto">
          <a:xfrm>
            <a:off x="9126864" y="23527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69" name="TextBox 268">
            <a:extLst>
              <a:ext uri="{FF2B5EF4-FFF2-40B4-BE49-F238E27FC236}">
                <a16:creationId xmlns:a16="http://schemas.microsoft.com/office/drawing/2014/main" id="{EDD10C1C-1767-FA4F-9D8F-0596D255ADAD}"/>
              </a:ext>
            </a:extLst>
          </p:cNvPr>
          <p:cNvSpPr txBox="1"/>
          <p:nvPr/>
        </p:nvSpPr>
        <p:spPr bwMode="auto">
          <a:xfrm>
            <a:off x="9142218" y="235012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0" name="TextBox 269">
            <a:extLst>
              <a:ext uri="{FF2B5EF4-FFF2-40B4-BE49-F238E27FC236}">
                <a16:creationId xmlns:a16="http://schemas.microsoft.com/office/drawing/2014/main" id="{0C5B89B3-0300-6646-A07B-A77E95482953}"/>
              </a:ext>
            </a:extLst>
          </p:cNvPr>
          <p:cNvSpPr txBox="1"/>
          <p:nvPr/>
        </p:nvSpPr>
        <p:spPr bwMode="auto">
          <a:xfrm>
            <a:off x="9174546" y="234880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1" name="TextBox 270">
            <a:extLst>
              <a:ext uri="{FF2B5EF4-FFF2-40B4-BE49-F238E27FC236}">
                <a16:creationId xmlns:a16="http://schemas.microsoft.com/office/drawing/2014/main" id="{D4CB7B5F-9040-E645-8BDE-7F3EF7305C69}"/>
              </a:ext>
            </a:extLst>
          </p:cNvPr>
          <p:cNvSpPr txBox="1"/>
          <p:nvPr/>
        </p:nvSpPr>
        <p:spPr bwMode="auto">
          <a:xfrm>
            <a:off x="9190998" y="2352624"/>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2" name="TextBox 271">
            <a:extLst>
              <a:ext uri="{FF2B5EF4-FFF2-40B4-BE49-F238E27FC236}">
                <a16:creationId xmlns:a16="http://schemas.microsoft.com/office/drawing/2014/main" id="{1385BAA9-1FD2-CD49-99A1-EE4DC4B39F41}"/>
              </a:ext>
            </a:extLst>
          </p:cNvPr>
          <p:cNvSpPr txBox="1"/>
          <p:nvPr/>
        </p:nvSpPr>
        <p:spPr bwMode="auto">
          <a:xfrm>
            <a:off x="9230449" y="235877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3" name="TextBox 272">
            <a:extLst>
              <a:ext uri="{FF2B5EF4-FFF2-40B4-BE49-F238E27FC236}">
                <a16:creationId xmlns:a16="http://schemas.microsoft.com/office/drawing/2014/main" id="{0EE196E2-C9CB-6A49-9ED3-FC1336885D5C}"/>
              </a:ext>
            </a:extLst>
          </p:cNvPr>
          <p:cNvSpPr txBox="1"/>
          <p:nvPr/>
        </p:nvSpPr>
        <p:spPr bwMode="auto">
          <a:xfrm>
            <a:off x="9725261" y="24007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4" name="TextBox 273">
            <a:extLst>
              <a:ext uri="{FF2B5EF4-FFF2-40B4-BE49-F238E27FC236}">
                <a16:creationId xmlns:a16="http://schemas.microsoft.com/office/drawing/2014/main" id="{6B420CAA-06A5-6D4F-BE98-88256DA56599}"/>
              </a:ext>
            </a:extLst>
          </p:cNvPr>
          <p:cNvSpPr txBox="1"/>
          <p:nvPr/>
        </p:nvSpPr>
        <p:spPr bwMode="auto">
          <a:xfrm>
            <a:off x="9658883" y="23983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5" name="TextBox 274">
            <a:extLst>
              <a:ext uri="{FF2B5EF4-FFF2-40B4-BE49-F238E27FC236}">
                <a16:creationId xmlns:a16="http://schemas.microsoft.com/office/drawing/2014/main" id="{7FC85557-BBF7-B341-A035-9ED63216F9A1}"/>
              </a:ext>
            </a:extLst>
          </p:cNvPr>
          <p:cNvSpPr txBox="1"/>
          <p:nvPr/>
        </p:nvSpPr>
        <p:spPr bwMode="auto">
          <a:xfrm>
            <a:off x="10299335"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6" name="TextBox 275">
            <a:extLst>
              <a:ext uri="{FF2B5EF4-FFF2-40B4-BE49-F238E27FC236}">
                <a16:creationId xmlns:a16="http://schemas.microsoft.com/office/drawing/2014/main" id="{6DC362FC-8F30-F848-87A3-305D5BEC5013}"/>
              </a:ext>
            </a:extLst>
          </p:cNvPr>
          <p:cNvSpPr txBox="1"/>
          <p:nvPr/>
        </p:nvSpPr>
        <p:spPr bwMode="auto">
          <a:xfrm>
            <a:off x="10334688" y="252506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7" name="TextBox 276">
            <a:extLst>
              <a:ext uri="{FF2B5EF4-FFF2-40B4-BE49-F238E27FC236}">
                <a16:creationId xmlns:a16="http://schemas.microsoft.com/office/drawing/2014/main" id="{30384B93-80DE-8E46-BE4E-861C1394FE5F}"/>
              </a:ext>
            </a:extLst>
          </p:cNvPr>
          <p:cNvSpPr txBox="1"/>
          <p:nvPr/>
        </p:nvSpPr>
        <p:spPr bwMode="auto">
          <a:xfrm>
            <a:off x="10296807" y="249343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8" name="TextBox 277">
            <a:extLst>
              <a:ext uri="{FF2B5EF4-FFF2-40B4-BE49-F238E27FC236}">
                <a16:creationId xmlns:a16="http://schemas.microsoft.com/office/drawing/2014/main" id="{EAECD02D-D991-F143-8D96-F16EB56CFB6E}"/>
              </a:ext>
            </a:extLst>
          </p:cNvPr>
          <p:cNvSpPr txBox="1"/>
          <p:nvPr/>
        </p:nvSpPr>
        <p:spPr bwMode="auto">
          <a:xfrm>
            <a:off x="9823952" y="243107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79" name="TextBox 278">
            <a:extLst>
              <a:ext uri="{FF2B5EF4-FFF2-40B4-BE49-F238E27FC236}">
                <a16:creationId xmlns:a16="http://schemas.microsoft.com/office/drawing/2014/main" id="{4DBE0861-09A1-FD4B-8869-BD6C40CD2A92}"/>
              </a:ext>
            </a:extLst>
          </p:cNvPr>
          <p:cNvSpPr txBox="1"/>
          <p:nvPr/>
        </p:nvSpPr>
        <p:spPr bwMode="auto">
          <a:xfrm>
            <a:off x="9865557" y="243153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0" name="TextBox 279">
            <a:extLst>
              <a:ext uri="{FF2B5EF4-FFF2-40B4-BE49-F238E27FC236}">
                <a16:creationId xmlns:a16="http://schemas.microsoft.com/office/drawing/2014/main" id="{CA63EB13-EE74-394A-99A9-71AEB036C995}"/>
              </a:ext>
            </a:extLst>
          </p:cNvPr>
          <p:cNvSpPr txBox="1"/>
          <p:nvPr/>
        </p:nvSpPr>
        <p:spPr bwMode="auto">
          <a:xfrm>
            <a:off x="9900141" y="243153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1" name="TextBox 280">
            <a:extLst>
              <a:ext uri="{FF2B5EF4-FFF2-40B4-BE49-F238E27FC236}">
                <a16:creationId xmlns:a16="http://schemas.microsoft.com/office/drawing/2014/main" id="{5B358E30-3123-8645-974C-5A1CA44038FD}"/>
              </a:ext>
            </a:extLst>
          </p:cNvPr>
          <p:cNvSpPr txBox="1"/>
          <p:nvPr/>
        </p:nvSpPr>
        <p:spPr bwMode="auto">
          <a:xfrm>
            <a:off x="11302791"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2" name="TextBox 281">
            <a:extLst>
              <a:ext uri="{FF2B5EF4-FFF2-40B4-BE49-F238E27FC236}">
                <a16:creationId xmlns:a16="http://schemas.microsoft.com/office/drawing/2014/main" id="{E1A00643-F6AF-EF42-8FCB-9D9104ECF72C}"/>
              </a:ext>
            </a:extLst>
          </p:cNvPr>
          <p:cNvSpPr txBox="1"/>
          <p:nvPr/>
        </p:nvSpPr>
        <p:spPr bwMode="auto">
          <a:xfrm>
            <a:off x="9915882" y="243153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3" name="TextBox 282">
            <a:extLst>
              <a:ext uri="{FF2B5EF4-FFF2-40B4-BE49-F238E27FC236}">
                <a16:creationId xmlns:a16="http://schemas.microsoft.com/office/drawing/2014/main" id="{7FF8B90A-ECCA-E441-9AD1-2DDD45BB24AE}"/>
              </a:ext>
            </a:extLst>
          </p:cNvPr>
          <p:cNvSpPr txBox="1"/>
          <p:nvPr/>
        </p:nvSpPr>
        <p:spPr bwMode="auto">
          <a:xfrm>
            <a:off x="9988677" y="246030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4" name="TextBox 283">
            <a:extLst>
              <a:ext uri="{FF2B5EF4-FFF2-40B4-BE49-F238E27FC236}">
                <a16:creationId xmlns:a16="http://schemas.microsoft.com/office/drawing/2014/main" id="{C7B80B2A-2E20-DB45-B8F3-EC674E82CCE0}"/>
              </a:ext>
            </a:extLst>
          </p:cNvPr>
          <p:cNvSpPr txBox="1"/>
          <p:nvPr/>
        </p:nvSpPr>
        <p:spPr bwMode="auto">
          <a:xfrm>
            <a:off x="10007757" y="248651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5" name="TextBox 284">
            <a:extLst>
              <a:ext uri="{FF2B5EF4-FFF2-40B4-BE49-F238E27FC236}">
                <a16:creationId xmlns:a16="http://schemas.microsoft.com/office/drawing/2014/main" id="{6F414D1B-DC2B-AA46-A94E-8144072AD703}"/>
              </a:ext>
            </a:extLst>
          </p:cNvPr>
          <p:cNvSpPr txBox="1"/>
          <p:nvPr/>
        </p:nvSpPr>
        <p:spPr bwMode="auto">
          <a:xfrm>
            <a:off x="10026869" y="248708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6" name="TextBox 285">
            <a:extLst>
              <a:ext uri="{FF2B5EF4-FFF2-40B4-BE49-F238E27FC236}">
                <a16:creationId xmlns:a16="http://schemas.microsoft.com/office/drawing/2014/main" id="{1855A378-D532-784F-BE92-E26B5EC5D6E3}"/>
              </a:ext>
            </a:extLst>
          </p:cNvPr>
          <p:cNvSpPr txBox="1"/>
          <p:nvPr/>
        </p:nvSpPr>
        <p:spPr bwMode="auto">
          <a:xfrm>
            <a:off x="10065324" y="248449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7" name="TextBox 286">
            <a:extLst>
              <a:ext uri="{FF2B5EF4-FFF2-40B4-BE49-F238E27FC236}">
                <a16:creationId xmlns:a16="http://schemas.microsoft.com/office/drawing/2014/main" id="{09BC223A-B91A-D149-B1BD-D7E25504B04A}"/>
              </a:ext>
            </a:extLst>
          </p:cNvPr>
          <p:cNvSpPr txBox="1"/>
          <p:nvPr/>
        </p:nvSpPr>
        <p:spPr bwMode="auto">
          <a:xfrm>
            <a:off x="10081901" y="2485595"/>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8" name="TextBox 287">
            <a:extLst>
              <a:ext uri="{FF2B5EF4-FFF2-40B4-BE49-F238E27FC236}">
                <a16:creationId xmlns:a16="http://schemas.microsoft.com/office/drawing/2014/main" id="{C9795943-98CF-3A43-B9D6-2A14409E7163}"/>
              </a:ext>
            </a:extLst>
          </p:cNvPr>
          <p:cNvSpPr txBox="1"/>
          <p:nvPr/>
        </p:nvSpPr>
        <p:spPr bwMode="auto">
          <a:xfrm>
            <a:off x="10259662" y="248708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89" name="TextBox 288">
            <a:extLst>
              <a:ext uri="{FF2B5EF4-FFF2-40B4-BE49-F238E27FC236}">
                <a16:creationId xmlns:a16="http://schemas.microsoft.com/office/drawing/2014/main" id="{3AB809BC-31DD-5E41-BFD2-BFC3808C171F}"/>
              </a:ext>
            </a:extLst>
          </p:cNvPr>
          <p:cNvSpPr txBox="1"/>
          <p:nvPr/>
        </p:nvSpPr>
        <p:spPr bwMode="auto">
          <a:xfrm>
            <a:off x="10281644" y="248943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0" name="TextBox 289">
            <a:extLst>
              <a:ext uri="{FF2B5EF4-FFF2-40B4-BE49-F238E27FC236}">
                <a16:creationId xmlns:a16="http://schemas.microsoft.com/office/drawing/2014/main" id="{5291716D-4DF2-4A46-BECC-6FA18EA3E07C}"/>
              </a:ext>
            </a:extLst>
          </p:cNvPr>
          <p:cNvSpPr txBox="1"/>
          <p:nvPr/>
        </p:nvSpPr>
        <p:spPr bwMode="auto">
          <a:xfrm>
            <a:off x="10110565" y="2487020"/>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1" name="TextBox 290">
            <a:extLst>
              <a:ext uri="{FF2B5EF4-FFF2-40B4-BE49-F238E27FC236}">
                <a16:creationId xmlns:a16="http://schemas.microsoft.com/office/drawing/2014/main" id="{888946A2-9F18-AD4B-A06E-AEB8C9E2A156}"/>
              </a:ext>
            </a:extLst>
          </p:cNvPr>
          <p:cNvSpPr txBox="1"/>
          <p:nvPr/>
        </p:nvSpPr>
        <p:spPr bwMode="auto">
          <a:xfrm>
            <a:off x="10148124" y="248518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2" name="TextBox 291">
            <a:extLst>
              <a:ext uri="{FF2B5EF4-FFF2-40B4-BE49-F238E27FC236}">
                <a16:creationId xmlns:a16="http://schemas.microsoft.com/office/drawing/2014/main" id="{59DE9D9D-0BEE-E74A-8201-ABCDA4B0F5FB}"/>
              </a:ext>
            </a:extLst>
          </p:cNvPr>
          <p:cNvSpPr txBox="1"/>
          <p:nvPr/>
        </p:nvSpPr>
        <p:spPr bwMode="auto">
          <a:xfrm>
            <a:off x="10170493" y="248518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3" name="TextBox 292">
            <a:extLst>
              <a:ext uri="{FF2B5EF4-FFF2-40B4-BE49-F238E27FC236}">
                <a16:creationId xmlns:a16="http://schemas.microsoft.com/office/drawing/2014/main" id="{C7639D8E-C7A2-CE4F-95AB-F26E41820986}"/>
              </a:ext>
            </a:extLst>
          </p:cNvPr>
          <p:cNvSpPr txBox="1"/>
          <p:nvPr/>
        </p:nvSpPr>
        <p:spPr bwMode="auto">
          <a:xfrm>
            <a:off x="9611365" y="23784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4" name="TextBox 293">
            <a:extLst>
              <a:ext uri="{FF2B5EF4-FFF2-40B4-BE49-F238E27FC236}">
                <a16:creationId xmlns:a16="http://schemas.microsoft.com/office/drawing/2014/main" id="{6CBDF1BB-E299-E842-98B0-0D9A9290E025}"/>
              </a:ext>
            </a:extLst>
          </p:cNvPr>
          <p:cNvSpPr txBox="1"/>
          <p:nvPr/>
        </p:nvSpPr>
        <p:spPr bwMode="auto">
          <a:xfrm>
            <a:off x="10199664" y="248339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5" name="TextBox 294">
            <a:extLst>
              <a:ext uri="{FF2B5EF4-FFF2-40B4-BE49-F238E27FC236}">
                <a16:creationId xmlns:a16="http://schemas.microsoft.com/office/drawing/2014/main" id="{5DAA1CC5-7835-1B44-8320-89B4EDFC2232}"/>
              </a:ext>
            </a:extLst>
          </p:cNvPr>
          <p:cNvSpPr txBox="1"/>
          <p:nvPr/>
        </p:nvSpPr>
        <p:spPr bwMode="auto">
          <a:xfrm>
            <a:off x="9631554" y="2375449"/>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6" name="TextBox 295">
            <a:extLst>
              <a:ext uri="{FF2B5EF4-FFF2-40B4-BE49-F238E27FC236}">
                <a16:creationId xmlns:a16="http://schemas.microsoft.com/office/drawing/2014/main" id="{9E0A8240-4A43-7241-850E-987E2BC1A712}"/>
              </a:ext>
            </a:extLst>
          </p:cNvPr>
          <p:cNvSpPr txBox="1"/>
          <p:nvPr/>
        </p:nvSpPr>
        <p:spPr bwMode="auto">
          <a:xfrm>
            <a:off x="9305389" y="23780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7" name="TextBox 296">
            <a:extLst>
              <a:ext uri="{FF2B5EF4-FFF2-40B4-BE49-F238E27FC236}">
                <a16:creationId xmlns:a16="http://schemas.microsoft.com/office/drawing/2014/main" id="{1113C3E2-9B99-AD42-A5FE-602454BC7E77}"/>
              </a:ext>
            </a:extLst>
          </p:cNvPr>
          <p:cNvSpPr txBox="1"/>
          <p:nvPr/>
        </p:nvSpPr>
        <p:spPr bwMode="auto">
          <a:xfrm>
            <a:off x="9375292" y="238043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8" name="TextBox 297">
            <a:extLst>
              <a:ext uri="{FF2B5EF4-FFF2-40B4-BE49-F238E27FC236}">
                <a16:creationId xmlns:a16="http://schemas.microsoft.com/office/drawing/2014/main" id="{75642B72-15EA-4E48-A81B-E36AA9E300A0}"/>
              </a:ext>
            </a:extLst>
          </p:cNvPr>
          <p:cNvSpPr txBox="1"/>
          <p:nvPr/>
        </p:nvSpPr>
        <p:spPr bwMode="auto">
          <a:xfrm>
            <a:off x="9461829" y="23780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299" name="TextBox 298">
            <a:extLst>
              <a:ext uri="{FF2B5EF4-FFF2-40B4-BE49-F238E27FC236}">
                <a16:creationId xmlns:a16="http://schemas.microsoft.com/office/drawing/2014/main" id="{03CF6CFF-2182-C14B-8B2D-DD3C350F1971}"/>
              </a:ext>
            </a:extLst>
          </p:cNvPr>
          <p:cNvSpPr txBox="1"/>
          <p:nvPr/>
        </p:nvSpPr>
        <p:spPr bwMode="auto">
          <a:xfrm>
            <a:off x="10377579" y="25269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0" name="TextBox 299">
            <a:extLst>
              <a:ext uri="{FF2B5EF4-FFF2-40B4-BE49-F238E27FC236}">
                <a16:creationId xmlns:a16="http://schemas.microsoft.com/office/drawing/2014/main" id="{9F06936F-6428-204B-AFDA-53A37863204E}"/>
              </a:ext>
            </a:extLst>
          </p:cNvPr>
          <p:cNvSpPr txBox="1"/>
          <p:nvPr/>
        </p:nvSpPr>
        <p:spPr bwMode="auto">
          <a:xfrm>
            <a:off x="10496239"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1" name="TextBox 300">
            <a:extLst>
              <a:ext uri="{FF2B5EF4-FFF2-40B4-BE49-F238E27FC236}">
                <a16:creationId xmlns:a16="http://schemas.microsoft.com/office/drawing/2014/main" id="{5EB32732-C12B-F44A-B27D-693C0A607DB5}"/>
              </a:ext>
            </a:extLst>
          </p:cNvPr>
          <p:cNvSpPr txBox="1"/>
          <p:nvPr/>
        </p:nvSpPr>
        <p:spPr bwMode="auto">
          <a:xfrm>
            <a:off x="10454219" y="252392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2" name="TextBox 301">
            <a:extLst>
              <a:ext uri="{FF2B5EF4-FFF2-40B4-BE49-F238E27FC236}">
                <a16:creationId xmlns:a16="http://schemas.microsoft.com/office/drawing/2014/main" id="{0D7CC725-C52E-4C48-8DE6-EEABC0EBBED1}"/>
              </a:ext>
            </a:extLst>
          </p:cNvPr>
          <p:cNvSpPr txBox="1"/>
          <p:nvPr/>
        </p:nvSpPr>
        <p:spPr bwMode="auto">
          <a:xfrm>
            <a:off x="10513754"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3" name="TextBox 302">
            <a:extLst>
              <a:ext uri="{FF2B5EF4-FFF2-40B4-BE49-F238E27FC236}">
                <a16:creationId xmlns:a16="http://schemas.microsoft.com/office/drawing/2014/main" id="{291B01ED-8B95-A343-93E2-20C9E9526965}"/>
              </a:ext>
            </a:extLst>
          </p:cNvPr>
          <p:cNvSpPr txBox="1"/>
          <p:nvPr/>
        </p:nvSpPr>
        <p:spPr bwMode="auto">
          <a:xfrm>
            <a:off x="10547945"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4" name="TextBox 303">
            <a:extLst>
              <a:ext uri="{FF2B5EF4-FFF2-40B4-BE49-F238E27FC236}">
                <a16:creationId xmlns:a16="http://schemas.microsoft.com/office/drawing/2014/main" id="{DAE46DC6-008E-624B-B7B8-061FF3CCE7DD}"/>
              </a:ext>
            </a:extLst>
          </p:cNvPr>
          <p:cNvSpPr txBox="1"/>
          <p:nvPr/>
        </p:nvSpPr>
        <p:spPr bwMode="auto">
          <a:xfrm>
            <a:off x="10563768"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5" name="TextBox 304">
            <a:extLst>
              <a:ext uri="{FF2B5EF4-FFF2-40B4-BE49-F238E27FC236}">
                <a16:creationId xmlns:a16="http://schemas.microsoft.com/office/drawing/2014/main" id="{FA183F8A-82FA-C842-985F-639A8639BE3D}"/>
              </a:ext>
            </a:extLst>
          </p:cNvPr>
          <p:cNvSpPr txBox="1"/>
          <p:nvPr/>
        </p:nvSpPr>
        <p:spPr bwMode="auto">
          <a:xfrm>
            <a:off x="11203700" y="252710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6" name="TextBox 305">
            <a:extLst>
              <a:ext uri="{FF2B5EF4-FFF2-40B4-BE49-F238E27FC236}">
                <a16:creationId xmlns:a16="http://schemas.microsoft.com/office/drawing/2014/main" id="{9C65A770-849C-DB48-8868-940823B18CFA}"/>
              </a:ext>
            </a:extLst>
          </p:cNvPr>
          <p:cNvSpPr txBox="1"/>
          <p:nvPr/>
        </p:nvSpPr>
        <p:spPr bwMode="auto">
          <a:xfrm>
            <a:off x="11073071"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7" name="TextBox 306">
            <a:extLst>
              <a:ext uri="{FF2B5EF4-FFF2-40B4-BE49-F238E27FC236}">
                <a16:creationId xmlns:a16="http://schemas.microsoft.com/office/drawing/2014/main" id="{7ED1F63D-F955-B744-8858-A644DAD4D753}"/>
              </a:ext>
            </a:extLst>
          </p:cNvPr>
          <p:cNvSpPr txBox="1"/>
          <p:nvPr/>
        </p:nvSpPr>
        <p:spPr bwMode="auto">
          <a:xfrm>
            <a:off x="11130387" y="252747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8" name="TextBox 307">
            <a:extLst>
              <a:ext uri="{FF2B5EF4-FFF2-40B4-BE49-F238E27FC236}">
                <a16:creationId xmlns:a16="http://schemas.microsoft.com/office/drawing/2014/main" id="{4D11D39B-D6BA-834F-AFC0-DD563277E034}"/>
              </a:ext>
            </a:extLst>
          </p:cNvPr>
          <p:cNvSpPr txBox="1"/>
          <p:nvPr/>
        </p:nvSpPr>
        <p:spPr bwMode="auto">
          <a:xfrm>
            <a:off x="10781961" y="253082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09" name="TextBox 308">
            <a:extLst>
              <a:ext uri="{FF2B5EF4-FFF2-40B4-BE49-F238E27FC236}">
                <a16:creationId xmlns:a16="http://schemas.microsoft.com/office/drawing/2014/main" id="{BEABD851-B092-0D47-819A-167AEF5F147E}"/>
              </a:ext>
            </a:extLst>
          </p:cNvPr>
          <p:cNvSpPr txBox="1"/>
          <p:nvPr/>
        </p:nvSpPr>
        <p:spPr bwMode="auto">
          <a:xfrm>
            <a:off x="10987211"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0" name="TextBox 309">
            <a:extLst>
              <a:ext uri="{FF2B5EF4-FFF2-40B4-BE49-F238E27FC236}">
                <a16:creationId xmlns:a16="http://schemas.microsoft.com/office/drawing/2014/main" id="{923D25A5-4CC0-E248-8AEA-B53646E60A8C}"/>
              </a:ext>
            </a:extLst>
          </p:cNvPr>
          <p:cNvSpPr txBox="1"/>
          <p:nvPr/>
        </p:nvSpPr>
        <p:spPr bwMode="auto">
          <a:xfrm>
            <a:off x="10848542" y="252875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1" name="TextBox 310">
            <a:extLst>
              <a:ext uri="{FF2B5EF4-FFF2-40B4-BE49-F238E27FC236}">
                <a16:creationId xmlns:a16="http://schemas.microsoft.com/office/drawing/2014/main" id="{8BD0615A-B016-B745-925F-7A2E056C0406}"/>
              </a:ext>
            </a:extLst>
          </p:cNvPr>
          <p:cNvSpPr txBox="1"/>
          <p:nvPr/>
        </p:nvSpPr>
        <p:spPr bwMode="auto">
          <a:xfrm>
            <a:off x="10881767" y="253192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2" name="TextBox 311">
            <a:extLst>
              <a:ext uri="{FF2B5EF4-FFF2-40B4-BE49-F238E27FC236}">
                <a16:creationId xmlns:a16="http://schemas.microsoft.com/office/drawing/2014/main" id="{A2A7A3DF-5A37-664A-81DC-03577FEDBF14}"/>
              </a:ext>
            </a:extLst>
          </p:cNvPr>
          <p:cNvSpPr txBox="1"/>
          <p:nvPr/>
        </p:nvSpPr>
        <p:spPr bwMode="auto">
          <a:xfrm>
            <a:off x="10927723"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3" name="TextBox 312">
            <a:extLst>
              <a:ext uri="{FF2B5EF4-FFF2-40B4-BE49-F238E27FC236}">
                <a16:creationId xmlns:a16="http://schemas.microsoft.com/office/drawing/2014/main" id="{9A0C14BF-A34C-364B-A2FC-4E212ED023CE}"/>
              </a:ext>
            </a:extLst>
          </p:cNvPr>
          <p:cNvSpPr txBox="1"/>
          <p:nvPr/>
        </p:nvSpPr>
        <p:spPr bwMode="auto">
          <a:xfrm>
            <a:off x="10955376" y="252096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4" name="TextBox 313">
            <a:extLst>
              <a:ext uri="{FF2B5EF4-FFF2-40B4-BE49-F238E27FC236}">
                <a16:creationId xmlns:a16="http://schemas.microsoft.com/office/drawing/2014/main" id="{C0A20AE0-C636-6044-A533-91E205F5556D}"/>
              </a:ext>
            </a:extLst>
          </p:cNvPr>
          <p:cNvSpPr txBox="1"/>
          <p:nvPr/>
        </p:nvSpPr>
        <p:spPr bwMode="auto">
          <a:xfrm>
            <a:off x="10632757"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5" name="TextBox 314">
            <a:extLst>
              <a:ext uri="{FF2B5EF4-FFF2-40B4-BE49-F238E27FC236}">
                <a16:creationId xmlns:a16="http://schemas.microsoft.com/office/drawing/2014/main" id="{4A12DC05-DFAA-CE46-BC28-A9B4D47F00E1}"/>
              </a:ext>
            </a:extLst>
          </p:cNvPr>
          <p:cNvSpPr txBox="1"/>
          <p:nvPr/>
        </p:nvSpPr>
        <p:spPr bwMode="auto">
          <a:xfrm>
            <a:off x="10656295"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6" name="TextBox 315">
            <a:extLst>
              <a:ext uri="{FF2B5EF4-FFF2-40B4-BE49-F238E27FC236}">
                <a16:creationId xmlns:a16="http://schemas.microsoft.com/office/drawing/2014/main" id="{56364851-9938-E342-A81F-0AC9EEBC074F}"/>
              </a:ext>
            </a:extLst>
          </p:cNvPr>
          <p:cNvSpPr txBox="1"/>
          <p:nvPr/>
        </p:nvSpPr>
        <p:spPr bwMode="auto">
          <a:xfrm>
            <a:off x="10685474"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7" name="TextBox 316">
            <a:extLst>
              <a:ext uri="{FF2B5EF4-FFF2-40B4-BE49-F238E27FC236}">
                <a16:creationId xmlns:a16="http://schemas.microsoft.com/office/drawing/2014/main" id="{167FCE89-6CEC-0F4E-91E0-6D7BF19282D3}"/>
              </a:ext>
            </a:extLst>
          </p:cNvPr>
          <p:cNvSpPr txBox="1"/>
          <p:nvPr/>
        </p:nvSpPr>
        <p:spPr bwMode="auto">
          <a:xfrm>
            <a:off x="10694292"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8" name="TextBox 317">
            <a:extLst>
              <a:ext uri="{FF2B5EF4-FFF2-40B4-BE49-F238E27FC236}">
                <a16:creationId xmlns:a16="http://schemas.microsoft.com/office/drawing/2014/main" id="{635E3E8F-6119-F54F-87B9-E6375847475E}"/>
              </a:ext>
            </a:extLst>
          </p:cNvPr>
          <p:cNvSpPr txBox="1"/>
          <p:nvPr/>
        </p:nvSpPr>
        <p:spPr bwMode="auto">
          <a:xfrm>
            <a:off x="10716332"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19" name="TextBox 318">
            <a:extLst>
              <a:ext uri="{FF2B5EF4-FFF2-40B4-BE49-F238E27FC236}">
                <a16:creationId xmlns:a16="http://schemas.microsoft.com/office/drawing/2014/main" id="{DF1C74B5-E6B2-7647-8806-9540489569C3}"/>
              </a:ext>
            </a:extLst>
          </p:cNvPr>
          <p:cNvSpPr txBox="1"/>
          <p:nvPr/>
        </p:nvSpPr>
        <p:spPr bwMode="auto">
          <a:xfrm>
            <a:off x="10708158" y="2524476"/>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0" name="TextBox 319">
            <a:extLst>
              <a:ext uri="{FF2B5EF4-FFF2-40B4-BE49-F238E27FC236}">
                <a16:creationId xmlns:a16="http://schemas.microsoft.com/office/drawing/2014/main" id="{251F4F53-9BBB-5E4A-B27F-993B8E712837}"/>
              </a:ext>
            </a:extLst>
          </p:cNvPr>
          <p:cNvSpPr txBox="1"/>
          <p:nvPr/>
        </p:nvSpPr>
        <p:spPr bwMode="auto">
          <a:xfrm>
            <a:off x="10354601" y="25269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1" name="TextBox 320">
            <a:extLst>
              <a:ext uri="{FF2B5EF4-FFF2-40B4-BE49-F238E27FC236}">
                <a16:creationId xmlns:a16="http://schemas.microsoft.com/office/drawing/2014/main" id="{11F1C658-BD65-F842-A090-7189965AAA81}"/>
              </a:ext>
            </a:extLst>
          </p:cNvPr>
          <p:cNvSpPr txBox="1"/>
          <p:nvPr/>
        </p:nvSpPr>
        <p:spPr bwMode="auto">
          <a:xfrm>
            <a:off x="10406850" y="2526941"/>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2" name="TextBox 321">
            <a:extLst>
              <a:ext uri="{FF2B5EF4-FFF2-40B4-BE49-F238E27FC236}">
                <a16:creationId xmlns:a16="http://schemas.microsoft.com/office/drawing/2014/main" id="{7EE0EBCA-12B8-8045-9C86-2FA6799D28FE}"/>
              </a:ext>
            </a:extLst>
          </p:cNvPr>
          <p:cNvSpPr txBox="1"/>
          <p:nvPr/>
        </p:nvSpPr>
        <p:spPr bwMode="auto">
          <a:xfrm>
            <a:off x="10433601" y="252256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3" name="TextBox 322">
            <a:extLst>
              <a:ext uri="{FF2B5EF4-FFF2-40B4-BE49-F238E27FC236}">
                <a16:creationId xmlns:a16="http://schemas.microsoft.com/office/drawing/2014/main" id="{E0482BA2-82A4-3F40-87A2-E9716102E551}"/>
              </a:ext>
            </a:extLst>
          </p:cNvPr>
          <p:cNvSpPr txBox="1"/>
          <p:nvPr/>
        </p:nvSpPr>
        <p:spPr bwMode="auto">
          <a:xfrm>
            <a:off x="10420108" y="252396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4" name="TextBox 323">
            <a:extLst>
              <a:ext uri="{FF2B5EF4-FFF2-40B4-BE49-F238E27FC236}">
                <a16:creationId xmlns:a16="http://schemas.microsoft.com/office/drawing/2014/main" id="{A02567F2-8CD5-9C40-8CE1-C280C2A0D1FF}"/>
              </a:ext>
            </a:extLst>
          </p:cNvPr>
          <p:cNvSpPr txBox="1"/>
          <p:nvPr/>
        </p:nvSpPr>
        <p:spPr bwMode="auto">
          <a:xfrm>
            <a:off x="9338530" y="23780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5" name="TextBox 324">
            <a:extLst>
              <a:ext uri="{FF2B5EF4-FFF2-40B4-BE49-F238E27FC236}">
                <a16:creationId xmlns:a16="http://schemas.microsoft.com/office/drawing/2014/main" id="{270E28B4-ECDB-A944-B686-088E744A30D1}"/>
              </a:ext>
            </a:extLst>
          </p:cNvPr>
          <p:cNvSpPr txBox="1"/>
          <p:nvPr/>
        </p:nvSpPr>
        <p:spPr bwMode="auto">
          <a:xfrm>
            <a:off x="9357474" y="2378037"/>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6" name="TextBox 325">
            <a:extLst>
              <a:ext uri="{FF2B5EF4-FFF2-40B4-BE49-F238E27FC236}">
                <a16:creationId xmlns:a16="http://schemas.microsoft.com/office/drawing/2014/main" id="{475A7B41-77BA-0942-A72B-5091C9D826AA}"/>
              </a:ext>
            </a:extLst>
          </p:cNvPr>
          <p:cNvSpPr txBox="1"/>
          <p:nvPr/>
        </p:nvSpPr>
        <p:spPr bwMode="auto">
          <a:xfrm>
            <a:off x="9401389" y="238086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7" name="TextBox 326">
            <a:extLst>
              <a:ext uri="{FF2B5EF4-FFF2-40B4-BE49-F238E27FC236}">
                <a16:creationId xmlns:a16="http://schemas.microsoft.com/office/drawing/2014/main" id="{FDB3AEB1-26F9-4E46-91B3-3DD2C5787646}"/>
              </a:ext>
            </a:extLst>
          </p:cNvPr>
          <p:cNvSpPr txBox="1"/>
          <p:nvPr/>
        </p:nvSpPr>
        <p:spPr bwMode="auto">
          <a:xfrm>
            <a:off x="9413363" y="23782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8" name="TextBox 327">
            <a:extLst>
              <a:ext uri="{FF2B5EF4-FFF2-40B4-BE49-F238E27FC236}">
                <a16:creationId xmlns:a16="http://schemas.microsoft.com/office/drawing/2014/main" id="{88807AD2-E8D1-5B43-AB74-73C24C20DF13}"/>
              </a:ext>
            </a:extLst>
          </p:cNvPr>
          <p:cNvSpPr txBox="1"/>
          <p:nvPr/>
        </p:nvSpPr>
        <p:spPr bwMode="auto">
          <a:xfrm>
            <a:off x="9509643" y="23782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29" name="TextBox 328">
            <a:extLst>
              <a:ext uri="{FF2B5EF4-FFF2-40B4-BE49-F238E27FC236}">
                <a16:creationId xmlns:a16="http://schemas.microsoft.com/office/drawing/2014/main" id="{961CF54C-5327-8948-A073-F35867F1CA9B}"/>
              </a:ext>
            </a:extLst>
          </p:cNvPr>
          <p:cNvSpPr txBox="1"/>
          <p:nvPr/>
        </p:nvSpPr>
        <p:spPr bwMode="auto">
          <a:xfrm>
            <a:off x="9589312" y="23782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0" name="TextBox 329">
            <a:extLst>
              <a:ext uri="{FF2B5EF4-FFF2-40B4-BE49-F238E27FC236}">
                <a16:creationId xmlns:a16="http://schemas.microsoft.com/office/drawing/2014/main" id="{4E86028B-88BA-C542-B8C1-5A9E7CA3AD75}"/>
              </a:ext>
            </a:extLst>
          </p:cNvPr>
          <p:cNvSpPr txBox="1"/>
          <p:nvPr/>
        </p:nvSpPr>
        <p:spPr bwMode="auto">
          <a:xfrm>
            <a:off x="9524771" y="2374312"/>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1" name="TextBox 330">
            <a:extLst>
              <a:ext uri="{FF2B5EF4-FFF2-40B4-BE49-F238E27FC236}">
                <a16:creationId xmlns:a16="http://schemas.microsoft.com/office/drawing/2014/main" id="{80A68E8B-E18C-744E-ADB4-55EF7C77F5CC}"/>
              </a:ext>
            </a:extLst>
          </p:cNvPr>
          <p:cNvSpPr txBox="1"/>
          <p:nvPr/>
        </p:nvSpPr>
        <p:spPr bwMode="auto">
          <a:xfrm>
            <a:off x="9538535" y="23782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2" name="TextBox 331">
            <a:extLst>
              <a:ext uri="{FF2B5EF4-FFF2-40B4-BE49-F238E27FC236}">
                <a16:creationId xmlns:a16="http://schemas.microsoft.com/office/drawing/2014/main" id="{9EE9529F-5CB9-E647-97FC-F784AA792D0F}"/>
              </a:ext>
            </a:extLst>
          </p:cNvPr>
          <p:cNvSpPr txBox="1"/>
          <p:nvPr/>
        </p:nvSpPr>
        <p:spPr bwMode="auto">
          <a:xfrm>
            <a:off x="9550451" y="237827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3" name="TextBox 332">
            <a:extLst>
              <a:ext uri="{FF2B5EF4-FFF2-40B4-BE49-F238E27FC236}">
                <a16:creationId xmlns:a16="http://schemas.microsoft.com/office/drawing/2014/main" id="{EB9EC6E2-7493-EA49-A8A4-216D1FBD3631}"/>
              </a:ext>
            </a:extLst>
          </p:cNvPr>
          <p:cNvSpPr txBox="1"/>
          <p:nvPr/>
        </p:nvSpPr>
        <p:spPr bwMode="auto">
          <a:xfrm>
            <a:off x="9564605" y="2372588"/>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34" name="TextBox 333">
            <a:extLst>
              <a:ext uri="{FF2B5EF4-FFF2-40B4-BE49-F238E27FC236}">
                <a16:creationId xmlns:a16="http://schemas.microsoft.com/office/drawing/2014/main" id="{7CA38410-0560-1C42-ABA6-76246E16BBEA}"/>
              </a:ext>
            </a:extLst>
          </p:cNvPr>
          <p:cNvSpPr txBox="1"/>
          <p:nvPr/>
        </p:nvSpPr>
        <p:spPr bwMode="auto">
          <a:xfrm>
            <a:off x="9574639" y="2374763"/>
            <a:ext cx="1624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a:t>
            </a:r>
          </a:p>
        </p:txBody>
      </p:sp>
      <p:sp>
        <p:nvSpPr>
          <p:cNvPr id="3" name="TextBox 2">
            <a:extLst>
              <a:ext uri="{FF2B5EF4-FFF2-40B4-BE49-F238E27FC236}">
                <a16:creationId xmlns:a16="http://schemas.microsoft.com/office/drawing/2014/main" id="{E6EECB83-C30D-433F-85FF-CBCE8F05B603}"/>
              </a:ext>
            </a:extLst>
          </p:cNvPr>
          <p:cNvSpPr txBox="1"/>
          <p:nvPr/>
        </p:nvSpPr>
        <p:spPr bwMode="auto">
          <a:xfrm>
            <a:off x="8933554" y="3612305"/>
            <a:ext cx="2325783" cy="1025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400"/>
              </a:spcBef>
              <a:spcAft>
                <a:spcPct val="0"/>
              </a:spcAft>
              <a:buClrTx/>
              <a:buFontTx/>
              <a:buNone/>
            </a:pPr>
            <a:r>
              <a:rPr lang="en-US" dirty="0">
                <a:solidFill>
                  <a:schemeClr val="bg1"/>
                </a:solidFill>
                <a:latin typeface="Calibri" panose="020F0502020204030204" pitchFamily="34" charset="0"/>
              </a:rPr>
              <a:t>3-Yr PFS</a:t>
            </a:r>
          </a:p>
          <a:p>
            <a:pPr algn="l">
              <a:lnSpc>
                <a:spcPct val="100000"/>
              </a:lnSpc>
              <a:spcBef>
                <a:spcPts val="400"/>
              </a:spcBef>
              <a:spcAft>
                <a:spcPct val="0"/>
              </a:spcAft>
              <a:buClrTx/>
            </a:pPr>
            <a:r>
              <a:rPr lang="en-US" b="0" dirty="0">
                <a:solidFill>
                  <a:schemeClr val="bg1"/>
                </a:solidFill>
                <a:latin typeface="Calibri" panose="020F0502020204030204" pitchFamily="34" charset="0"/>
              </a:rPr>
              <a:t>92.0%</a:t>
            </a:r>
          </a:p>
          <a:p>
            <a:pPr algn="l">
              <a:lnSpc>
                <a:spcPct val="100000"/>
              </a:lnSpc>
              <a:spcBef>
                <a:spcPts val="400"/>
              </a:spcBef>
              <a:spcAft>
                <a:spcPct val="0"/>
              </a:spcAft>
              <a:buClrTx/>
            </a:pPr>
            <a:r>
              <a:rPr lang="en-US" b="0" dirty="0">
                <a:solidFill>
                  <a:schemeClr val="bg1"/>
                </a:solidFill>
                <a:latin typeface="Calibri" panose="020F0502020204030204" pitchFamily="34" charset="0"/>
              </a:rPr>
              <a:t>89.2%</a:t>
            </a:r>
          </a:p>
        </p:txBody>
      </p:sp>
    </p:spTree>
    <p:extLst>
      <p:ext uri="{BB962C8B-B14F-4D97-AF65-F5344CB8AC3E}">
        <p14:creationId xmlns:p14="http://schemas.microsoft.com/office/powerpoint/2010/main" val="32731217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dirty="0"/>
              <a:t>Outcomes of Older Patients With DLBCL Receiving </a:t>
            </a:r>
            <a:br>
              <a:rPr lang="en-US" dirty="0"/>
            </a:br>
            <a:r>
              <a:rPr lang="en-US" dirty="0"/>
              <a:t>R-CHOP: Subset Analysis of UK NCRI R-CHOP14v21</a:t>
            </a:r>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30681" y="6394066"/>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Kühnl. Ann Oncol. 2017; 28:1540. </a:t>
            </a:r>
            <a:endParaRPr lang="en-US" altLang="en-US" sz="1200" b="0" dirty="0">
              <a:solidFill>
                <a:schemeClr val="bg2"/>
              </a:solidFill>
              <a:latin typeface="Calibri" panose="020F0502020204030204" pitchFamily="34" charset="0"/>
            </a:endParaRPr>
          </a:p>
        </p:txBody>
      </p:sp>
      <p:graphicFrame>
        <p:nvGraphicFramePr>
          <p:cNvPr id="8" name="Table 7">
            <a:extLst>
              <a:ext uri="{FF2B5EF4-FFF2-40B4-BE49-F238E27FC236}">
                <a16:creationId xmlns:a16="http://schemas.microsoft.com/office/drawing/2014/main" id="{DC24067F-1DD8-4C10-8FE7-0686F3D3376B}"/>
              </a:ext>
            </a:extLst>
          </p:cNvPr>
          <p:cNvGraphicFramePr>
            <a:graphicFrameLocks noGrp="1"/>
          </p:cNvGraphicFramePr>
          <p:nvPr>
            <p:extLst>
              <p:ext uri="{D42A27DB-BD31-4B8C-83A1-F6EECF244321}">
                <p14:modId xmlns:p14="http://schemas.microsoft.com/office/powerpoint/2010/main" val="3230479742"/>
              </p:ext>
            </p:extLst>
          </p:nvPr>
        </p:nvGraphicFramePr>
        <p:xfrm>
          <a:off x="522288" y="1601028"/>
          <a:ext cx="2811711" cy="2661920"/>
        </p:xfrm>
        <a:graphic>
          <a:graphicData uri="http://schemas.openxmlformats.org/drawingml/2006/table">
            <a:tbl>
              <a:tblPr firstRow="1" bandRow="1">
                <a:tableStyleId>{93296810-A885-4BE3-A3E7-6D5BEEA58F35}</a:tableStyleId>
              </a:tblPr>
              <a:tblGrid>
                <a:gridCol w="1657370">
                  <a:extLst>
                    <a:ext uri="{9D8B030D-6E8A-4147-A177-3AD203B41FA5}">
                      <a16:colId xmlns:a16="http://schemas.microsoft.com/office/drawing/2014/main" val="20000"/>
                    </a:ext>
                  </a:extLst>
                </a:gridCol>
                <a:gridCol w="1154341">
                  <a:extLst>
                    <a:ext uri="{9D8B030D-6E8A-4147-A177-3AD203B41FA5}">
                      <a16:colId xmlns:a16="http://schemas.microsoft.com/office/drawing/2014/main" val="20001"/>
                    </a:ext>
                  </a:extLst>
                </a:gridCol>
              </a:tblGrid>
              <a:tr h="370840">
                <a:tc>
                  <a:txBody>
                    <a:bodyPr/>
                    <a:lstStyle/>
                    <a:p>
                      <a:r>
                        <a:rPr lang="en-US" sz="1800" b="1" dirty="0">
                          <a:solidFill>
                            <a:schemeClr val="tx1"/>
                          </a:solidFill>
                          <a:latin typeface="Calibri" panose="020F0502020204030204" pitchFamily="34" charset="0"/>
                          <a:cs typeface="Calibri" panose="020F0502020204030204" pitchFamily="34" charset="0"/>
                        </a:rPr>
                        <a:t>Characteristic</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latin typeface="Calibri" panose="020F0502020204030204" pitchFamily="34" charset="0"/>
                          <a:cs typeface="Calibri" panose="020F0502020204030204" pitchFamily="34" charset="0"/>
                        </a:rPr>
                        <a:t>R-CHOP</a:t>
                      </a:r>
                    </a:p>
                    <a:p>
                      <a:pPr algn="ctr"/>
                      <a:r>
                        <a:rPr lang="en-US" sz="1800" b="1" dirty="0">
                          <a:solidFill>
                            <a:schemeClr val="tx1"/>
                          </a:solidFill>
                          <a:latin typeface="Calibri" panose="020F0502020204030204" pitchFamily="34" charset="0"/>
                          <a:cs typeface="Calibri" panose="020F0502020204030204" pitchFamily="34" charset="0"/>
                        </a:rPr>
                        <a:t>(N = 603)</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Median age, yr</a:t>
                      </a:r>
                    </a:p>
                    <a:p>
                      <a:r>
                        <a:rPr lang="en-US" sz="1800" dirty="0">
                          <a:solidFill>
                            <a:schemeClr val="bg1"/>
                          </a:solidFill>
                          <a:latin typeface="Calibri" panose="020F0502020204030204" pitchFamily="34" charset="0"/>
                          <a:cs typeface="Calibri" panose="020F0502020204030204" pitchFamily="34" charset="0"/>
                        </a:rPr>
                        <a:t>(range)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67 </a:t>
                      </a:r>
                    </a:p>
                    <a:p>
                      <a:pPr algn="ctr"/>
                      <a:r>
                        <a:rPr lang="en-US" sz="1800" dirty="0">
                          <a:solidFill>
                            <a:schemeClr val="bg1"/>
                          </a:solidFill>
                          <a:latin typeface="Calibri" panose="020F0502020204030204" pitchFamily="34" charset="0"/>
                          <a:cs typeface="Calibri" panose="020F0502020204030204" pitchFamily="34" charset="0"/>
                        </a:rPr>
                        <a:t>(60-88)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70840">
                <a:tc>
                  <a:txBody>
                    <a:bodyPr/>
                    <a:lstStyle/>
                    <a:p>
                      <a:r>
                        <a:rPr lang="en-US" sz="1800" baseline="0" dirty="0">
                          <a:solidFill>
                            <a:schemeClr val="bg1"/>
                          </a:solidFill>
                          <a:latin typeface="Calibri" panose="020F0502020204030204" pitchFamily="34" charset="0"/>
                          <a:cs typeface="Calibri" panose="020F0502020204030204" pitchFamily="34" charset="0"/>
                        </a:rPr>
                        <a:t>Median dose intensity, %</a:t>
                      </a: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p>
                      <a:pPr algn="ctr"/>
                      <a:r>
                        <a:rPr lang="en-US" sz="1800" dirty="0">
                          <a:solidFill>
                            <a:schemeClr val="bg1"/>
                          </a:solidFill>
                          <a:latin typeface="Calibri" panose="020F0502020204030204" pitchFamily="34" charset="0"/>
                          <a:cs typeface="Calibri" panose="020F0502020204030204" pitchFamily="34" charset="0"/>
                        </a:rPr>
                        <a:t>98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ORR</a:t>
                      </a:r>
                      <a:r>
                        <a:rPr lang="en-US" sz="1800" baseline="0" dirty="0">
                          <a:solidFill>
                            <a:schemeClr val="bg1"/>
                          </a:solidFill>
                          <a:latin typeface="Calibri" panose="020F0502020204030204" pitchFamily="34" charset="0"/>
                          <a:cs typeface="Calibri" panose="020F0502020204030204" pitchFamily="34" charset="0"/>
                        </a:rPr>
                        <a:t>, %</a:t>
                      </a:r>
                      <a:endParaRPr lang="en-US" sz="18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91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370840">
                <a:tc>
                  <a:txBody>
                    <a:bodyPr/>
                    <a:lstStyle/>
                    <a:p>
                      <a:r>
                        <a:rPr lang="en-US" sz="1800" dirty="0">
                          <a:solidFill>
                            <a:schemeClr val="bg1"/>
                          </a:solidFill>
                          <a:latin typeface="Calibri" panose="020F0502020204030204" pitchFamily="34" charset="0"/>
                          <a:cs typeface="Calibri" panose="020F0502020204030204" pitchFamily="34" charset="0"/>
                        </a:rPr>
                        <a:t>CRR,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03300752"/>
                  </a:ext>
                </a:extLst>
              </a:tr>
            </a:tbl>
          </a:graphicData>
        </a:graphic>
      </p:graphicFrame>
      <p:sp>
        <p:nvSpPr>
          <p:cNvPr id="13" name="TextBox 12">
            <a:extLst>
              <a:ext uri="{FF2B5EF4-FFF2-40B4-BE49-F238E27FC236}">
                <a16:creationId xmlns:a16="http://schemas.microsoft.com/office/drawing/2014/main" id="{9AB4959E-557B-47B5-A689-90C06829DC27}"/>
              </a:ext>
            </a:extLst>
          </p:cNvPr>
          <p:cNvSpPr txBox="1"/>
          <p:nvPr/>
        </p:nvSpPr>
        <p:spPr>
          <a:xfrm>
            <a:off x="4320572" y="4280532"/>
            <a:ext cx="134164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5-yr PFS: 64%</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5-yr OS: 69%</a:t>
            </a:r>
          </a:p>
        </p:txBody>
      </p:sp>
      <p:sp>
        <p:nvSpPr>
          <p:cNvPr id="14" name="TextBox 13">
            <a:extLst>
              <a:ext uri="{FF2B5EF4-FFF2-40B4-BE49-F238E27FC236}">
                <a16:creationId xmlns:a16="http://schemas.microsoft.com/office/drawing/2014/main" id="{539009C9-A8FD-4B3A-8C72-E7449EC549B1}"/>
              </a:ext>
            </a:extLst>
          </p:cNvPr>
          <p:cNvSpPr txBox="1"/>
          <p:nvPr/>
        </p:nvSpPr>
        <p:spPr>
          <a:xfrm>
            <a:off x="8285138" y="4159396"/>
            <a:ext cx="134164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5-yr PFS: 58%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5-yr OS: 61%</a:t>
            </a:r>
          </a:p>
        </p:txBody>
      </p:sp>
      <p:sp>
        <p:nvSpPr>
          <p:cNvPr id="3" name="Freeform 2">
            <a:extLst>
              <a:ext uri="{FF2B5EF4-FFF2-40B4-BE49-F238E27FC236}">
                <a16:creationId xmlns:a16="http://schemas.microsoft.com/office/drawing/2014/main" id="{1FDFF178-3E74-2942-9B4B-A6D04D4831EE}"/>
              </a:ext>
            </a:extLst>
          </p:cNvPr>
          <p:cNvSpPr/>
          <p:nvPr/>
        </p:nvSpPr>
        <p:spPr bwMode="auto">
          <a:xfrm>
            <a:off x="4308976" y="1653019"/>
            <a:ext cx="3043462" cy="3466214"/>
          </a:xfrm>
          <a:custGeom>
            <a:avLst/>
            <a:gdLst>
              <a:gd name="connsiteX0" fmla="*/ 0 w 3260651"/>
              <a:gd name="connsiteY0" fmla="*/ 0 h 3466214"/>
              <a:gd name="connsiteX1" fmla="*/ 0 w 3260651"/>
              <a:gd name="connsiteY1" fmla="*/ 3466214 h 3466214"/>
              <a:gd name="connsiteX2" fmla="*/ 3260651 w 3260651"/>
              <a:gd name="connsiteY2" fmla="*/ 3466214 h 3466214"/>
            </a:gdLst>
            <a:ahLst/>
            <a:cxnLst>
              <a:cxn ang="0">
                <a:pos x="connsiteX0" y="connsiteY0"/>
              </a:cxn>
              <a:cxn ang="0">
                <a:pos x="connsiteX1" y="connsiteY1"/>
              </a:cxn>
              <a:cxn ang="0">
                <a:pos x="connsiteX2" y="connsiteY2"/>
              </a:cxn>
            </a:cxnLst>
            <a:rect l="l" t="t" r="r" b="b"/>
            <a:pathLst>
              <a:path w="3260651" h="3466214">
                <a:moveTo>
                  <a:pt x="0" y="0"/>
                </a:moveTo>
                <a:lnTo>
                  <a:pt x="0" y="3466214"/>
                </a:lnTo>
                <a:lnTo>
                  <a:pt x="3260651" y="3466214"/>
                </a:lnTo>
              </a:path>
            </a:pathLst>
          </a:custGeom>
          <a:noFill/>
          <a:ln w="28575">
            <a:solidFill>
              <a:schemeClr val="bg1"/>
            </a:solidFill>
            <a:miter lim="800000"/>
            <a:headEnd/>
            <a:tailEnd/>
          </a:ln>
        </p:spPr>
        <p:txBody>
          <a:bodyPr rtlCol="0" anchor="ctr"/>
          <a:lstStyle/>
          <a:p>
            <a:pPr algn="ctr"/>
            <a:endParaRPr lang="en-US" dirty="0"/>
          </a:p>
        </p:txBody>
      </p:sp>
      <p:sp>
        <p:nvSpPr>
          <p:cNvPr id="15" name="Freeform 14">
            <a:extLst>
              <a:ext uri="{FF2B5EF4-FFF2-40B4-BE49-F238E27FC236}">
                <a16:creationId xmlns:a16="http://schemas.microsoft.com/office/drawing/2014/main" id="{59EF779C-AD4E-BA4B-A0CA-4ADA3AFAEFBE}"/>
              </a:ext>
            </a:extLst>
          </p:cNvPr>
          <p:cNvSpPr/>
          <p:nvPr/>
        </p:nvSpPr>
        <p:spPr bwMode="auto">
          <a:xfrm>
            <a:off x="8244832" y="1653019"/>
            <a:ext cx="3104707" cy="3466214"/>
          </a:xfrm>
          <a:custGeom>
            <a:avLst/>
            <a:gdLst>
              <a:gd name="connsiteX0" fmla="*/ 0 w 3260651"/>
              <a:gd name="connsiteY0" fmla="*/ 0 h 3466214"/>
              <a:gd name="connsiteX1" fmla="*/ 0 w 3260651"/>
              <a:gd name="connsiteY1" fmla="*/ 3466214 h 3466214"/>
              <a:gd name="connsiteX2" fmla="*/ 3260651 w 3260651"/>
              <a:gd name="connsiteY2" fmla="*/ 3466214 h 3466214"/>
            </a:gdLst>
            <a:ahLst/>
            <a:cxnLst>
              <a:cxn ang="0">
                <a:pos x="connsiteX0" y="connsiteY0"/>
              </a:cxn>
              <a:cxn ang="0">
                <a:pos x="connsiteX1" y="connsiteY1"/>
              </a:cxn>
              <a:cxn ang="0">
                <a:pos x="connsiteX2" y="connsiteY2"/>
              </a:cxn>
            </a:cxnLst>
            <a:rect l="l" t="t" r="r" b="b"/>
            <a:pathLst>
              <a:path w="3260651" h="3466214">
                <a:moveTo>
                  <a:pt x="0" y="0"/>
                </a:moveTo>
                <a:lnTo>
                  <a:pt x="0" y="3466214"/>
                </a:lnTo>
                <a:lnTo>
                  <a:pt x="3260651" y="3466214"/>
                </a:lnTo>
              </a:path>
            </a:pathLst>
          </a:custGeom>
          <a:noFill/>
          <a:ln w="28575">
            <a:solidFill>
              <a:schemeClr val="bg1"/>
            </a:solidFill>
            <a:miter lim="800000"/>
            <a:headEnd/>
            <a:tailEnd/>
          </a:ln>
        </p:spPr>
        <p:txBody>
          <a:bodyPr rtlCol="0" anchor="ctr"/>
          <a:lstStyle/>
          <a:p>
            <a:pPr algn="ctr"/>
            <a:endParaRPr lang="en-US" dirty="0"/>
          </a:p>
        </p:txBody>
      </p:sp>
      <p:sp>
        <p:nvSpPr>
          <p:cNvPr id="16" name="TextBox 15">
            <a:extLst>
              <a:ext uri="{FF2B5EF4-FFF2-40B4-BE49-F238E27FC236}">
                <a16:creationId xmlns:a16="http://schemas.microsoft.com/office/drawing/2014/main" id="{3C451168-5EFB-9F4C-8AAA-FBC9F4C1E340}"/>
              </a:ext>
            </a:extLst>
          </p:cNvPr>
          <p:cNvSpPr txBox="1"/>
          <p:nvPr/>
        </p:nvSpPr>
        <p:spPr bwMode="auto">
          <a:xfrm>
            <a:off x="4320572" y="4811835"/>
            <a:ext cx="2803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1.00 (95% CI: 0.78-1.29;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&gt;1.0)</a:t>
            </a:r>
          </a:p>
        </p:txBody>
      </p:sp>
      <p:sp>
        <p:nvSpPr>
          <p:cNvPr id="17" name="TextBox 16">
            <a:extLst>
              <a:ext uri="{FF2B5EF4-FFF2-40B4-BE49-F238E27FC236}">
                <a16:creationId xmlns:a16="http://schemas.microsoft.com/office/drawing/2014/main" id="{3286725B-23FC-0F4A-B0D5-6EFBA56B15B8}"/>
              </a:ext>
            </a:extLst>
          </p:cNvPr>
          <p:cNvSpPr txBox="1"/>
          <p:nvPr/>
        </p:nvSpPr>
        <p:spPr bwMode="auto">
          <a:xfrm>
            <a:off x="8285138" y="4821026"/>
            <a:ext cx="28023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HR: 1.01 (95% CI: 0.68-1.49; </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 .97)</a:t>
            </a:r>
          </a:p>
        </p:txBody>
      </p:sp>
      <p:cxnSp>
        <p:nvCxnSpPr>
          <p:cNvPr id="18" name="Straight Connector 17">
            <a:extLst>
              <a:ext uri="{FF2B5EF4-FFF2-40B4-BE49-F238E27FC236}">
                <a16:creationId xmlns:a16="http://schemas.microsoft.com/office/drawing/2014/main" id="{02DC49EF-B2F0-F842-8865-749FB8B58258}"/>
              </a:ext>
            </a:extLst>
          </p:cNvPr>
          <p:cNvCxnSpPr/>
          <p:nvPr/>
        </p:nvCxnSpPr>
        <p:spPr bwMode="auto">
          <a:xfrm>
            <a:off x="10162810" y="2422747"/>
            <a:ext cx="309388" cy="0"/>
          </a:xfrm>
          <a:prstGeom prst="line">
            <a:avLst/>
          </a:prstGeom>
          <a:noFill/>
          <a:ln w="28575" cap="flat" cmpd="sng" algn="ctr">
            <a:solidFill>
              <a:schemeClr val="accent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5A6E565F-5561-EF46-9CA3-0675FE94DD3F}"/>
              </a:ext>
            </a:extLst>
          </p:cNvPr>
          <p:cNvSpPr txBox="1"/>
          <p:nvPr/>
        </p:nvSpPr>
        <p:spPr bwMode="auto">
          <a:xfrm>
            <a:off x="10417987" y="2271339"/>
            <a:ext cx="9396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R-CHOP21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R-CHOP14</a:t>
            </a:r>
          </a:p>
        </p:txBody>
      </p:sp>
      <p:cxnSp>
        <p:nvCxnSpPr>
          <p:cNvPr id="20" name="Straight Connector 19">
            <a:extLst>
              <a:ext uri="{FF2B5EF4-FFF2-40B4-BE49-F238E27FC236}">
                <a16:creationId xmlns:a16="http://schemas.microsoft.com/office/drawing/2014/main" id="{B34B6CAA-2377-7740-BEE3-C617FAD797B3}"/>
              </a:ext>
            </a:extLst>
          </p:cNvPr>
          <p:cNvCxnSpPr/>
          <p:nvPr/>
        </p:nvCxnSpPr>
        <p:spPr bwMode="auto">
          <a:xfrm>
            <a:off x="10163817" y="2632245"/>
            <a:ext cx="309388" cy="0"/>
          </a:xfrm>
          <a:prstGeom prst="line">
            <a:avLst/>
          </a:prstGeom>
          <a:noFill/>
          <a:ln w="28575" cap="flat" cmpd="sng" algn="ctr">
            <a:solidFill>
              <a:schemeClr val="accent2"/>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06326B2-9FAC-CF4B-AB9B-33B9CA06B6DD}"/>
              </a:ext>
            </a:extLst>
          </p:cNvPr>
          <p:cNvCxnSpPr/>
          <p:nvPr/>
        </p:nvCxnSpPr>
        <p:spPr bwMode="auto">
          <a:xfrm>
            <a:off x="6207780" y="2422747"/>
            <a:ext cx="309388" cy="0"/>
          </a:xfrm>
          <a:prstGeom prst="line">
            <a:avLst/>
          </a:prstGeom>
          <a:noFill/>
          <a:ln w="28575" cap="flat" cmpd="sng" algn="ctr">
            <a:solidFill>
              <a:schemeClr val="accent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7AC9FC32-DAEF-B040-B74F-0C7D882336D7}"/>
              </a:ext>
            </a:extLst>
          </p:cNvPr>
          <p:cNvSpPr txBox="1"/>
          <p:nvPr/>
        </p:nvSpPr>
        <p:spPr bwMode="auto">
          <a:xfrm>
            <a:off x="6462957" y="2271339"/>
            <a:ext cx="9396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R-CHOP21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R-CHOP14</a:t>
            </a:r>
          </a:p>
        </p:txBody>
      </p:sp>
      <p:cxnSp>
        <p:nvCxnSpPr>
          <p:cNvPr id="23" name="Straight Connector 22">
            <a:extLst>
              <a:ext uri="{FF2B5EF4-FFF2-40B4-BE49-F238E27FC236}">
                <a16:creationId xmlns:a16="http://schemas.microsoft.com/office/drawing/2014/main" id="{FDA4E95B-99C6-D642-A2E1-A42B82F2F33C}"/>
              </a:ext>
            </a:extLst>
          </p:cNvPr>
          <p:cNvCxnSpPr/>
          <p:nvPr/>
        </p:nvCxnSpPr>
        <p:spPr bwMode="auto">
          <a:xfrm>
            <a:off x="6208787" y="2632245"/>
            <a:ext cx="309388" cy="0"/>
          </a:xfrm>
          <a:prstGeom prst="line">
            <a:avLst/>
          </a:prstGeom>
          <a:noFill/>
          <a:ln w="28575" cap="flat" cmpd="sng" algn="ctr">
            <a:solidFill>
              <a:schemeClr val="accent2"/>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1ACA4ED1-A774-234F-9347-C126E3875B47}"/>
              </a:ext>
            </a:extLst>
          </p:cNvPr>
          <p:cNvSpPr txBox="1"/>
          <p:nvPr/>
        </p:nvSpPr>
        <p:spPr bwMode="auto">
          <a:xfrm>
            <a:off x="3871012" y="153951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C46EC672-DAA8-E543-92BD-358D40C3E6C3}"/>
              </a:ext>
            </a:extLst>
          </p:cNvPr>
          <p:cNvSpPr txBox="1"/>
          <p:nvPr/>
        </p:nvSpPr>
        <p:spPr bwMode="auto">
          <a:xfrm>
            <a:off x="3871012" y="22241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36" name="TextBox 35">
            <a:extLst>
              <a:ext uri="{FF2B5EF4-FFF2-40B4-BE49-F238E27FC236}">
                <a16:creationId xmlns:a16="http://schemas.microsoft.com/office/drawing/2014/main" id="{0827CB27-4ED3-B849-923F-9BAAAD4D2723}"/>
              </a:ext>
            </a:extLst>
          </p:cNvPr>
          <p:cNvSpPr txBox="1"/>
          <p:nvPr/>
        </p:nvSpPr>
        <p:spPr bwMode="auto">
          <a:xfrm>
            <a:off x="3871012" y="29085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37" name="TextBox 36">
            <a:extLst>
              <a:ext uri="{FF2B5EF4-FFF2-40B4-BE49-F238E27FC236}">
                <a16:creationId xmlns:a16="http://schemas.microsoft.com/office/drawing/2014/main" id="{262BC3A3-127F-E14B-A7E8-ACE2F4089FD1}"/>
              </a:ext>
            </a:extLst>
          </p:cNvPr>
          <p:cNvSpPr txBox="1"/>
          <p:nvPr/>
        </p:nvSpPr>
        <p:spPr bwMode="auto">
          <a:xfrm>
            <a:off x="3871012" y="359534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38" name="TextBox 37">
            <a:extLst>
              <a:ext uri="{FF2B5EF4-FFF2-40B4-BE49-F238E27FC236}">
                <a16:creationId xmlns:a16="http://schemas.microsoft.com/office/drawing/2014/main" id="{8770E492-A484-3144-A2FD-86EB32F544EA}"/>
              </a:ext>
            </a:extLst>
          </p:cNvPr>
          <p:cNvSpPr txBox="1"/>
          <p:nvPr/>
        </p:nvSpPr>
        <p:spPr bwMode="auto">
          <a:xfrm>
            <a:off x="3871012" y="428053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9" name="TextBox 38">
            <a:extLst>
              <a:ext uri="{FF2B5EF4-FFF2-40B4-BE49-F238E27FC236}">
                <a16:creationId xmlns:a16="http://schemas.microsoft.com/office/drawing/2014/main" id="{8218AB03-1583-F243-96E2-B890F2D57B30}"/>
              </a:ext>
            </a:extLst>
          </p:cNvPr>
          <p:cNvSpPr txBox="1"/>
          <p:nvPr/>
        </p:nvSpPr>
        <p:spPr bwMode="auto">
          <a:xfrm>
            <a:off x="4007267" y="49657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42" name="Straight Connector 41">
            <a:extLst>
              <a:ext uri="{FF2B5EF4-FFF2-40B4-BE49-F238E27FC236}">
                <a16:creationId xmlns:a16="http://schemas.microsoft.com/office/drawing/2014/main" id="{4B977FA5-EBA6-4944-892C-0A7DA111EAA1}"/>
              </a:ext>
            </a:extLst>
          </p:cNvPr>
          <p:cNvCxnSpPr>
            <a:cxnSpLocks/>
          </p:cNvCxnSpPr>
          <p:nvPr/>
        </p:nvCxnSpPr>
        <p:spPr bwMode="auto">
          <a:xfrm>
            <a:off x="4242029" y="169283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8C94E02-038D-D643-BF8A-0F10E7E6864E}"/>
              </a:ext>
            </a:extLst>
          </p:cNvPr>
          <p:cNvCxnSpPr>
            <a:cxnSpLocks/>
          </p:cNvCxnSpPr>
          <p:nvPr/>
        </p:nvCxnSpPr>
        <p:spPr bwMode="auto">
          <a:xfrm>
            <a:off x="4242029" y="2395104"/>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E8A47BE-0760-D04E-AE23-3DE8D66BC909}"/>
              </a:ext>
            </a:extLst>
          </p:cNvPr>
          <p:cNvCxnSpPr>
            <a:cxnSpLocks/>
          </p:cNvCxnSpPr>
          <p:nvPr/>
        </p:nvCxnSpPr>
        <p:spPr bwMode="auto">
          <a:xfrm>
            <a:off x="4242029" y="30648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4933DF1-41BE-4C40-8D63-8C7CB21E4784}"/>
              </a:ext>
            </a:extLst>
          </p:cNvPr>
          <p:cNvCxnSpPr>
            <a:cxnSpLocks/>
          </p:cNvCxnSpPr>
          <p:nvPr/>
        </p:nvCxnSpPr>
        <p:spPr bwMode="auto">
          <a:xfrm>
            <a:off x="4242029" y="374848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E9823C9-5B6E-6D46-8A59-72ABA0583256}"/>
              </a:ext>
            </a:extLst>
          </p:cNvPr>
          <p:cNvCxnSpPr>
            <a:cxnSpLocks/>
          </p:cNvCxnSpPr>
          <p:nvPr/>
        </p:nvCxnSpPr>
        <p:spPr bwMode="auto">
          <a:xfrm>
            <a:off x="4242029" y="4433508"/>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8FAEC89-0C8E-FC41-B246-3C6B1084B6CE}"/>
              </a:ext>
            </a:extLst>
          </p:cNvPr>
          <p:cNvCxnSpPr>
            <a:cxnSpLocks/>
          </p:cNvCxnSpPr>
          <p:nvPr/>
        </p:nvCxnSpPr>
        <p:spPr bwMode="auto">
          <a:xfrm>
            <a:off x="4242029" y="5117107"/>
            <a:ext cx="69850" cy="0"/>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911662D4-480A-854B-8A55-7E98D0FE15CF}"/>
              </a:ext>
            </a:extLst>
          </p:cNvPr>
          <p:cNvSpPr txBox="1"/>
          <p:nvPr/>
        </p:nvSpPr>
        <p:spPr bwMode="auto">
          <a:xfrm>
            <a:off x="7793095" y="153951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1" name="TextBox 50">
            <a:extLst>
              <a:ext uri="{FF2B5EF4-FFF2-40B4-BE49-F238E27FC236}">
                <a16:creationId xmlns:a16="http://schemas.microsoft.com/office/drawing/2014/main" id="{0D337FD6-5632-B94B-AA03-AEB76675CBF3}"/>
              </a:ext>
            </a:extLst>
          </p:cNvPr>
          <p:cNvSpPr txBox="1"/>
          <p:nvPr/>
        </p:nvSpPr>
        <p:spPr bwMode="auto">
          <a:xfrm>
            <a:off x="7793095" y="222413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2" name="TextBox 51">
            <a:extLst>
              <a:ext uri="{FF2B5EF4-FFF2-40B4-BE49-F238E27FC236}">
                <a16:creationId xmlns:a16="http://schemas.microsoft.com/office/drawing/2014/main" id="{3BB7A457-FEFE-FC48-8925-017E3BBE2885}"/>
              </a:ext>
            </a:extLst>
          </p:cNvPr>
          <p:cNvSpPr txBox="1"/>
          <p:nvPr/>
        </p:nvSpPr>
        <p:spPr bwMode="auto">
          <a:xfrm>
            <a:off x="7793095" y="29085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3" name="TextBox 52">
            <a:extLst>
              <a:ext uri="{FF2B5EF4-FFF2-40B4-BE49-F238E27FC236}">
                <a16:creationId xmlns:a16="http://schemas.microsoft.com/office/drawing/2014/main" id="{062AFBE6-1B43-4147-AD9C-295136A8AD82}"/>
              </a:ext>
            </a:extLst>
          </p:cNvPr>
          <p:cNvSpPr txBox="1"/>
          <p:nvPr/>
        </p:nvSpPr>
        <p:spPr bwMode="auto">
          <a:xfrm>
            <a:off x="7793095" y="359534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4" name="TextBox 53">
            <a:extLst>
              <a:ext uri="{FF2B5EF4-FFF2-40B4-BE49-F238E27FC236}">
                <a16:creationId xmlns:a16="http://schemas.microsoft.com/office/drawing/2014/main" id="{A282E91A-F74A-994B-82A0-F4B2743D76D9}"/>
              </a:ext>
            </a:extLst>
          </p:cNvPr>
          <p:cNvSpPr txBox="1"/>
          <p:nvPr/>
        </p:nvSpPr>
        <p:spPr bwMode="auto">
          <a:xfrm>
            <a:off x="7793095" y="4280532"/>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5" name="TextBox 54">
            <a:extLst>
              <a:ext uri="{FF2B5EF4-FFF2-40B4-BE49-F238E27FC236}">
                <a16:creationId xmlns:a16="http://schemas.microsoft.com/office/drawing/2014/main" id="{0B03C9F1-F284-EE44-8164-9A8CEA66309C}"/>
              </a:ext>
            </a:extLst>
          </p:cNvPr>
          <p:cNvSpPr txBox="1"/>
          <p:nvPr/>
        </p:nvSpPr>
        <p:spPr bwMode="auto">
          <a:xfrm>
            <a:off x="7929350" y="496572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56" name="Straight Connector 55">
            <a:extLst>
              <a:ext uri="{FF2B5EF4-FFF2-40B4-BE49-F238E27FC236}">
                <a16:creationId xmlns:a16="http://schemas.microsoft.com/office/drawing/2014/main" id="{241A64B6-51FE-6645-A83E-D0A125F3643D}"/>
              </a:ext>
            </a:extLst>
          </p:cNvPr>
          <p:cNvCxnSpPr>
            <a:cxnSpLocks/>
          </p:cNvCxnSpPr>
          <p:nvPr/>
        </p:nvCxnSpPr>
        <p:spPr bwMode="auto">
          <a:xfrm>
            <a:off x="8164112" y="1692837"/>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8EF770C-B4F2-F84B-B721-4D9538047FD1}"/>
              </a:ext>
            </a:extLst>
          </p:cNvPr>
          <p:cNvCxnSpPr>
            <a:cxnSpLocks/>
          </p:cNvCxnSpPr>
          <p:nvPr/>
        </p:nvCxnSpPr>
        <p:spPr bwMode="auto">
          <a:xfrm>
            <a:off x="8164112" y="2395104"/>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3E5B4B4-B9F2-3D42-A8B0-CAC4E345DE94}"/>
              </a:ext>
            </a:extLst>
          </p:cNvPr>
          <p:cNvCxnSpPr>
            <a:cxnSpLocks/>
          </p:cNvCxnSpPr>
          <p:nvPr/>
        </p:nvCxnSpPr>
        <p:spPr bwMode="auto">
          <a:xfrm>
            <a:off x="8164112" y="3064882"/>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1A73C8B5-A018-2B40-89FC-10C5B413A313}"/>
              </a:ext>
            </a:extLst>
          </p:cNvPr>
          <p:cNvCxnSpPr>
            <a:cxnSpLocks/>
          </p:cNvCxnSpPr>
          <p:nvPr/>
        </p:nvCxnSpPr>
        <p:spPr bwMode="auto">
          <a:xfrm>
            <a:off x="8164112" y="3748481"/>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E76BBF5F-7DFE-F944-9A60-02F5BB244F0B}"/>
              </a:ext>
            </a:extLst>
          </p:cNvPr>
          <p:cNvCxnSpPr>
            <a:cxnSpLocks/>
          </p:cNvCxnSpPr>
          <p:nvPr/>
        </p:nvCxnSpPr>
        <p:spPr bwMode="auto">
          <a:xfrm>
            <a:off x="8164112" y="4433508"/>
            <a:ext cx="6985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291249F-79A6-594D-B2A5-609B5408B3D9}"/>
              </a:ext>
            </a:extLst>
          </p:cNvPr>
          <p:cNvCxnSpPr>
            <a:cxnSpLocks/>
          </p:cNvCxnSpPr>
          <p:nvPr/>
        </p:nvCxnSpPr>
        <p:spPr bwMode="auto">
          <a:xfrm>
            <a:off x="8164112" y="5117107"/>
            <a:ext cx="69850" cy="0"/>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6A177527-2F34-E545-A568-7596E8B66219}"/>
              </a:ext>
            </a:extLst>
          </p:cNvPr>
          <p:cNvSpPr txBox="1"/>
          <p:nvPr/>
        </p:nvSpPr>
        <p:spPr bwMode="auto">
          <a:xfrm rot="16200000">
            <a:off x="2970855" y="3200844"/>
            <a:ext cx="1585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(Proportion)</a:t>
            </a:r>
          </a:p>
        </p:txBody>
      </p:sp>
      <p:sp>
        <p:nvSpPr>
          <p:cNvPr id="64" name="TextBox 63">
            <a:extLst>
              <a:ext uri="{FF2B5EF4-FFF2-40B4-BE49-F238E27FC236}">
                <a16:creationId xmlns:a16="http://schemas.microsoft.com/office/drawing/2014/main" id="{B5B15527-FCE9-3443-9057-2C45D4E85E29}"/>
              </a:ext>
            </a:extLst>
          </p:cNvPr>
          <p:cNvSpPr txBox="1"/>
          <p:nvPr/>
        </p:nvSpPr>
        <p:spPr bwMode="auto">
          <a:xfrm>
            <a:off x="4453601" y="5340095"/>
            <a:ext cx="2889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From Randomization (Mo)</a:t>
            </a:r>
          </a:p>
        </p:txBody>
      </p:sp>
      <p:sp>
        <p:nvSpPr>
          <p:cNvPr id="65" name="TextBox 64">
            <a:extLst>
              <a:ext uri="{FF2B5EF4-FFF2-40B4-BE49-F238E27FC236}">
                <a16:creationId xmlns:a16="http://schemas.microsoft.com/office/drawing/2014/main" id="{0FCE74C4-B072-B04F-98B4-60F27685092D}"/>
              </a:ext>
            </a:extLst>
          </p:cNvPr>
          <p:cNvSpPr txBox="1"/>
          <p:nvPr/>
        </p:nvSpPr>
        <p:spPr bwMode="auto">
          <a:xfrm>
            <a:off x="8501286" y="5328706"/>
            <a:ext cx="28898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Time From Randomization (Mo)</a:t>
            </a:r>
          </a:p>
        </p:txBody>
      </p:sp>
      <p:sp>
        <p:nvSpPr>
          <p:cNvPr id="66" name="TextBox 65">
            <a:extLst>
              <a:ext uri="{FF2B5EF4-FFF2-40B4-BE49-F238E27FC236}">
                <a16:creationId xmlns:a16="http://schemas.microsoft.com/office/drawing/2014/main" id="{6DAA8CD1-6972-6846-A12C-CDFDA981D8C2}"/>
              </a:ext>
            </a:extLst>
          </p:cNvPr>
          <p:cNvSpPr txBox="1"/>
          <p:nvPr/>
        </p:nvSpPr>
        <p:spPr bwMode="auto">
          <a:xfrm>
            <a:off x="4311879" y="1410376"/>
            <a:ext cx="29648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Aged ≥60 Yr</a:t>
            </a:r>
          </a:p>
        </p:txBody>
      </p:sp>
      <p:sp>
        <p:nvSpPr>
          <p:cNvPr id="67" name="TextBox 66">
            <a:extLst>
              <a:ext uri="{FF2B5EF4-FFF2-40B4-BE49-F238E27FC236}">
                <a16:creationId xmlns:a16="http://schemas.microsoft.com/office/drawing/2014/main" id="{94DCA7C2-667C-D04C-80AA-C1801527205A}"/>
              </a:ext>
            </a:extLst>
          </p:cNvPr>
          <p:cNvSpPr txBox="1"/>
          <p:nvPr/>
        </p:nvSpPr>
        <p:spPr bwMode="auto">
          <a:xfrm>
            <a:off x="8258490" y="1404762"/>
            <a:ext cx="2991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Aged ≥70 Yr</a:t>
            </a:r>
          </a:p>
        </p:txBody>
      </p:sp>
      <p:cxnSp>
        <p:nvCxnSpPr>
          <p:cNvPr id="69" name="Straight Connector 68">
            <a:extLst>
              <a:ext uri="{FF2B5EF4-FFF2-40B4-BE49-F238E27FC236}">
                <a16:creationId xmlns:a16="http://schemas.microsoft.com/office/drawing/2014/main" id="{FFC2BB80-B54A-7B4B-8EE4-5D14EF827E9B}"/>
              </a:ext>
            </a:extLst>
          </p:cNvPr>
          <p:cNvCxnSpPr>
            <a:cxnSpLocks/>
          </p:cNvCxnSpPr>
          <p:nvPr/>
        </p:nvCxnSpPr>
        <p:spPr bwMode="auto">
          <a:xfrm>
            <a:off x="4305000"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8B6A8ACD-2194-754E-944F-F790851334E6}"/>
              </a:ext>
            </a:extLst>
          </p:cNvPr>
          <p:cNvCxnSpPr>
            <a:cxnSpLocks/>
          </p:cNvCxnSpPr>
          <p:nvPr/>
        </p:nvCxnSpPr>
        <p:spPr bwMode="auto">
          <a:xfrm>
            <a:off x="4599467"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F1F8591-AA1E-6A42-8EFF-46FDEF388254}"/>
              </a:ext>
            </a:extLst>
          </p:cNvPr>
          <p:cNvCxnSpPr>
            <a:cxnSpLocks/>
          </p:cNvCxnSpPr>
          <p:nvPr/>
        </p:nvCxnSpPr>
        <p:spPr bwMode="auto">
          <a:xfrm>
            <a:off x="4893934"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BAFC3E8-AD82-C84E-866F-8A982C0DCA56}"/>
              </a:ext>
            </a:extLst>
          </p:cNvPr>
          <p:cNvCxnSpPr>
            <a:cxnSpLocks/>
          </p:cNvCxnSpPr>
          <p:nvPr/>
        </p:nvCxnSpPr>
        <p:spPr bwMode="auto">
          <a:xfrm>
            <a:off x="5188401"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EBDADBC-3FB0-A545-ADA9-502EEE5F05A0}"/>
              </a:ext>
            </a:extLst>
          </p:cNvPr>
          <p:cNvCxnSpPr>
            <a:cxnSpLocks/>
          </p:cNvCxnSpPr>
          <p:nvPr/>
        </p:nvCxnSpPr>
        <p:spPr bwMode="auto">
          <a:xfrm>
            <a:off x="5482868"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913C8E25-6F4F-C741-9213-7DFD0EAFFEF6}"/>
              </a:ext>
            </a:extLst>
          </p:cNvPr>
          <p:cNvCxnSpPr>
            <a:cxnSpLocks/>
          </p:cNvCxnSpPr>
          <p:nvPr/>
        </p:nvCxnSpPr>
        <p:spPr bwMode="auto">
          <a:xfrm>
            <a:off x="5777335"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279CEA84-6DC8-C440-94ED-43A48234204A}"/>
              </a:ext>
            </a:extLst>
          </p:cNvPr>
          <p:cNvCxnSpPr>
            <a:cxnSpLocks/>
          </p:cNvCxnSpPr>
          <p:nvPr/>
        </p:nvCxnSpPr>
        <p:spPr bwMode="auto">
          <a:xfrm>
            <a:off x="6071802"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F61B19F-4A39-AC42-BE96-56D789F47008}"/>
              </a:ext>
            </a:extLst>
          </p:cNvPr>
          <p:cNvCxnSpPr>
            <a:cxnSpLocks/>
          </p:cNvCxnSpPr>
          <p:nvPr/>
        </p:nvCxnSpPr>
        <p:spPr bwMode="auto">
          <a:xfrm>
            <a:off x="6366269"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D3F2AB0-B7AC-2042-88A9-873A405985CB}"/>
              </a:ext>
            </a:extLst>
          </p:cNvPr>
          <p:cNvCxnSpPr>
            <a:cxnSpLocks/>
          </p:cNvCxnSpPr>
          <p:nvPr/>
        </p:nvCxnSpPr>
        <p:spPr bwMode="auto">
          <a:xfrm>
            <a:off x="6660736"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6B3FFA7-3984-154F-B3E4-DEBBD7BB2E28}"/>
              </a:ext>
            </a:extLst>
          </p:cNvPr>
          <p:cNvCxnSpPr>
            <a:cxnSpLocks/>
          </p:cNvCxnSpPr>
          <p:nvPr/>
        </p:nvCxnSpPr>
        <p:spPr bwMode="auto">
          <a:xfrm>
            <a:off x="6955203"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DEFA815-64A3-CB42-9463-53BDBDB09A57}"/>
              </a:ext>
            </a:extLst>
          </p:cNvPr>
          <p:cNvCxnSpPr>
            <a:cxnSpLocks/>
          </p:cNvCxnSpPr>
          <p:nvPr/>
        </p:nvCxnSpPr>
        <p:spPr bwMode="auto">
          <a:xfrm>
            <a:off x="7249671"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0EACE91-BC1B-0F4C-ACD4-B6764D0F72CF}"/>
              </a:ext>
            </a:extLst>
          </p:cNvPr>
          <p:cNvCxnSpPr>
            <a:cxnSpLocks/>
          </p:cNvCxnSpPr>
          <p:nvPr/>
        </p:nvCxnSpPr>
        <p:spPr bwMode="auto">
          <a:xfrm>
            <a:off x="8244871"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82B7EA3-314F-494F-9BB5-088E89E593FE}"/>
              </a:ext>
            </a:extLst>
          </p:cNvPr>
          <p:cNvCxnSpPr>
            <a:cxnSpLocks/>
          </p:cNvCxnSpPr>
          <p:nvPr/>
        </p:nvCxnSpPr>
        <p:spPr bwMode="auto">
          <a:xfrm>
            <a:off x="8539338"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23D32A6-1D5E-6344-BCC5-ABE0A77B9CCE}"/>
              </a:ext>
            </a:extLst>
          </p:cNvPr>
          <p:cNvCxnSpPr>
            <a:cxnSpLocks/>
          </p:cNvCxnSpPr>
          <p:nvPr/>
        </p:nvCxnSpPr>
        <p:spPr bwMode="auto">
          <a:xfrm>
            <a:off x="8833805"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7863ECD-3429-2B43-B377-D1E49ACAC4E1}"/>
              </a:ext>
            </a:extLst>
          </p:cNvPr>
          <p:cNvCxnSpPr>
            <a:cxnSpLocks/>
          </p:cNvCxnSpPr>
          <p:nvPr/>
        </p:nvCxnSpPr>
        <p:spPr bwMode="auto">
          <a:xfrm>
            <a:off x="9128272"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3DE9C1D-A98C-5840-917A-3888C8E35D29}"/>
              </a:ext>
            </a:extLst>
          </p:cNvPr>
          <p:cNvCxnSpPr>
            <a:cxnSpLocks/>
          </p:cNvCxnSpPr>
          <p:nvPr/>
        </p:nvCxnSpPr>
        <p:spPr bwMode="auto">
          <a:xfrm>
            <a:off x="9422739"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A15BFF8-712C-6A49-BB23-CFFDD10973DC}"/>
              </a:ext>
            </a:extLst>
          </p:cNvPr>
          <p:cNvCxnSpPr>
            <a:cxnSpLocks/>
          </p:cNvCxnSpPr>
          <p:nvPr/>
        </p:nvCxnSpPr>
        <p:spPr bwMode="auto">
          <a:xfrm>
            <a:off x="9717206"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BFC70BD-9E1C-B746-BA87-EA9362133D0A}"/>
              </a:ext>
            </a:extLst>
          </p:cNvPr>
          <p:cNvCxnSpPr>
            <a:cxnSpLocks/>
          </p:cNvCxnSpPr>
          <p:nvPr/>
        </p:nvCxnSpPr>
        <p:spPr bwMode="auto">
          <a:xfrm>
            <a:off x="10011673"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B84BE24-A843-274A-91C6-AA5209015D22}"/>
              </a:ext>
            </a:extLst>
          </p:cNvPr>
          <p:cNvCxnSpPr>
            <a:cxnSpLocks/>
          </p:cNvCxnSpPr>
          <p:nvPr/>
        </p:nvCxnSpPr>
        <p:spPr bwMode="auto">
          <a:xfrm>
            <a:off x="10306140"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0AE7FFD-9991-3F45-90E8-A2323E938B1C}"/>
              </a:ext>
            </a:extLst>
          </p:cNvPr>
          <p:cNvCxnSpPr>
            <a:cxnSpLocks/>
          </p:cNvCxnSpPr>
          <p:nvPr/>
        </p:nvCxnSpPr>
        <p:spPr bwMode="auto">
          <a:xfrm>
            <a:off x="10600607"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EC40DFB7-E11A-B84C-8AC6-72A1154CCE7F}"/>
              </a:ext>
            </a:extLst>
          </p:cNvPr>
          <p:cNvCxnSpPr>
            <a:cxnSpLocks/>
          </p:cNvCxnSpPr>
          <p:nvPr/>
        </p:nvCxnSpPr>
        <p:spPr bwMode="auto">
          <a:xfrm>
            <a:off x="10895074" y="5116518"/>
            <a:ext cx="0" cy="65056"/>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432C6CF-4741-FD44-98ED-A18E1CF51850}"/>
              </a:ext>
            </a:extLst>
          </p:cNvPr>
          <p:cNvCxnSpPr>
            <a:cxnSpLocks/>
          </p:cNvCxnSpPr>
          <p:nvPr/>
        </p:nvCxnSpPr>
        <p:spPr bwMode="auto">
          <a:xfrm>
            <a:off x="11189542" y="5116518"/>
            <a:ext cx="0" cy="65056"/>
          </a:xfrm>
          <a:prstGeom prst="line">
            <a:avLst/>
          </a:prstGeom>
          <a:noFill/>
          <a:ln w="28575"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id="{D058F6ED-DE94-F844-93EE-2D036E6A7669}"/>
              </a:ext>
            </a:extLst>
          </p:cNvPr>
          <p:cNvSpPr txBox="1"/>
          <p:nvPr/>
        </p:nvSpPr>
        <p:spPr bwMode="auto">
          <a:xfrm>
            <a:off x="8115835" y="512699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3" name="TextBox 92">
            <a:extLst>
              <a:ext uri="{FF2B5EF4-FFF2-40B4-BE49-F238E27FC236}">
                <a16:creationId xmlns:a16="http://schemas.microsoft.com/office/drawing/2014/main" id="{F2FA821E-2CBB-9C48-B739-7C939D78F677}"/>
              </a:ext>
            </a:extLst>
          </p:cNvPr>
          <p:cNvSpPr txBox="1"/>
          <p:nvPr/>
        </p:nvSpPr>
        <p:spPr bwMode="auto">
          <a:xfrm>
            <a:off x="8371708" y="512905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94" name="TextBox 93">
            <a:extLst>
              <a:ext uri="{FF2B5EF4-FFF2-40B4-BE49-F238E27FC236}">
                <a16:creationId xmlns:a16="http://schemas.microsoft.com/office/drawing/2014/main" id="{69EB4E5B-0E21-8B4A-A89F-8E37E3CFB1AB}"/>
              </a:ext>
            </a:extLst>
          </p:cNvPr>
          <p:cNvSpPr txBox="1"/>
          <p:nvPr/>
        </p:nvSpPr>
        <p:spPr bwMode="auto">
          <a:xfrm>
            <a:off x="8655836" y="512661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95" name="TextBox 94">
            <a:extLst>
              <a:ext uri="{FF2B5EF4-FFF2-40B4-BE49-F238E27FC236}">
                <a16:creationId xmlns:a16="http://schemas.microsoft.com/office/drawing/2014/main" id="{BE49AB91-DA3A-CE4C-9374-40CF17D47881}"/>
              </a:ext>
            </a:extLst>
          </p:cNvPr>
          <p:cNvSpPr txBox="1"/>
          <p:nvPr/>
        </p:nvSpPr>
        <p:spPr bwMode="auto">
          <a:xfrm>
            <a:off x="8967731" y="512600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96" name="TextBox 95">
            <a:extLst>
              <a:ext uri="{FF2B5EF4-FFF2-40B4-BE49-F238E27FC236}">
                <a16:creationId xmlns:a16="http://schemas.microsoft.com/office/drawing/2014/main" id="{4CBA6BED-261A-534E-B2F7-0A41C9FCC038}"/>
              </a:ext>
            </a:extLst>
          </p:cNvPr>
          <p:cNvSpPr txBox="1"/>
          <p:nvPr/>
        </p:nvSpPr>
        <p:spPr bwMode="auto">
          <a:xfrm>
            <a:off x="9251859" y="512356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97" name="TextBox 96">
            <a:extLst>
              <a:ext uri="{FF2B5EF4-FFF2-40B4-BE49-F238E27FC236}">
                <a16:creationId xmlns:a16="http://schemas.microsoft.com/office/drawing/2014/main" id="{1D6272B3-3CC4-334C-976A-F53BF38AA005}"/>
              </a:ext>
            </a:extLst>
          </p:cNvPr>
          <p:cNvSpPr txBox="1"/>
          <p:nvPr/>
        </p:nvSpPr>
        <p:spPr bwMode="auto">
          <a:xfrm>
            <a:off x="9550910" y="512239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98" name="TextBox 97">
            <a:extLst>
              <a:ext uri="{FF2B5EF4-FFF2-40B4-BE49-F238E27FC236}">
                <a16:creationId xmlns:a16="http://schemas.microsoft.com/office/drawing/2014/main" id="{45F21B83-FE78-F643-8CF0-522958199117}"/>
              </a:ext>
            </a:extLst>
          </p:cNvPr>
          <p:cNvSpPr txBox="1"/>
          <p:nvPr/>
        </p:nvSpPr>
        <p:spPr bwMode="auto">
          <a:xfrm>
            <a:off x="9835038" y="51199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99" name="TextBox 98">
            <a:extLst>
              <a:ext uri="{FF2B5EF4-FFF2-40B4-BE49-F238E27FC236}">
                <a16:creationId xmlns:a16="http://schemas.microsoft.com/office/drawing/2014/main" id="{3B77F2D2-5438-5B4B-B663-8C957B7338D5}"/>
              </a:ext>
            </a:extLst>
          </p:cNvPr>
          <p:cNvSpPr txBox="1"/>
          <p:nvPr/>
        </p:nvSpPr>
        <p:spPr bwMode="auto">
          <a:xfrm>
            <a:off x="10146933" y="511934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00" name="TextBox 99">
            <a:extLst>
              <a:ext uri="{FF2B5EF4-FFF2-40B4-BE49-F238E27FC236}">
                <a16:creationId xmlns:a16="http://schemas.microsoft.com/office/drawing/2014/main" id="{FEAA373A-0804-1A4D-913B-E3419902FEEF}"/>
              </a:ext>
            </a:extLst>
          </p:cNvPr>
          <p:cNvSpPr txBox="1"/>
          <p:nvPr/>
        </p:nvSpPr>
        <p:spPr bwMode="auto">
          <a:xfrm>
            <a:off x="10431061" y="511690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sp>
        <p:nvSpPr>
          <p:cNvPr id="101" name="TextBox 100">
            <a:extLst>
              <a:ext uri="{FF2B5EF4-FFF2-40B4-BE49-F238E27FC236}">
                <a16:creationId xmlns:a16="http://schemas.microsoft.com/office/drawing/2014/main" id="{49887853-016B-5446-846C-96CFDCD940C0}"/>
              </a:ext>
            </a:extLst>
          </p:cNvPr>
          <p:cNvSpPr txBox="1"/>
          <p:nvPr/>
        </p:nvSpPr>
        <p:spPr bwMode="auto">
          <a:xfrm>
            <a:off x="10686745" y="5125707"/>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108</a:t>
            </a:r>
          </a:p>
        </p:txBody>
      </p:sp>
      <p:sp>
        <p:nvSpPr>
          <p:cNvPr id="102" name="TextBox 101">
            <a:extLst>
              <a:ext uri="{FF2B5EF4-FFF2-40B4-BE49-F238E27FC236}">
                <a16:creationId xmlns:a16="http://schemas.microsoft.com/office/drawing/2014/main" id="{D07A6B93-1A4C-1F4B-B5B8-16A2070CCC5E}"/>
              </a:ext>
            </a:extLst>
          </p:cNvPr>
          <p:cNvSpPr txBox="1"/>
          <p:nvPr/>
        </p:nvSpPr>
        <p:spPr bwMode="auto">
          <a:xfrm>
            <a:off x="10970873" y="512326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p>
        </p:txBody>
      </p:sp>
      <p:sp>
        <p:nvSpPr>
          <p:cNvPr id="103" name="TextBox 102">
            <a:extLst>
              <a:ext uri="{FF2B5EF4-FFF2-40B4-BE49-F238E27FC236}">
                <a16:creationId xmlns:a16="http://schemas.microsoft.com/office/drawing/2014/main" id="{2AAE8BD9-607E-0849-AA21-5ABDA1B04253}"/>
              </a:ext>
            </a:extLst>
          </p:cNvPr>
          <p:cNvSpPr txBox="1"/>
          <p:nvPr/>
        </p:nvSpPr>
        <p:spPr bwMode="auto">
          <a:xfrm>
            <a:off x="4189697" y="5128106"/>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18E7DA8B-A4F8-CE4E-9A92-13728A44C18F}"/>
              </a:ext>
            </a:extLst>
          </p:cNvPr>
          <p:cNvSpPr txBox="1"/>
          <p:nvPr/>
        </p:nvSpPr>
        <p:spPr bwMode="auto">
          <a:xfrm>
            <a:off x="4445570" y="513016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105" name="TextBox 104">
            <a:extLst>
              <a:ext uri="{FF2B5EF4-FFF2-40B4-BE49-F238E27FC236}">
                <a16:creationId xmlns:a16="http://schemas.microsoft.com/office/drawing/2014/main" id="{9803247B-F9AB-BC4B-8C32-57B00F6CF6AA}"/>
              </a:ext>
            </a:extLst>
          </p:cNvPr>
          <p:cNvSpPr txBox="1"/>
          <p:nvPr/>
        </p:nvSpPr>
        <p:spPr bwMode="auto">
          <a:xfrm>
            <a:off x="4729698" y="512772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106" name="TextBox 105">
            <a:extLst>
              <a:ext uri="{FF2B5EF4-FFF2-40B4-BE49-F238E27FC236}">
                <a16:creationId xmlns:a16="http://schemas.microsoft.com/office/drawing/2014/main" id="{C5CCB0A2-9099-DC47-9C10-B09437AC23EE}"/>
              </a:ext>
            </a:extLst>
          </p:cNvPr>
          <p:cNvSpPr txBox="1"/>
          <p:nvPr/>
        </p:nvSpPr>
        <p:spPr bwMode="auto">
          <a:xfrm>
            <a:off x="5041593" y="512711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107" name="TextBox 106">
            <a:extLst>
              <a:ext uri="{FF2B5EF4-FFF2-40B4-BE49-F238E27FC236}">
                <a16:creationId xmlns:a16="http://schemas.microsoft.com/office/drawing/2014/main" id="{CE7B3339-A79B-F44F-A8A3-CE386BE1930A}"/>
              </a:ext>
            </a:extLst>
          </p:cNvPr>
          <p:cNvSpPr txBox="1"/>
          <p:nvPr/>
        </p:nvSpPr>
        <p:spPr bwMode="auto">
          <a:xfrm>
            <a:off x="5325721" y="512467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108" name="TextBox 107">
            <a:extLst>
              <a:ext uri="{FF2B5EF4-FFF2-40B4-BE49-F238E27FC236}">
                <a16:creationId xmlns:a16="http://schemas.microsoft.com/office/drawing/2014/main" id="{D9202598-323D-584A-8BD2-C23356640583}"/>
              </a:ext>
            </a:extLst>
          </p:cNvPr>
          <p:cNvSpPr txBox="1"/>
          <p:nvPr/>
        </p:nvSpPr>
        <p:spPr bwMode="auto">
          <a:xfrm>
            <a:off x="5624772" y="5123507"/>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09" name="TextBox 108">
            <a:extLst>
              <a:ext uri="{FF2B5EF4-FFF2-40B4-BE49-F238E27FC236}">
                <a16:creationId xmlns:a16="http://schemas.microsoft.com/office/drawing/2014/main" id="{2624E881-6631-3940-9CE2-A5ABE4BC4B11}"/>
              </a:ext>
            </a:extLst>
          </p:cNvPr>
          <p:cNvSpPr txBox="1"/>
          <p:nvPr/>
        </p:nvSpPr>
        <p:spPr bwMode="auto">
          <a:xfrm>
            <a:off x="5908900" y="512106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72</a:t>
            </a:r>
          </a:p>
        </p:txBody>
      </p:sp>
      <p:sp>
        <p:nvSpPr>
          <p:cNvPr id="110" name="TextBox 109">
            <a:extLst>
              <a:ext uri="{FF2B5EF4-FFF2-40B4-BE49-F238E27FC236}">
                <a16:creationId xmlns:a16="http://schemas.microsoft.com/office/drawing/2014/main" id="{47217D30-27F2-B74E-B046-A466CF0743F9}"/>
              </a:ext>
            </a:extLst>
          </p:cNvPr>
          <p:cNvSpPr txBox="1"/>
          <p:nvPr/>
        </p:nvSpPr>
        <p:spPr bwMode="auto">
          <a:xfrm>
            <a:off x="6220795" y="5120453"/>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84</a:t>
            </a:r>
          </a:p>
        </p:txBody>
      </p:sp>
      <p:sp>
        <p:nvSpPr>
          <p:cNvPr id="111" name="TextBox 110">
            <a:extLst>
              <a:ext uri="{FF2B5EF4-FFF2-40B4-BE49-F238E27FC236}">
                <a16:creationId xmlns:a16="http://schemas.microsoft.com/office/drawing/2014/main" id="{0D8A0207-E880-BB45-9AA0-72FC1166BD6E}"/>
              </a:ext>
            </a:extLst>
          </p:cNvPr>
          <p:cNvSpPr txBox="1"/>
          <p:nvPr/>
        </p:nvSpPr>
        <p:spPr bwMode="auto">
          <a:xfrm>
            <a:off x="6504923" y="511801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96</a:t>
            </a:r>
          </a:p>
        </p:txBody>
      </p:sp>
      <p:sp>
        <p:nvSpPr>
          <p:cNvPr id="112" name="TextBox 111">
            <a:extLst>
              <a:ext uri="{FF2B5EF4-FFF2-40B4-BE49-F238E27FC236}">
                <a16:creationId xmlns:a16="http://schemas.microsoft.com/office/drawing/2014/main" id="{76434D4A-469A-A743-808D-96631A3702B5}"/>
              </a:ext>
            </a:extLst>
          </p:cNvPr>
          <p:cNvSpPr txBox="1"/>
          <p:nvPr/>
        </p:nvSpPr>
        <p:spPr bwMode="auto">
          <a:xfrm>
            <a:off x="6760607" y="5126817"/>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108</a:t>
            </a:r>
          </a:p>
        </p:txBody>
      </p:sp>
      <p:sp>
        <p:nvSpPr>
          <p:cNvPr id="113" name="TextBox 112">
            <a:extLst>
              <a:ext uri="{FF2B5EF4-FFF2-40B4-BE49-F238E27FC236}">
                <a16:creationId xmlns:a16="http://schemas.microsoft.com/office/drawing/2014/main" id="{FAF01B81-2082-6D48-AB4D-71F92769591C}"/>
              </a:ext>
            </a:extLst>
          </p:cNvPr>
          <p:cNvSpPr txBox="1"/>
          <p:nvPr/>
        </p:nvSpPr>
        <p:spPr bwMode="auto">
          <a:xfrm>
            <a:off x="7044735" y="5124379"/>
            <a:ext cx="4203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p>
        </p:txBody>
      </p:sp>
      <p:sp>
        <p:nvSpPr>
          <p:cNvPr id="114" name="Freeform 113">
            <a:extLst>
              <a:ext uri="{FF2B5EF4-FFF2-40B4-BE49-F238E27FC236}">
                <a16:creationId xmlns:a16="http://schemas.microsoft.com/office/drawing/2014/main" id="{FFB31485-3D7B-FB46-8092-3EFE0F06D2E1}"/>
              </a:ext>
            </a:extLst>
          </p:cNvPr>
          <p:cNvSpPr/>
          <p:nvPr/>
        </p:nvSpPr>
        <p:spPr bwMode="auto">
          <a:xfrm>
            <a:off x="8235950" y="1769785"/>
            <a:ext cx="2838450" cy="1689100"/>
          </a:xfrm>
          <a:custGeom>
            <a:avLst/>
            <a:gdLst>
              <a:gd name="connsiteX0" fmla="*/ 0 w 2838450"/>
              <a:gd name="connsiteY0" fmla="*/ 0 h 1689100"/>
              <a:gd name="connsiteX1" fmla="*/ 31750 w 2838450"/>
              <a:gd name="connsiteY1" fmla="*/ 0 h 1689100"/>
              <a:gd name="connsiteX2" fmla="*/ 31750 w 2838450"/>
              <a:gd name="connsiteY2" fmla="*/ 127000 h 1689100"/>
              <a:gd name="connsiteX3" fmla="*/ 107950 w 2838450"/>
              <a:gd name="connsiteY3" fmla="*/ 127000 h 1689100"/>
              <a:gd name="connsiteX4" fmla="*/ 107950 w 2838450"/>
              <a:gd name="connsiteY4" fmla="*/ 215900 h 1689100"/>
              <a:gd name="connsiteX5" fmla="*/ 155575 w 2838450"/>
              <a:gd name="connsiteY5" fmla="*/ 215900 h 1689100"/>
              <a:gd name="connsiteX6" fmla="*/ 155575 w 2838450"/>
              <a:gd name="connsiteY6" fmla="*/ 384175 h 1689100"/>
              <a:gd name="connsiteX7" fmla="*/ 200025 w 2838450"/>
              <a:gd name="connsiteY7" fmla="*/ 384175 h 1689100"/>
              <a:gd name="connsiteX8" fmla="*/ 200025 w 2838450"/>
              <a:gd name="connsiteY8" fmla="*/ 558800 h 1689100"/>
              <a:gd name="connsiteX9" fmla="*/ 200025 w 2838450"/>
              <a:gd name="connsiteY9" fmla="*/ 558800 h 1689100"/>
              <a:gd name="connsiteX10" fmla="*/ 200025 w 2838450"/>
              <a:gd name="connsiteY10" fmla="*/ 638175 h 1689100"/>
              <a:gd name="connsiteX11" fmla="*/ 228600 w 2838450"/>
              <a:gd name="connsiteY11" fmla="*/ 638175 h 1689100"/>
              <a:gd name="connsiteX12" fmla="*/ 228600 w 2838450"/>
              <a:gd name="connsiteY12" fmla="*/ 638175 h 1689100"/>
              <a:gd name="connsiteX13" fmla="*/ 228600 w 2838450"/>
              <a:gd name="connsiteY13" fmla="*/ 708025 h 1689100"/>
              <a:gd name="connsiteX14" fmla="*/ 269875 w 2838450"/>
              <a:gd name="connsiteY14" fmla="*/ 708025 h 1689100"/>
              <a:gd name="connsiteX15" fmla="*/ 269875 w 2838450"/>
              <a:gd name="connsiteY15" fmla="*/ 749300 h 1689100"/>
              <a:gd name="connsiteX16" fmla="*/ 330200 w 2838450"/>
              <a:gd name="connsiteY16" fmla="*/ 749300 h 1689100"/>
              <a:gd name="connsiteX17" fmla="*/ 330200 w 2838450"/>
              <a:gd name="connsiteY17" fmla="*/ 838200 h 1689100"/>
              <a:gd name="connsiteX18" fmla="*/ 361950 w 2838450"/>
              <a:gd name="connsiteY18" fmla="*/ 838200 h 1689100"/>
              <a:gd name="connsiteX19" fmla="*/ 361950 w 2838450"/>
              <a:gd name="connsiteY19" fmla="*/ 892175 h 1689100"/>
              <a:gd name="connsiteX20" fmla="*/ 425450 w 2838450"/>
              <a:gd name="connsiteY20" fmla="*/ 892175 h 1689100"/>
              <a:gd name="connsiteX21" fmla="*/ 425450 w 2838450"/>
              <a:gd name="connsiteY21" fmla="*/ 949325 h 1689100"/>
              <a:gd name="connsiteX22" fmla="*/ 488950 w 2838450"/>
              <a:gd name="connsiteY22" fmla="*/ 949325 h 1689100"/>
              <a:gd name="connsiteX23" fmla="*/ 488950 w 2838450"/>
              <a:gd name="connsiteY23" fmla="*/ 949325 h 1689100"/>
              <a:gd name="connsiteX24" fmla="*/ 488950 w 2838450"/>
              <a:gd name="connsiteY24" fmla="*/ 984250 h 1689100"/>
              <a:gd name="connsiteX25" fmla="*/ 552450 w 2838450"/>
              <a:gd name="connsiteY25" fmla="*/ 984250 h 1689100"/>
              <a:gd name="connsiteX26" fmla="*/ 552450 w 2838450"/>
              <a:gd name="connsiteY26" fmla="*/ 1031875 h 1689100"/>
              <a:gd name="connsiteX27" fmla="*/ 603250 w 2838450"/>
              <a:gd name="connsiteY27" fmla="*/ 1031875 h 1689100"/>
              <a:gd name="connsiteX28" fmla="*/ 603250 w 2838450"/>
              <a:gd name="connsiteY28" fmla="*/ 1079500 h 1689100"/>
              <a:gd name="connsiteX29" fmla="*/ 688975 w 2838450"/>
              <a:gd name="connsiteY29" fmla="*/ 1079500 h 1689100"/>
              <a:gd name="connsiteX30" fmla="*/ 688975 w 2838450"/>
              <a:gd name="connsiteY30" fmla="*/ 1114425 h 1689100"/>
              <a:gd name="connsiteX31" fmla="*/ 885825 w 2838450"/>
              <a:gd name="connsiteY31" fmla="*/ 1114425 h 1689100"/>
              <a:gd name="connsiteX32" fmla="*/ 885825 w 2838450"/>
              <a:gd name="connsiteY32" fmla="*/ 1158875 h 1689100"/>
              <a:gd name="connsiteX33" fmla="*/ 949325 w 2838450"/>
              <a:gd name="connsiteY33" fmla="*/ 1158875 h 1689100"/>
              <a:gd name="connsiteX34" fmla="*/ 949325 w 2838450"/>
              <a:gd name="connsiteY34" fmla="*/ 1187450 h 1689100"/>
              <a:gd name="connsiteX35" fmla="*/ 1123950 w 2838450"/>
              <a:gd name="connsiteY35" fmla="*/ 1187450 h 1689100"/>
              <a:gd name="connsiteX36" fmla="*/ 1123950 w 2838450"/>
              <a:gd name="connsiteY36" fmla="*/ 1228725 h 1689100"/>
              <a:gd name="connsiteX37" fmla="*/ 1152525 w 2838450"/>
              <a:gd name="connsiteY37" fmla="*/ 1228725 h 1689100"/>
              <a:gd name="connsiteX38" fmla="*/ 1152525 w 2838450"/>
              <a:gd name="connsiteY38" fmla="*/ 1270000 h 1689100"/>
              <a:gd name="connsiteX39" fmla="*/ 1225550 w 2838450"/>
              <a:gd name="connsiteY39" fmla="*/ 1270000 h 1689100"/>
              <a:gd name="connsiteX40" fmla="*/ 1225550 w 2838450"/>
              <a:gd name="connsiteY40" fmla="*/ 1346200 h 1689100"/>
              <a:gd name="connsiteX41" fmla="*/ 1333500 w 2838450"/>
              <a:gd name="connsiteY41" fmla="*/ 1346200 h 1689100"/>
              <a:gd name="connsiteX42" fmla="*/ 1333500 w 2838450"/>
              <a:gd name="connsiteY42" fmla="*/ 1397000 h 1689100"/>
              <a:gd name="connsiteX43" fmla="*/ 1390650 w 2838450"/>
              <a:gd name="connsiteY43" fmla="*/ 1397000 h 1689100"/>
              <a:gd name="connsiteX44" fmla="*/ 1390650 w 2838450"/>
              <a:gd name="connsiteY44" fmla="*/ 1431925 h 1689100"/>
              <a:gd name="connsiteX45" fmla="*/ 1485900 w 2838450"/>
              <a:gd name="connsiteY45" fmla="*/ 1431925 h 1689100"/>
              <a:gd name="connsiteX46" fmla="*/ 1485900 w 2838450"/>
              <a:gd name="connsiteY46" fmla="*/ 1476375 h 1689100"/>
              <a:gd name="connsiteX47" fmla="*/ 1606550 w 2838450"/>
              <a:gd name="connsiteY47" fmla="*/ 1476375 h 1689100"/>
              <a:gd name="connsiteX48" fmla="*/ 1606550 w 2838450"/>
              <a:gd name="connsiteY48" fmla="*/ 1536700 h 1689100"/>
              <a:gd name="connsiteX49" fmla="*/ 1689100 w 2838450"/>
              <a:gd name="connsiteY49" fmla="*/ 1536700 h 1689100"/>
              <a:gd name="connsiteX50" fmla="*/ 1689100 w 2838450"/>
              <a:gd name="connsiteY50" fmla="*/ 1584325 h 1689100"/>
              <a:gd name="connsiteX51" fmla="*/ 2174875 w 2838450"/>
              <a:gd name="connsiteY51" fmla="*/ 1584325 h 1689100"/>
              <a:gd name="connsiteX52" fmla="*/ 2174875 w 2838450"/>
              <a:gd name="connsiteY52" fmla="*/ 1689100 h 1689100"/>
              <a:gd name="connsiteX53" fmla="*/ 2838450 w 2838450"/>
              <a:gd name="connsiteY53" fmla="*/ 1689100 h 168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838450" h="1689100">
                <a:moveTo>
                  <a:pt x="0" y="0"/>
                </a:moveTo>
                <a:lnTo>
                  <a:pt x="31750" y="0"/>
                </a:lnTo>
                <a:lnTo>
                  <a:pt x="31750" y="127000"/>
                </a:lnTo>
                <a:lnTo>
                  <a:pt x="107950" y="127000"/>
                </a:lnTo>
                <a:lnTo>
                  <a:pt x="107950" y="215900"/>
                </a:lnTo>
                <a:lnTo>
                  <a:pt x="155575" y="215900"/>
                </a:lnTo>
                <a:lnTo>
                  <a:pt x="155575" y="384175"/>
                </a:lnTo>
                <a:lnTo>
                  <a:pt x="200025" y="384175"/>
                </a:lnTo>
                <a:lnTo>
                  <a:pt x="200025" y="558800"/>
                </a:lnTo>
                <a:lnTo>
                  <a:pt x="200025" y="558800"/>
                </a:lnTo>
                <a:lnTo>
                  <a:pt x="200025" y="638175"/>
                </a:lnTo>
                <a:lnTo>
                  <a:pt x="228600" y="638175"/>
                </a:lnTo>
                <a:lnTo>
                  <a:pt x="228600" y="638175"/>
                </a:lnTo>
                <a:lnTo>
                  <a:pt x="228600" y="708025"/>
                </a:lnTo>
                <a:lnTo>
                  <a:pt x="269875" y="708025"/>
                </a:lnTo>
                <a:lnTo>
                  <a:pt x="269875" y="749300"/>
                </a:lnTo>
                <a:lnTo>
                  <a:pt x="330200" y="749300"/>
                </a:lnTo>
                <a:lnTo>
                  <a:pt x="330200" y="838200"/>
                </a:lnTo>
                <a:lnTo>
                  <a:pt x="361950" y="838200"/>
                </a:lnTo>
                <a:lnTo>
                  <a:pt x="361950" y="892175"/>
                </a:lnTo>
                <a:lnTo>
                  <a:pt x="425450" y="892175"/>
                </a:lnTo>
                <a:lnTo>
                  <a:pt x="425450" y="949325"/>
                </a:lnTo>
                <a:lnTo>
                  <a:pt x="488950" y="949325"/>
                </a:lnTo>
                <a:lnTo>
                  <a:pt x="488950" y="949325"/>
                </a:lnTo>
                <a:lnTo>
                  <a:pt x="488950" y="984250"/>
                </a:lnTo>
                <a:lnTo>
                  <a:pt x="552450" y="984250"/>
                </a:lnTo>
                <a:lnTo>
                  <a:pt x="552450" y="1031875"/>
                </a:lnTo>
                <a:lnTo>
                  <a:pt x="603250" y="1031875"/>
                </a:lnTo>
                <a:lnTo>
                  <a:pt x="603250" y="1079500"/>
                </a:lnTo>
                <a:lnTo>
                  <a:pt x="688975" y="1079500"/>
                </a:lnTo>
                <a:lnTo>
                  <a:pt x="688975" y="1114425"/>
                </a:lnTo>
                <a:lnTo>
                  <a:pt x="885825" y="1114425"/>
                </a:lnTo>
                <a:lnTo>
                  <a:pt x="885825" y="1158875"/>
                </a:lnTo>
                <a:lnTo>
                  <a:pt x="949325" y="1158875"/>
                </a:lnTo>
                <a:lnTo>
                  <a:pt x="949325" y="1187450"/>
                </a:lnTo>
                <a:lnTo>
                  <a:pt x="1123950" y="1187450"/>
                </a:lnTo>
                <a:lnTo>
                  <a:pt x="1123950" y="1228725"/>
                </a:lnTo>
                <a:lnTo>
                  <a:pt x="1152525" y="1228725"/>
                </a:lnTo>
                <a:lnTo>
                  <a:pt x="1152525" y="1270000"/>
                </a:lnTo>
                <a:lnTo>
                  <a:pt x="1225550" y="1270000"/>
                </a:lnTo>
                <a:lnTo>
                  <a:pt x="1225550" y="1346200"/>
                </a:lnTo>
                <a:lnTo>
                  <a:pt x="1333500" y="1346200"/>
                </a:lnTo>
                <a:lnTo>
                  <a:pt x="1333500" y="1397000"/>
                </a:lnTo>
                <a:lnTo>
                  <a:pt x="1390650" y="1397000"/>
                </a:lnTo>
                <a:lnTo>
                  <a:pt x="1390650" y="1431925"/>
                </a:lnTo>
                <a:lnTo>
                  <a:pt x="1485900" y="1431925"/>
                </a:lnTo>
                <a:lnTo>
                  <a:pt x="1485900" y="1476375"/>
                </a:lnTo>
                <a:lnTo>
                  <a:pt x="1606550" y="1476375"/>
                </a:lnTo>
                <a:lnTo>
                  <a:pt x="1606550" y="1536700"/>
                </a:lnTo>
                <a:lnTo>
                  <a:pt x="1689100" y="1536700"/>
                </a:lnTo>
                <a:lnTo>
                  <a:pt x="1689100" y="1584325"/>
                </a:lnTo>
                <a:lnTo>
                  <a:pt x="2174875" y="1584325"/>
                </a:lnTo>
                <a:lnTo>
                  <a:pt x="2174875" y="1689100"/>
                </a:lnTo>
                <a:lnTo>
                  <a:pt x="2838450" y="1689100"/>
                </a:lnTo>
              </a:path>
            </a:pathLst>
          </a:custGeom>
          <a:noFill/>
          <a:ln w="28575">
            <a:solidFill>
              <a:schemeClr val="accent1"/>
            </a:solidFill>
            <a:miter lim="800000"/>
            <a:headEnd/>
            <a:tailEnd/>
          </a:ln>
        </p:spPr>
        <p:txBody>
          <a:bodyPr rtlCol="0" anchor="ctr"/>
          <a:lstStyle/>
          <a:p>
            <a:pPr algn="ctr"/>
            <a:endParaRPr lang="en-US" dirty="0"/>
          </a:p>
        </p:txBody>
      </p:sp>
      <p:sp>
        <p:nvSpPr>
          <p:cNvPr id="115" name="Freeform 114">
            <a:extLst>
              <a:ext uri="{FF2B5EF4-FFF2-40B4-BE49-F238E27FC236}">
                <a16:creationId xmlns:a16="http://schemas.microsoft.com/office/drawing/2014/main" id="{378876E0-815D-B34D-8090-4A01BB155795}"/>
              </a:ext>
            </a:extLst>
          </p:cNvPr>
          <p:cNvSpPr/>
          <p:nvPr/>
        </p:nvSpPr>
        <p:spPr bwMode="auto">
          <a:xfrm>
            <a:off x="4305300" y="1690410"/>
            <a:ext cx="2981325" cy="1657350"/>
          </a:xfrm>
          <a:custGeom>
            <a:avLst/>
            <a:gdLst>
              <a:gd name="connsiteX0" fmla="*/ 0 w 2981325"/>
              <a:gd name="connsiteY0" fmla="*/ 0 h 1657350"/>
              <a:gd name="connsiteX1" fmla="*/ 34925 w 2981325"/>
              <a:gd name="connsiteY1" fmla="*/ 0 h 1657350"/>
              <a:gd name="connsiteX2" fmla="*/ 34925 w 2981325"/>
              <a:gd name="connsiteY2" fmla="*/ 69850 h 1657350"/>
              <a:gd name="connsiteX3" fmla="*/ 82550 w 2981325"/>
              <a:gd name="connsiteY3" fmla="*/ 69850 h 1657350"/>
              <a:gd name="connsiteX4" fmla="*/ 82550 w 2981325"/>
              <a:gd name="connsiteY4" fmla="*/ 107950 h 1657350"/>
              <a:gd name="connsiteX5" fmla="*/ 114300 w 2981325"/>
              <a:gd name="connsiteY5" fmla="*/ 107950 h 1657350"/>
              <a:gd name="connsiteX6" fmla="*/ 114300 w 2981325"/>
              <a:gd name="connsiteY6" fmla="*/ 203200 h 1657350"/>
              <a:gd name="connsiteX7" fmla="*/ 155575 w 2981325"/>
              <a:gd name="connsiteY7" fmla="*/ 203200 h 1657350"/>
              <a:gd name="connsiteX8" fmla="*/ 155575 w 2981325"/>
              <a:gd name="connsiteY8" fmla="*/ 381000 h 1657350"/>
              <a:gd name="connsiteX9" fmla="*/ 206375 w 2981325"/>
              <a:gd name="connsiteY9" fmla="*/ 381000 h 1657350"/>
              <a:gd name="connsiteX10" fmla="*/ 206375 w 2981325"/>
              <a:gd name="connsiteY10" fmla="*/ 469900 h 1657350"/>
              <a:gd name="connsiteX11" fmla="*/ 238125 w 2981325"/>
              <a:gd name="connsiteY11" fmla="*/ 469900 h 1657350"/>
              <a:gd name="connsiteX12" fmla="*/ 238125 w 2981325"/>
              <a:gd name="connsiteY12" fmla="*/ 555625 h 1657350"/>
              <a:gd name="connsiteX13" fmla="*/ 266700 w 2981325"/>
              <a:gd name="connsiteY13" fmla="*/ 555625 h 1657350"/>
              <a:gd name="connsiteX14" fmla="*/ 266700 w 2981325"/>
              <a:gd name="connsiteY14" fmla="*/ 609600 h 1657350"/>
              <a:gd name="connsiteX15" fmla="*/ 327025 w 2981325"/>
              <a:gd name="connsiteY15" fmla="*/ 609600 h 1657350"/>
              <a:gd name="connsiteX16" fmla="*/ 327025 w 2981325"/>
              <a:gd name="connsiteY16" fmla="*/ 679450 h 1657350"/>
              <a:gd name="connsiteX17" fmla="*/ 381000 w 2981325"/>
              <a:gd name="connsiteY17" fmla="*/ 679450 h 1657350"/>
              <a:gd name="connsiteX18" fmla="*/ 381000 w 2981325"/>
              <a:gd name="connsiteY18" fmla="*/ 711200 h 1657350"/>
              <a:gd name="connsiteX19" fmla="*/ 381000 w 2981325"/>
              <a:gd name="connsiteY19" fmla="*/ 736600 h 1657350"/>
              <a:gd name="connsiteX20" fmla="*/ 422275 w 2981325"/>
              <a:gd name="connsiteY20" fmla="*/ 736600 h 1657350"/>
              <a:gd name="connsiteX21" fmla="*/ 422275 w 2981325"/>
              <a:gd name="connsiteY21" fmla="*/ 784225 h 1657350"/>
              <a:gd name="connsiteX22" fmla="*/ 482600 w 2981325"/>
              <a:gd name="connsiteY22" fmla="*/ 784225 h 1657350"/>
              <a:gd name="connsiteX23" fmla="*/ 482600 w 2981325"/>
              <a:gd name="connsiteY23" fmla="*/ 831850 h 1657350"/>
              <a:gd name="connsiteX24" fmla="*/ 542925 w 2981325"/>
              <a:gd name="connsiteY24" fmla="*/ 831850 h 1657350"/>
              <a:gd name="connsiteX25" fmla="*/ 542925 w 2981325"/>
              <a:gd name="connsiteY25" fmla="*/ 876300 h 1657350"/>
              <a:gd name="connsiteX26" fmla="*/ 603250 w 2981325"/>
              <a:gd name="connsiteY26" fmla="*/ 876300 h 1657350"/>
              <a:gd name="connsiteX27" fmla="*/ 603250 w 2981325"/>
              <a:gd name="connsiteY27" fmla="*/ 904875 h 1657350"/>
              <a:gd name="connsiteX28" fmla="*/ 704850 w 2981325"/>
              <a:gd name="connsiteY28" fmla="*/ 904875 h 1657350"/>
              <a:gd name="connsiteX29" fmla="*/ 704850 w 2981325"/>
              <a:gd name="connsiteY29" fmla="*/ 936625 h 1657350"/>
              <a:gd name="connsiteX30" fmla="*/ 815975 w 2981325"/>
              <a:gd name="connsiteY30" fmla="*/ 936625 h 1657350"/>
              <a:gd name="connsiteX31" fmla="*/ 815975 w 2981325"/>
              <a:gd name="connsiteY31" fmla="*/ 936625 h 1657350"/>
              <a:gd name="connsiteX32" fmla="*/ 815975 w 2981325"/>
              <a:gd name="connsiteY32" fmla="*/ 962025 h 1657350"/>
              <a:gd name="connsiteX33" fmla="*/ 889000 w 2981325"/>
              <a:gd name="connsiteY33" fmla="*/ 962025 h 1657350"/>
              <a:gd name="connsiteX34" fmla="*/ 889000 w 2981325"/>
              <a:gd name="connsiteY34" fmla="*/ 1000125 h 1657350"/>
              <a:gd name="connsiteX35" fmla="*/ 1063625 w 2981325"/>
              <a:gd name="connsiteY35" fmla="*/ 1000125 h 1657350"/>
              <a:gd name="connsiteX36" fmla="*/ 1063625 w 2981325"/>
              <a:gd name="connsiteY36" fmla="*/ 1041400 h 1657350"/>
              <a:gd name="connsiteX37" fmla="*/ 1123950 w 2981325"/>
              <a:gd name="connsiteY37" fmla="*/ 1041400 h 1657350"/>
              <a:gd name="connsiteX38" fmla="*/ 1123950 w 2981325"/>
              <a:gd name="connsiteY38" fmla="*/ 1073150 h 1657350"/>
              <a:gd name="connsiteX39" fmla="*/ 1168400 w 2981325"/>
              <a:gd name="connsiteY39" fmla="*/ 1073150 h 1657350"/>
              <a:gd name="connsiteX40" fmla="*/ 1168400 w 2981325"/>
              <a:gd name="connsiteY40" fmla="*/ 1114425 h 1657350"/>
              <a:gd name="connsiteX41" fmla="*/ 1241425 w 2981325"/>
              <a:gd name="connsiteY41" fmla="*/ 1114425 h 1657350"/>
              <a:gd name="connsiteX42" fmla="*/ 1241425 w 2981325"/>
              <a:gd name="connsiteY42" fmla="*/ 1152525 h 1657350"/>
              <a:gd name="connsiteX43" fmla="*/ 1308100 w 2981325"/>
              <a:gd name="connsiteY43" fmla="*/ 1152525 h 1657350"/>
              <a:gd name="connsiteX44" fmla="*/ 1308100 w 2981325"/>
              <a:gd name="connsiteY44" fmla="*/ 1190625 h 1657350"/>
              <a:gd name="connsiteX45" fmla="*/ 1412875 w 2981325"/>
              <a:gd name="connsiteY45" fmla="*/ 1190625 h 1657350"/>
              <a:gd name="connsiteX46" fmla="*/ 1412875 w 2981325"/>
              <a:gd name="connsiteY46" fmla="*/ 1225550 h 1657350"/>
              <a:gd name="connsiteX47" fmla="*/ 1485900 w 2981325"/>
              <a:gd name="connsiteY47" fmla="*/ 1225550 h 1657350"/>
              <a:gd name="connsiteX48" fmla="*/ 1485900 w 2981325"/>
              <a:gd name="connsiteY48" fmla="*/ 1257300 h 1657350"/>
              <a:gd name="connsiteX49" fmla="*/ 1679575 w 2981325"/>
              <a:gd name="connsiteY49" fmla="*/ 1257300 h 1657350"/>
              <a:gd name="connsiteX50" fmla="*/ 1679575 w 2981325"/>
              <a:gd name="connsiteY50" fmla="*/ 1301750 h 1657350"/>
              <a:gd name="connsiteX51" fmla="*/ 1749425 w 2981325"/>
              <a:gd name="connsiteY51" fmla="*/ 1301750 h 1657350"/>
              <a:gd name="connsiteX52" fmla="*/ 1749425 w 2981325"/>
              <a:gd name="connsiteY52" fmla="*/ 1343025 h 1657350"/>
              <a:gd name="connsiteX53" fmla="*/ 1800225 w 2981325"/>
              <a:gd name="connsiteY53" fmla="*/ 1343025 h 1657350"/>
              <a:gd name="connsiteX54" fmla="*/ 1800225 w 2981325"/>
              <a:gd name="connsiteY54" fmla="*/ 1374775 h 1657350"/>
              <a:gd name="connsiteX55" fmla="*/ 1905000 w 2981325"/>
              <a:gd name="connsiteY55" fmla="*/ 1374775 h 1657350"/>
              <a:gd name="connsiteX56" fmla="*/ 1905000 w 2981325"/>
              <a:gd name="connsiteY56" fmla="*/ 1400175 h 1657350"/>
              <a:gd name="connsiteX57" fmla="*/ 2070100 w 2981325"/>
              <a:gd name="connsiteY57" fmla="*/ 1400175 h 1657350"/>
              <a:gd name="connsiteX58" fmla="*/ 2070100 w 2981325"/>
              <a:gd name="connsiteY58" fmla="*/ 1431925 h 1657350"/>
              <a:gd name="connsiteX59" fmla="*/ 2178050 w 2981325"/>
              <a:gd name="connsiteY59" fmla="*/ 1431925 h 1657350"/>
              <a:gd name="connsiteX60" fmla="*/ 2178050 w 2981325"/>
              <a:gd name="connsiteY60" fmla="*/ 1514475 h 1657350"/>
              <a:gd name="connsiteX61" fmla="*/ 2362200 w 2981325"/>
              <a:gd name="connsiteY61" fmla="*/ 1514475 h 1657350"/>
              <a:gd name="connsiteX62" fmla="*/ 2362200 w 2981325"/>
              <a:gd name="connsiteY62" fmla="*/ 1584325 h 1657350"/>
              <a:gd name="connsiteX63" fmla="*/ 2441575 w 2981325"/>
              <a:gd name="connsiteY63" fmla="*/ 1584325 h 1657350"/>
              <a:gd name="connsiteX64" fmla="*/ 2441575 w 2981325"/>
              <a:gd name="connsiteY64" fmla="*/ 1657350 h 1657350"/>
              <a:gd name="connsiteX65" fmla="*/ 2981325 w 2981325"/>
              <a:gd name="connsiteY65" fmla="*/ 1657350 h 1657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981325" h="1657350">
                <a:moveTo>
                  <a:pt x="0" y="0"/>
                </a:moveTo>
                <a:lnTo>
                  <a:pt x="34925" y="0"/>
                </a:lnTo>
                <a:lnTo>
                  <a:pt x="34925" y="69850"/>
                </a:lnTo>
                <a:lnTo>
                  <a:pt x="82550" y="69850"/>
                </a:lnTo>
                <a:lnTo>
                  <a:pt x="82550" y="107950"/>
                </a:lnTo>
                <a:lnTo>
                  <a:pt x="114300" y="107950"/>
                </a:lnTo>
                <a:lnTo>
                  <a:pt x="114300" y="203200"/>
                </a:lnTo>
                <a:lnTo>
                  <a:pt x="155575" y="203200"/>
                </a:lnTo>
                <a:lnTo>
                  <a:pt x="155575" y="381000"/>
                </a:lnTo>
                <a:lnTo>
                  <a:pt x="206375" y="381000"/>
                </a:lnTo>
                <a:lnTo>
                  <a:pt x="206375" y="469900"/>
                </a:lnTo>
                <a:lnTo>
                  <a:pt x="238125" y="469900"/>
                </a:lnTo>
                <a:lnTo>
                  <a:pt x="238125" y="555625"/>
                </a:lnTo>
                <a:lnTo>
                  <a:pt x="266700" y="555625"/>
                </a:lnTo>
                <a:lnTo>
                  <a:pt x="266700" y="609600"/>
                </a:lnTo>
                <a:lnTo>
                  <a:pt x="327025" y="609600"/>
                </a:lnTo>
                <a:lnTo>
                  <a:pt x="327025" y="679450"/>
                </a:lnTo>
                <a:lnTo>
                  <a:pt x="381000" y="679450"/>
                </a:lnTo>
                <a:lnTo>
                  <a:pt x="381000" y="711200"/>
                </a:lnTo>
                <a:lnTo>
                  <a:pt x="381000" y="736600"/>
                </a:lnTo>
                <a:lnTo>
                  <a:pt x="422275" y="736600"/>
                </a:lnTo>
                <a:lnTo>
                  <a:pt x="422275" y="784225"/>
                </a:lnTo>
                <a:lnTo>
                  <a:pt x="482600" y="784225"/>
                </a:lnTo>
                <a:lnTo>
                  <a:pt x="482600" y="831850"/>
                </a:lnTo>
                <a:lnTo>
                  <a:pt x="542925" y="831850"/>
                </a:lnTo>
                <a:lnTo>
                  <a:pt x="542925" y="876300"/>
                </a:lnTo>
                <a:lnTo>
                  <a:pt x="603250" y="876300"/>
                </a:lnTo>
                <a:lnTo>
                  <a:pt x="603250" y="904875"/>
                </a:lnTo>
                <a:lnTo>
                  <a:pt x="704850" y="904875"/>
                </a:lnTo>
                <a:lnTo>
                  <a:pt x="704850" y="936625"/>
                </a:lnTo>
                <a:lnTo>
                  <a:pt x="815975" y="936625"/>
                </a:lnTo>
                <a:lnTo>
                  <a:pt x="815975" y="936625"/>
                </a:lnTo>
                <a:lnTo>
                  <a:pt x="815975" y="962025"/>
                </a:lnTo>
                <a:lnTo>
                  <a:pt x="889000" y="962025"/>
                </a:lnTo>
                <a:lnTo>
                  <a:pt x="889000" y="1000125"/>
                </a:lnTo>
                <a:lnTo>
                  <a:pt x="1063625" y="1000125"/>
                </a:lnTo>
                <a:lnTo>
                  <a:pt x="1063625" y="1041400"/>
                </a:lnTo>
                <a:lnTo>
                  <a:pt x="1123950" y="1041400"/>
                </a:lnTo>
                <a:lnTo>
                  <a:pt x="1123950" y="1073150"/>
                </a:lnTo>
                <a:lnTo>
                  <a:pt x="1168400" y="1073150"/>
                </a:lnTo>
                <a:lnTo>
                  <a:pt x="1168400" y="1114425"/>
                </a:lnTo>
                <a:lnTo>
                  <a:pt x="1241425" y="1114425"/>
                </a:lnTo>
                <a:lnTo>
                  <a:pt x="1241425" y="1152525"/>
                </a:lnTo>
                <a:lnTo>
                  <a:pt x="1308100" y="1152525"/>
                </a:lnTo>
                <a:lnTo>
                  <a:pt x="1308100" y="1190625"/>
                </a:lnTo>
                <a:lnTo>
                  <a:pt x="1412875" y="1190625"/>
                </a:lnTo>
                <a:lnTo>
                  <a:pt x="1412875" y="1225550"/>
                </a:lnTo>
                <a:lnTo>
                  <a:pt x="1485900" y="1225550"/>
                </a:lnTo>
                <a:lnTo>
                  <a:pt x="1485900" y="1257300"/>
                </a:lnTo>
                <a:lnTo>
                  <a:pt x="1679575" y="1257300"/>
                </a:lnTo>
                <a:lnTo>
                  <a:pt x="1679575" y="1301750"/>
                </a:lnTo>
                <a:lnTo>
                  <a:pt x="1749425" y="1301750"/>
                </a:lnTo>
                <a:lnTo>
                  <a:pt x="1749425" y="1343025"/>
                </a:lnTo>
                <a:lnTo>
                  <a:pt x="1800225" y="1343025"/>
                </a:lnTo>
                <a:lnTo>
                  <a:pt x="1800225" y="1374775"/>
                </a:lnTo>
                <a:lnTo>
                  <a:pt x="1905000" y="1374775"/>
                </a:lnTo>
                <a:lnTo>
                  <a:pt x="1905000" y="1400175"/>
                </a:lnTo>
                <a:lnTo>
                  <a:pt x="2070100" y="1400175"/>
                </a:lnTo>
                <a:lnTo>
                  <a:pt x="2070100" y="1431925"/>
                </a:lnTo>
                <a:lnTo>
                  <a:pt x="2178050" y="1431925"/>
                </a:lnTo>
                <a:lnTo>
                  <a:pt x="2178050" y="1514475"/>
                </a:lnTo>
                <a:lnTo>
                  <a:pt x="2362200" y="1514475"/>
                </a:lnTo>
                <a:lnTo>
                  <a:pt x="2362200" y="1584325"/>
                </a:lnTo>
                <a:lnTo>
                  <a:pt x="2441575" y="1584325"/>
                </a:lnTo>
                <a:lnTo>
                  <a:pt x="2441575" y="1657350"/>
                </a:lnTo>
                <a:lnTo>
                  <a:pt x="2981325" y="1657350"/>
                </a:lnTo>
              </a:path>
            </a:pathLst>
          </a:custGeom>
          <a:noFill/>
          <a:ln w="28575">
            <a:solidFill>
              <a:schemeClr val="accent1"/>
            </a:solidFill>
            <a:miter lim="800000"/>
            <a:headEnd/>
            <a:tailEnd/>
          </a:ln>
        </p:spPr>
        <p:txBody>
          <a:bodyPr rtlCol="0" anchor="ctr"/>
          <a:lstStyle/>
          <a:p>
            <a:pPr algn="ctr"/>
            <a:endParaRPr lang="en-US" dirty="0"/>
          </a:p>
        </p:txBody>
      </p:sp>
      <p:sp>
        <p:nvSpPr>
          <p:cNvPr id="116" name="Freeform 115">
            <a:extLst>
              <a:ext uri="{FF2B5EF4-FFF2-40B4-BE49-F238E27FC236}">
                <a16:creationId xmlns:a16="http://schemas.microsoft.com/office/drawing/2014/main" id="{14550CC7-D0CD-304C-9E69-4F30F2C8DCF1}"/>
              </a:ext>
            </a:extLst>
          </p:cNvPr>
          <p:cNvSpPr/>
          <p:nvPr/>
        </p:nvSpPr>
        <p:spPr bwMode="auto">
          <a:xfrm>
            <a:off x="4298950" y="1693585"/>
            <a:ext cx="2867025" cy="1692275"/>
          </a:xfrm>
          <a:custGeom>
            <a:avLst/>
            <a:gdLst>
              <a:gd name="connsiteX0" fmla="*/ 0 w 2867025"/>
              <a:gd name="connsiteY0" fmla="*/ 0 h 1692275"/>
              <a:gd name="connsiteX1" fmla="*/ 53975 w 2867025"/>
              <a:gd name="connsiteY1" fmla="*/ 0 h 1692275"/>
              <a:gd name="connsiteX2" fmla="*/ 53975 w 2867025"/>
              <a:gd name="connsiteY2" fmla="*/ 120650 h 1692275"/>
              <a:gd name="connsiteX3" fmla="*/ 114300 w 2867025"/>
              <a:gd name="connsiteY3" fmla="*/ 120650 h 1692275"/>
              <a:gd name="connsiteX4" fmla="*/ 114300 w 2867025"/>
              <a:gd name="connsiteY4" fmla="*/ 222250 h 1692275"/>
              <a:gd name="connsiteX5" fmla="*/ 149225 w 2867025"/>
              <a:gd name="connsiteY5" fmla="*/ 222250 h 1692275"/>
              <a:gd name="connsiteX6" fmla="*/ 149225 w 2867025"/>
              <a:gd name="connsiteY6" fmla="*/ 304800 h 1692275"/>
              <a:gd name="connsiteX7" fmla="*/ 190500 w 2867025"/>
              <a:gd name="connsiteY7" fmla="*/ 304800 h 1692275"/>
              <a:gd name="connsiteX8" fmla="*/ 190500 w 2867025"/>
              <a:gd name="connsiteY8" fmla="*/ 384175 h 1692275"/>
              <a:gd name="connsiteX9" fmla="*/ 234950 w 2867025"/>
              <a:gd name="connsiteY9" fmla="*/ 384175 h 1692275"/>
              <a:gd name="connsiteX10" fmla="*/ 234950 w 2867025"/>
              <a:gd name="connsiteY10" fmla="*/ 501650 h 1692275"/>
              <a:gd name="connsiteX11" fmla="*/ 327025 w 2867025"/>
              <a:gd name="connsiteY11" fmla="*/ 501650 h 1692275"/>
              <a:gd name="connsiteX12" fmla="*/ 327025 w 2867025"/>
              <a:gd name="connsiteY12" fmla="*/ 590550 h 1692275"/>
              <a:gd name="connsiteX13" fmla="*/ 377825 w 2867025"/>
              <a:gd name="connsiteY13" fmla="*/ 590550 h 1692275"/>
              <a:gd name="connsiteX14" fmla="*/ 377825 w 2867025"/>
              <a:gd name="connsiteY14" fmla="*/ 685800 h 1692275"/>
              <a:gd name="connsiteX15" fmla="*/ 409575 w 2867025"/>
              <a:gd name="connsiteY15" fmla="*/ 685800 h 1692275"/>
              <a:gd name="connsiteX16" fmla="*/ 438150 w 2867025"/>
              <a:gd name="connsiteY16" fmla="*/ 685800 h 1692275"/>
              <a:gd name="connsiteX17" fmla="*/ 438150 w 2867025"/>
              <a:gd name="connsiteY17" fmla="*/ 736600 h 1692275"/>
              <a:gd name="connsiteX18" fmla="*/ 498475 w 2867025"/>
              <a:gd name="connsiteY18" fmla="*/ 736600 h 1692275"/>
              <a:gd name="connsiteX19" fmla="*/ 498475 w 2867025"/>
              <a:gd name="connsiteY19" fmla="*/ 781050 h 1692275"/>
              <a:gd name="connsiteX20" fmla="*/ 561975 w 2867025"/>
              <a:gd name="connsiteY20" fmla="*/ 781050 h 1692275"/>
              <a:gd name="connsiteX21" fmla="*/ 561975 w 2867025"/>
              <a:gd name="connsiteY21" fmla="*/ 831850 h 1692275"/>
              <a:gd name="connsiteX22" fmla="*/ 612775 w 2867025"/>
              <a:gd name="connsiteY22" fmla="*/ 831850 h 1692275"/>
              <a:gd name="connsiteX23" fmla="*/ 612775 w 2867025"/>
              <a:gd name="connsiteY23" fmla="*/ 908050 h 1692275"/>
              <a:gd name="connsiteX24" fmla="*/ 758825 w 2867025"/>
              <a:gd name="connsiteY24" fmla="*/ 908050 h 1692275"/>
              <a:gd name="connsiteX25" fmla="*/ 758825 w 2867025"/>
              <a:gd name="connsiteY25" fmla="*/ 958850 h 1692275"/>
              <a:gd name="connsiteX26" fmla="*/ 866775 w 2867025"/>
              <a:gd name="connsiteY26" fmla="*/ 958850 h 1692275"/>
              <a:gd name="connsiteX27" fmla="*/ 866775 w 2867025"/>
              <a:gd name="connsiteY27" fmla="*/ 990600 h 1692275"/>
              <a:gd name="connsiteX28" fmla="*/ 1016000 w 2867025"/>
              <a:gd name="connsiteY28" fmla="*/ 990600 h 1692275"/>
              <a:gd name="connsiteX29" fmla="*/ 1016000 w 2867025"/>
              <a:gd name="connsiteY29" fmla="*/ 1016000 h 1692275"/>
              <a:gd name="connsiteX30" fmla="*/ 1085850 w 2867025"/>
              <a:gd name="connsiteY30" fmla="*/ 1016000 h 1692275"/>
              <a:gd name="connsiteX31" fmla="*/ 1085850 w 2867025"/>
              <a:gd name="connsiteY31" fmla="*/ 1092200 h 1692275"/>
              <a:gd name="connsiteX32" fmla="*/ 1184275 w 2867025"/>
              <a:gd name="connsiteY32" fmla="*/ 1092200 h 1692275"/>
              <a:gd name="connsiteX33" fmla="*/ 1184275 w 2867025"/>
              <a:gd name="connsiteY33" fmla="*/ 1133475 h 1692275"/>
              <a:gd name="connsiteX34" fmla="*/ 1327150 w 2867025"/>
              <a:gd name="connsiteY34" fmla="*/ 1133475 h 1692275"/>
              <a:gd name="connsiteX35" fmla="*/ 1327150 w 2867025"/>
              <a:gd name="connsiteY35" fmla="*/ 1168400 h 1692275"/>
              <a:gd name="connsiteX36" fmla="*/ 1441450 w 2867025"/>
              <a:gd name="connsiteY36" fmla="*/ 1168400 h 1692275"/>
              <a:gd name="connsiteX37" fmla="*/ 1441450 w 2867025"/>
              <a:gd name="connsiteY37" fmla="*/ 1228725 h 1692275"/>
              <a:gd name="connsiteX38" fmla="*/ 1692275 w 2867025"/>
              <a:gd name="connsiteY38" fmla="*/ 1228725 h 1692275"/>
              <a:gd name="connsiteX39" fmla="*/ 1692275 w 2867025"/>
              <a:gd name="connsiteY39" fmla="*/ 1273175 h 1692275"/>
              <a:gd name="connsiteX40" fmla="*/ 1847850 w 2867025"/>
              <a:gd name="connsiteY40" fmla="*/ 1273175 h 1692275"/>
              <a:gd name="connsiteX41" fmla="*/ 1847850 w 2867025"/>
              <a:gd name="connsiteY41" fmla="*/ 1330325 h 1692275"/>
              <a:gd name="connsiteX42" fmla="*/ 1876425 w 2867025"/>
              <a:gd name="connsiteY42" fmla="*/ 1330325 h 1692275"/>
              <a:gd name="connsiteX43" fmla="*/ 1917700 w 2867025"/>
              <a:gd name="connsiteY43" fmla="*/ 1330325 h 1692275"/>
              <a:gd name="connsiteX44" fmla="*/ 1917700 w 2867025"/>
              <a:gd name="connsiteY44" fmla="*/ 1422400 h 1692275"/>
              <a:gd name="connsiteX45" fmla="*/ 1949450 w 2867025"/>
              <a:gd name="connsiteY45" fmla="*/ 1419225 h 1692275"/>
              <a:gd name="connsiteX46" fmla="*/ 2063750 w 2867025"/>
              <a:gd name="connsiteY46" fmla="*/ 1419225 h 1692275"/>
              <a:gd name="connsiteX47" fmla="*/ 2063750 w 2867025"/>
              <a:gd name="connsiteY47" fmla="*/ 1460500 h 1692275"/>
              <a:gd name="connsiteX48" fmla="*/ 2120900 w 2867025"/>
              <a:gd name="connsiteY48" fmla="*/ 1460500 h 1692275"/>
              <a:gd name="connsiteX49" fmla="*/ 2120900 w 2867025"/>
              <a:gd name="connsiteY49" fmla="*/ 1501775 h 1692275"/>
              <a:gd name="connsiteX50" fmla="*/ 2165350 w 2867025"/>
              <a:gd name="connsiteY50" fmla="*/ 1501775 h 1692275"/>
              <a:gd name="connsiteX51" fmla="*/ 2165350 w 2867025"/>
              <a:gd name="connsiteY51" fmla="*/ 1555750 h 1692275"/>
              <a:gd name="connsiteX52" fmla="*/ 2333625 w 2867025"/>
              <a:gd name="connsiteY52" fmla="*/ 1555750 h 1692275"/>
              <a:gd name="connsiteX53" fmla="*/ 2333625 w 2867025"/>
              <a:gd name="connsiteY53" fmla="*/ 1612900 h 1692275"/>
              <a:gd name="connsiteX54" fmla="*/ 2457450 w 2867025"/>
              <a:gd name="connsiteY54" fmla="*/ 1612900 h 1692275"/>
              <a:gd name="connsiteX55" fmla="*/ 2457450 w 2867025"/>
              <a:gd name="connsiteY55" fmla="*/ 1692275 h 1692275"/>
              <a:gd name="connsiteX56" fmla="*/ 2489200 w 2867025"/>
              <a:gd name="connsiteY56" fmla="*/ 1689100 h 1692275"/>
              <a:gd name="connsiteX57" fmla="*/ 2867025 w 2867025"/>
              <a:gd name="connsiteY57" fmla="*/ 1689100 h 1692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867025" h="1692275">
                <a:moveTo>
                  <a:pt x="0" y="0"/>
                </a:moveTo>
                <a:lnTo>
                  <a:pt x="53975" y="0"/>
                </a:lnTo>
                <a:lnTo>
                  <a:pt x="53975" y="120650"/>
                </a:lnTo>
                <a:lnTo>
                  <a:pt x="114300" y="120650"/>
                </a:lnTo>
                <a:lnTo>
                  <a:pt x="114300" y="222250"/>
                </a:lnTo>
                <a:lnTo>
                  <a:pt x="149225" y="222250"/>
                </a:lnTo>
                <a:lnTo>
                  <a:pt x="149225" y="304800"/>
                </a:lnTo>
                <a:lnTo>
                  <a:pt x="190500" y="304800"/>
                </a:lnTo>
                <a:lnTo>
                  <a:pt x="190500" y="384175"/>
                </a:lnTo>
                <a:lnTo>
                  <a:pt x="234950" y="384175"/>
                </a:lnTo>
                <a:lnTo>
                  <a:pt x="234950" y="501650"/>
                </a:lnTo>
                <a:lnTo>
                  <a:pt x="327025" y="501650"/>
                </a:lnTo>
                <a:lnTo>
                  <a:pt x="327025" y="590550"/>
                </a:lnTo>
                <a:lnTo>
                  <a:pt x="377825" y="590550"/>
                </a:lnTo>
                <a:lnTo>
                  <a:pt x="377825" y="685800"/>
                </a:lnTo>
                <a:lnTo>
                  <a:pt x="409575" y="685800"/>
                </a:lnTo>
                <a:lnTo>
                  <a:pt x="438150" y="685800"/>
                </a:lnTo>
                <a:lnTo>
                  <a:pt x="438150" y="736600"/>
                </a:lnTo>
                <a:lnTo>
                  <a:pt x="498475" y="736600"/>
                </a:lnTo>
                <a:lnTo>
                  <a:pt x="498475" y="781050"/>
                </a:lnTo>
                <a:lnTo>
                  <a:pt x="561975" y="781050"/>
                </a:lnTo>
                <a:lnTo>
                  <a:pt x="561975" y="831850"/>
                </a:lnTo>
                <a:lnTo>
                  <a:pt x="612775" y="831850"/>
                </a:lnTo>
                <a:lnTo>
                  <a:pt x="612775" y="908050"/>
                </a:lnTo>
                <a:lnTo>
                  <a:pt x="758825" y="908050"/>
                </a:lnTo>
                <a:lnTo>
                  <a:pt x="758825" y="958850"/>
                </a:lnTo>
                <a:lnTo>
                  <a:pt x="866775" y="958850"/>
                </a:lnTo>
                <a:lnTo>
                  <a:pt x="866775" y="990600"/>
                </a:lnTo>
                <a:lnTo>
                  <a:pt x="1016000" y="990600"/>
                </a:lnTo>
                <a:lnTo>
                  <a:pt x="1016000" y="1016000"/>
                </a:lnTo>
                <a:lnTo>
                  <a:pt x="1085850" y="1016000"/>
                </a:lnTo>
                <a:lnTo>
                  <a:pt x="1085850" y="1092200"/>
                </a:lnTo>
                <a:lnTo>
                  <a:pt x="1184275" y="1092200"/>
                </a:lnTo>
                <a:lnTo>
                  <a:pt x="1184275" y="1133475"/>
                </a:lnTo>
                <a:lnTo>
                  <a:pt x="1327150" y="1133475"/>
                </a:lnTo>
                <a:lnTo>
                  <a:pt x="1327150" y="1168400"/>
                </a:lnTo>
                <a:lnTo>
                  <a:pt x="1441450" y="1168400"/>
                </a:lnTo>
                <a:lnTo>
                  <a:pt x="1441450" y="1228725"/>
                </a:lnTo>
                <a:lnTo>
                  <a:pt x="1692275" y="1228725"/>
                </a:lnTo>
                <a:lnTo>
                  <a:pt x="1692275" y="1273175"/>
                </a:lnTo>
                <a:lnTo>
                  <a:pt x="1847850" y="1273175"/>
                </a:lnTo>
                <a:lnTo>
                  <a:pt x="1847850" y="1330325"/>
                </a:lnTo>
                <a:lnTo>
                  <a:pt x="1876425" y="1330325"/>
                </a:lnTo>
                <a:lnTo>
                  <a:pt x="1917700" y="1330325"/>
                </a:lnTo>
                <a:lnTo>
                  <a:pt x="1917700" y="1422400"/>
                </a:lnTo>
                <a:lnTo>
                  <a:pt x="1949450" y="1419225"/>
                </a:lnTo>
                <a:lnTo>
                  <a:pt x="2063750" y="1419225"/>
                </a:lnTo>
                <a:lnTo>
                  <a:pt x="2063750" y="1460500"/>
                </a:lnTo>
                <a:lnTo>
                  <a:pt x="2120900" y="1460500"/>
                </a:lnTo>
                <a:lnTo>
                  <a:pt x="2120900" y="1501775"/>
                </a:lnTo>
                <a:lnTo>
                  <a:pt x="2165350" y="1501775"/>
                </a:lnTo>
                <a:lnTo>
                  <a:pt x="2165350" y="1555750"/>
                </a:lnTo>
                <a:lnTo>
                  <a:pt x="2333625" y="1555750"/>
                </a:lnTo>
                <a:lnTo>
                  <a:pt x="2333625" y="1612900"/>
                </a:lnTo>
                <a:lnTo>
                  <a:pt x="2457450" y="1612900"/>
                </a:lnTo>
                <a:lnTo>
                  <a:pt x="2457450" y="1692275"/>
                </a:lnTo>
                <a:lnTo>
                  <a:pt x="2489200" y="1689100"/>
                </a:lnTo>
                <a:lnTo>
                  <a:pt x="2867025" y="1689100"/>
                </a:lnTo>
              </a:path>
            </a:pathLst>
          </a:custGeom>
          <a:noFill/>
          <a:ln w="28575">
            <a:solidFill>
              <a:schemeClr val="accent2"/>
            </a:solidFill>
            <a:miter lim="800000"/>
            <a:headEnd/>
            <a:tailEnd/>
          </a:ln>
        </p:spPr>
        <p:txBody>
          <a:bodyPr rtlCol="0" anchor="ctr"/>
          <a:lstStyle/>
          <a:p>
            <a:pPr algn="ctr"/>
            <a:endParaRPr lang="en-US" dirty="0"/>
          </a:p>
        </p:txBody>
      </p:sp>
      <p:sp>
        <p:nvSpPr>
          <p:cNvPr id="117" name="Freeform 116">
            <a:extLst>
              <a:ext uri="{FF2B5EF4-FFF2-40B4-BE49-F238E27FC236}">
                <a16:creationId xmlns:a16="http://schemas.microsoft.com/office/drawing/2014/main" id="{31CA69BE-87C5-0849-B9F9-5BD6D1EDF13B}"/>
              </a:ext>
            </a:extLst>
          </p:cNvPr>
          <p:cNvSpPr/>
          <p:nvPr/>
        </p:nvSpPr>
        <p:spPr bwMode="auto">
          <a:xfrm>
            <a:off x="8251825" y="1731685"/>
            <a:ext cx="2854325" cy="2143125"/>
          </a:xfrm>
          <a:custGeom>
            <a:avLst/>
            <a:gdLst>
              <a:gd name="connsiteX0" fmla="*/ 0 w 2854325"/>
              <a:gd name="connsiteY0" fmla="*/ 0 h 2143125"/>
              <a:gd name="connsiteX1" fmla="*/ 63500 w 2854325"/>
              <a:gd name="connsiteY1" fmla="*/ 0 h 2143125"/>
              <a:gd name="connsiteX2" fmla="*/ 63500 w 2854325"/>
              <a:gd name="connsiteY2" fmla="*/ 114300 h 2143125"/>
              <a:gd name="connsiteX3" fmla="*/ 101600 w 2854325"/>
              <a:gd name="connsiteY3" fmla="*/ 114300 h 2143125"/>
              <a:gd name="connsiteX4" fmla="*/ 101600 w 2854325"/>
              <a:gd name="connsiteY4" fmla="*/ 266700 h 2143125"/>
              <a:gd name="connsiteX5" fmla="*/ 130175 w 2854325"/>
              <a:gd name="connsiteY5" fmla="*/ 266700 h 2143125"/>
              <a:gd name="connsiteX6" fmla="*/ 161925 w 2854325"/>
              <a:gd name="connsiteY6" fmla="*/ 266700 h 2143125"/>
              <a:gd name="connsiteX7" fmla="*/ 161925 w 2854325"/>
              <a:gd name="connsiteY7" fmla="*/ 365125 h 2143125"/>
              <a:gd name="connsiteX8" fmla="*/ 209550 w 2854325"/>
              <a:gd name="connsiteY8" fmla="*/ 365125 h 2143125"/>
              <a:gd name="connsiteX9" fmla="*/ 209550 w 2854325"/>
              <a:gd name="connsiteY9" fmla="*/ 584200 h 2143125"/>
              <a:gd name="connsiteX10" fmla="*/ 311150 w 2854325"/>
              <a:gd name="connsiteY10" fmla="*/ 584200 h 2143125"/>
              <a:gd name="connsiteX11" fmla="*/ 311150 w 2854325"/>
              <a:gd name="connsiteY11" fmla="*/ 720725 h 2143125"/>
              <a:gd name="connsiteX12" fmla="*/ 371475 w 2854325"/>
              <a:gd name="connsiteY12" fmla="*/ 720725 h 2143125"/>
              <a:gd name="connsiteX13" fmla="*/ 371475 w 2854325"/>
              <a:gd name="connsiteY13" fmla="*/ 873125 h 2143125"/>
              <a:gd name="connsiteX14" fmla="*/ 444500 w 2854325"/>
              <a:gd name="connsiteY14" fmla="*/ 873125 h 2143125"/>
              <a:gd name="connsiteX15" fmla="*/ 444500 w 2854325"/>
              <a:gd name="connsiteY15" fmla="*/ 942975 h 2143125"/>
              <a:gd name="connsiteX16" fmla="*/ 546100 w 2854325"/>
              <a:gd name="connsiteY16" fmla="*/ 942975 h 2143125"/>
              <a:gd name="connsiteX17" fmla="*/ 546100 w 2854325"/>
              <a:gd name="connsiteY17" fmla="*/ 984250 h 2143125"/>
              <a:gd name="connsiteX18" fmla="*/ 612775 w 2854325"/>
              <a:gd name="connsiteY18" fmla="*/ 984250 h 2143125"/>
              <a:gd name="connsiteX19" fmla="*/ 612775 w 2854325"/>
              <a:gd name="connsiteY19" fmla="*/ 1073150 h 2143125"/>
              <a:gd name="connsiteX20" fmla="*/ 679450 w 2854325"/>
              <a:gd name="connsiteY20" fmla="*/ 1073150 h 2143125"/>
              <a:gd name="connsiteX21" fmla="*/ 679450 w 2854325"/>
              <a:gd name="connsiteY21" fmla="*/ 1108075 h 2143125"/>
              <a:gd name="connsiteX22" fmla="*/ 777875 w 2854325"/>
              <a:gd name="connsiteY22" fmla="*/ 1108075 h 2143125"/>
              <a:gd name="connsiteX23" fmla="*/ 777875 w 2854325"/>
              <a:gd name="connsiteY23" fmla="*/ 1155700 h 2143125"/>
              <a:gd name="connsiteX24" fmla="*/ 831850 w 2854325"/>
              <a:gd name="connsiteY24" fmla="*/ 1155700 h 2143125"/>
              <a:gd name="connsiteX25" fmla="*/ 831850 w 2854325"/>
              <a:gd name="connsiteY25" fmla="*/ 1187450 h 2143125"/>
              <a:gd name="connsiteX26" fmla="*/ 1050925 w 2854325"/>
              <a:gd name="connsiteY26" fmla="*/ 1187450 h 2143125"/>
              <a:gd name="connsiteX27" fmla="*/ 1050925 w 2854325"/>
              <a:gd name="connsiteY27" fmla="*/ 1254125 h 2143125"/>
              <a:gd name="connsiteX28" fmla="*/ 1130300 w 2854325"/>
              <a:gd name="connsiteY28" fmla="*/ 1254125 h 2143125"/>
              <a:gd name="connsiteX29" fmla="*/ 1130300 w 2854325"/>
              <a:gd name="connsiteY29" fmla="*/ 1289050 h 2143125"/>
              <a:gd name="connsiteX30" fmla="*/ 1320800 w 2854325"/>
              <a:gd name="connsiteY30" fmla="*/ 1289050 h 2143125"/>
              <a:gd name="connsiteX31" fmla="*/ 1320800 w 2854325"/>
              <a:gd name="connsiteY31" fmla="*/ 1323975 h 2143125"/>
              <a:gd name="connsiteX32" fmla="*/ 1412875 w 2854325"/>
              <a:gd name="connsiteY32" fmla="*/ 1323975 h 2143125"/>
              <a:gd name="connsiteX33" fmla="*/ 1412875 w 2854325"/>
              <a:gd name="connsiteY33" fmla="*/ 1374775 h 2143125"/>
              <a:gd name="connsiteX34" fmla="*/ 1651000 w 2854325"/>
              <a:gd name="connsiteY34" fmla="*/ 1374775 h 2143125"/>
              <a:gd name="connsiteX35" fmla="*/ 1651000 w 2854325"/>
              <a:gd name="connsiteY35" fmla="*/ 1422400 h 2143125"/>
              <a:gd name="connsiteX36" fmla="*/ 1708150 w 2854325"/>
              <a:gd name="connsiteY36" fmla="*/ 1422400 h 2143125"/>
              <a:gd name="connsiteX37" fmla="*/ 1708150 w 2854325"/>
              <a:gd name="connsiteY37" fmla="*/ 1460500 h 2143125"/>
              <a:gd name="connsiteX38" fmla="*/ 1831975 w 2854325"/>
              <a:gd name="connsiteY38" fmla="*/ 1460500 h 2143125"/>
              <a:gd name="connsiteX39" fmla="*/ 1831975 w 2854325"/>
              <a:gd name="connsiteY39" fmla="*/ 1536700 h 2143125"/>
              <a:gd name="connsiteX40" fmla="*/ 1870075 w 2854325"/>
              <a:gd name="connsiteY40" fmla="*/ 1536700 h 2143125"/>
              <a:gd name="connsiteX41" fmla="*/ 1870075 w 2854325"/>
              <a:gd name="connsiteY41" fmla="*/ 1603375 h 2143125"/>
              <a:gd name="connsiteX42" fmla="*/ 1895475 w 2854325"/>
              <a:gd name="connsiteY42" fmla="*/ 1603375 h 2143125"/>
              <a:gd name="connsiteX43" fmla="*/ 1895475 w 2854325"/>
              <a:gd name="connsiteY43" fmla="*/ 1730375 h 2143125"/>
              <a:gd name="connsiteX44" fmla="*/ 1924050 w 2854325"/>
              <a:gd name="connsiteY44" fmla="*/ 1730375 h 2143125"/>
              <a:gd name="connsiteX45" fmla="*/ 2070100 w 2854325"/>
              <a:gd name="connsiteY45" fmla="*/ 1730375 h 2143125"/>
              <a:gd name="connsiteX46" fmla="*/ 2070100 w 2854325"/>
              <a:gd name="connsiteY46" fmla="*/ 1822450 h 2143125"/>
              <a:gd name="connsiteX47" fmla="*/ 2133600 w 2854325"/>
              <a:gd name="connsiteY47" fmla="*/ 1822450 h 2143125"/>
              <a:gd name="connsiteX48" fmla="*/ 2133600 w 2854325"/>
              <a:gd name="connsiteY48" fmla="*/ 1997075 h 2143125"/>
              <a:gd name="connsiteX49" fmla="*/ 2311400 w 2854325"/>
              <a:gd name="connsiteY49" fmla="*/ 1997075 h 2143125"/>
              <a:gd name="connsiteX50" fmla="*/ 2311400 w 2854325"/>
              <a:gd name="connsiteY50" fmla="*/ 2143125 h 2143125"/>
              <a:gd name="connsiteX51" fmla="*/ 2854325 w 2854325"/>
              <a:gd name="connsiteY51" fmla="*/ 2143125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854325" h="2143125">
                <a:moveTo>
                  <a:pt x="0" y="0"/>
                </a:moveTo>
                <a:lnTo>
                  <a:pt x="63500" y="0"/>
                </a:lnTo>
                <a:lnTo>
                  <a:pt x="63500" y="114300"/>
                </a:lnTo>
                <a:lnTo>
                  <a:pt x="101600" y="114300"/>
                </a:lnTo>
                <a:lnTo>
                  <a:pt x="101600" y="266700"/>
                </a:lnTo>
                <a:lnTo>
                  <a:pt x="130175" y="266700"/>
                </a:lnTo>
                <a:lnTo>
                  <a:pt x="161925" y="266700"/>
                </a:lnTo>
                <a:lnTo>
                  <a:pt x="161925" y="365125"/>
                </a:lnTo>
                <a:lnTo>
                  <a:pt x="209550" y="365125"/>
                </a:lnTo>
                <a:lnTo>
                  <a:pt x="209550" y="584200"/>
                </a:lnTo>
                <a:lnTo>
                  <a:pt x="311150" y="584200"/>
                </a:lnTo>
                <a:lnTo>
                  <a:pt x="311150" y="720725"/>
                </a:lnTo>
                <a:lnTo>
                  <a:pt x="371475" y="720725"/>
                </a:lnTo>
                <a:lnTo>
                  <a:pt x="371475" y="873125"/>
                </a:lnTo>
                <a:lnTo>
                  <a:pt x="444500" y="873125"/>
                </a:lnTo>
                <a:lnTo>
                  <a:pt x="444500" y="942975"/>
                </a:lnTo>
                <a:lnTo>
                  <a:pt x="546100" y="942975"/>
                </a:lnTo>
                <a:lnTo>
                  <a:pt x="546100" y="984250"/>
                </a:lnTo>
                <a:lnTo>
                  <a:pt x="612775" y="984250"/>
                </a:lnTo>
                <a:lnTo>
                  <a:pt x="612775" y="1073150"/>
                </a:lnTo>
                <a:lnTo>
                  <a:pt x="679450" y="1073150"/>
                </a:lnTo>
                <a:lnTo>
                  <a:pt x="679450" y="1108075"/>
                </a:lnTo>
                <a:lnTo>
                  <a:pt x="777875" y="1108075"/>
                </a:lnTo>
                <a:lnTo>
                  <a:pt x="777875" y="1155700"/>
                </a:lnTo>
                <a:lnTo>
                  <a:pt x="831850" y="1155700"/>
                </a:lnTo>
                <a:lnTo>
                  <a:pt x="831850" y="1187450"/>
                </a:lnTo>
                <a:lnTo>
                  <a:pt x="1050925" y="1187450"/>
                </a:lnTo>
                <a:lnTo>
                  <a:pt x="1050925" y="1254125"/>
                </a:lnTo>
                <a:lnTo>
                  <a:pt x="1130300" y="1254125"/>
                </a:lnTo>
                <a:lnTo>
                  <a:pt x="1130300" y="1289050"/>
                </a:lnTo>
                <a:lnTo>
                  <a:pt x="1320800" y="1289050"/>
                </a:lnTo>
                <a:lnTo>
                  <a:pt x="1320800" y="1323975"/>
                </a:lnTo>
                <a:lnTo>
                  <a:pt x="1412875" y="1323975"/>
                </a:lnTo>
                <a:lnTo>
                  <a:pt x="1412875" y="1374775"/>
                </a:lnTo>
                <a:lnTo>
                  <a:pt x="1651000" y="1374775"/>
                </a:lnTo>
                <a:lnTo>
                  <a:pt x="1651000" y="1422400"/>
                </a:lnTo>
                <a:lnTo>
                  <a:pt x="1708150" y="1422400"/>
                </a:lnTo>
                <a:lnTo>
                  <a:pt x="1708150" y="1460500"/>
                </a:lnTo>
                <a:lnTo>
                  <a:pt x="1831975" y="1460500"/>
                </a:lnTo>
                <a:lnTo>
                  <a:pt x="1831975" y="1536700"/>
                </a:lnTo>
                <a:lnTo>
                  <a:pt x="1870075" y="1536700"/>
                </a:lnTo>
                <a:lnTo>
                  <a:pt x="1870075" y="1603375"/>
                </a:lnTo>
                <a:lnTo>
                  <a:pt x="1895475" y="1603375"/>
                </a:lnTo>
                <a:lnTo>
                  <a:pt x="1895475" y="1730375"/>
                </a:lnTo>
                <a:lnTo>
                  <a:pt x="1924050" y="1730375"/>
                </a:lnTo>
                <a:lnTo>
                  <a:pt x="2070100" y="1730375"/>
                </a:lnTo>
                <a:lnTo>
                  <a:pt x="2070100" y="1822450"/>
                </a:lnTo>
                <a:lnTo>
                  <a:pt x="2133600" y="1822450"/>
                </a:lnTo>
                <a:lnTo>
                  <a:pt x="2133600" y="1997075"/>
                </a:lnTo>
                <a:lnTo>
                  <a:pt x="2311400" y="1997075"/>
                </a:lnTo>
                <a:lnTo>
                  <a:pt x="2311400" y="2143125"/>
                </a:lnTo>
                <a:lnTo>
                  <a:pt x="2854325" y="2143125"/>
                </a:lnTo>
              </a:path>
            </a:pathLst>
          </a:custGeom>
          <a:noFill/>
          <a:ln w="28575">
            <a:solidFill>
              <a:schemeClr val="accent2"/>
            </a:solidFill>
            <a:miter lim="800000"/>
            <a:headEnd/>
            <a:tailEnd/>
          </a:ln>
        </p:spPr>
        <p:txBody>
          <a:bodyPr rtlCol="0" anchor="ctr"/>
          <a:lstStyle/>
          <a:p>
            <a:pPr algn="ctr"/>
            <a:endParaRPr lang="en-US" dirty="0"/>
          </a:p>
        </p:txBody>
      </p:sp>
      <p:sp>
        <p:nvSpPr>
          <p:cNvPr id="118" name="TextBox 117">
            <a:extLst>
              <a:ext uri="{FF2B5EF4-FFF2-40B4-BE49-F238E27FC236}">
                <a16:creationId xmlns:a16="http://schemas.microsoft.com/office/drawing/2014/main" id="{948107EF-A92A-4F4C-9E87-7B4183367879}"/>
              </a:ext>
            </a:extLst>
          </p:cNvPr>
          <p:cNvSpPr txBox="1"/>
          <p:nvPr/>
        </p:nvSpPr>
        <p:spPr bwMode="auto">
          <a:xfrm>
            <a:off x="7328264" y="5668037"/>
            <a:ext cx="13588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R-CHOP21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R-CHOP14</a:t>
            </a:r>
          </a:p>
        </p:txBody>
      </p:sp>
      <p:sp>
        <p:nvSpPr>
          <p:cNvPr id="119" name="TextBox 118">
            <a:extLst>
              <a:ext uri="{FF2B5EF4-FFF2-40B4-BE49-F238E27FC236}">
                <a16:creationId xmlns:a16="http://schemas.microsoft.com/office/drawing/2014/main" id="{AEF33C51-4131-3345-BE61-E878D6254F01}"/>
              </a:ext>
            </a:extLst>
          </p:cNvPr>
          <p:cNvSpPr txBox="1"/>
          <p:nvPr/>
        </p:nvSpPr>
        <p:spPr bwMode="auto">
          <a:xfrm>
            <a:off x="8037288" y="584681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107</a:t>
            </a:r>
          </a:p>
        </p:txBody>
      </p:sp>
      <p:sp>
        <p:nvSpPr>
          <p:cNvPr id="120" name="TextBox 119">
            <a:extLst>
              <a:ext uri="{FF2B5EF4-FFF2-40B4-BE49-F238E27FC236}">
                <a16:creationId xmlns:a16="http://schemas.microsoft.com/office/drawing/2014/main" id="{2AA04FB1-1ECE-1346-B934-47F428A62346}"/>
              </a:ext>
            </a:extLst>
          </p:cNvPr>
          <p:cNvSpPr txBox="1"/>
          <p:nvPr/>
        </p:nvSpPr>
        <p:spPr bwMode="auto">
          <a:xfrm>
            <a:off x="8371708" y="5848877"/>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p>
        </p:txBody>
      </p:sp>
      <p:sp>
        <p:nvSpPr>
          <p:cNvPr id="121" name="TextBox 120">
            <a:extLst>
              <a:ext uri="{FF2B5EF4-FFF2-40B4-BE49-F238E27FC236}">
                <a16:creationId xmlns:a16="http://schemas.microsoft.com/office/drawing/2014/main" id="{C536FF51-A531-DE48-8C24-DC90CAD3B810}"/>
              </a:ext>
            </a:extLst>
          </p:cNvPr>
          <p:cNvSpPr txBox="1"/>
          <p:nvPr/>
        </p:nvSpPr>
        <p:spPr bwMode="auto">
          <a:xfrm>
            <a:off x="8655836" y="584643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73</a:t>
            </a:r>
          </a:p>
        </p:txBody>
      </p:sp>
      <p:sp>
        <p:nvSpPr>
          <p:cNvPr id="122" name="TextBox 121">
            <a:extLst>
              <a:ext uri="{FF2B5EF4-FFF2-40B4-BE49-F238E27FC236}">
                <a16:creationId xmlns:a16="http://schemas.microsoft.com/office/drawing/2014/main" id="{4A751145-C965-9945-99B0-8E6260F44951}"/>
              </a:ext>
            </a:extLst>
          </p:cNvPr>
          <p:cNvSpPr txBox="1"/>
          <p:nvPr/>
        </p:nvSpPr>
        <p:spPr bwMode="auto">
          <a:xfrm>
            <a:off x="8967731" y="584582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a:t>
            </a:r>
          </a:p>
        </p:txBody>
      </p:sp>
      <p:sp>
        <p:nvSpPr>
          <p:cNvPr id="123" name="TextBox 122">
            <a:extLst>
              <a:ext uri="{FF2B5EF4-FFF2-40B4-BE49-F238E27FC236}">
                <a16:creationId xmlns:a16="http://schemas.microsoft.com/office/drawing/2014/main" id="{26264DF5-D487-7541-B09C-04E4B4140F4A}"/>
              </a:ext>
            </a:extLst>
          </p:cNvPr>
          <p:cNvSpPr txBox="1"/>
          <p:nvPr/>
        </p:nvSpPr>
        <p:spPr bwMode="auto">
          <a:xfrm>
            <a:off x="9251859" y="584338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a:t>
            </a:r>
          </a:p>
        </p:txBody>
      </p:sp>
      <p:sp>
        <p:nvSpPr>
          <p:cNvPr id="124" name="TextBox 123">
            <a:extLst>
              <a:ext uri="{FF2B5EF4-FFF2-40B4-BE49-F238E27FC236}">
                <a16:creationId xmlns:a16="http://schemas.microsoft.com/office/drawing/2014/main" id="{8F39F6A1-CBDF-1E49-AC9E-1E3CFB36E4EB}"/>
              </a:ext>
            </a:extLst>
          </p:cNvPr>
          <p:cNvSpPr txBox="1"/>
          <p:nvPr/>
        </p:nvSpPr>
        <p:spPr bwMode="auto">
          <a:xfrm>
            <a:off x="9550910" y="5842219"/>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a:t>
            </a:r>
          </a:p>
        </p:txBody>
      </p:sp>
      <p:sp>
        <p:nvSpPr>
          <p:cNvPr id="125" name="TextBox 124">
            <a:extLst>
              <a:ext uri="{FF2B5EF4-FFF2-40B4-BE49-F238E27FC236}">
                <a16:creationId xmlns:a16="http://schemas.microsoft.com/office/drawing/2014/main" id="{D6368733-2E6E-DD4B-8B24-3D10497F18D7}"/>
              </a:ext>
            </a:extLst>
          </p:cNvPr>
          <p:cNvSpPr txBox="1"/>
          <p:nvPr/>
        </p:nvSpPr>
        <p:spPr bwMode="auto">
          <a:xfrm>
            <a:off x="9835038" y="583978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36</a:t>
            </a:r>
          </a:p>
        </p:txBody>
      </p:sp>
      <p:sp>
        <p:nvSpPr>
          <p:cNvPr id="126" name="TextBox 125">
            <a:extLst>
              <a:ext uri="{FF2B5EF4-FFF2-40B4-BE49-F238E27FC236}">
                <a16:creationId xmlns:a16="http://schemas.microsoft.com/office/drawing/2014/main" id="{53EFD3FF-F875-0B46-AE0D-615D107BD785}"/>
              </a:ext>
            </a:extLst>
          </p:cNvPr>
          <p:cNvSpPr txBox="1"/>
          <p:nvPr/>
        </p:nvSpPr>
        <p:spPr bwMode="auto">
          <a:xfrm>
            <a:off x="10146933" y="583916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a:t>
            </a:r>
          </a:p>
        </p:txBody>
      </p:sp>
      <p:sp>
        <p:nvSpPr>
          <p:cNvPr id="127" name="TextBox 126">
            <a:extLst>
              <a:ext uri="{FF2B5EF4-FFF2-40B4-BE49-F238E27FC236}">
                <a16:creationId xmlns:a16="http://schemas.microsoft.com/office/drawing/2014/main" id="{87486C4E-B524-684E-B1F0-208DCB337101}"/>
              </a:ext>
            </a:extLst>
          </p:cNvPr>
          <p:cNvSpPr txBox="1"/>
          <p:nvPr/>
        </p:nvSpPr>
        <p:spPr bwMode="auto">
          <a:xfrm>
            <a:off x="10470334" y="5836727"/>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a:t>
            </a:r>
          </a:p>
        </p:txBody>
      </p:sp>
      <p:sp>
        <p:nvSpPr>
          <p:cNvPr id="128" name="TextBox 127">
            <a:extLst>
              <a:ext uri="{FF2B5EF4-FFF2-40B4-BE49-F238E27FC236}">
                <a16:creationId xmlns:a16="http://schemas.microsoft.com/office/drawing/2014/main" id="{55074A21-A2CC-B74A-A0F8-CE9AA0481F91}"/>
              </a:ext>
            </a:extLst>
          </p:cNvPr>
          <p:cNvSpPr txBox="1"/>
          <p:nvPr/>
        </p:nvSpPr>
        <p:spPr bwMode="auto">
          <a:xfrm>
            <a:off x="10765292" y="5845529"/>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29" name="TextBox 128">
            <a:extLst>
              <a:ext uri="{FF2B5EF4-FFF2-40B4-BE49-F238E27FC236}">
                <a16:creationId xmlns:a16="http://schemas.microsoft.com/office/drawing/2014/main" id="{AAD34B05-68BE-3B44-9D52-3356BBA8F691}"/>
              </a:ext>
            </a:extLst>
          </p:cNvPr>
          <p:cNvSpPr txBox="1"/>
          <p:nvPr/>
        </p:nvSpPr>
        <p:spPr bwMode="auto">
          <a:xfrm>
            <a:off x="11049420" y="5843091"/>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649B0752-D235-7246-BF36-B1595C3F2E55}"/>
              </a:ext>
            </a:extLst>
          </p:cNvPr>
          <p:cNvSpPr txBox="1"/>
          <p:nvPr/>
        </p:nvSpPr>
        <p:spPr bwMode="auto">
          <a:xfrm>
            <a:off x="3404386" y="5677643"/>
            <a:ext cx="135883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R-CHOP21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R-CHOP14</a:t>
            </a:r>
          </a:p>
        </p:txBody>
      </p:sp>
      <p:sp>
        <p:nvSpPr>
          <p:cNvPr id="131" name="TextBox 130">
            <a:extLst>
              <a:ext uri="{FF2B5EF4-FFF2-40B4-BE49-F238E27FC236}">
                <a16:creationId xmlns:a16="http://schemas.microsoft.com/office/drawing/2014/main" id="{11C1EE23-02BA-9243-8CF7-C9DCA594D1BB}"/>
              </a:ext>
            </a:extLst>
          </p:cNvPr>
          <p:cNvSpPr txBox="1"/>
          <p:nvPr/>
        </p:nvSpPr>
        <p:spPr bwMode="auto">
          <a:xfrm>
            <a:off x="4113410" y="5856424"/>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303</a:t>
            </a:r>
          </a:p>
        </p:txBody>
      </p:sp>
      <p:sp>
        <p:nvSpPr>
          <p:cNvPr id="132" name="TextBox 131">
            <a:extLst>
              <a:ext uri="{FF2B5EF4-FFF2-40B4-BE49-F238E27FC236}">
                <a16:creationId xmlns:a16="http://schemas.microsoft.com/office/drawing/2014/main" id="{4A54BA34-BE7E-0247-9259-4EB13FE91DC4}"/>
              </a:ext>
            </a:extLst>
          </p:cNvPr>
          <p:cNvSpPr txBox="1"/>
          <p:nvPr/>
        </p:nvSpPr>
        <p:spPr bwMode="auto">
          <a:xfrm>
            <a:off x="4408554" y="585848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252</a:t>
            </a:r>
          </a:p>
        </p:txBody>
      </p:sp>
      <p:sp>
        <p:nvSpPr>
          <p:cNvPr id="133" name="TextBox 132">
            <a:extLst>
              <a:ext uri="{FF2B5EF4-FFF2-40B4-BE49-F238E27FC236}">
                <a16:creationId xmlns:a16="http://schemas.microsoft.com/office/drawing/2014/main" id="{55799F1C-2704-BB4E-9CE0-585E5BDC240C}"/>
              </a:ext>
            </a:extLst>
          </p:cNvPr>
          <p:cNvSpPr txBox="1"/>
          <p:nvPr/>
        </p:nvSpPr>
        <p:spPr bwMode="auto">
          <a:xfrm>
            <a:off x="4692685" y="585604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214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222</a:t>
            </a:r>
          </a:p>
        </p:txBody>
      </p:sp>
      <p:sp>
        <p:nvSpPr>
          <p:cNvPr id="134" name="TextBox 133">
            <a:extLst>
              <a:ext uri="{FF2B5EF4-FFF2-40B4-BE49-F238E27FC236}">
                <a16:creationId xmlns:a16="http://schemas.microsoft.com/office/drawing/2014/main" id="{7FB3023A-D446-1D48-B7B0-24ACE40D89AE}"/>
              </a:ext>
            </a:extLst>
          </p:cNvPr>
          <p:cNvSpPr txBox="1"/>
          <p:nvPr/>
        </p:nvSpPr>
        <p:spPr bwMode="auto">
          <a:xfrm>
            <a:off x="5004579" y="5855429"/>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204</a:t>
            </a:r>
          </a:p>
        </p:txBody>
      </p:sp>
      <p:sp>
        <p:nvSpPr>
          <p:cNvPr id="135" name="TextBox 134">
            <a:extLst>
              <a:ext uri="{FF2B5EF4-FFF2-40B4-BE49-F238E27FC236}">
                <a16:creationId xmlns:a16="http://schemas.microsoft.com/office/drawing/2014/main" id="{DFF7DC1E-28CD-D54E-9718-7AA47D4FC822}"/>
              </a:ext>
            </a:extLst>
          </p:cNvPr>
          <p:cNvSpPr txBox="1"/>
          <p:nvPr/>
        </p:nvSpPr>
        <p:spPr bwMode="auto">
          <a:xfrm>
            <a:off x="5288707" y="5852991"/>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175</a:t>
            </a:r>
          </a:p>
        </p:txBody>
      </p:sp>
      <p:sp>
        <p:nvSpPr>
          <p:cNvPr id="136" name="TextBox 135">
            <a:extLst>
              <a:ext uri="{FF2B5EF4-FFF2-40B4-BE49-F238E27FC236}">
                <a16:creationId xmlns:a16="http://schemas.microsoft.com/office/drawing/2014/main" id="{420D7235-ABAC-2149-A732-E45DC274E3B3}"/>
              </a:ext>
            </a:extLst>
          </p:cNvPr>
          <p:cNvSpPr txBox="1"/>
          <p:nvPr/>
        </p:nvSpPr>
        <p:spPr bwMode="auto">
          <a:xfrm>
            <a:off x="5587757" y="5851825"/>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151</a:t>
            </a:r>
          </a:p>
        </p:txBody>
      </p:sp>
      <p:sp>
        <p:nvSpPr>
          <p:cNvPr id="137" name="TextBox 136">
            <a:extLst>
              <a:ext uri="{FF2B5EF4-FFF2-40B4-BE49-F238E27FC236}">
                <a16:creationId xmlns:a16="http://schemas.microsoft.com/office/drawing/2014/main" id="{F9985D88-54EB-8B48-BB4D-82BB2B852C39}"/>
              </a:ext>
            </a:extLst>
          </p:cNvPr>
          <p:cNvSpPr txBox="1"/>
          <p:nvPr/>
        </p:nvSpPr>
        <p:spPr bwMode="auto">
          <a:xfrm>
            <a:off x="5871886" y="5849387"/>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121</a:t>
            </a:r>
          </a:p>
        </p:txBody>
      </p:sp>
      <p:sp>
        <p:nvSpPr>
          <p:cNvPr id="138" name="TextBox 137">
            <a:extLst>
              <a:ext uri="{FF2B5EF4-FFF2-40B4-BE49-F238E27FC236}">
                <a16:creationId xmlns:a16="http://schemas.microsoft.com/office/drawing/2014/main" id="{D2FCC932-7639-4140-A0F5-C3018C7373F4}"/>
              </a:ext>
            </a:extLst>
          </p:cNvPr>
          <p:cNvSpPr txBox="1"/>
          <p:nvPr/>
        </p:nvSpPr>
        <p:spPr bwMode="auto">
          <a:xfrm>
            <a:off x="6223055" y="5848771"/>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72</a:t>
            </a:r>
          </a:p>
        </p:txBody>
      </p:sp>
      <p:sp>
        <p:nvSpPr>
          <p:cNvPr id="139" name="TextBox 138">
            <a:extLst>
              <a:ext uri="{FF2B5EF4-FFF2-40B4-BE49-F238E27FC236}">
                <a16:creationId xmlns:a16="http://schemas.microsoft.com/office/drawing/2014/main" id="{C53AA0DC-0708-134D-88B7-BE384C6B6936}"/>
              </a:ext>
            </a:extLst>
          </p:cNvPr>
          <p:cNvSpPr txBox="1"/>
          <p:nvPr/>
        </p:nvSpPr>
        <p:spPr bwMode="auto">
          <a:xfrm>
            <a:off x="6507183" y="58463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31</a:t>
            </a:r>
          </a:p>
        </p:txBody>
      </p:sp>
      <p:sp>
        <p:nvSpPr>
          <p:cNvPr id="140" name="TextBox 139">
            <a:extLst>
              <a:ext uri="{FF2B5EF4-FFF2-40B4-BE49-F238E27FC236}">
                <a16:creationId xmlns:a16="http://schemas.microsoft.com/office/drawing/2014/main" id="{3904E48B-C15A-064D-98FB-7BC94E25F22D}"/>
              </a:ext>
            </a:extLst>
          </p:cNvPr>
          <p:cNvSpPr txBox="1"/>
          <p:nvPr/>
        </p:nvSpPr>
        <p:spPr bwMode="auto">
          <a:xfrm>
            <a:off x="6802142" y="5855135"/>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41" name="TextBox 140">
            <a:extLst>
              <a:ext uri="{FF2B5EF4-FFF2-40B4-BE49-F238E27FC236}">
                <a16:creationId xmlns:a16="http://schemas.microsoft.com/office/drawing/2014/main" id="{F026440A-3DE0-FF4B-9461-A5D503CDD3A5}"/>
              </a:ext>
            </a:extLst>
          </p:cNvPr>
          <p:cNvSpPr txBox="1"/>
          <p:nvPr/>
        </p:nvSpPr>
        <p:spPr bwMode="auto">
          <a:xfrm>
            <a:off x="7125542" y="5852697"/>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42" name="TextBox 141">
            <a:extLst>
              <a:ext uri="{FF2B5EF4-FFF2-40B4-BE49-F238E27FC236}">
                <a16:creationId xmlns:a16="http://schemas.microsoft.com/office/drawing/2014/main" id="{98BE8C8C-AF86-4DB1-AAC5-DC86EB7B410F}"/>
              </a:ext>
            </a:extLst>
          </p:cNvPr>
          <p:cNvSpPr txBox="1"/>
          <p:nvPr/>
        </p:nvSpPr>
        <p:spPr bwMode="auto">
          <a:xfrm rot="16200000">
            <a:off x="6983232" y="3251102"/>
            <a:ext cx="15853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(Proportion)</a:t>
            </a:r>
          </a:p>
        </p:txBody>
      </p:sp>
    </p:spTree>
    <p:extLst>
      <p:ext uri="{BB962C8B-B14F-4D97-AF65-F5344CB8AC3E}">
        <p14:creationId xmlns:p14="http://schemas.microsoft.com/office/powerpoint/2010/main" val="30055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sz="3600" dirty="0"/>
              <a:t>R-miniCHOP vs R-miniCHOP + Lenalidomide in </a:t>
            </a:r>
            <a:br>
              <a:rPr lang="en-US" sz="3600" dirty="0"/>
            </a:br>
            <a:r>
              <a:rPr lang="en-US" sz="3600" dirty="0"/>
              <a:t>Patients With DLBCL and Aged ≥80 Yr</a:t>
            </a:r>
            <a:endParaRPr lang="en-US" dirty="0"/>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idx="1"/>
          </p:nvPr>
        </p:nvSpPr>
        <p:spPr/>
        <p:txBody>
          <a:bodyPr/>
          <a:lstStyle/>
          <a:p>
            <a:r>
              <a:rPr lang="en-US" sz="2000" dirty="0">
                <a:cs typeface="Calibri" panose="020F0502020204030204" pitchFamily="34" charset="0"/>
              </a:rPr>
              <a:t>Median age: 83 yr (range: 80-96)</a:t>
            </a:r>
          </a:p>
          <a:p>
            <a:r>
              <a:rPr kumimoji="0" lang="en-US" sz="2000" b="0"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All patients first received pre-phase with vincristine 1 mg x 1 and prednisone 60 mg/m</a:t>
            </a:r>
            <a:r>
              <a:rPr kumimoji="0" lang="en-US" sz="2000" b="0" i="0" u="none" strike="noStrike" kern="1200" cap="none" spc="0" normalizeH="0" baseline="30000" noProof="0" dirty="0">
                <a:ln>
                  <a:noFill/>
                </a:ln>
                <a:solidFill>
                  <a:srgbClr val="000000"/>
                </a:solidFill>
                <a:effectLst/>
                <a:uLnTx/>
                <a:uFillTx/>
                <a:ea typeface="ＭＳ Ｐゴシック"/>
                <a:cs typeface="Calibri" panose="020F0502020204030204" pitchFamily="34" charset="0"/>
              </a:rPr>
              <a:t>2</a:t>
            </a:r>
            <a:r>
              <a:rPr kumimoji="0" lang="en-US" sz="2000" b="0" i="0" u="none" strike="noStrike" kern="1200" cap="none" spc="0" normalizeH="0" baseline="0" noProof="0" dirty="0">
                <a:ln>
                  <a:noFill/>
                </a:ln>
                <a:solidFill>
                  <a:srgbClr val="000000"/>
                </a:solidFill>
                <a:effectLst/>
                <a:uLnTx/>
                <a:uFillTx/>
                <a:ea typeface="ＭＳ Ｐゴシック"/>
                <a:cs typeface="Calibri" panose="020F0502020204030204" pitchFamily="34" charset="0"/>
              </a:rPr>
              <a:t> QD x 7 days</a:t>
            </a:r>
          </a:p>
          <a:p>
            <a:endParaRPr lang="en-US" dirty="0"/>
          </a:p>
          <a:p>
            <a:endParaRPr lang="en-US" dirty="0"/>
          </a:p>
        </p:txBody>
      </p:sp>
      <p:sp>
        <p:nvSpPr>
          <p:cNvPr id="167" name="Freeform 166">
            <a:extLst>
              <a:ext uri="{FF2B5EF4-FFF2-40B4-BE49-F238E27FC236}">
                <a16:creationId xmlns:a16="http://schemas.microsoft.com/office/drawing/2014/main" id="{AAE1975C-EC76-6E44-B2C4-A146A1D085D1}"/>
              </a:ext>
            </a:extLst>
          </p:cNvPr>
          <p:cNvSpPr/>
          <p:nvPr/>
        </p:nvSpPr>
        <p:spPr bwMode="auto">
          <a:xfrm>
            <a:off x="6790393" y="2867025"/>
            <a:ext cx="3432175" cy="1577975"/>
          </a:xfrm>
          <a:custGeom>
            <a:avLst/>
            <a:gdLst>
              <a:gd name="connsiteX0" fmla="*/ 2562225 w 3432175"/>
              <a:gd name="connsiteY0" fmla="*/ 936625 h 1577975"/>
              <a:gd name="connsiteX1" fmla="*/ 3432175 w 3432175"/>
              <a:gd name="connsiteY1" fmla="*/ 936625 h 1577975"/>
              <a:gd name="connsiteX2" fmla="*/ 3432175 w 3432175"/>
              <a:gd name="connsiteY2" fmla="*/ 1577975 h 1577975"/>
              <a:gd name="connsiteX3" fmla="*/ 2581275 w 3432175"/>
              <a:gd name="connsiteY3" fmla="*/ 1577975 h 1577975"/>
              <a:gd name="connsiteX4" fmla="*/ 2581275 w 3432175"/>
              <a:gd name="connsiteY4" fmla="*/ 1489075 h 1577975"/>
              <a:gd name="connsiteX5" fmla="*/ 2555875 w 3432175"/>
              <a:gd name="connsiteY5" fmla="*/ 1489075 h 1577975"/>
              <a:gd name="connsiteX6" fmla="*/ 2555875 w 3432175"/>
              <a:gd name="connsiteY6" fmla="*/ 1489075 h 1577975"/>
              <a:gd name="connsiteX7" fmla="*/ 2555875 w 3432175"/>
              <a:gd name="connsiteY7" fmla="*/ 1371600 h 1577975"/>
              <a:gd name="connsiteX8" fmla="*/ 2298700 w 3432175"/>
              <a:gd name="connsiteY8" fmla="*/ 1371600 h 1577975"/>
              <a:gd name="connsiteX9" fmla="*/ 2298700 w 3432175"/>
              <a:gd name="connsiteY9" fmla="*/ 1282700 h 1577975"/>
              <a:gd name="connsiteX10" fmla="*/ 2244725 w 3432175"/>
              <a:gd name="connsiteY10" fmla="*/ 1282700 h 1577975"/>
              <a:gd name="connsiteX11" fmla="*/ 2244725 w 3432175"/>
              <a:gd name="connsiteY11" fmla="*/ 1212850 h 1577975"/>
              <a:gd name="connsiteX12" fmla="*/ 2149475 w 3432175"/>
              <a:gd name="connsiteY12" fmla="*/ 1212850 h 1577975"/>
              <a:gd name="connsiteX13" fmla="*/ 2149475 w 3432175"/>
              <a:gd name="connsiteY13" fmla="*/ 1152525 h 1577975"/>
              <a:gd name="connsiteX14" fmla="*/ 1955800 w 3432175"/>
              <a:gd name="connsiteY14" fmla="*/ 1152525 h 1577975"/>
              <a:gd name="connsiteX15" fmla="*/ 1955800 w 3432175"/>
              <a:gd name="connsiteY15" fmla="*/ 1098550 h 1577975"/>
              <a:gd name="connsiteX16" fmla="*/ 1898650 w 3432175"/>
              <a:gd name="connsiteY16" fmla="*/ 1098550 h 1577975"/>
              <a:gd name="connsiteX17" fmla="*/ 1898650 w 3432175"/>
              <a:gd name="connsiteY17" fmla="*/ 1054100 h 1577975"/>
              <a:gd name="connsiteX18" fmla="*/ 1838325 w 3432175"/>
              <a:gd name="connsiteY18" fmla="*/ 1054100 h 1577975"/>
              <a:gd name="connsiteX19" fmla="*/ 1838325 w 3432175"/>
              <a:gd name="connsiteY19" fmla="*/ 1012825 h 1577975"/>
              <a:gd name="connsiteX20" fmla="*/ 1647825 w 3432175"/>
              <a:gd name="connsiteY20" fmla="*/ 1012825 h 1577975"/>
              <a:gd name="connsiteX21" fmla="*/ 1647825 w 3432175"/>
              <a:gd name="connsiteY21" fmla="*/ 968375 h 1577975"/>
              <a:gd name="connsiteX22" fmla="*/ 1549400 w 3432175"/>
              <a:gd name="connsiteY22" fmla="*/ 968375 h 1577975"/>
              <a:gd name="connsiteX23" fmla="*/ 1549400 w 3432175"/>
              <a:gd name="connsiteY23" fmla="*/ 904875 h 1577975"/>
              <a:gd name="connsiteX24" fmla="*/ 1489075 w 3432175"/>
              <a:gd name="connsiteY24" fmla="*/ 904875 h 1577975"/>
              <a:gd name="connsiteX25" fmla="*/ 1489075 w 3432175"/>
              <a:gd name="connsiteY25" fmla="*/ 850900 h 1577975"/>
              <a:gd name="connsiteX26" fmla="*/ 1450975 w 3432175"/>
              <a:gd name="connsiteY26" fmla="*/ 850900 h 1577975"/>
              <a:gd name="connsiteX27" fmla="*/ 1450975 w 3432175"/>
              <a:gd name="connsiteY27" fmla="*/ 809625 h 1577975"/>
              <a:gd name="connsiteX28" fmla="*/ 1292225 w 3432175"/>
              <a:gd name="connsiteY28" fmla="*/ 809625 h 1577975"/>
              <a:gd name="connsiteX29" fmla="*/ 1292225 w 3432175"/>
              <a:gd name="connsiteY29" fmla="*/ 758825 h 1577975"/>
              <a:gd name="connsiteX30" fmla="*/ 1196975 w 3432175"/>
              <a:gd name="connsiteY30" fmla="*/ 758825 h 1577975"/>
              <a:gd name="connsiteX31" fmla="*/ 1196975 w 3432175"/>
              <a:gd name="connsiteY31" fmla="*/ 685800 h 1577975"/>
              <a:gd name="connsiteX32" fmla="*/ 1133475 w 3432175"/>
              <a:gd name="connsiteY32" fmla="*/ 685800 h 1577975"/>
              <a:gd name="connsiteX33" fmla="*/ 1133475 w 3432175"/>
              <a:gd name="connsiteY33" fmla="*/ 641350 h 1577975"/>
              <a:gd name="connsiteX34" fmla="*/ 933450 w 3432175"/>
              <a:gd name="connsiteY34" fmla="*/ 641350 h 1577975"/>
              <a:gd name="connsiteX35" fmla="*/ 933450 w 3432175"/>
              <a:gd name="connsiteY35" fmla="*/ 615950 h 1577975"/>
              <a:gd name="connsiteX36" fmla="*/ 895350 w 3432175"/>
              <a:gd name="connsiteY36" fmla="*/ 615950 h 1577975"/>
              <a:gd name="connsiteX37" fmla="*/ 895350 w 3432175"/>
              <a:gd name="connsiteY37" fmla="*/ 552450 h 1577975"/>
              <a:gd name="connsiteX38" fmla="*/ 831850 w 3432175"/>
              <a:gd name="connsiteY38" fmla="*/ 552450 h 1577975"/>
              <a:gd name="connsiteX39" fmla="*/ 831850 w 3432175"/>
              <a:gd name="connsiteY39" fmla="*/ 482600 h 1577975"/>
              <a:gd name="connsiteX40" fmla="*/ 720725 w 3432175"/>
              <a:gd name="connsiteY40" fmla="*/ 482600 h 1577975"/>
              <a:gd name="connsiteX41" fmla="*/ 720725 w 3432175"/>
              <a:gd name="connsiteY41" fmla="*/ 450850 h 1577975"/>
              <a:gd name="connsiteX42" fmla="*/ 647700 w 3432175"/>
              <a:gd name="connsiteY42" fmla="*/ 450850 h 1577975"/>
              <a:gd name="connsiteX43" fmla="*/ 647700 w 3432175"/>
              <a:gd name="connsiteY43" fmla="*/ 393700 h 1577975"/>
              <a:gd name="connsiteX44" fmla="*/ 603250 w 3432175"/>
              <a:gd name="connsiteY44" fmla="*/ 393700 h 1577975"/>
              <a:gd name="connsiteX45" fmla="*/ 603250 w 3432175"/>
              <a:gd name="connsiteY45" fmla="*/ 393700 h 1577975"/>
              <a:gd name="connsiteX46" fmla="*/ 603250 w 3432175"/>
              <a:gd name="connsiteY46" fmla="*/ 365125 h 1577975"/>
              <a:gd name="connsiteX47" fmla="*/ 479425 w 3432175"/>
              <a:gd name="connsiteY47" fmla="*/ 365125 h 1577975"/>
              <a:gd name="connsiteX48" fmla="*/ 479425 w 3432175"/>
              <a:gd name="connsiteY48" fmla="*/ 323850 h 1577975"/>
              <a:gd name="connsiteX49" fmla="*/ 438150 w 3432175"/>
              <a:gd name="connsiteY49" fmla="*/ 323850 h 1577975"/>
              <a:gd name="connsiteX50" fmla="*/ 438150 w 3432175"/>
              <a:gd name="connsiteY50" fmla="*/ 282575 h 1577975"/>
              <a:gd name="connsiteX51" fmla="*/ 377825 w 3432175"/>
              <a:gd name="connsiteY51" fmla="*/ 282575 h 1577975"/>
              <a:gd name="connsiteX52" fmla="*/ 377825 w 3432175"/>
              <a:gd name="connsiteY52" fmla="*/ 254000 h 1577975"/>
              <a:gd name="connsiteX53" fmla="*/ 311150 w 3432175"/>
              <a:gd name="connsiteY53" fmla="*/ 254000 h 1577975"/>
              <a:gd name="connsiteX54" fmla="*/ 311150 w 3432175"/>
              <a:gd name="connsiteY54" fmla="*/ 203200 h 1577975"/>
              <a:gd name="connsiteX55" fmla="*/ 184150 w 3432175"/>
              <a:gd name="connsiteY55" fmla="*/ 203200 h 1577975"/>
              <a:gd name="connsiteX56" fmla="*/ 184150 w 3432175"/>
              <a:gd name="connsiteY56" fmla="*/ 168275 h 1577975"/>
              <a:gd name="connsiteX57" fmla="*/ 133350 w 3432175"/>
              <a:gd name="connsiteY57" fmla="*/ 168275 h 1577975"/>
              <a:gd name="connsiteX58" fmla="*/ 133350 w 3432175"/>
              <a:gd name="connsiteY58" fmla="*/ 133350 h 1577975"/>
              <a:gd name="connsiteX59" fmla="*/ 79375 w 3432175"/>
              <a:gd name="connsiteY59" fmla="*/ 133350 h 1577975"/>
              <a:gd name="connsiteX60" fmla="*/ 79375 w 3432175"/>
              <a:gd name="connsiteY60" fmla="*/ 133350 h 1577975"/>
              <a:gd name="connsiteX61" fmla="*/ 79375 w 3432175"/>
              <a:gd name="connsiteY61" fmla="*/ 101600 h 1577975"/>
              <a:gd name="connsiteX62" fmla="*/ 0 w 3432175"/>
              <a:gd name="connsiteY62" fmla="*/ 101600 h 1577975"/>
              <a:gd name="connsiteX63" fmla="*/ 0 w 3432175"/>
              <a:gd name="connsiteY63" fmla="*/ 101600 h 1577975"/>
              <a:gd name="connsiteX64" fmla="*/ 0 w 3432175"/>
              <a:gd name="connsiteY64" fmla="*/ 0 h 1577975"/>
              <a:gd name="connsiteX65" fmla="*/ 123825 w 3432175"/>
              <a:gd name="connsiteY65" fmla="*/ 0 h 1577975"/>
              <a:gd name="connsiteX66" fmla="*/ 171450 w 3432175"/>
              <a:gd name="connsiteY66" fmla="*/ 0 h 1577975"/>
              <a:gd name="connsiteX67" fmla="*/ 171450 w 3432175"/>
              <a:gd name="connsiteY67" fmla="*/ 25400 h 1577975"/>
              <a:gd name="connsiteX68" fmla="*/ 304800 w 3432175"/>
              <a:gd name="connsiteY68" fmla="*/ 25400 h 1577975"/>
              <a:gd name="connsiteX69" fmla="*/ 304800 w 3432175"/>
              <a:gd name="connsiteY69" fmla="*/ 25400 h 1577975"/>
              <a:gd name="connsiteX70" fmla="*/ 304800 w 3432175"/>
              <a:gd name="connsiteY70" fmla="*/ 25400 h 1577975"/>
              <a:gd name="connsiteX71" fmla="*/ 304800 w 3432175"/>
              <a:gd name="connsiteY71" fmla="*/ 25400 h 1577975"/>
              <a:gd name="connsiteX72" fmla="*/ 304800 w 3432175"/>
              <a:gd name="connsiteY72" fmla="*/ 50800 h 1577975"/>
              <a:gd name="connsiteX73" fmla="*/ 444500 w 3432175"/>
              <a:gd name="connsiteY73" fmla="*/ 50800 h 1577975"/>
              <a:gd name="connsiteX74" fmla="*/ 444500 w 3432175"/>
              <a:gd name="connsiteY74" fmla="*/ 85725 h 1577975"/>
              <a:gd name="connsiteX75" fmla="*/ 495300 w 3432175"/>
              <a:gd name="connsiteY75" fmla="*/ 85725 h 1577975"/>
              <a:gd name="connsiteX76" fmla="*/ 495300 w 3432175"/>
              <a:gd name="connsiteY76" fmla="*/ 85725 h 1577975"/>
              <a:gd name="connsiteX77" fmla="*/ 495300 w 3432175"/>
              <a:gd name="connsiteY77" fmla="*/ 114300 h 1577975"/>
              <a:gd name="connsiteX78" fmla="*/ 644525 w 3432175"/>
              <a:gd name="connsiteY78" fmla="*/ 114300 h 1577975"/>
              <a:gd name="connsiteX79" fmla="*/ 644525 w 3432175"/>
              <a:gd name="connsiteY79" fmla="*/ 149225 h 1577975"/>
              <a:gd name="connsiteX80" fmla="*/ 746125 w 3432175"/>
              <a:gd name="connsiteY80" fmla="*/ 149225 h 1577975"/>
              <a:gd name="connsiteX81" fmla="*/ 746125 w 3432175"/>
              <a:gd name="connsiteY81" fmla="*/ 184150 h 1577975"/>
              <a:gd name="connsiteX82" fmla="*/ 803275 w 3432175"/>
              <a:gd name="connsiteY82" fmla="*/ 184150 h 1577975"/>
              <a:gd name="connsiteX83" fmla="*/ 803275 w 3432175"/>
              <a:gd name="connsiteY83" fmla="*/ 212725 h 1577975"/>
              <a:gd name="connsiteX84" fmla="*/ 863600 w 3432175"/>
              <a:gd name="connsiteY84" fmla="*/ 212725 h 1577975"/>
              <a:gd name="connsiteX85" fmla="*/ 863600 w 3432175"/>
              <a:gd name="connsiteY85" fmla="*/ 244475 h 1577975"/>
              <a:gd name="connsiteX86" fmla="*/ 904875 w 3432175"/>
              <a:gd name="connsiteY86" fmla="*/ 244475 h 1577975"/>
              <a:gd name="connsiteX87" fmla="*/ 904875 w 3432175"/>
              <a:gd name="connsiteY87" fmla="*/ 292100 h 1577975"/>
              <a:gd name="connsiteX88" fmla="*/ 1133475 w 3432175"/>
              <a:gd name="connsiteY88" fmla="*/ 292100 h 1577975"/>
              <a:gd name="connsiteX89" fmla="*/ 1133475 w 3432175"/>
              <a:gd name="connsiteY89" fmla="*/ 342900 h 1577975"/>
              <a:gd name="connsiteX90" fmla="*/ 1190625 w 3432175"/>
              <a:gd name="connsiteY90" fmla="*/ 342900 h 1577975"/>
              <a:gd name="connsiteX91" fmla="*/ 1190625 w 3432175"/>
              <a:gd name="connsiteY91" fmla="*/ 384175 h 1577975"/>
              <a:gd name="connsiteX92" fmla="*/ 1308100 w 3432175"/>
              <a:gd name="connsiteY92" fmla="*/ 384175 h 1577975"/>
              <a:gd name="connsiteX93" fmla="*/ 1308100 w 3432175"/>
              <a:gd name="connsiteY93" fmla="*/ 428625 h 1577975"/>
              <a:gd name="connsiteX94" fmla="*/ 1447800 w 3432175"/>
              <a:gd name="connsiteY94" fmla="*/ 428625 h 1577975"/>
              <a:gd name="connsiteX95" fmla="*/ 1447800 w 3432175"/>
              <a:gd name="connsiteY95" fmla="*/ 463550 h 1577975"/>
              <a:gd name="connsiteX96" fmla="*/ 1482725 w 3432175"/>
              <a:gd name="connsiteY96" fmla="*/ 463550 h 1577975"/>
              <a:gd name="connsiteX97" fmla="*/ 1482725 w 3432175"/>
              <a:gd name="connsiteY97" fmla="*/ 508000 h 1577975"/>
              <a:gd name="connsiteX98" fmla="*/ 1549400 w 3432175"/>
              <a:gd name="connsiteY98" fmla="*/ 508000 h 1577975"/>
              <a:gd name="connsiteX99" fmla="*/ 1549400 w 3432175"/>
              <a:gd name="connsiteY99" fmla="*/ 552450 h 1577975"/>
              <a:gd name="connsiteX100" fmla="*/ 1638300 w 3432175"/>
              <a:gd name="connsiteY100" fmla="*/ 552450 h 1577975"/>
              <a:gd name="connsiteX101" fmla="*/ 1638300 w 3432175"/>
              <a:gd name="connsiteY101" fmla="*/ 584200 h 1577975"/>
              <a:gd name="connsiteX102" fmla="*/ 1847850 w 3432175"/>
              <a:gd name="connsiteY102" fmla="*/ 584200 h 1577975"/>
              <a:gd name="connsiteX103" fmla="*/ 1847850 w 3432175"/>
              <a:gd name="connsiteY103" fmla="*/ 625475 h 1577975"/>
              <a:gd name="connsiteX104" fmla="*/ 1901825 w 3432175"/>
              <a:gd name="connsiteY104" fmla="*/ 625475 h 1577975"/>
              <a:gd name="connsiteX105" fmla="*/ 1901825 w 3432175"/>
              <a:gd name="connsiteY105" fmla="*/ 647700 h 1577975"/>
              <a:gd name="connsiteX106" fmla="*/ 1968500 w 3432175"/>
              <a:gd name="connsiteY106" fmla="*/ 647700 h 1577975"/>
              <a:gd name="connsiteX107" fmla="*/ 1968500 w 3432175"/>
              <a:gd name="connsiteY107" fmla="*/ 673100 h 1577975"/>
              <a:gd name="connsiteX108" fmla="*/ 2159000 w 3432175"/>
              <a:gd name="connsiteY108" fmla="*/ 673100 h 1577975"/>
              <a:gd name="connsiteX109" fmla="*/ 2159000 w 3432175"/>
              <a:gd name="connsiteY109" fmla="*/ 711200 h 1577975"/>
              <a:gd name="connsiteX110" fmla="*/ 2257425 w 3432175"/>
              <a:gd name="connsiteY110" fmla="*/ 711200 h 1577975"/>
              <a:gd name="connsiteX111" fmla="*/ 2257425 w 3432175"/>
              <a:gd name="connsiteY111" fmla="*/ 765175 h 1577975"/>
              <a:gd name="connsiteX112" fmla="*/ 2301875 w 3432175"/>
              <a:gd name="connsiteY112" fmla="*/ 765175 h 1577975"/>
              <a:gd name="connsiteX113" fmla="*/ 2301875 w 3432175"/>
              <a:gd name="connsiteY113" fmla="*/ 790575 h 1577975"/>
              <a:gd name="connsiteX114" fmla="*/ 2301875 w 3432175"/>
              <a:gd name="connsiteY114" fmla="*/ 819150 h 1577975"/>
              <a:gd name="connsiteX115" fmla="*/ 2552700 w 3432175"/>
              <a:gd name="connsiteY115" fmla="*/ 819150 h 1577975"/>
              <a:gd name="connsiteX116" fmla="*/ 2552700 w 3432175"/>
              <a:gd name="connsiteY116" fmla="*/ 936625 h 1577975"/>
              <a:gd name="connsiteX117" fmla="*/ 2562225 w 3432175"/>
              <a:gd name="connsiteY117" fmla="*/ 936625 h 157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3432175" h="1577975">
                <a:moveTo>
                  <a:pt x="2562225" y="936625"/>
                </a:moveTo>
                <a:lnTo>
                  <a:pt x="3432175" y="936625"/>
                </a:lnTo>
                <a:lnTo>
                  <a:pt x="3432175" y="1577975"/>
                </a:lnTo>
                <a:lnTo>
                  <a:pt x="2581275" y="1577975"/>
                </a:lnTo>
                <a:lnTo>
                  <a:pt x="2581275" y="1489075"/>
                </a:lnTo>
                <a:lnTo>
                  <a:pt x="2555875" y="1489075"/>
                </a:lnTo>
                <a:lnTo>
                  <a:pt x="2555875" y="1489075"/>
                </a:lnTo>
                <a:lnTo>
                  <a:pt x="2555875" y="1371600"/>
                </a:lnTo>
                <a:lnTo>
                  <a:pt x="2298700" y="1371600"/>
                </a:lnTo>
                <a:lnTo>
                  <a:pt x="2298700" y="1282700"/>
                </a:lnTo>
                <a:lnTo>
                  <a:pt x="2244725" y="1282700"/>
                </a:lnTo>
                <a:lnTo>
                  <a:pt x="2244725" y="1212850"/>
                </a:lnTo>
                <a:lnTo>
                  <a:pt x="2149475" y="1212850"/>
                </a:lnTo>
                <a:lnTo>
                  <a:pt x="2149475" y="1152525"/>
                </a:lnTo>
                <a:lnTo>
                  <a:pt x="1955800" y="1152525"/>
                </a:lnTo>
                <a:lnTo>
                  <a:pt x="1955800" y="1098550"/>
                </a:lnTo>
                <a:lnTo>
                  <a:pt x="1898650" y="1098550"/>
                </a:lnTo>
                <a:lnTo>
                  <a:pt x="1898650" y="1054100"/>
                </a:lnTo>
                <a:lnTo>
                  <a:pt x="1838325" y="1054100"/>
                </a:lnTo>
                <a:lnTo>
                  <a:pt x="1838325" y="1012825"/>
                </a:lnTo>
                <a:lnTo>
                  <a:pt x="1647825" y="1012825"/>
                </a:lnTo>
                <a:lnTo>
                  <a:pt x="1647825" y="968375"/>
                </a:lnTo>
                <a:lnTo>
                  <a:pt x="1549400" y="968375"/>
                </a:lnTo>
                <a:lnTo>
                  <a:pt x="1549400" y="904875"/>
                </a:lnTo>
                <a:lnTo>
                  <a:pt x="1489075" y="904875"/>
                </a:lnTo>
                <a:lnTo>
                  <a:pt x="1489075" y="850900"/>
                </a:lnTo>
                <a:lnTo>
                  <a:pt x="1450975" y="850900"/>
                </a:lnTo>
                <a:lnTo>
                  <a:pt x="1450975" y="809625"/>
                </a:lnTo>
                <a:lnTo>
                  <a:pt x="1292225" y="809625"/>
                </a:lnTo>
                <a:lnTo>
                  <a:pt x="1292225" y="758825"/>
                </a:lnTo>
                <a:lnTo>
                  <a:pt x="1196975" y="758825"/>
                </a:lnTo>
                <a:lnTo>
                  <a:pt x="1196975" y="685800"/>
                </a:lnTo>
                <a:lnTo>
                  <a:pt x="1133475" y="685800"/>
                </a:lnTo>
                <a:lnTo>
                  <a:pt x="1133475" y="641350"/>
                </a:lnTo>
                <a:lnTo>
                  <a:pt x="933450" y="641350"/>
                </a:lnTo>
                <a:lnTo>
                  <a:pt x="933450" y="615950"/>
                </a:lnTo>
                <a:lnTo>
                  <a:pt x="895350" y="615950"/>
                </a:lnTo>
                <a:lnTo>
                  <a:pt x="895350" y="552450"/>
                </a:lnTo>
                <a:lnTo>
                  <a:pt x="831850" y="552450"/>
                </a:lnTo>
                <a:lnTo>
                  <a:pt x="831850" y="482600"/>
                </a:lnTo>
                <a:lnTo>
                  <a:pt x="720725" y="482600"/>
                </a:lnTo>
                <a:lnTo>
                  <a:pt x="720725" y="450850"/>
                </a:lnTo>
                <a:lnTo>
                  <a:pt x="647700" y="450850"/>
                </a:lnTo>
                <a:lnTo>
                  <a:pt x="647700" y="393700"/>
                </a:lnTo>
                <a:lnTo>
                  <a:pt x="603250" y="393700"/>
                </a:lnTo>
                <a:lnTo>
                  <a:pt x="603250" y="393700"/>
                </a:lnTo>
                <a:lnTo>
                  <a:pt x="603250" y="365125"/>
                </a:lnTo>
                <a:lnTo>
                  <a:pt x="479425" y="365125"/>
                </a:lnTo>
                <a:lnTo>
                  <a:pt x="479425" y="323850"/>
                </a:lnTo>
                <a:lnTo>
                  <a:pt x="438150" y="323850"/>
                </a:lnTo>
                <a:lnTo>
                  <a:pt x="438150" y="282575"/>
                </a:lnTo>
                <a:lnTo>
                  <a:pt x="377825" y="282575"/>
                </a:lnTo>
                <a:lnTo>
                  <a:pt x="377825" y="254000"/>
                </a:lnTo>
                <a:lnTo>
                  <a:pt x="311150" y="254000"/>
                </a:lnTo>
                <a:lnTo>
                  <a:pt x="311150" y="203200"/>
                </a:lnTo>
                <a:lnTo>
                  <a:pt x="184150" y="203200"/>
                </a:lnTo>
                <a:lnTo>
                  <a:pt x="184150" y="168275"/>
                </a:lnTo>
                <a:lnTo>
                  <a:pt x="133350" y="168275"/>
                </a:lnTo>
                <a:lnTo>
                  <a:pt x="133350" y="133350"/>
                </a:lnTo>
                <a:lnTo>
                  <a:pt x="79375" y="133350"/>
                </a:lnTo>
                <a:lnTo>
                  <a:pt x="79375" y="133350"/>
                </a:lnTo>
                <a:lnTo>
                  <a:pt x="79375" y="101600"/>
                </a:lnTo>
                <a:lnTo>
                  <a:pt x="0" y="101600"/>
                </a:lnTo>
                <a:lnTo>
                  <a:pt x="0" y="101600"/>
                </a:lnTo>
                <a:lnTo>
                  <a:pt x="0" y="0"/>
                </a:lnTo>
                <a:lnTo>
                  <a:pt x="123825" y="0"/>
                </a:lnTo>
                <a:lnTo>
                  <a:pt x="171450" y="0"/>
                </a:lnTo>
                <a:lnTo>
                  <a:pt x="171450" y="25400"/>
                </a:lnTo>
                <a:lnTo>
                  <a:pt x="304800" y="25400"/>
                </a:lnTo>
                <a:lnTo>
                  <a:pt x="304800" y="25400"/>
                </a:lnTo>
                <a:lnTo>
                  <a:pt x="304800" y="25400"/>
                </a:lnTo>
                <a:lnTo>
                  <a:pt x="304800" y="25400"/>
                </a:lnTo>
                <a:lnTo>
                  <a:pt x="304800" y="50800"/>
                </a:lnTo>
                <a:lnTo>
                  <a:pt x="444500" y="50800"/>
                </a:lnTo>
                <a:lnTo>
                  <a:pt x="444500" y="85725"/>
                </a:lnTo>
                <a:lnTo>
                  <a:pt x="495300" y="85725"/>
                </a:lnTo>
                <a:lnTo>
                  <a:pt x="495300" y="85725"/>
                </a:lnTo>
                <a:lnTo>
                  <a:pt x="495300" y="114300"/>
                </a:lnTo>
                <a:lnTo>
                  <a:pt x="644525" y="114300"/>
                </a:lnTo>
                <a:lnTo>
                  <a:pt x="644525" y="149225"/>
                </a:lnTo>
                <a:lnTo>
                  <a:pt x="746125" y="149225"/>
                </a:lnTo>
                <a:lnTo>
                  <a:pt x="746125" y="184150"/>
                </a:lnTo>
                <a:lnTo>
                  <a:pt x="803275" y="184150"/>
                </a:lnTo>
                <a:lnTo>
                  <a:pt x="803275" y="212725"/>
                </a:lnTo>
                <a:lnTo>
                  <a:pt x="863600" y="212725"/>
                </a:lnTo>
                <a:lnTo>
                  <a:pt x="863600" y="244475"/>
                </a:lnTo>
                <a:lnTo>
                  <a:pt x="904875" y="244475"/>
                </a:lnTo>
                <a:lnTo>
                  <a:pt x="904875" y="292100"/>
                </a:lnTo>
                <a:lnTo>
                  <a:pt x="1133475" y="292100"/>
                </a:lnTo>
                <a:lnTo>
                  <a:pt x="1133475" y="342900"/>
                </a:lnTo>
                <a:lnTo>
                  <a:pt x="1190625" y="342900"/>
                </a:lnTo>
                <a:lnTo>
                  <a:pt x="1190625" y="384175"/>
                </a:lnTo>
                <a:lnTo>
                  <a:pt x="1308100" y="384175"/>
                </a:lnTo>
                <a:lnTo>
                  <a:pt x="1308100" y="428625"/>
                </a:lnTo>
                <a:lnTo>
                  <a:pt x="1447800" y="428625"/>
                </a:lnTo>
                <a:lnTo>
                  <a:pt x="1447800" y="463550"/>
                </a:lnTo>
                <a:lnTo>
                  <a:pt x="1482725" y="463550"/>
                </a:lnTo>
                <a:lnTo>
                  <a:pt x="1482725" y="508000"/>
                </a:lnTo>
                <a:lnTo>
                  <a:pt x="1549400" y="508000"/>
                </a:lnTo>
                <a:lnTo>
                  <a:pt x="1549400" y="552450"/>
                </a:lnTo>
                <a:lnTo>
                  <a:pt x="1638300" y="552450"/>
                </a:lnTo>
                <a:lnTo>
                  <a:pt x="1638300" y="584200"/>
                </a:lnTo>
                <a:lnTo>
                  <a:pt x="1847850" y="584200"/>
                </a:lnTo>
                <a:lnTo>
                  <a:pt x="1847850" y="625475"/>
                </a:lnTo>
                <a:lnTo>
                  <a:pt x="1901825" y="625475"/>
                </a:lnTo>
                <a:lnTo>
                  <a:pt x="1901825" y="647700"/>
                </a:lnTo>
                <a:lnTo>
                  <a:pt x="1968500" y="647700"/>
                </a:lnTo>
                <a:lnTo>
                  <a:pt x="1968500" y="673100"/>
                </a:lnTo>
                <a:lnTo>
                  <a:pt x="2159000" y="673100"/>
                </a:lnTo>
                <a:lnTo>
                  <a:pt x="2159000" y="711200"/>
                </a:lnTo>
                <a:lnTo>
                  <a:pt x="2257425" y="711200"/>
                </a:lnTo>
                <a:lnTo>
                  <a:pt x="2257425" y="765175"/>
                </a:lnTo>
                <a:lnTo>
                  <a:pt x="2301875" y="765175"/>
                </a:lnTo>
                <a:lnTo>
                  <a:pt x="2301875" y="790575"/>
                </a:lnTo>
                <a:lnTo>
                  <a:pt x="2301875" y="819150"/>
                </a:lnTo>
                <a:lnTo>
                  <a:pt x="2552700" y="819150"/>
                </a:lnTo>
                <a:lnTo>
                  <a:pt x="2552700" y="936625"/>
                </a:lnTo>
                <a:lnTo>
                  <a:pt x="2562225" y="936625"/>
                </a:lnTo>
                <a:close/>
              </a:path>
            </a:pathLst>
          </a:cu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Freeform 164">
            <a:extLst>
              <a:ext uri="{FF2B5EF4-FFF2-40B4-BE49-F238E27FC236}">
                <a16:creationId xmlns:a16="http://schemas.microsoft.com/office/drawing/2014/main" id="{010D2C18-BE51-4C45-A1F3-10591227F1A4}"/>
              </a:ext>
            </a:extLst>
          </p:cNvPr>
          <p:cNvSpPr/>
          <p:nvPr/>
        </p:nvSpPr>
        <p:spPr bwMode="auto">
          <a:xfrm>
            <a:off x="6803093" y="2854325"/>
            <a:ext cx="3594100" cy="1927225"/>
          </a:xfrm>
          <a:custGeom>
            <a:avLst/>
            <a:gdLst>
              <a:gd name="connsiteX0" fmla="*/ 3594100 w 3594100"/>
              <a:gd name="connsiteY0" fmla="*/ 812800 h 1927225"/>
              <a:gd name="connsiteX1" fmla="*/ 3594100 w 3594100"/>
              <a:gd name="connsiteY1" fmla="*/ 1927225 h 1927225"/>
              <a:gd name="connsiteX2" fmla="*/ 3063875 w 3594100"/>
              <a:gd name="connsiteY2" fmla="*/ 1927225 h 1927225"/>
              <a:gd name="connsiteX3" fmla="*/ 3063875 w 3594100"/>
              <a:gd name="connsiteY3" fmla="*/ 1431925 h 1927225"/>
              <a:gd name="connsiteX4" fmla="*/ 2841625 w 3594100"/>
              <a:gd name="connsiteY4" fmla="*/ 1431925 h 1927225"/>
              <a:gd name="connsiteX5" fmla="*/ 2841625 w 3594100"/>
              <a:gd name="connsiteY5" fmla="*/ 1136650 h 1927225"/>
              <a:gd name="connsiteX6" fmla="*/ 1952625 w 3594100"/>
              <a:gd name="connsiteY6" fmla="*/ 1136650 h 1927225"/>
              <a:gd name="connsiteX7" fmla="*/ 1952625 w 3594100"/>
              <a:gd name="connsiteY7" fmla="*/ 1108075 h 1927225"/>
              <a:gd name="connsiteX8" fmla="*/ 1952625 w 3594100"/>
              <a:gd name="connsiteY8" fmla="*/ 1057275 h 1927225"/>
              <a:gd name="connsiteX9" fmla="*/ 1895475 w 3594100"/>
              <a:gd name="connsiteY9" fmla="*/ 1057275 h 1927225"/>
              <a:gd name="connsiteX10" fmla="*/ 1895475 w 3594100"/>
              <a:gd name="connsiteY10" fmla="*/ 1000125 h 1927225"/>
              <a:gd name="connsiteX11" fmla="*/ 1654175 w 3594100"/>
              <a:gd name="connsiteY11" fmla="*/ 1000125 h 1927225"/>
              <a:gd name="connsiteX12" fmla="*/ 1654175 w 3594100"/>
              <a:gd name="connsiteY12" fmla="*/ 955675 h 1927225"/>
              <a:gd name="connsiteX13" fmla="*/ 1492250 w 3594100"/>
              <a:gd name="connsiteY13" fmla="*/ 955675 h 1927225"/>
              <a:gd name="connsiteX14" fmla="*/ 1492250 w 3594100"/>
              <a:gd name="connsiteY14" fmla="*/ 920750 h 1927225"/>
              <a:gd name="connsiteX15" fmla="*/ 1362075 w 3594100"/>
              <a:gd name="connsiteY15" fmla="*/ 920750 h 1927225"/>
              <a:gd name="connsiteX16" fmla="*/ 1362075 w 3594100"/>
              <a:gd name="connsiteY16" fmla="*/ 920750 h 1927225"/>
              <a:gd name="connsiteX17" fmla="*/ 1362075 w 3594100"/>
              <a:gd name="connsiteY17" fmla="*/ 889000 h 1927225"/>
              <a:gd name="connsiteX18" fmla="*/ 1231900 w 3594100"/>
              <a:gd name="connsiteY18" fmla="*/ 889000 h 1927225"/>
              <a:gd name="connsiteX19" fmla="*/ 1231900 w 3594100"/>
              <a:gd name="connsiteY19" fmla="*/ 831850 h 1927225"/>
              <a:gd name="connsiteX20" fmla="*/ 1111250 w 3594100"/>
              <a:gd name="connsiteY20" fmla="*/ 831850 h 1927225"/>
              <a:gd name="connsiteX21" fmla="*/ 1111250 w 3594100"/>
              <a:gd name="connsiteY21" fmla="*/ 787400 h 1927225"/>
              <a:gd name="connsiteX22" fmla="*/ 1022350 w 3594100"/>
              <a:gd name="connsiteY22" fmla="*/ 787400 h 1927225"/>
              <a:gd name="connsiteX23" fmla="*/ 1022350 w 3594100"/>
              <a:gd name="connsiteY23" fmla="*/ 739775 h 1927225"/>
              <a:gd name="connsiteX24" fmla="*/ 974725 w 3594100"/>
              <a:gd name="connsiteY24" fmla="*/ 739775 h 1927225"/>
              <a:gd name="connsiteX25" fmla="*/ 974725 w 3594100"/>
              <a:gd name="connsiteY25" fmla="*/ 701675 h 1927225"/>
              <a:gd name="connsiteX26" fmla="*/ 850900 w 3594100"/>
              <a:gd name="connsiteY26" fmla="*/ 701675 h 1927225"/>
              <a:gd name="connsiteX27" fmla="*/ 850900 w 3594100"/>
              <a:gd name="connsiteY27" fmla="*/ 701675 h 1927225"/>
              <a:gd name="connsiteX28" fmla="*/ 850900 w 3594100"/>
              <a:gd name="connsiteY28" fmla="*/ 673100 h 1927225"/>
              <a:gd name="connsiteX29" fmla="*/ 688975 w 3594100"/>
              <a:gd name="connsiteY29" fmla="*/ 673100 h 1927225"/>
              <a:gd name="connsiteX30" fmla="*/ 688975 w 3594100"/>
              <a:gd name="connsiteY30" fmla="*/ 635000 h 1927225"/>
              <a:gd name="connsiteX31" fmla="*/ 635000 w 3594100"/>
              <a:gd name="connsiteY31" fmla="*/ 635000 h 1927225"/>
              <a:gd name="connsiteX32" fmla="*/ 635000 w 3594100"/>
              <a:gd name="connsiteY32" fmla="*/ 581025 h 1927225"/>
              <a:gd name="connsiteX33" fmla="*/ 600075 w 3594100"/>
              <a:gd name="connsiteY33" fmla="*/ 581025 h 1927225"/>
              <a:gd name="connsiteX34" fmla="*/ 600075 w 3594100"/>
              <a:gd name="connsiteY34" fmla="*/ 495300 h 1927225"/>
              <a:gd name="connsiteX35" fmla="*/ 504825 w 3594100"/>
              <a:gd name="connsiteY35" fmla="*/ 495300 h 1927225"/>
              <a:gd name="connsiteX36" fmla="*/ 504825 w 3594100"/>
              <a:gd name="connsiteY36" fmla="*/ 444500 h 1927225"/>
              <a:gd name="connsiteX37" fmla="*/ 393700 w 3594100"/>
              <a:gd name="connsiteY37" fmla="*/ 444500 h 1927225"/>
              <a:gd name="connsiteX38" fmla="*/ 393700 w 3594100"/>
              <a:gd name="connsiteY38" fmla="*/ 384175 h 1927225"/>
              <a:gd name="connsiteX39" fmla="*/ 346075 w 3594100"/>
              <a:gd name="connsiteY39" fmla="*/ 384175 h 1927225"/>
              <a:gd name="connsiteX40" fmla="*/ 346075 w 3594100"/>
              <a:gd name="connsiteY40" fmla="*/ 346075 h 1927225"/>
              <a:gd name="connsiteX41" fmla="*/ 307975 w 3594100"/>
              <a:gd name="connsiteY41" fmla="*/ 346075 h 1927225"/>
              <a:gd name="connsiteX42" fmla="*/ 307975 w 3594100"/>
              <a:gd name="connsiteY42" fmla="*/ 276225 h 1927225"/>
              <a:gd name="connsiteX43" fmla="*/ 219075 w 3594100"/>
              <a:gd name="connsiteY43" fmla="*/ 276225 h 1927225"/>
              <a:gd name="connsiteX44" fmla="*/ 219075 w 3594100"/>
              <a:gd name="connsiteY44" fmla="*/ 225425 h 1927225"/>
              <a:gd name="connsiteX45" fmla="*/ 120650 w 3594100"/>
              <a:gd name="connsiteY45" fmla="*/ 225425 h 1927225"/>
              <a:gd name="connsiteX46" fmla="*/ 120650 w 3594100"/>
              <a:gd name="connsiteY46" fmla="*/ 180975 h 1927225"/>
              <a:gd name="connsiteX47" fmla="*/ 73025 w 3594100"/>
              <a:gd name="connsiteY47" fmla="*/ 180975 h 1927225"/>
              <a:gd name="connsiteX48" fmla="*/ 73025 w 3594100"/>
              <a:gd name="connsiteY48" fmla="*/ 130175 h 1927225"/>
              <a:gd name="connsiteX49" fmla="*/ 0 w 3594100"/>
              <a:gd name="connsiteY49" fmla="*/ 130175 h 1927225"/>
              <a:gd name="connsiteX50" fmla="*/ 0 w 3594100"/>
              <a:gd name="connsiteY50" fmla="*/ 0 h 1927225"/>
              <a:gd name="connsiteX51" fmla="*/ 114300 w 3594100"/>
              <a:gd name="connsiteY51" fmla="*/ 0 h 1927225"/>
              <a:gd name="connsiteX52" fmla="*/ 114300 w 3594100"/>
              <a:gd name="connsiteY52" fmla="*/ 50800 h 1927225"/>
              <a:gd name="connsiteX53" fmla="*/ 222250 w 3594100"/>
              <a:gd name="connsiteY53" fmla="*/ 50800 h 1927225"/>
              <a:gd name="connsiteX54" fmla="*/ 222250 w 3594100"/>
              <a:gd name="connsiteY54" fmla="*/ 101600 h 1927225"/>
              <a:gd name="connsiteX55" fmla="*/ 311150 w 3594100"/>
              <a:gd name="connsiteY55" fmla="*/ 101600 h 1927225"/>
              <a:gd name="connsiteX56" fmla="*/ 311150 w 3594100"/>
              <a:gd name="connsiteY56" fmla="*/ 139700 h 1927225"/>
              <a:gd name="connsiteX57" fmla="*/ 396875 w 3594100"/>
              <a:gd name="connsiteY57" fmla="*/ 139700 h 1927225"/>
              <a:gd name="connsiteX58" fmla="*/ 396875 w 3594100"/>
              <a:gd name="connsiteY58" fmla="*/ 177800 h 1927225"/>
              <a:gd name="connsiteX59" fmla="*/ 539750 w 3594100"/>
              <a:gd name="connsiteY59" fmla="*/ 177800 h 1927225"/>
              <a:gd name="connsiteX60" fmla="*/ 539750 w 3594100"/>
              <a:gd name="connsiteY60" fmla="*/ 222250 h 1927225"/>
              <a:gd name="connsiteX61" fmla="*/ 606425 w 3594100"/>
              <a:gd name="connsiteY61" fmla="*/ 222250 h 1927225"/>
              <a:gd name="connsiteX62" fmla="*/ 606425 w 3594100"/>
              <a:gd name="connsiteY62" fmla="*/ 295275 h 1927225"/>
              <a:gd name="connsiteX63" fmla="*/ 673100 w 3594100"/>
              <a:gd name="connsiteY63" fmla="*/ 295275 h 1927225"/>
              <a:gd name="connsiteX64" fmla="*/ 673100 w 3594100"/>
              <a:gd name="connsiteY64" fmla="*/ 327025 h 1927225"/>
              <a:gd name="connsiteX65" fmla="*/ 844550 w 3594100"/>
              <a:gd name="connsiteY65" fmla="*/ 327025 h 1927225"/>
              <a:gd name="connsiteX66" fmla="*/ 844550 w 3594100"/>
              <a:gd name="connsiteY66" fmla="*/ 361950 h 1927225"/>
              <a:gd name="connsiteX67" fmla="*/ 990600 w 3594100"/>
              <a:gd name="connsiteY67" fmla="*/ 361950 h 1927225"/>
              <a:gd name="connsiteX68" fmla="*/ 990600 w 3594100"/>
              <a:gd name="connsiteY68" fmla="*/ 400050 h 1927225"/>
              <a:gd name="connsiteX69" fmla="*/ 1057275 w 3594100"/>
              <a:gd name="connsiteY69" fmla="*/ 400050 h 1927225"/>
              <a:gd name="connsiteX70" fmla="*/ 1057275 w 3594100"/>
              <a:gd name="connsiteY70" fmla="*/ 441325 h 1927225"/>
              <a:gd name="connsiteX71" fmla="*/ 1152525 w 3594100"/>
              <a:gd name="connsiteY71" fmla="*/ 441325 h 1927225"/>
              <a:gd name="connsiteX72" fmla="*/ 1152525 w 3594100"/>
              <a:gd name="connsiteY72" fmla="*/ 469900 h 1927225"/>
              <a:gd name="connsiteX73" fmla="*/ 1228725 w 3594100"/>
              <a:gd name="connsiteY73" fmla="*/ 469900 h 1927225"/>
              <a:gd name="connsiteX74" fmla="*/ 1228725 w 3594100"/>
              <a:gd name="connsiteY74" fmla="*/ 504825 h 1927225"/>
              <a:gd name="connsiteX75" fmla="*/ 1371600 w 3594100"/>
              <a:gd name="connsiteY75" fmla="*/ 504825 h 1927225"/>
              <a:gd name="connsiteX76" fmla="*/ 1371600 w 3594100"/>
              <a:gd name="connsiteY76" fmla="*/ 542925 h 1927225"/>
              <a:gd name="connsiteX77" fmla="*/ 1504950 w 3594100"/>
              <a:gd name="connsiteY77" fmla="*/ 542925 h 1927225"/>
              <a:gd name="connsiteX78" fmla="*/ 1504950 w 3594100"/>
              <a:gd name="connsiteY78" fmla="*/ 542925 h 1927225"/>
              <a:gd name="connsiteX79" fmla="*/ 1504950 w 3594100"/>
              <a:gd name="connsiteY79" fmla="*/ 577850 h 1927225"/>
              <a:gd name="connsiteX80" fmla="*/ 1676400 w 3594100"/>
              <a:gd name="connsiteY80" fmla="*/ 577850 h 1927225"/>
              <a:gd name="connsiteX81" fmla="*/ 1676400 w 3594100"/>
              <a:gd name="connsiteY81" fmla="*/ 577850 h 1927225"/>
              <a:gd name="connsiteX82" fmla="*/ 1676400 w 3594100"/>
              <a:gd name="connsiteY82" fmla="*/ 577850 h 1927225"/>
              <a:gd name="connsiteX83" fmla="*/ 1676400 w 3594100"/>
              <a:gd name="connsiteY83" fmla="*/ 577850 h 1927225"/>
              <a:gd name="connsiteX84" fmla="*/ 1676400 w 3594100"/>
              <a:gd name="connsiteY84" fmla="*/ 606425 h 1927225"/>
              <a:gd name="connsiteX85" fmla="*/ 1892300 w 3594100"/>
              <a:gd name="connsiteY85" fmla="*/ 606425 h 1927225"/>
              <a:gd name="connsiteX86" fmla="*/ 1892300 w 3594100"/>
              <a:gd name="connsiteY86" fmla="*/ 625475 h 1927225"/>
              <a:gd name="connsiteX87" fmla="*/ 1949450 w 3594100"/>
              <a:gd name="connsiteY87" fmla="*/ 625475 h 1927225"/>
              <a:gd name="connsiteX88" fmla="*/ 1949450 w 3594100"/>
              <a:gd name="connsiteY88" fmla="*/ 660400 h 1927225"/>
              <a:gd name="connsiteX89" fmla="*/ 2841625 w 3594100"/>
              <a:gd name="connsiteY89" fmla="*/ 660400 h 1927225"/>
              <a:gd name="connsiteX90" fmla="*/ 2841625 w 3594100"/>
              <a:gd name="connsiteY90" fmla="*/ 711200 h 1927225"/>
              <a:gd name="connsiteX91" fmla="*/ 3057525 w 3594100"/>
              <a:gd name="connsiteY91" fmla="*/ 711200 h 1927225"/>
              <a:gd name="connsiteX92" fmla="*/ 3057525 w 3594100"/>
              <a:gd name="connsiteY92" fmla="*/ 806450 h 1927225"/>
              <a:gd name="connsiteX93" fmla="*/ 3089275 w 3594100"/>
              <a:gd name="connsiteY93" fmla="*/ 803275 h 1927225"/>
              <a:gd name="connsiteX94" fmla="*/ 3594100 w 3594100"/>
              <a:gd name="connsiteY94" fmla="*/ 81280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594100" h="1927225">
                <a:moveTo>
                  <a:pt x="3594100" y="812800"/>
                </a:moveTo>
                <a:lnTo>
                  <a:pt x="3594100" y="1927225"/>
                </a:lnTo>
                <a:lnTo>
                  <a:pt x="3063875" y="1927225"/>
                </a:lnTo>
                <a:lnTo>
                  <a:pt x="3063875" y="1431925"/>
                </a:lnTo>
                <a:lnTo>
                  <a:pt x="2841625" y="1431925"/>
                </a:lnTo>
                <a:lnTo>
                  <a:pt x="2841625" y="1136650"/>
                </a:lnTo>
                <a:lnTo>
                  <a:pt x="1952625" y="1136650"/>
                </a:lnTo>
                <a:lnTo>
                  <a:pt x="1952625" y="1108075"/>
                </a:lnTo>
                <a:lnTo>
                  <a:pt x="1952625" y="1057275"/>
                </a:lnTo>
                <a:lnTo>
                  <a:pt x="1895475" y="1057275"/>
                </a:lnTo>
                <a:lnTo>
                  <a:pt x="1895475" y="1000125"/>
                </a:lnTo>
                <a:lnTo>
                  <a:pt x="1654175" y="1000125"/>
                </a:lnTo>
                <a:lnTo>
                  <a:pt x="1654175" y="955675"/>
                </a:lnTo>
                <a:lnTo>
                  <a:pt x="1492250" y="955675"/>
                </a:lnTo>
                <a:lnTo>
                  <a:pt x="1492250" y="920750"/>
                </a:lnTo>
                <a:lnTo>
                  <a:pt x="1362075" y="920750"/>
                </a:lnTo>
                <a:lnTo>
                  <a:pt x="1362075" y="920750"/>
                </a:lnTo>
                <a:lnTo>
                  <a:pt x="1362075" y="889000"/>
                </a:lnTo>
                <a:lnTo>
                  <a:pt x="1231900" y="889000"/>
                </a:lnTo>
                <a:lnTo>
                  <a:pt x="1231900" y="831850"/>
                </a:lnTo>
                <a:lnTo>
                  <a:pt x="1111250" y="831850"/>
                </a:lnTo>
                <a:lnTo>
                  <a:pt x="1111250" y="787400"/>
                </a:lnTo>
                <a:lnTo>
                  <a:pt x="1022350" y="787400"/>
                </a:lnTo>
                <a:lnTo>
                  <a:pt x="1022350" y="739775"/>
                </a:lnTo>
                <a:lnTo>
                  <a:pt x="974725" y="739775"/>
                </a:lnTo>
                <a:lnTo>
                  <a:pt x="974725" y="701675"/>
                </a:lnTo>
                <a:lnTo>
                  <a:pt x="850900" y="701675"/>
                </a:lnTo>
                <a:lnTo>
                  <a:pt x="850900" y="701675"/>
                </a:lnTo>
                <a:lnTo>
                  <a:pt x="850900" y="673100"/>
                </a:lnTo>
                <a:lnTo>
                  <a:pt x="688975" y="673100"/>
                </a:lnTo>
                <a:lnTo>
                  <a:pt x="688975" y="635000"/>
                </a:lnTo>
                <a:lnTo>
                  <a:pt x="635000" y="635000"/>
                </a:lnTo>
                <a:lnTo>
                  <a:pt x="635000" y="581025"/>
                </a:lnTo>
                <a:lnTo>
                  <a:pt x="600075" y="581025"/>
                </a:lnTo>
                <a:lnTo>
                  <a:pt x="600075" y="495300"/>
                </a:lnTo>
                <a:lnTo>
                  <a:pt x="504825" y="495300"/>
                </a:lnTo>
                <a:lnTo>
                  <a:pt x="504825" y="444500"/>
                </a:lnTo>
                <a:lnTo>
                  <a:pt x="393700" y="444500"/>
                </a:lnTo>
                <a:lnTo>
                  <a:pt x="393700" y="384175"/>
                </a:lnTo>
                <a:lnTo>
                  <a:pt x="346075" y="384175"/>
                </a:lnTo>
                <a:lnTo>
                  <a:pt x="346075" y="346075"/>
                </a:lnTo>
                <a:lnTo>
                  <a:pt x="307975" y="346075"/>
                </a:lnTo>
                <a:lnTo>
                  <a:pt x="307975" y="276225"/>
                </a:lnTo>
                <a:lnTo>
                  <a:pt x="219075" y="276225"/>
                </a:lnTo>
                <a:lnTo>
                  <a:pt x="219075" y="225425"/>
                </a:lnTo>
                <a:lnTo>
                  <a:pt x="120650" y="225425"/>
                </a:lnTo>
                <a:lnTo>
                  <a:pt x="120650" y="180975"/>
                </a:lnTo>
                <a:lnTo>
                  <a:pt x="73025" y="180975"/>
                </a:lnTo>
                <a:lnTo>
                  <a:pt x="73025" y="130175"/>
                </a:lnTo>
                <a:lnTo>
                  <a:pt x="0" y="130175"/>
                </a:lnTo>
                <a:lnTo>
                  <a:pt x="0" y="0"/>
                </a:lnTo>
                <a:lnTo>
                  <a:pt x="114300" y="0"/>
                </a:lnTo>
                <a:lnTo>
                  <a:pt x="114300" y="50800"/>
                </a:lnTo>
                <a:lnTo>
                  <a:pt x="222250" y="50800"/>
                </a:lnTo>
                <a:lnTo>
                  <a:pt x="222250" y="101600"/>
                </a:lnTo>
                <a:lnTo>
                  <a:pt x="311150" y="101600"/>
                </a:lnTo>
                <a:lnTo>
                  <a:pt x="311150" y="139700"/>
                </a:lnTo>
                <a:lnTo>
                  <a:pt x="396875" y="139700"/>
                </a:lnTo>
                <a:lnTo>
                  <a:pt x="396875" y="177800"/>
                </a:lnTo>
                <a:lnTo>
                  <a:pt x="539750" y="177800"/>
                </a:lnTo>
                <a:lnTo>
                  <a:pt x="539750" y="222250"/>
                </a:lnTo>
                <a:lnTo>
                  <a:pt x="606425" y="222250"/>
                </a:lnTo>
                <a:lnTo>
                  <a:pt x="606425" y="295275"/>
                </a:lnTo>
                <a:lnTo>
                  <a:pt x="673100" y="295275"/>
                </a:lnTo>
                <a:lnTo>
                  <a:pt x="673100" y="327025"/>
                </a:lnTo>
                <a:lnTo>
                  <a:pt x="844550" y="327025"/>
                </a:lnTo>
                <a:lnTo>
                  <a:pt x="844550" y="361950"/>
                </a:lnTo>
                <a:lnTo>
                  <a:pt x="990600" y="361950"/>
                </a:lnTo>
                <a:lnTo>
                  <a:pt x="990600" y="400050"/>
                </a:lnTo>
                <a:lnTo>
                  <a:pt x="1057275" y="400050"/>
                </a:lnTo>
                <a:lnTo>
                  <a:pt x="1057275" y="441325"/>
                </a:lnTo>
                <a:lnTo>
                  <a:pt x="1152525" y="441325"/>
                </a:lnTo>
                <a:lnTo>
                  <a:pt x="1152525" y="469900"/>
                </a:lnTo>
                <a:lnTo>
                  <a:pt x="1228725" y="469900"/>
                </a:lnTo>
                <a:lnTo>
                  <a:pt x="1228725" y="504825"/>
                </a:lnTo>
                <a:lnTo>
                  <a:pt x="1371600" y="504825"/>
                </a:lnTo>
                <a:lnTo>
                  <a:pt x="1371600" y="542925"/>
                </a:lnTo>
                <a:lnTo>
                  <a:pt x="1504950" y="542925"/>
                </a:lnTo>
                <a:lnTo>
                  <a:pt x="1504950" y="542925"/>
                </a:lnTo>
                <a:lnTo>
                  <a:pt x="1504950" y="577850"/>
                </a:lnTo>
                <a:lnTo>
                  <a:pt x="1676400" y="577850"/>
                </a:lnTo>
                <a:lnTo>
                  <a:pt x="1676400" y="577850"/>
                </a:lnTo>
                <a:lnTo>
                  <a:pt x="1676400" y="577850"/>
                </a:lnTo>
                <a:lnTo>
                  <a:pt x="1676400" y="577850"/>
                </a:lnTo>
                <a:lnTo>
                  <a:pt x="1676400" y="606425"/>
                </a:lnTo>
                <a:lnTo>
                  <a:pt x="1892300" y="606425"/>
                </a:lnTo>
                <a:lnTo>
                  <a:pt x="1892300" y="625475"/>
                </a:lnTo>
                <a:lnTo>
                  <a:pt x="1949450" y="625475"/>
                </a:lnTo>
                <a:lnTo>
                  <a:pt x="1949450" y="660400"/>
                </a:lnTo>
                <a:lnTo>
                  <a:pt x="2841625" y="660400"/>
                </a:lnTo>
                <a:lnTo>
                  <a:pt x="2841625" y="711200"/>
                </a:lnTo>
                <a:lnTo>
                  <a:pt x="3057525" y="711200"/>
                </a:lnTo>
                <a:lnTo>
                  <a:pt x="3057525" y="806450"/>
                </a:lnTo>
                <a:lnTo>
                  <a:pt x="3089275" y="803275"/>
                </a:lnTo>
                <a:lnTo>
                  <a:pt x="3594100" y="812800"/>
                </a:lnTo>
                <a:close/>
              </a:path>
            </a:pathLst>
          </a:cu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Freeform 151">
            <a:extLst>
              <a:ext uri="{FF2B5EF4-FFF2-40B4-BE49-F238E27FC236}">
                <a16:creationId xmlns:a16="http://schemas.microsoft.com/office/drawing/2014/main" id="{85864421-D193-1149-87D7-EFFED71EA55E}"/>
              </a:ext>
            </a:extLst>
          </p:cNvPr>
          <p:cNvSpPr/>
          <p:nvPr/>
        </p:nvSpPr>
        <p:spPr bwMode="auto">
          <a:xfrm>
            <a:off x="1771650" y="2882900"/>
            <a:ext cx="3022600" cy="1984375"/>
          </a:xfrm>
          <a:custGeom>
            <a:avLst/>
            <a:gdLst>
              <a:gd name="connsiteX0" fmla="*/ 2943225 w 3022600"/>
              <a:gd name="connsiteY0" fmla="*/ 1984375 h 1984375"/>
              <a:gd name="connsiteX1" fmla="*/ 3022600 w 3022600"/>
              <a:gd name="connsiteY1" fmla="*/ 1984375 h 1984375"/>
              <a:gd name="connsiteX2" fmla="*/ 3022600 w 3022600"/>
              <a:gd name="connsiteY2" fmla="*/ 1219200 h 1984375"/>
              <a:gd name="connsiteX3" fmla="*/ 2955925 w 3022600"/>
              <a:gd name="connsiteY3" fmla="*/ 1219200 h 1984375"/>
              <a:gd name="connsiteX4" fmla="*/ 2955925 w 3022600"/>
              <a:gd name="connsiteY4" fmla="*/ 1123950 h 1984375"/>
              <a:gd name="connsiteX5" fmla="*/ 2562225 w 3022600"/>
              <a:gd name="connsiteY5" fmla="*/ 1123950 h 1984375"/>
              <a:gd name="connsiteX6" fmla="*/ 2562225 w 3022600"/>
              <a:gd name="connsiteY6" fmla="*/ 1044575 h 1984375"/>
              <a:gd name="connsiteX7" fmla="*/ 2533650 w 3022600"/>
              <a:gd name="connsiteY7" fmla="*/ 1044575 h 1984375"/>
              <a:gd name="connsiteX8" fmla="*/ 2533650 w 3022600"/>
              <a:gd name="connsiteY8" fmla="*/ 971550 h 1984375"/>
              <a:gd name="connsiteX9" fmla="*/ 2270125 w 3022600"/>
              <a:gd name="connsiteY9" fmla="*/ 971550 h 1984375"/>
              <a:gd name="connsiteX10" fmla="*/ 2270125 w 3022600"/>
              <a:gd name="connsiteY10" fmla="*/ 873125 h 1984375"/>
              <a:gd name="connsiteX11" fmla="*/ 1873250 w 3022600"/>
              <a:gd name="connsiteY11" fmla="*/ 873125 h 1984375"/>
              <a:gd name="connsiteX12" fmla="*/ 1873250 w 3022600"/>
              <a:gd name="connsiteY12" fmla="*/ 825500 h 1984375"/>
              <a:gd name="connsiteX13" fmla="*/ 1828800 w 3022600"/>
              <a:gd name="connsiteY13" fmla="*/ 825500 h 1984375"/>
              <a:gd name="connsiteX14" fmla="*/ 1828800 w 3022600"/>
              <a:gd name="connsiteY14" fmla="*/ 825500 h 1984375"/>
              <a:gd name="connsiteX15" fmla="*/ 1828800 w 3022600"/>
              <a:gd name="connsiteY15" fmla="*/ 784225 h 1984375"/>
              <a:gd name="connsiteX16" fmla="*/ 1555750 w 3022600"/>
              <a:gd name="connsiteY16" fmla="*/ 784225 h 1984375"/>
              <a:gd name="connsiteX17" fmla="*/ 1555750 w 3022600"/>
              <a:gd name="connsiteY17" fmla="*/ 708025 h 1984375"/>
              <a:gd name="connsiteX18" fmla="*/ 1454150 w 3022600"/>
              <a:gd name="connsiteY18" fmla="*/ 708025 h 1984375"/>
              <a:gd name="connsiteX19" fmla="*/ 1454150 w 3022600"/>
              <a:gd name="connsiteY19" fmla="*/ 673100 h 1984375"/>
              <a:gd name="connsiteX20" fmla="*/ 1209675 w 3022600"/>
              <a:gd name="connsiteY20" fmla="*/ 673100 h 1984375"/>
              <a:gd name="connsiteX21" fmla="*/ 1209675 w 3022600"/>
              <a:gd name="connsiteY21" fmla="*/ 603250 h 1984375"/>
              <a:gd name="connsiteX22" fmla="*/ 996950 w 3022600"/>
              <a:gd name="connsiteY22" fmla="*/ 603250 h 1984375"/>
              <a:gd name="connsiteX23" fmla="*/ 996950 w 3022600"/>
              <a:gd name="connsiteY23" fmla="*/ 558800 h 1984375"/>
              <a:gd name="connsiteX24" fmla="*/ 939800 w 3022600"/>
              <a:gd name="connsiteY24" fmla="*/ 558800 h 1984375"/>
              <a:gd name="connsiteX25" fmla="*/ 939800 w 3022600"/>
              <a:gd name="connsiteY25" fmla="*/ 527050 h 1984375"/>
              <a:gd name="connsiteX26" fmla="*/ 838200 w 3022600"/>
              <a:gd name="connsiteY26" fmla="*/ 527050 h 1984375"/>
              <a:gd name="connsiteX27" fmla="*/ 838200 w 3022600"/>
              <a:gd name="connsiteY27" fmla="*/ 488950 h 1984375"/>
              <a:gd name="connsiteX28" fmla="*/ 768350 w 3022600"/>
              <a:gd name="connsiteY28" fmla="*/ 488950 h 1984375"/>
              <a:gd name="connsiteX29" fmla="*/ 768350 w 3022600"/>
              <a:gd name="connsiteY29" fmla="*/ 447675 h 1984375"/>
              <a:gd name="connsiteX30" fmla="*/ 714375 w 3022600"/>
              <a:gd name="connsiteY30" fmla="*/ 447675 h 1984375"/>
              <a:gd name="connsiteX31" fmla="*/ 714375 w 3022600"/>
              <a:gd name="connsiteY31" fmla="*/ 409575 h 1984375"/>
              <a:gd name="connsiteX32" fmla="*/ 666750 w 3022600"/>
              <a:gd name="connsiteY32" fmla="*/ 409575 h 1984375"/>
              <a:gd name="connsiteX33" fmla="*/ 666750 w 3022600"/>
              <a:gd name="connsiteY33" fmla="*/ 314325 h 1984375"/>
              <a:gd name="connsiteX34" fmla="*/ 593725 w 3022600"/>
              <a:gd name="connsiteY34" fmla="*/ 314325 h 1984375"/>
              <a:gd name="connsiteX35" fmla="*/ 593725 w 3022600"/>
              <a:gd name="connsiteY35" fmla="*/ 269875 h 1984375"/>
              <a:gd name="connsiteX36" fmla="*/ 549275 w 3022600"/>
              <a:gd name="connsiteY36" fmla="*/ 269875 h 1984375"/>
              <a:gd name="connsiteX37" fmla="*/ 549275 w 3022600"/>
              <a:gd name="connsiteY37" fmla="*/ 206375 h 1984375"/>
              <a:gd name="connsiteX38" fmla="*/ 488950 w 3022600"/>
              <a:gd name="connsiteY38" fmla="*/ 206375 h 1984375"/>
              <a:gd name="connsiteX39" fmla="*/ 488950 w 3022600"/>
              <a:gd name="connsiteY39" fmla="*/ 158750 h 1984375"/>
              <a:gd name="connsiteX40" fmla="*/ 425450 w 3022600"/>
              <a:gd name="connsiteY40" fmla="*/ 158750 h 1984375"/>
              <a:gd name="connsiteX41" fmla="*/ 425450 w 3022600"/>
              <a:gd name="connsiteY41" fmla="*/ 114300 h 1984375"/>
              <a:gd name="connsiteX42" fmla="*/ 374650 w 3022600"/>
              <a:gd name="connsiteY42" fmla="*/ 114300 h 1984375"/>
              <a:gd name="connsiteX43" fmla="*/ 374650 w 3022600"/>
              <a:gd name="connsiteY43" fmla="*/ 73025 h 1984375"/>
              <a:gd name="connsiteX44" fmla="*/ 301625 w 3022600"/>
              <a:gd name="connsiteY44" fmla="*/ 73025 h 1984375"/>
              <a:gd name="connsiteX45" fmla="*/ 301625 w 3022600"/>
              <a:gd name="connsiteY45" fmla="*/ 34925 h 1984375"/>
              <a:gd name="connsiteX46" fmla="*/ 200025 w 3022600"/>
              <a:gd name="connsiteY46" fmla="*/ 34925 h 1984375"/>
              <a:gd name="connsiteX47" fmla="*/ 200025 w 3022600"/>
              <a:gd name="connsiteY47" fmla="*/ 0 h 1984375"/>
              <a:gd name="connsiteX48" fmla="*/ 158750 w 3022600"/>
              <a:gd name="connsiteY48" fmla="*/ 0 h 1984375"/>
              <a:gd name="connsiteX49" fmla="*/ 158750 w 3022600"/>
              <a:gd name="connsiteY49" fmla="*/ 0 h 1984375"/>
              <a:gd name="connsiteX50" fmla="*/ 0 w 3022600"/>
              <a:gd name="connsiteY50" fmla="*/ 0 h 1984375"/>
              <a:gd name="connsiteX51" fmla="*/ 0 w 3022600"/>
              <a:gd name="connsiteY51" fmla="*/ 95250 h 1984375"/>
              <a:gd name="connsiteX52" fmla="*/ 82550 w 3022600"/>
              <a:gd name="connsiteY52" fmla="*/ 95250 h 1984375"/>
              <a:gd name="connsiteX53" fmla="*/ 82550 w 3022600"/>
              <a:gd name="connsiteY53" fmla="*/ 95250 h 1984375"/>
              <a:gd name="connsiteX54" fmla="*/ 82550 w 3022600"/>
              <a:gd name="connsiteY54" fmla="*/ 123825 h 1984375"/>
              <a:gd name="connsiteX55" fmla="*/ 114300 w 3022600"/>
              <a:gd name="connsiteY55" fmla="*/ 123825 h 1984375"/>
              <a:gd name="connsiteX56" fmla="*/ 114300 w 3022600"/>
              <a:gd name="connsiteY56" fmla="*/ 171450 h 1984375"/>
              <a:gd name="connsiteX57" fmla="*/ 193675 w 3022600"/>
              <a:gd name="connsiteY57" fmla="*/ 171450 h 1984375"/>
              <a:gd name="connsiteX58" fmla="*/ 193675 w 3022600"/>
              <a:gd name="connsiteY58" fmla="*/ 209550 h 1984375"/>
              <a:gd name="connsiteX59" fmla="*/ 250825 w 3022600"/>
              <a:gd name="connsiteY59" fmla="*/ 209550 h 1984375"/>
              <a:gd name="connsiteX60" fmla="*/ 250825 w 3022600"/>
              <a:gd name="connsiteY60" fmla="*/ 263525 h 1984375"/>
              <a:gd name="connsiteX61" fmla="*/ 311150 w 3022600"/>
              <a:gd name="connsiteY61" fmla="*/ 263525 h 1984375"/>
              <a:gd name="connsiteX62" fmla="*/ 311150 w 3022600"/>
              <a:gd name="connsiteY62" fmla="*/ 330200 h 1984375"/>
              <a:gd name="connsiteX63" fmla="*/ 358775 w 3022600"/>
              <a:gd name="connsiteY63" fmla="*/ 330200 h 1984375"/>
              <a:gd name="connsiteX64" fmla="*/ 358775 w 3022600"/>
              <a:gd name="connsiteY64" fmla="*/ 384175 h 1984375"/>
              <a:gd name="connsiteX65" fmla="*/ 422275 w 3022600"/>
              <a:gd name="connsiteY65" fmla="*/ 384175 h 1984375"/>
              <a:gd name="connsiteX66" fmla="*/ 422275 w 3022600"/>
              <a:gd name="connsiteY66" fmla="*/ 450850 h 1984375"/>
              <a:gd name="connsiteX67" fmla="*/ 466725 w 3022600"/>
              <a:gd name="connsiteY67" fmla="*/ 450850 h 1984375"/>
              <a:gd name="connsiteX68" fmla="*/ 466725 w 3022600"/>
              <a:gd name="connsiteY68" fmla="*/ 501650 h 1984375"/>
              <a:gd name="connsiteX69" fmla="*/ 517525 w 3022600"/>
              <a:gd name="connsiteY69" fmla="*/ 501650 h 1984375"/>
              <a:gd name="connsiteX70" fmla="*/ 517525 w 3022600"/>
              <a:gd name="connsiteY70" fmla="*/ 561975 h 1984375"/>
              <a:gd name="connsiteX71" fmla="*/ 574675 w 3022600"/>
              <a:gd name="connsiteY71" fmla="*/ 561975 h 1984375"/>
              <a:gd name="connsiteX72" fmla="*/ 574675 w 3022600"/>
              <a:gd name="connsiteY72" fmla="*/ 622300 h 1984375"/>
              <a:gd name="connsiteX73" fmla="*/ 622300 w 3022600"/>
              <a:gd name="connsiteY73" fmla="*/ 622300 h 1984375"/>
              <a:gd name="connsiteX74" fmla="*/ 622300 w 3022600"/>
              <a:gd name="connsiteY74" fmla="*/ 660400 h 1984375"/>
              <a:gd name="connsiteX75" fmla="*/ 650875 w 3022600"/>
              <a:gd name="connsiteY75" fmla="*/ 660400 h 1984375"/>
              <a:gd name="connsiteX76" fmla="*/ 650875 w 3022600"/>
              <a:gd name="connsiteY76" fmla="*/ 777875 h 1984375"/>
              <a:gd name="connsiteX77" fmla="*/ 714375 w 3022600"/>
              <a:gd name="connsiteY77" fmla="*/ 777875 h 1984375"/>
              <a:gd name="connsiteX78" fmla="*/ 714375 w 3022600"/>
              <a:gd name="connsiteY78" fmla="*/ 844550 h 1984375"/>
              <a:gd name="connsiteX79" fmla="*/ 809625 w 3022600"/>
              <a:gd name="connsiteY79" fmla="*/ 844550 h 1984375"/>
              <a:gd name="connsiteX80" fmla="*/ 809625 w 3022600"/>
              <a:gd name="connsiteY80" fmla="*/ 889000 h 1984375"/>
              <a:gd name="connsiteX81" fmla="*/ 841375 w 3022600"/>
              <a:gd name="connsiteY81" fmla="*/ 889000 h 1984375"/>
              <a:gd name="connsiteX82" fmla="*/ 841375 w 3022600"/>
              <a:gd name="connsiteY82" fmla="*/ 933450 h 1984375"/>
              <a:gd name="connsiteX83" fmla="*/ 946150 w 3022600"/>
              <a:gd name="connsiteY83" fmla="*/ 933450 h 1984375"/>
              <a:gd name="connsiteX84" fmla="*/ 946150 w 3022600"/>
              <a:gd name="connsiteY84" fmla="*/ 974725 h 1984375"/>
              <a:gd name="connsiteX85" fmla="*/ 990600 w 3022600"/>
              <a:gd name="connsiteY85" fmla="*/ 974725 h 1984375"/>
              <a:gd name="connsiteX86" fmla="*/ 990600 w 3022600"/>
              <a:gd name="connsiteY86" fmla="*/ 1003300 h 1984375"/>
              <a:gd name="connsiteX87" fmla="*/ 1190625 w 3022600"/>
              <a:gd name="connsiteY87" fmla="*/ 1003300 h 1984375"/>
              <a:gd name="connsiteX88" fmla="*/ 1190625 w 3022600"/>
              <a:gd name="connsiteY88" fmla="*/ 1038225 h 1984375"/>
              <a:gd name="connsiteX89" fmla="*/ 1225550 w 3022600"/>
              <a:gd name="connsiteY89" fmla="*/ 1038225 h 1984375"/>
              <a:gd name="connsiteX90" fmla="*/ 1225550 w 3022600"/>
              <a:gd name="connsiteY90" fmla="*/ 1082675 h 1984375"/>
              <a:gd name="connsiteX91" fmla="*/ 1317625 w 3022600"/>
              <a:gd name="connsiteY91" fmla="*/ 1082675 h 1984375"/>
              <a:gd name="connsiteX92" fmla="*/ 1317625 w 3022600"/>
              <a:gd name="connsiteY92" fmla="*/ 1111250 h 1984375"/>
              <a:gd name="connsiteX93" fmla="*/ 1466850 w 3022600"/>
              <a:gd name="connsiteY93" fmla="*/ 1111250 h 1984375"/>
              <a:gd name="connsiteX94" fmla="*/ 1466850 w 3022600"/>
              <a:gd name="connsiteY94" fmla="*/ 1149350 h 1984375"/>
              <a:gd name="connsiteX95" fmla="*/ 1549400 w 3022600"/>
              <a:gd name="connsiteY95" fmla="*/ 1149350 h 1984375"/>
              <a:gd name="connsiteX96" fmla="*/ 1549400 w 3022600"/>
              <a:gd name="connsiteY96" fmla="*/ 1206500 h 1984375"/>
              <a:gd name="connsiteX97" fmla="*/ 1651000 w 3022600"/>
              <a:gd name="connsiteY97" fmla="*/ 1206500 h 1984375"/>
              <a:gd name="connsiteX98" fmla="*/ 1651000 w 3022600"/>
              <a:gd name="connsiteY98" fmla="*/ 1250950 h 1984375"/>
              <a:gd name="connsiteX99" fmla="*/ 1835150 w 3022600"/>
              <a:gd name="connsiteY99" fmla="*/ 1250950 h 1984375"/>
              <a:gd name="connsiteX100" fmla="*/ 1835150 w 3022600"/>
              <a:gd name="connsiteY100" fmla="*/ 1304925 h 1984375"/>
              <a:gd name="connsiteX101" fmla="*/ 1835150 w 3022600"/>
              <a:gd name="connsiteY101" fmla="*/ 1304925 h 1984375"/>
              <a:gd name="connsiteX102" fmla="*/ 1866900 w 3022600"/>
              <a:gd name="connsiteY102" fmla="*/ 1304925 h 1984375"/>
              <a:gd name="connsiteX103" fmla="*/ 1866900 w 3022600"/>
              <a:gd name="connsiteY103" fmla="*/ 1333500 h 1984375"/>
              <a:gd name="connsiteX104" fmla="*/ 2263775 w 3022600"/>
              <a:gd name="connsiteY104" fmla="*/ 1333500 h 1984375"/>
              <a:gd name="connsiteX105" fmla="*/ 2263775 w 3022600"/>
              <a:gd name="connsiteY105" fmla="*/ 1562100 h 1984375"/>
              <a:gd name="connsiteX106" fmla="*/ 2530475 w 3022600"/>
              <a:gd name="connsiteY106" fmla="*/ 1562100 h 1984375"/>
              <a:gd name="connsiteX107" fmla="*/ 2530475 w 3022600"/>
              <a:gd name="connsiteY107" fmla="*/ 1682750 h 1984375"/>
              <a:gd name="connsiteX108" fmla="*/ 2568575 w 3022600"/>
              <a:gd name="connsiteY108" fmla="*/ 1682750 h 1984375"/>
              <a:gd name="connsiteX109" fmla="*/ 2568575 w 3022600"/>
              <a:gd name="connsiteY109" fmla="*/ 1797050 h 1984375"/>
              <a:gd name="connsiteX110" fmla="*/ 2933700 w 3022600"/>
              <a:gd name="connsiteY110" fmla="*/ 1797050 h 1984375"/>
              <a:gd name="connsiteX111" fmla="*/ 2943225 w 3022600"/>
              <a:gd name="connsiteY111" fmla="*/ 1984375 h 198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022600" h="1984375">
                <a:moveTo>
                  <a:pt x="2943225" y="1984375"/>
                </a:moveTo>
                <a:lnTo>
                  <a:pt x="3022600" y="1984375"/>
                </a:lnTo>
                <a:lnTo>
                  <a:pt x="3022600" y="1219200"/>
                </a:lnTo>
                <a:lnTo>
                  <a:pt x="2955925" y="1219200"/>
                </a:lnTo>
                <a:lnTo>
                  <a:pt x="2955925" y="1123950"/>
                </a:lnTo>
                <a:lnTo>
                  <a:pt x="2562225" y="1123950"/>
                </a:lnTo>
                <a:lnTo>
                  <a:pt x="2562225" y="1044575"/>
                </a:lnTo>
                <a:lnTo>
                  <a:pt x="2533650" y="1044575"/>
                </a:lnTo>
                <a:lnTo>
                  <a:pt x="2533650" y="971550"/>
                </a:lnTo>
                <a:lnTo>
                  <a:pt x="2270125" y="971550"/>
                </a:lnTo>
                <a:lnTo>
                  <a:pt x="2270125" y="873125"/>
                </a:lnTo>
                <a:lnTo>
                  <a:pt x="1873250" y="873125"/>
                </a:lnTo>
                <a:lnTo>
                  <a:pt x="1873250" y="825500"/>
                </a:lnTo>
                <a:lnTo>
                  <a:pt x="1828800" y="825500"/>
                </a:lnTo>
                <a:lnTo>
                  <a:pt x="1828800" y="825500"/>
                </a:lnTo>
                <a:lnTo>
                  <a:pt x="1828800" y="784225"/>
                </a:lnTo>
                <a:lnTo>
                  <a:pt x="1555750" y="784225"/>
                </a:lnTo>
                <a:lnTo>
                  <a:pt x="1555750" y="708025"/>
                </a:lnTo>
                <a:lnTo>
                  <a:pt x="1454150" y="708025"/>
                </a:lnTo>
                <a:lnTo>
                  <a:pt x="1454150" y="673100"/>
                </a:lnTo>
                <a:lnTo>
                  <a:pt x="1209675" y="673100"/>
                </a:lnTo>
                <a:lnTo>
                  <a:pt x="1209675" y="603250"/>
                </a:lnTo>
                <a:lnTo>
                  <a:pt x="996950" y="603250"/>
                </a:lnTo>
                <a:lnTo>
                  <a:pt x="996950" y="558800"/>
                </a:lnTo>
                <a:lnTo>
                  <a:pt x="939800" y="558800"/>
                </a:lnTo>
                <a:lnTo>
                  <a:pt x="939800" y="527050"/>
                </a:lnTo>
                <a:lnTo>
                  <a:pt x="838200" y="527050"/>
                </a:lnTo>
                <a:lnTo>
                  <a:pt x="838200" y="488950"/>
                </a:lnTo>
                <a:lnTo>
                  <a:pt x="768350" y="488950"/>
                </a:lnTo>
                <a:lnTo>
                  <a:pt x="768350" y="447675"/>
                </a:lnTo>
                <a:lnTo>
                  <a:pt x="714375" y="447675"/>
                </a:lnTo>
                <a:lnTo>
                  <a:pt x="714375" y="409575"/>
                </a:lnTo>
                <a:lnTo>
                  <a:pt x="666750" y="409575"/>
                </a:lnTo>
                <a:lnTo>
                  <a:pt x="666750" y="314325"/>
                </a:lnTo>
                <a:lnTo>
                  <a:pt x="593725" y="314325"/>
                </a:lnTo>
                <a:lnTo>
                  <a:pt x="593725" y="269875"/>
                </a:lnTo>
                <a:lnTo>
                  <a:pt x="549275" y="269875"/>
                </a:lnTo>
                <a:lnTo>
                  <a:pt x="549275" y="206375"/>
                </a:lnTo>
                <a:lnTo>
                  <a:pt x="488950" y="206375"/>
                </a:lnTo>
                <a:lnTo>
                  <a:pt x="488950" y="158750"/>
                </a:lnTo>
                <a:lnTo>
                  <a:pt x="425450" y="158750"/>
                </a:lnTo>
                <a:lnTo>
                  <a:pt x="425450" y="114300"/>
                </a:lnTo>
                <a:lnTo>
                  <a:pt x="374650" y="114300"/>
                </a:lnTo>
                <a:lnTo>
                  <a:pt x="374650" y="73025"/>
                </a:lnTo>
                <a:lnTo>
                  <a:pt x="301625" y="73025"/>
                </a:lnTo>
                <a:lnTo>
                  <a:pt x="301625" y="34925"/>
                </a:lnTo>
                <a:lnTo>
                  <a:pt x="200025" y="34925"/>
                </a:lnTo>
                <a:lnTo>
                  <a:pt x="200025" y="0"/>
                </a:lnTo>
                <a:lnTo>
                  <a:pt x="158750" y="0"/>
                </a:lnTo>
                <a:lnTo>
                  <a:pt x="158750" y="0"/>
                </a:lnTo>
                <a:lnTo>
                  <a:pt x="0" y="0"/>
                </a:lnTo>
                <a:lnTo>
                  <a:pt x="0" y="95250"/>
                </a:lnTo>
                <a:lnTo>
                  <a:pt x="82550" y="95250"/>
                </a:lnTo>
                <a:lnTo>
                  <a:pt x="82550" y="95250"/>
                </a:lnTo>
                <a:lnTo>
                  <a:pt x="82550" y="123825"/>
                </a:lnTo>
                <a:lnTo>
                  <a:pt x="114300" y="123825"/>
                </a:lnTo>
                <a:lnTo>
                  <a:pt x="114300" y="171450"/>
                </a:lnTo>
                <a:lnTo>
                  <a:pt x="193675" y="171450"/>
                </a:lnTo>
                <a:lnTo>
                  <a:pt x="193675" y="209550"/>
                </a:lnTo>
                <a:lnTo>
                  <a:pt x="250825" y="209550"/>
                </a:lnTo>
                <a:lnTo>
                  <a:pt x="250825" y="263525"/>
                </a:lnTo>
                <a:lnTo>
                  <a:pt x="311150" y="263525"/>
                </a:lnTo>
                <a:lnTo>
                  <a:pt x="311150" y="330200"/>
                </a:lnTo>
                <a:lnTo>
                  <a:pt x="358775" y="330200"/>
                </a:lnTo>
                <a:lnTo>
                  <a:pt x="358775" y="384175"/>
                </a:lnTo>
                <a:lnTo>
                  <a:pt x="422275" y="384175"/>
                </a:lnTo>
                <a:lnTo>
                  <a:pt x="422275" y="450850"/>
                </a:lnTo>
                <a:lnTo>
                  <a:pt x="466725" y="450850"/>
                </a:lnTo>
                <a:lnTo>
                  <a:pt x="466725" y="501650"/>
                </a:lnTo>
                <a:lnTo>
                  <a:pt x="517525" y="501650"/>
                </a:lnTo>
                <a:lnTo>
                  <a:pt x="517525" y="561975"/>
                </a:lnTo>
                <a:lnTo>
                  <a:pt x="574675" y="561975"/>
                </a:lnTo>
                <a:lnTo>
                  <a:pt x="574675" y="622300"/>
                </a:lnTo>
                <a:lnTo>
                  <a:pt x="622300" y="622300"/>
                </a:lnTo>
                <a:lnTo>
                  <a:pt x="622300" y="660400"/>
                </a:lnTo>
                <a:lnTo>
                  <a:pt x="650875" y="660400"/>
                </a:lnTo>
                <a:lnTo>
                  <a:pt x="650875" y="777875"/>
                </a:lnTo>
                <a:lnTo>
                  <a:pt x="714375" y="777875"/>
                </a:lnTo>
                <a:lnTo>
                  <a:pt x="714375" y="844550"/>
                </a:lnTo>
                <a:lnTo>
                  <a:pt x="809625" y="844550"/>
                </a:lnTo>
                <a:lnTo>
                  <a:pt x="809625" y="889000"/>
                </a:lnTo>
                <a:lnTo>
                  <a:pt x="841375" y="889000"/>
                </a:lnTo>
                <a:lnTo>
                  <a:pt x="841375" y="933450"/>
                </a:lnTo>
                <a:lnTo>
                  <a:pt x="946150" y="933450"/>
                </a:lnTo>
                <a:lnTo>
                  <a:pt x="946150" y="974725"/>
                </a:lnTo>
                <a:lnTo>
                  <a:pt x="990600" y="974725"/>
                </a:lnTo>
                <a:lnTo>
                  <a:pt x="990600" y="1003300"/>
                </a:lnTo>
                <a:lnTo>
                  <a:pt x="1190625" y="1003300"/>
                </a:lnTo>
                <a:lnTo>
                  <a:pt x="1190625" y="1038225"/>
                </a:lnTo>
                <a:lnTo>
                  <a:pt x="1225550" y="1038225"/>
                </a:lnTo>
                <a:lnTo>
                  <a:pt x="1225550" y="1082675"/>
                </a:lnTo>
                <a:lnTo>
                  <a:pt x="1317625" y="1082675"/>
                </a:lnTo>
                <a:lnTo>
                  <a:pt x="1317625" y="1111250"/>
                </a:lnTo>
                <a:lnTo>
                  <a:pt x="1466850" y="1111250"/>
                </a:lnTo>
                <a:lnTo>
                  <a:pt x="1466850" y="1149350"/>
                </a:lnTo>
                <a:lnTo>
                  <a:pt x="1549400" y="1149350"/>
                </a:lnTo>
                <a:lnTo>
                  <a:pt x="1549400" y="1206500"/>
                </a:lnTo>
                <a:lnTo>
                  <a:pt x="1651000" y="1206500"/>
                </a:lnTo>
                <a:lnTo>
                  <a:pt x="1651000" y="1250950"/>
                </a:lnTo>
                <a:lnTo>
                  <a:pt x="1835150" y="1250950"/>
                </a:lnTo>
                <a:lnTo>
                  <a:pt x="1835150" y="1304925"/>
                </a:lnTo>
                <a:lnTo>
                  <a:pt x="1835150" y="1304925"/>
                </a:lnTo>
                <a:lnTo>
                  <a:pt x="1866900" y="1304925"/>
                </a:lnTo>
                <a:lnTo>
                  <a:pt x="1866900" y="1333500"/>
                </a:lnTo>
                <a:lnTo>
                  <a:pt x="2263775" y="1333500"/>
                </a:lnTo>
                <a:lnTo>
                  <a:pt x="2263775" y="1562100"/>
                </a:lnTo>
                <a:lnTo>
                  <a:pt x="2530475" y="1562100"/>
                </a:lnTo>
                <a:lnTo>
                  <a:pt x="2530475" y="1682750"/>
                </a:lnTo>
                <a:lnTo>
                  <a:pt x="2568575" y="1682750"/>
                </a:lnTo>
                <a:lnTo>
                  <a:pt x="2568575" y="1797050"/>
                </a:lnTo>
                <a:lnTo>
                  <a:pt x="2933700" y="1797050"/>
                </a:lnTo>
                <a:lnTo>
                  <a:pt x="2943225" y="1984375"/>
                </a:lnTo>
                <a:close/>
              </a:path>
            </a:pathLst>
          </a:custGeom>
          <a:solidFill>
            <a:schemeClr val="accent1">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6" name="Group 245">
            <a:extLst>
              <a:ext uri="{FF2B5EF4-FFF2-40B4-BE49-F238E27FC236}">
                <a16:creationId xmlns:a16="http://schemas.microsoft.com/office/drawing/2014/main" id="{79C7A52A-F62E-4149-849E-4EC114E74795}"/>
              </a:ext>
            </a:extLst>
          </p:cNvPr>
          <p:cNvGrpSpPr/>
          <p:nvPr/>
        </p:nvGrpSpPr>
        <p:grpSpPr>
          <a:xfrm>
            <a:off x="2417591" y="3374969"/>
            <a:ext cx="2514462" cy="1269068"/>
            <a:chOff x="2417591" y="3374969"/>
            <a:chExt cx="2514462" cy="1269068"/>
          </a:xfrm>
        </p:grpSpPr>
        <p:sp>
          <p:nvSpPr>
            <p:cNvPr id="139" name="TextBox 138">
              <a:extLst>
                <a:ext uri="{FF2B5EF4-FFF2-40B4-BE49-F238E27FC236}">
                  <a16:creationId xmlns:a16="http://schemas.microsoft.com/office/drawing/2014/main" id="{A8E4752E-50D3-1F43-A45F-14653CB26D65}"/>
                </a:ext>
              </a:extLst>
            </p:cNvPr>
            <p:cNvSpPr txBox="1"/>
            <p:nvPr/>
          </p:nvSpPr>
          <p:spPr bwMode="auto">
            <a:xfrm>
              <a:off x="3358399" y="374176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nvGrpSpPr>
            <p:cNvPr id="245" name="Group 244">
              <a:extLst>
                <a:ext uri="{FF2B5EF4-FFF2-40B4-BE49-F238E27FC236}">
                  <a16:creationId xmlns:a16="http://schemas.microsoft.com/office/drawing/2014/main" id="{F342A0BC-3702-A744-9DAB-D989B9C25A1B}"/>
                </a:ext>
              </a:extLst>
            </p:cNvPr>
            <p:cNvGrpSpPr/>
            <p:nvPr/>
          </p:nvGrpSpPr>
          <p:grpSpPr>
            <a:xfrm>
              <a:off x="2417591" y="3374969"/>
              <a:ext cx="2514462" cy="1269068"/>
              <a:chOff x="2417591" y="3374969"/>
              <a:chExt cx="2514462" cy="1269068"/>
            </a:xfrm>
          </p:grpSpPr>
          <p:sp>
            <p:nvSpPr>
              <p:cNvPr id="138" name="TextBox 137">
                <a:extLst>
                  <a:ext uri="{FF2B5EF4-FFF2-40B4-BE49-F238E27FC236}">
                    <a16:creationId xmlns:a16="http://schemas.microsoft.com/office/drawing/2014/main" id="{2417D34B-45F6-034A-911E-2327D1904A23}"/>
                  </a:ext>
                </a:extLst>
              </p:cNvPr>
              <p:cNvSpPr txBox="1"/>
              <p:nvPr/>
            </p:nvSpPr>
            <p:spPr bwMode="auto">
              <a:xfrm>
                <a:off x="3324321" y="374092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0" name="TextBox 139">
                <a:extLst>
                  <a:ext uri="{FF2B5EF4-FFF2-40B4-BE49-F238E27FC236}">
                    <a16:creationId xmlns:a16="http://schemas.microsoft.com/office/drawing/2014/main" id="{C2A02813-7D1F-9E48-B9E0-CA96B2C54BE9}"/>
                  </a:ext>
                </a:extLst>
              </p:cNvPr>
              <p:cNvSpPr txBox="1"/>
              <p:nvPr/>
            </p:nvSpPr>
            <p:spPr bwMode="auto">
              <a:xfrm>
                <a:off x="3391237" y="374360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nvGrpSpPr>
              <p:cNvPr id="209" name="Group 208">
                <a:extLst>
                  <a:ext uri="{FF2B5EF4-FFF2-40B4-BE49-F238E27FC236}">
                    <a16:creationId xmlns:a16="http://schemas.microsoft.com/office/drawing/2014/main" id="{FF200CFD-6417-554F-BAFA-79D774941179}"/>
                  </a:ext>
                </a:extLst>
              </p:cNvPr>
              <p:cNvGrpSpPr/>
              <p:nvPr/>
            </p:nvGrpSpPr>
            <p:grpSpPr>
              <a:xfrm>
                <a:off x="2417591" y="3374969"/>
                <a:ext cx="2514462" cy="1269068"/>
                <a:chOff x="2417591" y="3374969"/>
                <a:chExt cx="2514462" cy="1269068"/>
              </a:xfrm>
            </p:grpSpPr>
            <p:sp>
              <p:nvSpPr>
                <p:cNvPr id="129" name="TextBox 128">
                  <a:extLst>
                    <a:ext uri="{FF2B5EF4-FFF2-40B4-BE49-F238E27FC236}">
                      <a16:creationId xmlns:a16="http://schemas.microsoft.com/office/drawing/2014/main" id="{226AD139-0DE8-954D-8572-FEF719F559A0}"/>
                    </a:ext>
                  </a:extLst>
                </p:cNvPr>
                <p:cNvSpPr txBox="1"/>
                <p:nvPr/>
              </p:nvSpPr>
              <p:spPr bwMode="auto">
                <a:xfrm>
                  <a:off x="3543584" y="38169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0" name="TextBox 129">
                  <a:extLst>
                    <a:ext uri="{FF2B5EF4-FFF2-40B4-BE49-F238E27FC236}">
                      <a16:creationId xmlns:a16="http://schemas.microsoft.com/office/drawing/2014/main" id="{5DCBBF60-255A-1049-9085-582E3F77397A}"/>
                    </a:ext>
                  </a:extLst>
                </p:cNvPr>
                <p:cNvSpPr txBox="1"/>
                <p:nvPr/>
              </p:nvSpPr>
              <p:spPr bwMode="auto">
                <a:xfrm>
                  <a:off x="3607309" y="382322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1" name="TextBox 130">
                  <a:extLst>
                    <a:ext uri="{FF2B5EF4-FFF2-40B4-BE49-F238E27FC236}">
                      <a16:creationId xmlns:a16="http://schemas.microsoft.com/office/drawing/2014/main" id="{6FF4D97A-2024-A84A-B3CB-15FFDB75089A}"/>
                    </a:ext>
                  </a:extLst>
                </p:cNvPr>
                <p:cNvSpPr txBox="1"/>
                <p:nvPr/>
              </p:nvSpPr>
              <p:spPr bwMode="auto">
                <a:xfrm>
                  <a:off x="3636954" y="382010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2" name="TextBox 131">
                  <a:extLst>
                    <a:ext uri="{FF2B5EF4-FFF2-40B4-BE49-F238E27FC236}">
                      <a16:creationId xmlns:a16="http://schemas.microsoft.com/office/drawing/2014/main" id="{25C44756-5FBF-144F-BD89-C431D12D7752}"/>
                    </a:ext>
                  </a:extLst>
                </p:cNvPr>
                <p:cNvSpPr txBox="1"/>
                <p:nvPr/>
              </p:nvSpPr>
              <p:spPr bwMode="auto">
                <a:xfrm>
                  <a:off x="3678017" y="382381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3" name="TextBox 132">
                  <a:extLst>
                    <a:ext uri="{FF2B5EF4-FFF2-40B4-BE49-F238E27FC236}">
                      <a16:creationId xmlns:a16="http://schemas.microsoft.com/office/drawing/2014/main" id="{92724148-A61C-A84E-8298-AABD8FE2C862}"/>
                    </a:ext>
                  </a:extLst>
                </p:cNvPr>
                <p:cNvSpPr txBox="1"/>
                <p:nvPr/>
              </p:nvSpPr>
              <p:spPr bwMode="auto">
                <a:xfrm>
                  <a:off x="3711908" y="38201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4" name="TextBox 133">
                  <a:extLst>
                    <a:ext uri="{FF2B5EF4-FFF2-40B4-BE49-F238E27FC236}">
                      <a16:creationId xmlns:a16="http://schemas.microsoft.com/office/drawing/2014/main" id="{6129765B-F705-AE4B-8955-09188DF4AAF6}"/>
                    </a:ext>
                  </a:extLst>
                </p:cNvPr>
                <p:cNvSpPr txBox="1"/>
                <p:nvPr/>
              </p:nvSpPr>
              <p:spPr bwMode="auto">
                <a:xfrm>
                  <a:off x="3743528" y="38201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5" name="TextBox 134">
                  <a:extLst>
                    <a:ext uri="{FF2B5EF4-FFF2-40B4-BE49-F238E27FC236}">
                      <a16:creationId xmlns:a16="http://schemas.microsoft.com/office/drawing/2014/main" id="{DAD88AB1-D147-704B-9079-F1968EA69E0B}"/>
                    </a:ext>
                  </a:extLst>
                </p:cNvPr>
                <p:cNvSpPr txBox="1"/>
                <p:nvPr/>
              </p:nvSpPr>
              <p:spPr bwMode="auto">
                <a:xfrm>
                  <a:off x="3794210" y="382157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6" name="TextBox 135">
                  <a:extLst>
                    <a:ext uri="{FF2B5EF4-FFF2-40B4-BE49-F238E27FC236}">
                      <a16:creationId xmlns:a16="http://schemas.microsoft.com/office/drawing/2014/main" id="{623E3F72-3DA6-614C-A35A-1C5E4AAFD0EA}"/>
                    </a:ext>
                  </a:extLst>
                </p:cNvPr>
                <p:cNvSpPr txBox="1"/>
                <p:nvPr/>
              </p:nvSpPr>
              <p:spPr bwMode="auto">
                <a:xfrm>
                  <a:off x="3899213" y="38201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37" name="TextBox 136">
                  <a:extLst>
                    <a:ext uri="{FF2B5EF4-FFF2-40B4-BE49-F238E27FC236}">
                      <a16:creationId xmlns:a16="http://schemas.microsoft.com/office/drawing/2014/main" id="{69F595A8-A114-D346-941A-9CC4A6A16FFF}"/>
                    </a:ext>
                  </a:extLst>
                </p:cNvPr>
                <p:cNvSpPr txBox="1"/>
                <p:nvPr/>
              </p:nvSpPr>
              <p:spPr bwMode="auto">
                <a:xfrm>
                  <a:off x="3824054" y="38201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nvGrpSpPr>
                <p:cNvPr id="204" name="Group 203">
                  <a:extLst>
                    <a:ext uri="{FF2B5EF4-FFF2-40B4-BE49-F238E27FC236}">
                      <a16:creationId xmlns:a16="http://schemas.microsoft.com/office/drawing/2014/main" id="{B4F7EC4C-999D-024D-A772-822AF081D0E4}"/>
                    </a:ext>
                  </a:extLst>
                </p:cNvPr>
                <p:cNvGrpSpPr/>
                <p:nvPr/>
              </p:nvGrpSpPr>
              <p:grpSpPr>
                <a:xfrm>
                  <a:off x="2417591" y="3374969"/>
                  <a:ext cx="2514462" cy="1269068"/>
                  <a:chOff x="2417591" y="3374969"/>
                  <a:chExt cx="2514462" cy="1269068"/>
                </a:xfrm>
              </p:grpSpPr>
              <p:sp>
                <p:nvSpPr>
                  <p:cNvPr id="143" name="TextBox 142">
                    <a:extLst>
                      <a:ext uri="{FF2B5EF4-FFF2-40B4-BE49-F238E27FC236}">
                        <a16:creationId xmlns:a16="http://schemas.microsoft.com/office/drawing/2014/main" id="{0B7E05F2-75D6-BD47-8C15-D72E01BD04B4}"/>
                      </a:ext>
                    </a:extLst>
                  </p:cNvPr>
                  <p:cNvSpPr txBox="1"/>
                  <p:nvPr/>
                </p:nvSpPr>
                <p:spPr bwMode="auto">
                  <a:xfrm>
                    <a:off x="3945061" y="399542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4" name="TextBox 143">
                    <a:extLst>
                      <a:ext uri="{FF2B5EF4-FFF2-40B4-BE49-F238E27FC236}">
                        <a16:creationId xmlns:a16="http://schemas.microsoft.com/office/drawing/2014/main" id="{85EC47FF-2053-B84B-9E38-59CFCCA2B55F}"/>
                      </a:ext>
                    </a:extLst>
                  </p:cNvPr>
                  <p:cNvSpPr txBox="1"/>
                  <p:nvPr/>
                </p:nvSpPr>
                <p:spPr bwMode="auto">
                  <a:xfrm>
                    <a:off x="3969053" y="39946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nvGrpSpPr>
                  <p:cNvPr id="166" name="Group 165">
                    <a:extLst>
                      <a:ext uri="{FF2B5EF4-FFF2-40B4-BE49-F238E27FC236}">
                        <a16:creationId xmlns:a16="http://schemas.microsoft.com/office/drawing/2014/main" id="{D6A58751-EAB4-CD48-B2B7-EEE5A442E5CD}"/>
                      </a:ext>
                    </a:extLst>
                  </p:cNvPr>
                  <p:cNvGrpSpPr/>
                  <p:nvPr/>
                </p:nvGrpSpPr>
                <p:grpSpPr>
                  <a:xfrm>
                    <a:off x="2417591" y="3374969"/>
                    <a:ext cx="2514462" cy="1269068"/>
                    <a:chOff x="2417591" y="3374969"/>
                    <a:chExt cx="2514462" cy="1269068"/>
                  </a:xfrm>
                </p:grpSpPr>
                <p:grpSp>
                  <p:nvGrpSpPr>
                    <p:cNvPr id="41" name="Group 40">
                      <a:extLst>
                        <a:ext uri="{FF2B5EF4-FFF2-40B4-BE49-F238E27FC236}">
                          <a16:creationId xmlns:a16="http://schemas.microsoft.com/office/drawing/2014/main" id="{4F1C2270-0FE9-B948-AC79-0D027A43BEBC}"/>
                        </a:ext>
                      </a:extLst>
                    </p:cNvPr>
                    <p:cNvGrpSpPr/>
                    <p:nvPr/>
                  </p:nvGrpSpPr>
                  <p:grpSpPr>
                    <a:xfrm>
                      <a:off x="4200322" y="4112760"/>
                      <a:ext cx="731731" cy="531277"/>
                      <a:chOff x="4200322" y="4112760"/>
                      <a:chExt cx="731731" cy="531277"/>
                    </a:xfrm>
                  </p:grpSpPr>
                  <p:sp>
                    <p:nvSpPr>
                      <p:cNvPr id="120" name="TextBox 119">
                        <a:extLst>
                          <a:ext uri="{FF2B5EF4-FFF2-40B4-BE49-F238E27FC236}">
                            <a16:creationId xmlns:a16="http://schemas.microsoft.com/office/drawing/2014/main" id="{FA759A29-42AD-D047-AAC7-028ACEF85D49}"/>
                          </a:ext>
                        </a:extLst>
                      </p:cNvPr>
                      <p:cNvSpPr txBox="1"/>
                      <p:nvPr/>
                    </p:nvSpPr>
                    <p:spPr bwMode="auto">
                      <a:xfrm>
                        <a:off x="4670443" y="436703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1" name="TextBox 120">
                        <a:extLst>
                          <a:ext uri="{FF2B5EF4-FFF2-40B4-BE49-F238E27FC236}">
                            <a16:creationId xmlns:a16="http://schemas.microsoft.com/office/drawing/2014/main" id="{A257C28F-8E15-B948-9660-3ED15BAC0BC0}"/>
                          </a:ext>
                        </a:extLst>
                      </p:cNvPr>
                      <p:cNvSpPr txBox="1"/>
                      <p:nvPr/>
                    </p:nvSpPr>
                    <p:spPr bwMode="auto">
                      <a:xfrm>
                        <a:off x="4636514" y="436703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2" name="TextBox 121">
                        <a:extLst>
                          <a:ext uri="{FF2B5EF4-FFF2-40B4-BE49-F238E27FC236}">
                            <a16:creationId xmlns:a16="http://schemas.microsoft.com/office/drawing/2014/main" id="{E53F0B67-A83E-2E46-BD98-7AE7AEFBA4D8}"/>
                          </a:ext>
                        </a:extLst>
                      </p:cNvPr>
                      <p:cNvSpPr txBox="1"/>
                      <p:nvPr/>
                    </p:nvSpPr>
                    <p:spPr bwMode="auto">
                      <a:xfrm>
                        <a:off x="4596962" y="436703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3" name="TextBox 122">
                        <a:extLst>
                          <a:ext uri="{FF2B5EF4-FFF2-40B4-BE49-F238E27FC236}">
                            <a16:creationId xmlns:a16="http://schemas.microsoft.com/office/drawing/2014/main" id="{F0C0EB1E-3F6F-8442-831B-F4D247025F1B}"/>
                          </a:ext>
                        </a:extLst>
                      </p:cNvPr>
                      <p:cNvSpPr txBox="1"/>
                      <p:nvPr/>
                    </p:nvSpPr>
                    <p:spPr bwMode="auto">
                      <a:xfrm>
                        <a:off x="4572959" y="419495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4" name="TextBox 123">
                        <a:extLst>
                          <a:ext uri="{FF2B5EF4-FFF2-40B4-BE49-F238E27FC236}">
                            <a16:creationId xmlns:a16="http://schemas.microsoft.com/office/drawing/2014/main" id="{45933D83-44FA-8D40-A5FC-F22B8BFF264F}"/>
                          </a:ext>
                        </a:extLst>
                      </p:cNvPr>
                      <p:cNvSpPr txBox="1"/>
                      <p:nvPr/>
                    </p:nvSpPr>
                    <p:spPr bwMode="auto">
                      <a:xfrm>
                        <a:off x="4540173" y="419495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5" name="TextBox 124">
                        <a:extLst>
                          <a:ext uri="{FF2B5EF4-FFF2-40B4-BE49-F238E27FC236}">
                            <a16:creationId xmlns:a16="http://schemas.microsoft.com/office/drawing/2014/main" id="{EC5E7FCF-7DE4-DE46-B617-528D5971BCF1}"/>
                          </a:ext>
                        </a:extLst>
                      </p:cNvPr>
                      <p:cNvSpPr txBox="1"/>
                      <p:nvPr/>
                    </p:nvSpPr>
                    <p:spPr bwMode="auto">
                      <a:xfrm>
                        <a:off x="4419472" y="419238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6" name="TextBox 125">
                        <a:extLst>
                          <a:ext uri="{FF2B5EF4-FFF2-40B4-BE49-F238E27FC236}">
                            <a16:creationId xmlns:a16="http://schemas.microsoft.com/office/drawing/2014/main" id="{E84CCF8F-690C-7941-A468-C1B8EC91A500}"/>
                          </a:ext>
                        </a:extLst>
                      </p:cNvPr>
                      <p:cNvSpPr txBox="1"/>
                      <p:nvPr/>
                    </p:nvSpPr>
                    <p:spPr bwMode="auto">
                      <a:xfrm>
                        <a:off x="4439248" y="419237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7" name="TextBox 126">
                        <a:extLst>
                          <a:ext uri="{FF2B5EF4-FFF2-40B4-BE49-F238E27FC236}">
                            <a16:creationId xmlns:a16="http://schemas.microsoft.com/office/drawing/2014/main" id="{5339764B-3862-C74A-B93C-CFD37A749813}"/>
                          </a:ext>
                        </a:extLst>
                      </p:cNvPr>
                      <p:cNvSpPr txBox="1"/>
                      <p:nvPr/>
                    </p:nvSpPr>
                    <p:spPr bwMode="auto">
                      <a:xfrm>
                        <a:off x="4200323" y="41127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28" name="TextBox 127">
                        <a:extLst>
                          <a:ext uri="{FF2B5EF4-FFF2-40B4-BE49-F238E27FC236}">
                            <a16:creationId xmlns:a16="http://schemas.microsoft.com/office/drawing/2014/main" id="{60D227E4-9F46-EC46-8A0C-2C60AA392120}"/>
                          </a:ext>
                        </a:extLst>
                      </p:cNvPr>
                      <p:cNvSpPr txBox="1"/>
                      <p:nvPr/>
                    </p:nvSpPr>
                    <p:spPr bwMode="auto">
                      <a:xfrm>
                        <a:off x="4200322" y="413155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grpSp>
                  <p:nvGrpSpPr>
                    <p:cNvPr id="28" name="Group 27">
                      <a:extLst>
                        <a:ext uri="{FF2B5EF4-FFF2-40B4-BE49-F238E27FC236}">
                          <a16:creationId xmlns:a16="http://schemas.microsoft.com/office/drawing/2014/main" id="{B7645E7F-8C9F-AD4D-AE4D-9519BDB67469}"/>
                        </a:ext>
                      </a:extLst>
                    </p:cNvPr>
                    <p:cNvGrpSpPr/>
                    <p:nvPr/>
                  </p:nvGrpSpPr>
                  <p:grpSpPr>
                    <a:xfrm>
                      <a:off x="2417591" y="3374969"/>
                      <a:ext cx="904182" cy="522043"/>
                      <a:chOff x="2417591" y="3374969"/>
                      <a:chExt cx="904182" cy="522043"/>
                    </a:xfrm>
                  </p:grpSpPr>
                  <p:sp>
                    <p:nvSpPr>
                      <p:cNvPr id="141" name="TextBox 140">
                        <a:extLst>
                          <a:ext uri="{FF2B5EF4-FFF2-40B4-BE49-F238E27FC236}">
                            <a16:creationId xmlns:a16="http://schemas.microsoft.com/office/drawing/2014/main" id="{90FADF47-5B67-3B44-92FD-24B220270C6E}"/>
                          </a:ext>
                        </a:extLst>
                      </p:cNvPr>
                      <p:cNvSpPr txBox="1"/>
                      <p:nvPr/>
                    </p:nvSpPr>
                    <p:spPr bwMode="auto">
                      <a:xfrm>
                        <a:off x="3000694" y="362001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5" name="TextBox 144">
                        <a:extLst>
                          <a:ext uri="{FF2B5EF4-FFF2-40B4-BE49-F238E27FC236}">
                            <a16:creationId xmlns:a16="http://schemas.microsoft.com/office/drawing/2014/main" id="{2363509D-D2DB-1B4B-ADFC-EAB07C7763A4}"/>
                          </a:ext>
                        </a:extLst>
                      </p:cNvPr>
                      <p:cNvSpPr txBox="1"/>
                      <p:nvPr/>
                    </p:nvSpPr>
                    <p:spPr bwMode="auto">
                      <a:xfrm>
                        <a:off x="2769545" y="351944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6" name="TextBox 145">
                        <a:extLst>
                          <a:ext uri="{FF2B5EF4-FFF2-40B4-BE49-F238E27FC236}">
                            <a16:creationId xmlns:a16="http://schemas.microsoft.com/office/drawing/2014/main" id="{95DB6FF4-A6E0-B949-8DD7-F10F98EE13F7}"/>
                          </a:ext>
                        </a:extLst>
                      </p:cNvPr>
                      <p:cNvSpPr txBox="1"/>
                      <p:nvPr/>
                    </p:nvSpPr>
                    <p:spPr bwMode="auto">
                      <a:xfrm>
                        <a:off x="2801015" y="35176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nvGrpSpPr>
                      <p:cNvPr id="20" name="Group 19">
                        <a:extLst>
                          <a:ext uri="{FF2B5EF4-FFF2-40B4-BE49-F238E27FC236}">
                            <a16:creationId xmlns:a16="http://schemas.microsoft.com/office/drawing/2014/main" id="{9BC26A47-5EDB-C645-80A4-BFD705BB6BE0}"/>
                          </a:ext>
                        </a:extLst>
                      </p:cNvPr>
                      <p:cNvGrpSpPr/>
                      <p:nvPr/>
                    </p:nvGrpSpPr>
                    <p:grpSpPr>
                      <a:xfrm>
                        <a:off x="2417591" y="3374969"/>
                        <a:ext cx="904182" cy="520765"/>
                        <a:chOff x="2417591" y="3374969"/>
                        <a:chExt cx="904182" cy="520765"/>
                      </a:xfrm>
                    </p:grpSpPr>
                    <p:sp>
                      <p:nvSpPr>
                        <p:cNvPr id="142" name="TextBox 141">
                          <a:extLst>
                            <a:ext uri="{FF2B5EF4-FFF2-40B4-BE49-F238E27FC236}">
                              <a16:creationId xmlns:a16="http://schemas.microsoft.com/office/drawing/2014/main" id="{DB12EBC5-51E2-C944-B1B2-FDCD4B9AA96C}"/>
                            </a:ext>
                          </a:extLst>
                        </p:cNvPr>
                        <p:cNvSpPr txBox="1"/>
                        <p:nvPr/>
                      </p:nvSpPr>
                      <p:spPr bwMode="auto">
                        <a:xfrm>
                          <a:off x="3060163" y="36187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7" name="TextBox 146">
                          <a:extLst>
                            <a:ext uri="{FF2B5EF4-FFF2-40B4-BE49-F238E27FC236}">
                              <a16:creationId xmlns:a16="http://schemas.microsoft.com/office/drawing/2014/main" id="{690F544F-F053-594B-8EF9-2A3D08883D03}"/>
                            </a:ext>
                          </a:extLst>
                        </p:cNvPr>
                        <p:cNvSpPr txBox="1"/>
                        <p:nvPr/>
                      </p:nvSpPr>
                      <p:spPr bwMode="auto">
                        <a:xfrm>
                          <a:off x="2829085" y="35176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8" name="TextBox 147">
                          <a:extLst>
                            <a:ext uri="{FF2B5EF4-FFF2-40B4-BE49-F238E27FC236}">
                              <a16:creationId xmlns:a16="http://schemas.microsoft.com/office/drawing/2014/main" id="{735E0DA9-7DDB-754E-A617-0111D7D4D083}"/>
                            </a:ext>
                          </a:extLst>
                        </p:cNvPr>
                        <p:cNvSpPr txBox="1"/>
                        <p:nvPr/>
                      </p:nvSpPr>
                      <p:spPr bwMode="auto">
                        <a:xfrm>
                          <a:off x="2578436" y="348989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49" name="TextBox 148">
                          <a:extLst>
                            <a:ext uri="{FF2B5EF4-FFF2-40B4-BE49-F238E27FC236}">
                              <a16:creationId xmlns:a16="http://schemas.microsoft.com/office/drawing/2014/main" id="{2E0F7403-9938-9B4D-B9B5-F3C885A64F54}"/>
                            </a:ext>
                          </a:extLst>
                        </p:cNvPr>
                        <p:cNvSpPr txBox="1"/>
                        <p:nvPr/>
                      </p:nvSpPr>
                      <p:spPr bwMode="auto">
                        <a:xfrm>
                          <a:off x="2601034" y="34929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50" name="TextBox 149">
                          <a:extLst>
                            <a:ext uri="{FF2B5EF4-FFF2-40B4-BE49-F238E27FC236}">
                              <a16:creationId xmlns:a16="http://schemas.microsoft.com/office/drawing/2014/main" id="{C0C320BC-AAC7-D54E-9BEB-A90E4AF1647C}"/>
                            </a:ext>
                          </a:extLst>
                        </p:cNvPr>
                        <p:cNvSpPr txBox="1"/>
                        <p:nvPr/>
                      </p:nvSpPr>
                      <p:spPr bwMode="auto">
                        <a:xfrm>
                          <a:off x="2417591" y="337496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grpSp>
              </p:grpSp>
            </p:grpSp>
          </p:grpSp>
        </p:grpSp>
      </p:grpSp>
      <p:sp>
        <p:nvSpPr>
          <p:cNvPr id="151" name="Freeform 150">
            <a:extLst>
              <a:ext uri="{FF2B5EF4-FFF2-40B4-BE49-F238E27FC236}">
                <a16:creationId xmlns:a16="http://schemas.microsoft.com/office/drawing/2014/main" id="{AAFEE73D-09AE-D14A-8E13-DBAA51E6CF2F}"/>
              </a:ext>
            </a:extLst>
          </p:cNvPr>
          <p:cNvSpPr/>
          <p:nvPr/>
        </p:nvSpPr>
        <p:spPr bwMode="auto">
          <a:xfrm>
            <a:off x="1771650" y="2879725"/>
            <a:ext cx="3609975" cy="1635125"/>
          </a:xfrm>
          <a:custGeom>
            <a:avLst/>
            <a:gdLst>
              <a:gd name="connsiteX0" fmla="*/ 3609975 w 3609975"/>
              <a:gd name="connsiteY0" fmla="*/ 1635125 h 1635125"/>
              <a:gd name="connsiteX1" fmla="*/ 3609975 w 3609975"/>
              <a:gd name="connsiteY1" fmla="*/ 809625 h 1635125"/>
              <a:gd name="connsiteX2" fmla="*/ 2838450 w 3609975"/>
              <a:gd name="connsiteY2" fmla="*/ 809625 h 1635125"/>
              <a:gd name="connsiteX3" fmla="*/ 2838450 w 3609975"/>
              <a:gd name="connsiteY3" fmla="*/ 774700 h 1635125"/>
              <a:gd name="connsiteX4" fmla="*/ 1460500 w 3609975"/>
              <a:gd name="connsiteY4" fmla="*/ 774700 h 1635125"/>
              <a:gd name="connsiteX5" fmla="*/ 1460500 w 3609975"/>
              <a:gd name="connsiteY5" fmla="*/ 739775 h 1635125"/>
              <a:gd name="connsiteX6" fmla="*/ 1387475 w 3609975"/>
              <a:gd name="connsiteY6" fmla="*/ 739775 h 1635125"/>
              <a:gd name="connsiteX7" fmla="*/ 1387475 w 3609975"/>
              <a:gd name="connsiteY7" fmla="*/ 739775 h 1635125"/>
              <a:gd name="connsiteX8" fmla="*/ 1387475 w 3609975"/>
              <a:gd name="connsiteY8" fmla="*/ 711200 h 1635125"/>
              <a:gd name="connsiteX9" fmla="*/ 1247775 w 3609975"/>
              <a:gd name="connsiteY9" fmla="*/ 711200 h 1635125"/>
              <a:gd name="connsiteX10" fmla="*/ 1247775 w 3609975"/>
              <a:gd name="connsiteY10" fmla="*/ 666750 h 1635125"/>
              <a:gd name="connsiteX11" fmla="*/ 1101725 w 3609975"/>
              <a:gd name="connsiteY11" fmla="*/ 666750 h 1635125"/>
              <a:gd name="connsiteX12" fmla="*/ 1101725 w 3609975"/>
              <a:gd name="connsiteY12" fmla="*/ 638175 h 1635125"/>
              <a:gd name="connsiteX13" fmla="*/ 923925 w 3609975"/>
              <a:gd name="connsiteY13" fmla="*/ 638175 h 1635125"/>
              <a:gd name="connsiteX14" fmla="*/ 923925 w 3609975"/>
              <a:gd name="connsiteY14" fmla="*/ 609600 h 1635125"/>
              <a:gd name="connsiteX15" fmla="*/ 841375 w 3609975"/>
              <a:gd name="connsiteY15" fmla="*/ 609600 h 1635125"/>
              <a:gd name="connsiteX16" fmla="*/ 841375 w 3609975"/>
              <a:gd name="connsiteY16" fmla="*/ 574675 h 1635125"/>
              <a:gd name="connsiteX17" fmla="*/ 777875 w 3609975"/>
              <a:gd name="connsiteY17" fmla="*/ 574675 h 1635125"/>
              <a:gd name="connsiteX18" fmla="*/ 777875 w 3609975"/>
              <a:gd name="connsiteY18" fmla="*/ 533400 h 1635125"/>
              <a:gd name="connsiteX19" fmla="*/ 733425 w 3609975"/>
              <a:gd name="connsiteY19" fmla="*/ 533400 h 1635125"/>
              <a:gd name="connsiteX20" fmla="*/ 733425 w 3609975"/>
              <a:gd name="connsiteY20" fmla="*/ 495300 h 1635125"/>
              <a:gd name="connsiteX21" fmla="*/ 673100 w 3609975"/>
              <a:gd name="connsiteY21" fmla="*/ 495300 h 1635125"/>
              <a:gd name="connsiteX22" fmla="*/ 673100 w 3609975"/>
              <a:gd name="connsiteY22" fmla="*/ 422275 h 1635125"/>
              <a:gd name="connsiteX23" fmla="*/ 609600 w 3609975"/>
              <a:gd name="connsiteY23" fmla="*/ 422275 h 1635125"/>
              <a:gd name="connsiteX24" fmla="*/ 609600 w 3609975"/>
              <a:gd name="connsiteY24" fmla="*/ 371475 h 1635125"/>
              <a:gd name="connsiteX25" fmla="*/ 523875 w 3609975"/>
              <a:gd name="connsiteY25" fmla="*/ 371475 h 1635125"/>
              <a:gd name="connsiteX26" fmla="*/ 523875 w 3609975"/>
              <a:gd name="connsiteY26" fmla="*/ 320675 h 1635125"/>
              <a:gd name="connsiteX27" fmla="*/ 447675 w 3609975"/>
              <a:gd name="connsiteY27" fmla="*/ 320675 h 1635125"/>
              <a:gd name="connsiteX28" fmla="*/ 447675 w 3609975"/>
              <a:gd name="connsiteY28" fmla="*/ 282575 h 1635125"/>
              <a:gd name="connsiteX29" fmla="*/ 381000 w 3609975"/>
              <a:gd name="connsiteY29" fmla="*/ 282575 h 1635125"/>
              <a:gd name="connsiteX30" fmla="*/ 381000 w 3609975"/>
              <a:gd name="connsiteY30" fmla="*/ 234950 h 1635125"/>
              <a:gd name="connsiteX31" fmla="*/ 323850 w 3609975"/>
              <a:gd name="connsiteY31" fmla="*/ 234950 h 1635125"/>
              <a:gd name="connsiteX32" fmla="*/ 323850 w 3609975"/>
              <a:gd name="connsiteY32" fmla="*/ 177800 h 1635125"/>
              <a:gd name="connsiteX33" fmla="*/ 254000 w 3609975"/>
              <a:gd name="connsiteY33" fmla="*/ 177800 h 1635125"/>
              <a:gd name="connsiteX34" fmla="*/ 254000 w 3609975"/>
              <a:gd name="connsiteY34" fmla="*/ 120650 h 1635125"/>
              <a:gd name="connsiteX35" fmla="*/ 196850 w 3609975"/>
              <a:gd name="connsiteY35" fmla="*/ 120650 h 1635125"/>
              <a:gd name="connsiteX36" fmla="*/ 196850 w 3609975"/>
              <a:gd name="connsiteY36" fmla="*/ 53975 h 1635125"/>
              <a:gd name="connsiteX37" fmla="*/ 133350 w 3609975"/>
              <a:gd name="connsiteY37" fmla="*/ 53975 h 1635125"/>
              <a:gd name="connsiteX38" fmla="*/ 133350 w 3609975"/>
              <a:gd name="connsiteY38" fmla="*/ 0 h 1635125"/>
              <a:gd name="connsiteX39" fmla="*/ 0 w 3609975"/>
              <a:gd name="connsiteY39" fmla="*/ 0 h 1635125"/>
              <a:gd name="connsiteX40" fmla="*/ 0 w 3609975"/>
              <a:gd name="connsiteY40" fmla="*/ 107950 h 1635125"/>
              <a:gd name="connsiteX41" fmla="*/ 73025 w 3609975"/>
              <a:gd name="connsiteY41" fmla="*/ 107950 h 1635125"/>
              <a:gd name="connsiteX42" fmla="*/ 73025 w 3609975"/>
              <a:gd name="connsiteY42" fmla="*/ 165100 h 1635125"/>
              <a:gd name="connsiteX43" fmla="*/ 123825 w 3609975"/>
              <a:gd name="connsiteY43" fmla="*/ 165100 h 1635125"/>
              <a:gd name="connsiteX44" fmla="*/ 123825 w 3609975"/>
              <a:gd name="connsiteY44" fmla="*/ 238125 h 1635125"/>
              <a:gd name="connsiteX45" fmla="*/ 149225 w 3609975"/>
              <a:gd name="connsiteY45" fmla="*/ 238125 h 1635125"/>
              <a:gd name="connsiteX46" fmla="*/ 149225 w 3609975"/>
              <a:gd name="connsiteY46" fmla="*/ 301625 h 1635125"/>
              <a:gd name="connsiteX47" fmla="*/ 149225 w 3609975"/>
              <a:gd name="connsiteY47" fmla="*/ 301625 h 1635125"/>
              <a:gd name="connsiteX48" fmla="*/ 180975 w 3609975"/>
              <a:gd name="connsiteY48" fmla="*/ 301625 h 1635125"/>
              <a:gd name="connsiteX49" fmla="*/ 180975 w 3609975"/>
              <a:gd name="connsiteY49" fmla="*/ 377825 h 1635125"/>
              <a:gd name="connsiteX50" fmla="*/ 209550 w 3609975"/>
              <a:gd name="connsiteY50" fmla="*/ 377825 h 1635125"/>
              <a:gd name="connsiteX51" fmla="*/ 209550 w 3609975"/>
              <a:gd name="connsiteY51" fmla="*/ 431800 h 1635125"/>
              <a:gd name="connsiteX52" fmla="*/ 260350 w 3609975"/>
              <a:gd name="connsiteY52" fmla="*/ 431800 h 1635125"/>
              <a:gd name="connsiteX53" fmla="*/ 260350 w 3609975"/>
              <a:gd name="connsiteY53" fmla="*/ 466725 h 1635125"/>
              <a:gd name="connsiteX54" fmla="*/ 320675 w 3609975"/>
              <a:gd name="connsiteY54" fmla="*/ 466725 h 1635125"/>
              <a:gd name="connsiteX55" fmla="*/ 320675 w 3609975"/>
              <a:gd name="connsiteY55" fmla="*/ 581025 h 1635125"/>
              <a:gd name="connsiteX56" fmla="*/ 381000 w 3609975"/>
              <a:gd name="connsiteY56" fmla="*/ 581025 h 1635125"/>
              <a:gd name="connsiteX57" fmla="*/ 381000 w 3609975"/>
              <a:gd name="connsiteY57" fmla="*/ 638175 h 1635125"/>
              <a:gd name="connsiteX58" fmla="*/ 463550 w 3609975"/>
              <a:gd name="connsiteY58" fmla="*/ 638175 h 1635125"/>
              <a:gd name="connsiteX59" fmla="*/ 463550 w 3609975"/>
              <a:gd name="connsiteY59" fmla="*/ 673100 h 1635125"/>
              <a:gd name="connsiteX60" fmla="*/ 520700 w 3609975"/>
              <a:gd name="connsiteY60" fmla="*/ 673100 h 1635125"/>
              <a:gd name="connsiteX61" fmla="*/ 520700 w 3609975"/>
              <a:gd name="connsiteY61" fmla="*/ 720725 h 1635125"/>
              <a:gd name="connsiteX62" fmla="*/ 577850 w 3609975"/>
              <a:gd name="connsiteY62" fmla="*/ 720725 h 1635125"/>
              <a:gd name="connsiteX63" fmla="*/ 577850 w 3609975"/>
              <a:gd name="connsiteY63" fmla="*/ 752475 h 1635125"/>
              <a:gd name="connsiteX64" fmla="*/ 628650 w 3609975"/>
              <a:gd name="connsiteY64" fmla="*/ 752475 h 1635125"/>
              <a:gd name="connsiteX65" fmla="*/ 628650 w 3609975"/>
              <a:gd name="connsiteY65" fmla="*/ 819150 h 1635125"/>
              <a:gd name="connsiteX66" fmla="*/ 676275 w 3609975"/>
              <a:gd name="connsiteY66" fmla="*/ 819150 h 1635125"/>
              <a:gd name="connsiteX67" fmla="*/ 676275 w 3609975"/>
              <a:gd name="connsiteY67" fmla="*/ 854075 h 1635125"/>
              <a:gd name="connsiteX68" fmla="*/ 711200 w 3609975"/>
              <a:gd name="connsiteY68" fmla="*/ 854075 h 1635125"/>
              <a:gd name="connsiteX69" fmla="*/ 711200 w 3609975"/>
              <a:gd name="connsiteY69" fmla="*/ 885825 h 1635125"/>
              <a:gd name="connsiteX70" fmla="*/ 758825 w 3609975"/>
              <a:gd name="connsiteY70" fmla="*/ 885825 h 1635125"/>
              <a:gd name="connsiteX71" fmla="*/ 758825 w 3609975"/>
              <a:gd name="connsiteY71" fmla="*/ 920750 h 1635125"/>
              <a:gd name="connsiteX72" fmla="*/ 796925 w 3609975"/>
              <a:gd name="connsiteY72" fmla="*/ 920750 h 1635125"/>
              <a:gd name="connsiteX73" fmla="*/ 796925 w 3609975"/>
              <a:gd name="connsiteY73" fmla="*/ 971550 h 1635125"/>
              <a:gd name="connsiteX74" fmla="*/ 869950 w 3609975"/>
              <a:gd name="connsiteY74" fmla="*/ 971550 h 1635125"/>
              <a:gd name="connsiteX75" fmla="*/ 869950 w 3609975"/>
              <a:gd name="connsiteY75" fmla="*/ 1012825 h 1635125"/>
              <a:gd name="connsiteX76" fmla="*/ 1041400 w 3609975"/>
              <a:gd name="connsiteY76" fmla="*/ 1012825 h 1635125"/>
              <a:gd name="connsiteX77" fmla="*/ 1041400 w 3609975"/>
              <a:gd name="connsiteY77" fmla="*/ 1047750 h 1635125"/>
              <a:gd name="connsiteX78" fmla="*/ 1177925 w 3609975"/>
              <a:gd name="connsiteY78" fmla="*/ 1047750 h 1635125"/>
              <a:gd name="connsiteX79" fmla="*/ 1177925 w 3609975"/>
              <a:gd name="connsiteY79" fmla="*/ 1085850 h 1635125"/>
              <a:gd name="connsiteX80" fmla="*/ 1238250 w 3609975"/>
              <a:gd name="connsiteY80" fmla="*/ 1085850 h 1635125"/>
              <a:gd name="connsiteX81" fmla="*/ 1238250 w 3609975"/>
              <a:gd name="connsiteY81" fmla="*/ 1136650 h 1635125"/>
              <a:gd name="connsiteX82" fmla="*/ 1387475 w 3609975"/>
              <a:gd name="connsiteY82" fmla="*/ 1136650 h 1635125"/>
              <a:gd name="connsiteX83" fmla="*/ 1387475 w 3609975"/>
              <a:gd name="connsiteY83" fmla="*/ 1181100 h 1635125"/>
              <a:gd name="connsiteX84" fmla="*/ 1463675 w 3609975"/>
              <a:gd name="connsiteY84" fmla="*/ 1181100 h 1635125"/>
              <a:gd name="connsiteX85" fmla="*/ 1463675 w 3609975"/>
              <a:gd name="connsiteY85" fmla="*/ 1216025 h 1635125"/>
              <a:gd name="connsiteX86" fmla="*/ 2819400 w 3609975"/>
              <a:gd name="connsiteY86" fmla="*/ 1216025 h 1635125"/>
              <a:gd name="connsiteX87" fmla="*/ 2819400 w 3609975"/>
              <a:gd name="connsiteY87" fmla="*/ 1631950 h 1635125"/>
              <a:gd name="connsiteX88" fmla="*/ 2889250 w 3609975"/>
              <a:gd name="connsiteY88" fmla="*/ 1631950 h 1635125"/>
              <a:gd name="connsiteX89" fmla="*/ 3609975 w 3609975"/>
              <a:gd name="connsiteY89" fmla="*/ 1635125 h 1635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609975" h="1635125">
                <a:moveTo>
                  <a:pt x="3609975" y="1635125"/>
                </a:moveTo>
                <a:lnTo>
                  <a:pt x="3609975" y="809625"/>
                </a:lnTo>
                <a:lnTo>
                  <a:pt x="2838450" y="809625"/>
                </a:lnTo>
                <a:lnTo>
                  <a:pt x="2838450" y="774700"/>
                </a:lnTo>
                <a:lnTo>
                  <a:pt x="1460500" y="774700"/>
                </a:lnTo>
                <a:lnTo>
                  <a:pt x="1460500" y="739775"/>
                </a:lnTo>
                <a:lnTo>
                  <a:pt x="1387475" y="739775"/>
                </a:lnTo>
                <a:lnTo>
                  <a:pt x="1387475" y="739775"/>
                </a:lnTo>
                <a:lnTo>
                  <a:pt x="1387475" y="711200"/>
                </a:lnTo>
                <a:lnTo>
                  <a:pt x="1247775" y="711200"/>
                </a:lnTo>
                <a:lnTo>
                  <a:pt x="1247775" y="666750"/>
                </a:lnTo>
                <a:lnTo>
                  <a:pt x="1101725" y="666750"/>
                </a:lnTo>
                <a:lnTo>
                  <a:pt x="1101725" y="638175"/>
                </a:lnTo>
                <a:lnTo>
                  <a:pt x="923925" y="638175"/>
                </a:lnTo>
                <a:lnTo>
                  <a:pt x="923925" y="609600"/>
                </a:lnTo>
                <a:lnTo>
                  <a:pt x="841375" y="609600"/>
                </a:lnTo>
                <a:lnTo>
                  <a:pt x="841375" y="574675"/>
                </a:lnTo>
                <a:lnTo>
                  <a:pt x="777875" y="574675"/>
                </a:lnTo>
                <a:lnTo>
                  <a:pt x="777875" y="533400"/>
                </a:lnTo>
                <a:lnTo>
                  <a:pt x="733425" y="533400"/>
                </a:lnTo>
                <a:lnTo>
                  <a:pt x="733425" y="495300"/>
                </a:lnTo>
                <a:lnTo>
                  <a:pt x="673100" y="495300"/>
                </a:lnTo>
                <a:lnTo>
                  <a:pt x="673100" y="422275"/>
                </a:lnTo>
                <a:lnTo>
                  <a:pt x="609600" y="422275"/>
                </a:lnTo>
                <a:lnTo>
                  <a:pt x="609600" y="371475"/>
                </a:lnTo>
                <a:lnTo>
                  <a:pt x="523875" y="371475"/>
                </a:lnTo>
                <a:lnTo>
                  <a:pt x="523875" y="320675"/>
                </a:lnTo>
                <a:lnTo>
                  <a:pt x="447675" y="320675"/>
                </a:lnTo>
                <a:lnTo>
                  <a:pt x="447675" y="282575"/>
                </a:lnTo>
                <a:lnTo>
                  <a:pt x="381000" y="282575"/>
                </a:lnTo>
                <a:lnTo>
                  <a:pt x="381000" y="234950"/>
                </a:lnTo>
                <a:lnTo>
                  <a:pt x="323850" y="234950"/>
                </a:lnTo>
                <a:lnTo>
                  <a:pt x="323850" y="177800"/>
                </a:lnTo>
                <a:lnTo>
                  <a:pt x="254000" y="177800"/>
                </a:lnTo>
                <a:lnTo>
                  <a:pt x="254000" y="120650"/>
                </a:lnTo>
                <a:lnTo>
                  <a:pt x="196850" y="120650"/>
                </a:lnTo>
                <a:lnTo>
                  <a:pt x="196850" y="53975"/>
                </a:lnTo>
                <a:lnTo>
                  <a:pt x="133350" y="53975"/>
                </a:lnTo>
                <a:lnTo>
                  <a:pt x="133350" y="0"/>
                </a:lnTo>
                <a:lnTo>
                  <a:pt x="0" y="0"/>
                </a:lnTo>
                <a:lnTo>
                  <a:pt x="0" y="107950"/>
                </a:lnTo>
                <a:lnTo>
                  <a:pt x="73025" y="107950"/>
                </a:lnTo>
                <a:lnTo>
                  <a:pt x="73025" y="165100"/>
                </a:lnTo>
                <a:lnTo>
                  <a:pt x="123825" y="165100"/>
                </a:lnTo>
                <a:lnTo>
                  <a:pt x="123825" y="238125"/>
                </a:lnTo>
                <a:lnTo>
                  <a:pt x="149225" y="238125"/>
                </a:lnTo>
                <a:lnTo>
                  <a:pt x="149225" y="301625"/>
                </a:lnTo>
                <a:lnTo>
                  <a:pt x="149225" y="301625"/>
                </a:lnTo>
                <a:lnTo>
                  <a:pt x="180975" y="301625"/>
                </a:lnTo>
                <a:lnTo>
                  <a:pt x="180975" y="377825"/>
                </a:lnTo>
                <a:lnTo>
                  <a:pt x="209550" y="377825"/>
                </a:lnTo>
                <a:lnTo>
                  <a:pt x="209550" y="431800"/>
                </a:lnTo>
                <a:lnTo>
                  <a:pt x="260350" y="431800"/>
                </a:lnTo>
                <a:lnTo>
                  <a:pt x="260350" y="466725"/>
                </a:lnTo>
                <a:lnTo>
                  <a:pt x="320675" y="466725"/>
                </a:lnTo>
                <a:lnTo>
                  <a:pt x="320675" y="581025"/>
                </a:lnTo>
                <a:lnTo>
                  <a:pt x="381000" y="581025"/>
                </a:lnTo>
                <a:lnTo>
                  <a:pt x="381000" y="638175"/>
                </a:lnTo>
                <a:lnTo>
                  <a:pt x="463550" y="638175"/>
                </a:lnTo>
                <a:lnTo>
                  <a:pt x="463550" y="673100"/>
                </a:lnTo>
                <a:lnTo>
                  <a:pt x="520700" y="673100"/>
                </a:lnTo>
                <a:lnTo>
                  <a:pt x="520700" y="720725"/>
                </a:lnTo>
                <a:lnTo>
                  <a:pt x="577850" y="720725"/>
                </a:lnTo>
                <a:lnTo>
                  <a:pt x="577850" y="752475"/>
                </a:lnTo>
                <a:lnTo>
                  <a:pt x="628650" y="752475"/>
                </a:lnTo>
                <a:lnTo>
                  <a:pt x="628650" y="819150"/>
                </a:lnTo>
                <a:lnTo>
                  <a:pt x="676275" y="819150"/>
                </a:lnTo>
                <a:lnTo>
                  <a:pt x="676275" y="854075"/>
                </a:lnTo>
                <a:lnTo>
                  <a:pt x="711200" y="854075"/>
                </a:lnTo>
                <a:lnTo>
                  <a:pt x="711200" y="885825"/>
                </a:lnTo>
                <a:lnTo>
                  <a:pt x="758825" y="885825"/>
                </a:lnTo>
                <a:lnTo>
                  <a:pt x="758825" y="920750"/>
                </a:lnTo>
                <a:lnTo>
                  <a:pt x="796925" y="920750"/>
                </a:lnTo>
                <a:lnTo>
                  <a:pt x="796925" y="971550"/>
                </a:lnTo>
                <a:lnTo>
                  <a:pt x="869950" y="971550"/>
                </a:lnTo>
                <a:lnTo>
                  <a:pt x="869950" y="1012825"/>
                </a:lnTo>
                <a:lnTo>
                  <a:pt x="1041400" y="1012825"/>
                </a:lnTo>
                <a:lnTo>
                  <a:pt x="1041400" y="1047750"/>
                </a:lnTo>
                <a:lnTo>
                  <a:pt x="1177925" y="1047750"/>
                </a:lnTo>
                <a:lnTo>
                  <a:pt x="1177925" y="1085850"/>
                </a:lnTo>
                <a:lnTo>
                  <a:pt x="1238250" y="1085850"/>
                </a:lnTo>
                <a:lnTo>
                  <a:pt x="1238250" y="1136650"/>
                </a:lnTo>
                <a:lnTo>
                  <a:pt x="1387475" y="1136650"/>
                </a:lnTo>
                <a:lnTo>
                  <a:pt x="1387475" y="1181100"/>
                </a:lnTo>
                <a:lnTo>
                  <a:pt x="1463675" y="1181100"/>
                </a:lnTo>
                <a:lnTo>
                  <a:pt x="1463675" y="1216025"/>
                </a:lnTo>
                <a:lnTo>
                  <a:pt x="2819400" y="1216025"/>
                </a:lnTo>
                <a:lnTo>
                  <a:pt x="2819400" y="1631950"/>
                </a:lnTo>
                <a:lnTo>
                  <a:pt x="2889250" y="1631950"/>
                </a:lnTo>
                <a:lnTo>
                  <a:pt x="3609975" y="1635125"/>
                </a:lnTo>
                <a:close/>
              </a:path>
            </a:pathLst>
          </a:custGeom>
          <a:solidFill>
            <a:schemeClr val="accent3">
              <a:alpha val="2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Freeform 91">
            <a:extLst>
              <a:ext uri="{FF2B5EF4-FFF2-40B4-BE49-F238E27FC236}">
                <a16:creationId xmlns:a16="http://schemas.microsoft.com/office/drawing/2014/main" id="{0195E4F3-474C-2245-9B9A-259B7DA85287}"/>
              </a:ext>
            </a:extLst>
          </p:cNvPr>
          <p:cNvSpPr/>
          <p:nvPr/>
        </p:nvSpPr>
        <p:spPr bwMode="auto">
          <a:xfrm>
            <a:off x="1751798" y="2844265"/>
            <a:ext cx="3662413" cy="1246472"/>
          </a:xfrm>
          <a:custGeom>
            <a:avLst/>
            <a:gdLst>
              <a:gd name="connsiteX0" fmla="*/ 0 w 3662413"/>
              <a:gd name="connsiteY0" fmla="*/ 0 h 1246472"/>
              <a:gd name="connsiteX1" fmla="*/ 110690 w 3662413"/>
              <a:gd name="connsiteY1" fmla="*/ 0 h 1246472"/>
              <a:gd name="connsiteX2" fmla="*/ 110690 w 3662413"/>
              <a:gd name="connsiteY2" fmla="*/ 115503 h 1246472"/>
              <a:gd name="connsiteX3" fmla="*/ 182880 w 3662413"/>
              <a:gd name="connsiteY3" fmla="*/ 115503 h 1246472"/>
              <a:gd name="connsiteX4" fmla="*/ 182880 w 3662413"/>
              <a:gd name="connsiteY4" fmla="*/ 259882 h 1246472"/>
              <a:gd name="connsiteX5" fmla="*/ 255069 w 3662413"/>
              <a:gd name="connsiteY5" fmla="*/ 259882 h 1246472"/>
              <a:gd name="connsiteX6" fmla="*/ 255069 w 3662413"/>
              <a:gd name="connsiteY6" fmla="*/ 322447 h 1246472"/>
              <a:gd name="connsiteX7" fmla="*/ 336884 w 3662413"/>
              <a:gd name="connsiteY7" fmla="*/ 322447 h 1246472"/>
              <a:gd name="connsiteX8" fmla="*/ 336884 w 3662413"/>
              <a:gd name="connsiteY8" fmla="*/ 409074 h 1246472"/>
              <a:gd name="connsiteX9" fmla="*/ 418699 w 3662413"/>
              <a:gd name="connsiteY9" fmla="*/ 409074 h 1246472"/>
              <a:gd name="connsiteX10" fmla="*/ 418699 w 3662413"/>
              <a:gd name="connsiteY10" fmla="*/ 490889 h 1246472"/>
              <a:gd name="connsiteX11" fmla="*/ 524577 w 3662413"/>
              <a:gd name="connsiteY11" fmla="*/ 490889 h 1246472"/>
              <a:gd name="connsiteX12" fmla="*/ 524577 w 3662413"/>
              <a:gd name="connsiteY12" fmla="*/ 553453 h 1246472"/>
              <a:gd name="connsiteX13" fmla="*/ 630455 w 3662413"/>
              <a:gd name="connsiteY13" fmla="*/ 553453 h 1246472"/>
              <a:gd name="connsiteX14" fmla="*/ 630455 w 3662413"/>
              <a:gd name="connsiteY14" fmla="*/ 625642 h 1246472"/>
              <a:gd name="connsiteX15" fmla="*/ 726707 w 3662413"/>
              <a:gd name="connsiteY15" fmla="*/ 625642 h 1246472"/>
              <a:gd name="connsiteX16" fmla="*/ 726707 w 3662413"/>
              <a:gd name="connsiteY16" fmla="*/ 717082 h 1246472"/>
              <a:gd name="connsiteX17" fmla="*/ 803709 w 3662413"/>
              <a:gd name="connsiteY17" fmla="*/ 717082 h 1246472"/>
              <a:gd name="connsiteX18" fmla="*/ 803709 w 3662413"/>
              <a:gd name="connsiteY18" fmla="*/ 779647 h 1246472"/>
              <a:gd name="connsiteX19" fmla="*/ 904775 w 3662413"/>
              <a:gd name="connsiteY19" fmla="*/ 779647 h 1246472"/>
              <a:gd name="connsiteX20" fmla="*/ 904775 w 3662413"/>
              <a:gd name="connsiteY20" fmla="*/ 842211 h 1246472"/>
              <a:gd name="connsiteX21" fmla="*/ 1188720 w 3662413"/>
              <a:gd name="connsiteY21" fmla="*/ 842211 h 1246472"/>
              <a:gd name="connsiteX22" fmla="*/ 1188720 w 3662413"/>
              <a:gd name="connsiteY22" fmla="*/ 914400 h 1246472"/>
              <a:gd name="connsiteX23" fmla="*/ 1260909 w 3662413"/>
              <a:gd name="connsiteY23" fmla="*/ 914400 h 1246472"/>
              <a:gd name="connsiteX24" fmla="*/ 1260909 w 3662413"/>
              <a:gd name="connsiteY24" fmla="*/ 957714 h 1246472"/>
              <a:gd name="connsiteX25" fmla="*/ 1443789 w 3662413"/>
              <a:gd name="connsiteY25" fmla="*/ 957714 h 1246472"/>
              <a:gd name="connsiteX26" fmla="*/ 1443789 w 3662413"/>
              <a:gd name="connsiteY26" fmla="*/ 1005840 h 1246472"/>
              <a:gd name="connsiteX27" fmla="*/ 2849078 w 3662413"/>
              <a:gd name="connsiteY27" fmla="*/ 1005840 h 1246472"/>
              <a:gd name="connsiteX28" fmla="*/ 2849078 w 3662413"/>
              <a:gd name="connsiteY28" fmla="*/ 1246472 h 1246472"/>
              <a:gd name="connsiteX29" fmla="*/ 3662413 w 3662413"/>
              <a:gd name="connsiteY29" fmla="*/ 1246472 h 1246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662413" h="1246472">
                <a:moveTo>
                  <a:pt x="0" y="0"/>
                </a:moveTo>
                <a:lnTo>
                  <a:pt x="110690" y="0"/>
                </a:lnTo>
                <a:lnTo>
                  <a:pt x="110690" y="115503"/>
                </a:lnTo>
                <a:lnTo>
                  <a:pt x="182880" y="115503"/>
                </a:lnTo>
                <a:lnTo>
                  <a:pt x="182880" y="259882"/>
                </a:lnTo>
                <a:lnTo>
                  <a:pt x="255069" y="259882"/>
                </a:lnTo>
                <a:lnTo>
                  <a:pt x="255069" y="322447"/>
                </a:lnTo>
                <a:lnTo>
                  <a:pt x="336884" y="322447"/>
                </a:lnTo>
                <a:lnTo>
                  <a:pt x="336884" y="409074"/>
                </a:lnTo>
                <a:lnTo>
                  <a:pt x="418699" y="409074"/>
                </a:lnTo>
                <a:lnTo>
                  <a:pt x="418699" y="490889"/>
                </a:lnTo>
                <a:lnTo>
                  <a:pt x="524577" y="490889"/>
                </a:lnTo>
                <a:lnTo>
                  <a:pt x="524577" y="553453"/>
                </a:lnTo>
                <a:lnTo>
                  <a:pt x="630455" y="553453"/>
                </a:lnTo>
                <a:lnTo>
                  <a:pt x="630455" y="625642"/>
                </a:lnTo>
                <a:lnTo>
                  <a:pt x="726707" y="625642"/>
                </a:lnTo>
                <a:lnTo>
                  <a:pt x="726707" y="717082"/>
                </a:lnTo>
                <a:lnTo>
                  <a:pt x="803709" y="717082"/>
                </a:lnTo>
                <a:lnTo>
                  <a:pt x="803709" y="779647"/>
                </a:lnTo>
                <a:lnTo>
                  <a:pt x="904775" y="779647"/>
                </a:lnTo>
                <a:lnTo>
                  <a:pt x="904775" y="842211"/>
                </a:lnTo>
                <a:lnTo>
                  <a:pt x="1188720" y="842211"/>
                </a:lnTo>
                <a:lnTo>
                  <a:pt x="1188720" y="914400"/>
                </a:lnTo>
                <a:lnTo>
                  <a:pt x="1260909" y="914400"/>
                </a:lnTo>
                <a:lnTo>
                  <a:pt x="1260909" y="957714"/>
                </a:lnTo>
                <a:lnTo>
                  <a:pt x="1443789" y="957714"/>
                </a:lnTo>
                <a:lnTo>
                  <a:pt x="1443789" y="1005840"/>
                </a:lnTo>
                <a:lnTo>
                  <a:pt x="2849078" y="1005840"/>
                </a:lnTo>
                <a:lnTo>
                  <a:pt x="2849078" y="1246472"/>
                </a:lnTo>
                <a:lnTo>
                  <a:pt x="3662413" y="1246472"/>
                </a:lnTo>
              </a:path>
            </a:pathLst>
          </a:custGeom>
          <a:noFill/>
          <a:ln w="28575">
            <a:solidFill>
              <a:schemeClr val="accent3"/>
            </a:solidFill>
            <a:miter lim="800000"/>
            <a:headEnd/>
            <a:tailEnd/>
          </a:ln>
        </p:spPr>
        <p:txBody>
          <a:bodyPr rtlCol="0" anchor="ctr"/>
          <a:lstStyle/>
          <a:p>
            <a:pPr algn="ctr"/>
            <a:endParaRPr lang="en-US" dirty="0"/>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12751" y="6394066"/>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bg2"/>
                </a:solidFill>
                <a:effectLst/>
                <a:uLnTx/>
                <a:uFillTx/>
                <a:latin typeface="Univers 47 CondensedLight"/>
                <a:ea typeface="ＭＳ Ｐゴシック"/>
                <a:cs typeface="Arial"/>
              </a:rPr>
              <a:t>Oberic. JCO. 2021; 39:1203.</a:t>
            </a:r>
            <a:r>
              <a:rPr kumimoji="0" lang="en-GB" sz="1200" b="0" i="0" u="none" strike="noStrike" kern="1200" cap="none" spc="0" normalizeH="0" baseline="0" noProof="0" dirty="0">
                <a:ln>
                  <a:noFill/>
                </a:ln>
                <a:solidFill>
                  <a:srgbClr val="000000"/>
                </a:solidFill>
                <a:effectLst/>
                <a:uLnTx/>
                <a:uFillTx/>
                <a:latin typeface="Univers 47 CondensedLight"/>
                <a:ea typeface="ＭＳ Ｐゴシック"/>
                <a:cs typeface="Arial"/>
              </a:rPr>
              <a:t> </a:t>
            </a:r>
            <a:endParaRPr kumimoji="0" lang="en-US" sz="1200" b="0" i="0" u="none" strike="noStrike" kern="1200" cap="none" spc="0" normalizeH="0" baseline="0" noProof="0" dirty="0">
              <a:ln>
                <a:noFill/>
              </a:ln>
              <a:solidFill>
                <a:srgbClr val="000000"/>
              </a:solidFill>
              <a:effectLst/>
              <a:uLnTx/>
              <a:uFillTx/>
              <a:latin typeface="Univers 47 CondensedLight"/>
              <a:ea typeface="ＭＳ Ｐゴシック"/>
              <a:cs typeface="Arial"/>
            </a:endParaRPr>
          </a:p>
        </p:txBody>
      </p:sp>
      <p:sp>
        <p:nvSpPr>
          <p:cNvPr id="10" name="TextBox 9">
            <a:extLst>
              <a:ext uri="{FF2B5EF4-FFF2-40B4-BE49-F238E27FC236}">
                <a16:creationId xmlns:a16="http://schemas.microsoft.com/office/drawing/2014/main" id="{DD26D1A8-11B8-419D-BDD5-9C20F7EA63E8}"/>
              </a:ext>
            </a:extLst>
          </p:cNvPr>
          <p:cNvSpPr txBox="1"/>
          <p:nvPr/>
        </p:nvSpPr>
        <p:spPr>
          <a:xfrm>
            <a:off x="1851113" y="4228376"/>
            <a:ext cx="130991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2-yr PFS: 56%</a:t>
            </a:r>
          </a:p>
        </p:txBody>
      </p:sp>
      <p:sp>
        <p:nvSpPr>
          <p:cNvPr id="11" name="TextBox 10">
            <a:extLst>
              <a:ext uri="{FF2B5EF4-FFF2-40B4-BE49-F238E27FC236}">
                <a16:creationId xmlns:a16="http://schemas.microsoft.com/office/drawing/2014/main" id="{7A51CD52-A971-45EC-A762-967989B4ADA9}"/>
              </a:ext>
            </a:extLst>
          </p:cNvPr>
          <p:cNvSpPr txBox="1"/>
          <p:nvPr/>
        </p:nvSpPr>
        <p:spPr>
          <a:xfrm>
            <a:off x="6894096" y="4269822"/>
            <a:ext cx="12486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2-yr OS: 66%</a:t>
            </a:r>
          </a:p>
        </p:txBody>
      </p:sp>
      <p:sp>
        <p:nvSpPr>
          <p:cNvPr id="8" name="TextBox 7">
            <a:extLst>
              <a:ext uri="{FF2B5EF4-FFF2-40B4-BE49-F238E27FC236}">
                <a16:creationId xmlns:a16="http://schemas.microsoft.com/office/drawing/2014/main" id="{69805B7D-7728-D64B-A57D-71CCFE579DF4}"/>
              </a:ext>
            </a:extLst>
          </p:cNvPr>
          <p:cNvSpPr txBox="1"/>
          <p:nvPr/>
        </p:nvSpPr>
        <p:spPr bwMode="auto">
          <a:xfrm>
            <a:off x="6770150" y="2426002"/>
            <a:ext cx="37640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Overall Survival By Arm</a:t>
            </a:r>
            <a:r>
              <a:rPr lang="en-US" dirty="0">
                <a:solidFill>
                  <a:schemeClr val="bg1"/>
                </a:solidFill>
              </a:rPr>
              <a:t>—</a:t>
            </a:r>
            <a:r>
              <a:rPr lang="en-US" dirty="0">
                <a:solidFill>
                  <a:schemeClr val="bg1"/>
                </a:solidFill>
                <a:latin typeface="Calibri" panose="020F0502020204030204" pitchFamily="34" charset="0"/>
              </a:rPr>
              <a:t>ITT Set</a:t>
            </a:r>
          </a:p>
        </p:txBody>
      </p:sp>
      <p:sp>
        <p:nvSpPr>
          <p:cNvPr id="12" name="TextBox 11">
            <a:extLst>
              <a:ext uri="{FF2B5EF4-FFF2-40B4-BE49-F238E27FC236}">
                <a16:creationId xmlns:a16="http://schemas.microsoft.com/office/drawing/2014/main" id="{BCCD2E67-E926-9F4F-B7FB-58B22485CE2F}"/>
              </a:ext>
            </a:extLst>
          </p:cNvPr>
          <p:cNvSpPr txBox="1"/>
          <p:nvPr/>
        </p:nvSpPr>
        <p:spPr bwMode="auto">
          <a:xfrm>
            <a:off x="1768195" y="2426002"/>
            <a:ext cx="429240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Progression-Free Survival By Arm</a:t>
            </a:r>
            <a:r>
              <a:rPr lang="en-US" dirty="0">
                <a:solidFill>
                  <a:schemeClr val="bg1"/>
                </a:solidFill>
              </a:rPr>
              <a:t>—</a:t>
            </a:r>
            <a:r>
              <a:rPr lang="en-US" dirty="0">
                <a:solidFill>
                  <a:schemeClr val="bg1"/>
                </a:solidFill>
                <a:latin typeface="Calibri" panose="020F0502020204030204" pitchFamily="34" charset="0"/>
              </a:rPr>
              <a:t>ITT Set</a:t>
            </a:r>
          </a:p>
        </p:txBody>
      </p:sp>
      <p:sp>
        <p:nvSpPr>
          <p:cNvPr id="13" name="TextBox 12">
            <a:extLst>
              <a:ext uri="{FF2B5EF4-FFF2-40B4-BE49-F238E27FC236}">
                <a16:creationId xmlns:a16="http://schemas.microsoft.com/office/drawing/2014/main" id="{6DFBF7A6-1CAB-A641-AE9C-8BD485B41F45}"/>
              </a:ext>
            </a:extLst>
          </p:cNvPr>
          <p:cNvSpPr txBox="1"/>
          <p:nvPr/>
        </p:nvSpPr>
        <p:spPr bwMode="auto">
          <a:xfrm rot="16200000">
            <a:off x="-67369" y="3853003"/>
            <a:ext cx="2662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Progression-Free Survival (%)</a:t>
            </a:r>
          </a:p>
        </p:txBody>
      </p:sp>
      <p:sp>
        <p:nvSpPr>
          <p:cNvPr id="14" name="TextBox 13">
            <a:extLst>
              <a:ext uri="{FF2B5EF4-FFF2-40B4-BE49-F238E27FC236}">
                <a16:creationId xmlns:a16="http://schemas.microsoft.com/office/drawing/2014/main" id="{77C290B4-1F42-7745-A725-33A8451AC7F3}"/>
              </a:ext>
            </a:extLst>
          </p:cNvPr>
          <p:cNvSpPr txBox="1"/>
          <p:nvPr/>
        </p:nvSpPr>
        <p:spPr bwMode="auto">
          <a:xfrm rot="16200000">
            <a:off x="5114847" y="3872679"/>
            <a:ext cx="23633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Overall Survival (%)</a:t>
            </a:r>
          </a:p>
        </p:txBody>
      </p:sp>
      <p:sp>
        <p:nvSpPr>
          <p:cNvPr id="15" name="TextBox 14">
            <a:extLst>
              <a:ext uri="{FF2B5EF4-FFF2-40B4-BE49-F238E27FC236}">
                <a16:creationId xmlns:a16="http://schemas.microsoft.com/office/drawing/2014/main" id="{C04955A6-B6EB-8F40-A588-DAD7FE2BDB27}"/>
              </a:ext>
            </a:extLst>
          </p:cNvPr>
          <p:cNvSpPr txBox="1"/>
          <p:nvPr/>
        </p:nvSpPr>
        <p:spPr bwMode="auto">
          <a:xfrm>
            <a:off x="8487270" y="5385264"/>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6" name="TextBox 15">
            <a:extLst>
              <a:ext uri="{FF2B5EF4-FFF2-40B4-BE49-F238E27FC236}">
                <a16:creationId xmlns:a16="http://schemas.microsoft.com/office/drawing/2014/main" id="{A46C3E2D-A7B9-2246-AE2B-1AE2AE174830}"/>
              </a:ext>
            </a:extLst>
          </p:cNvPr>
          <p:cNvSpPr txBox="1"/>
          <p:nvPr/>
        </p:nvSpPr>
        <p:spPr bwMode="auto">
          <a:xfrm>
            <a:off x="3443992" y="5374957"/>
            <a:ext cx="474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470FB2E4-9EE6-554B-89A5-14AFE5EF1F80}"/>
              </a:ext>
            </a:extLst>
          </p:cNvPr>
          <p:cNvSpPr txBox="1"/>
          <p:nvPr/>
        </p:nvSpPr>
        <p:spPr>
          <a:xfrm>
            <a:off x="4372814" y="2860297"/>
            <a:ext cx="13388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Log-rank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P</a:t>
            </a:r>
            <a:r>
              <a:rPr kumimoji="0" lang="en-US" sz="1200" b="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 .8926</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18" name="TextBox 17">
            <a:extLst>
              <a:ext uri="{FF2B5EF4-FFF2-40B4-BE49-F238E27FC236}">
                <a16:creationId xmlns:a16="http://schemas.microsoft.com/office/drawing/2014/main" id="{5BE3678A-5148-E248-94A9-0DD0BCDFB92E}"/>
              </a:ext>
            </a:extLst>
          </p:cNvPr>
          <p:cNvSpPr txBox="1"/>
          <p:nvPr/>
        </p:nvSpPr>
        <p:spPr>
          <a:xfrm>
            <a:off x="9597825" y="2860296"/>
            <a:ext cx="13388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Censored</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Log-rank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P</a:t>
            </a:r>
            <a:r>
              <a:rPr kumimoji="0" lang="en-US" sz="1200" b="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 = .8926</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19" name="TextBox 18">
            <a:extLst>
              <a:ext uri="{FF2B5EF4-FFF2-40B4-BE49-F238E27FC236}">
                <a16:creationId xmlns:a16="http://schemas.microsoft.com/office/drawing/2014/main" id="{B781C30C-E2F7-F74A-BDA7-52477EF3BD71}"/>
              </a:ext>
            </a:extLst>
          </p:cNvPr>
          <p:cNvSpPr txBox="1"/>
          <p:nvPr/>
        </p:nvSpPr>
        <p:spPr>
          <a:xfrm>
            <a:off x="2153972" y="4525758"/>
            <a:ext cx="11689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a:t>
            </a:r>
            <a:r>
              <a:rPr kumimoji="0" lang="en-US" sz="1400" b="0" i="0" u="none" strike="noStrike" kern="1200" cap="none" spc="0" normalizeH="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2</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-miniCHOP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R-miniCHOP</a:t>
            </a:r>
          </a:p>
        </p:txBody>
      </p:sp>
      <p:cxnSp>
        <p:nvCxnSpPr>
          <p:cNvPr id="21" name="Straight Connector 20">
            <a:extLst>
              <a:ext uri="{FF2B5EF4-FFF2-40B4-BE49-F238E27FC236}">
                <a16:creationId xmlns:a16="http://schemas.microsoft.com/office/drawing/2014/main" id="{FE581A10-151E-7942-BE0B-4554846B72E7}"/>
              </a:ext>
            </a:extLst>
          </p:cNvPr>
          <p:cNvCxnSpPr/>
          <p:nvPr/>
        </p:nvCxnSpPr>
        <p:spPr bwMode="auto">
          <a:xfrm>
            <a:off x="1967805" y="4699094"/>
            <a:ext cx="227681" cy="0"/>
          </a:xfrm>
          <a:prstGeom prst="line">
            <a:avLst/>
          </a:prstGeom>
          <a:noFill/>
          <a:ln w="28575"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A4B9423-D9EB-3145-AC0D-3D180A58F09C}"/>
              </a:ext>
            </a:extLst>
          </p:cNvPr>
          <p:cNvCxnSpPr/>
          <p:nvPr/>
        </p:nvCxnSpPr>
        <p:spPr bwMode="auto">
          <a:xfrm>
            <a:off x="1967805" y="4889070"/>
            <a:ext cx="227681" cy="0"/>
          </a:xfrm>
          <a:prstGeom prst="line">
            <a:avLst/>
          </a:prstGeom>
          <a:noFill/>
          <a:ln w="28575" cap="flat" cmpd="sng" algn="ctr">
            <a:solidFill>
              <a:schemeClr val="accent3"/>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0352A32A-8FB7-5745-81D8-48510536C1F4}"/>
              </a:ext>
            </a:extLst>
          </p:cNvPr>
          <p:cNvSpPr txBox="1"/>
          <p:nvPr/>
        </p:nvSpPr>
        <p:spPr>
          <a:xfrm>
            <a:off x="7188407" y="4538243"/>
            <a:ext cx="116891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R2-miniCHOP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R-miniCHOP</a:t>
            </a:r>
          </a:p>
        </p:txBody>
      </p:sp>
      <p:cxnSp>
        <p:nvCxnSpPr>
          <p:cNvPr id="24" name="Straight Connector 23">
            <a:extLst>
              <a:ext uri="{FF2B5EF4-FFF2-40B4-BE49-F238E27FC236}">
                <a16:creationId xmlns:a16="http://schemas.microsoft.com/office/drawing/2014/main" id="{A4F1A9F6-AB1B-C549-A4D3-83F6E739D689}"/>
              </a:ext>
            </a:extLst>
          </p:cNvPr>
          <p:cNvCxnSpPr/>
          <p:nvPr/>
        </p:nvCxnSpPr>
        <p:spPr bwMode="auto">
          <a:xfrm>
            <a:off x="7002240" y="4711579"/>
            <a:ext cx="227681" cy="0"/>
          </a:xfrm>
          <a:prstGeom prst="line">
            <a:avLst/>
          </a:prstGeom>
          <a:noFill/>
          <a:ln w="28575"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1907B61-9C29-0046-9571-26C8AA9618E3}"/>
              </a:ext>
            </a:extLst>
          </p:cNvPr>
          <p:cNvCxnSpPr/>
          <p:nvPr/>
        </p:nvCxnSpPr>
        <p:spPr bwMode="auto">
          <a:xfrm>
            <a:off x="7002240" y="4901555"/>
            <a:ext cx="227681" cy="0"/>
          </a:xfrm>
          <a:prstGeom prst="line">
            <a:avLst/>
          </a:prstGeom>
          <a:noFill/>
          <a:ln w="28575" cap="flat" cmpd="sng" algn="ctr">
            <a:solidFill>
              <a:schemeClr val="accent3"/>
            </a:solidFill>
            <a:prstDash val="solid"/>
            <a:round/>
            <a:headEnd type="none" w="med" len="med"/>
            <a:tailEnd type="none" w="med" len="med"/>
          </a:ln>
          <a:effectLst/>
        </p:spPr>
      </p:cxnSp>
      <p:sp>
        <p:nvSpPr>
          <p:cNvPr id="26" name="Freeform 25">
            <a:extLst>
              <a:ext uri="{FF2B5EF4-FFF2-40B4-BE49-F238E27FC236}">
                <a16:creationId xmlns:a16="http://schemas.microsoft.com/office/drawing/2014/main" id="{17513027-2038-6A45-A8C6-A79336F53ABD}"/>
              </a:ext>
            </a:extLst>
          </p:cNvPr>
          <p:cNvSpPr/>
          <p:nvPr/>
        </p:nvSpPr>
        <p:spPr bwMode="auto">
          <a:xfrm>
            <a:off x="6770150" y="2841008"/>
            <a:ext cx="3843399" cy="2322974"/>
          </a:xfrm>
          <a:custGeom>
            <a:avLst/>
            <a:gdLst>
              <a:gd name="connsiteX0" fmla="*/ 0 w 3879593"/>
              <a:gd name="connsiteY0" fmla="*/ 0 h 2352070"/>
              <a:gd name="connsiteX1" fmla="*/ 0 w 3879593"/>
              <a:gd name="connsiteY1" fmla="*/ 2352070 h 2352070"/>
              <a:gd name="connsiteX2" fmla="*/ 3879593 w 3879593"/>
              <a:gd name="connsiteY2" fmla="*/ 2352070 h 2352070"/>
            </a:gdLst>
            <a:ahLst/>
            <a:cxnLst>
              <a:cxn ang="0">
                <a:pos x="connsiteX0" y="connsiteY0"/>
              </a:cxn>
              <a:cxn ang="0">
                <a:pos x="connsiteX1" y="connsiteY1"/>
              </a:cxn>
              <a:cxn ang="0">
                <a:pos x="connsiteX2" y="connsiteY2"/>
              </a:cxn>
            </a:cxnLst>
            <a:rect l="l" t="t" r="r" b="b"/>
            <a:pathLst>
              <a:path w="3879593" h="2352070">
                <a:moveTo>
                  <a:pt x="0" y="0"/>
                </a:moveTo>
                <a:lnTo>
                  <a:pt x="0" y="2352070"/>
                </a:lnTo>
                <a:lnTo>
                  <a:pt x="3879593" y="2352070"/>
                </a:lnTo>
              </a:path>
            </a:pathLst>
          </a:custGeom>
          <a:noFill/>
          <a:ln w="28575">
            <a:solidFill>
              <a:schemeClr val="bg1"/>
            </a:solidFill>
            <a:miter lim="800000"/>
            <a:headEnd/>
            <a:tailEnd/>
          </a:ln>
        </p:spPr>
        <p:txBody>
          <a:bodyPr rtlCol="0" anchor="ctr"/>
          <a:lstStyle/>
          <a:p>
            <a:pPr algn="ctr"/>
            <a:endParaRPr lang="en-US" dirty="0"/>
          </a:p>
        </p:txBody>
      </p:sp>
      <p:sp>
        <p:nvSpPr>
          <p:cNvPr id="27" name="Freeform 26">
            <a:extLst>
              <a:ext uri="{FF2B5EF4-FFF2-40B4-BE49-F238E27FC236}">
                <a16:creationId xmlns:a16="http://schemas.microsoft.com/office/drawing/2014/main" id="{1AECF170-A502-3943-838B-AE5C92F6DD55}"/>
              </a:ext>
            </a:extLst>
          </p:cNvPr>
          <p:cNvSpPr/>
          <p:nvPr/>
        </p:nvSpPr>
        <p:spPr bwMode="auto">
          <a:xfrm>
            <a:off x="1769431" y="2841008"/>
            <a:ext cx="3843399" cy="2322973"/>
          </a:xfrm>
          <a:custGeom>
            <a:avLst/>
            <a:gdLst>
              <a:gd name="connsiteX0" fmla="*/ 0 w 3879593"/>
              <a:gd name="connsiteY0" fmla="*/ 0 h 2352070"/>
              <a:gd name="connsiteX1" fmla="*/ 0 w 3879593"/>
              <a:gd name="connsiteY1" fmla="*/ 2352070 h 2352070"/>
              <a:gd name="connsiteX2" fmla="*/ 3879593 w 3879593"/>
              <a:gd name="connsiteY2" fmla="*/ 2352070 h 2352070"/>
            </a:gdLst>
            <a:ahLst/>
            <a:cxnLst>
              <a:cxn ang="0">
                <a:pos x="connsiteX0" y="connsiteY0"/>
              </a:cxn>
              <a:cxn ang="0">
                <a:pos x="connsiteX1" y="connsiteY1"/>
              </a:cxn>
              <a:cxn ang="0">
                <a:pos x="connsiteX2" y="connsiteY2"/>
              </a:cxn>
            </a:cxnLst>
            <a:rect l="l" t="t" r="r" b="b"/>
            <a:pathLst>
              <a:path w="3879593" h="2352070">
                <a:moveTo>
                  <a:pt x="0" y="0"/>
                </a:moveTo>
                <a:lnTo>
                  <a:pt x="0" y="2352070"/>
                </a:lnTo>
                <a:lnTo>
                  <a:pt x="3879593" y="2352070"/>
                </a:lnTo>
              </a:path>
            </a:pathLst>
          </a:custGeom>
          <a:noFill/>
          <a:ln w="28575">
            <a:solidFill>
              <a:schemeClr val="bg1"/>
            </a:solidFill>
            <a:miter lim="800000"/>
            <a:headEnd/>
            <a:tailEnd/>
          </a:ln>
        </p:spPr>
        <p:txBody>
          <a:bodyPr rtlCol="0" anchor="ctr"/>
          <a:lstStyle/>
          <a:p>
            <a:pPr algn="ctr"/>
            <a:endParaRPr lang="en-US" dirty="0"/>
          </a:p>
        </p:txBody>
      </p:sp>
      <p:cxnSp>
        <p:nvCxnSpPr>
          <p:cNvPr id="29" name="Straight Connector 28">
            <a:extLst>
              <a:ext uri="{FF2B5EF4-FFF2-40B4-BE49-F238E27FC236}">
                <a16:creationId xmlns:a16="http://schemas.microsoft.com/office/drawing/2014/main" id="{89D66AB7-6EA7-E949-BCB2-5FEE6C38F6E2}"/>
              </a:ext>
            </a:extLst>
          </p:cNvPr>
          <p:cNvCxnSpPr>
            <a:cxnSpLocks/>
          </p:cNvCxnSpPr>
          <p:nvPr/>
        </p:nvCxnSpPr>
        <p:spPr bwMode="auto">
          <a:xfrm>
            <a:off x="1693746" y="5163982"/>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2BDD6B9D-B8E7-5F4C-BB9F-E48451D0B2CE}"/>
              </a:ext>
            </a:extLst>
          </p:cNvPr>
          <p:cNvCxnSpPr>
            <a:cxnSpLocks/>
          </p:cNvCxnSpPr>
          <p:nvPr/>
        </p:nvCxnSpPr>
        <p:spPr bwMode="auto">
          <a:xfrm>
            <a:off x="1693746" y="4703607"/>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825DB1C-5588-A548-B515-D060143DE0D6}"/>
              </a:ext>
            </a:extLst>
          </p:cNvPr>
          <p:cNvCxnSpPr>
            <a:cxnSpLocks/>
          </p:cNvCxnSpPr>
          <p:nvPr/>
        </p:nvCxnSpPr>
        <p:spPr bwMode="auto">
          <a:xfrm>
            <a:off x="1693746" y="4238314"/>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9BC517F-FCB7-1048-A6BF-B7297BC6C446}"/>
              </a:ext>
            </a:extLst>
          </p:cNvPr>
          <p:cNvCxnSpPr>
            <a:cxnSpLocks/>
          </p:cNvCxnSpPr>
          <p:nvPr/>
        </p:nvCxnSpPr>
        <p:spPr bwMode="auto">
          <a:xfrm>
            <a:off x="1693746" y="3776507"/>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499FC06-E1BE-7542-BCDA-CD2119BAD7B0}"/>
              </a:ext>
            </a:extLst>
          </p:cNvPr>
          <p:cNvCxnSpPr>
            <a:cxnSpLocks/>
          </p:cNvCxnSpPr>
          <p:nvPr/>
        </p:nvCxnSpPr>
        <p:spPr bwMode="auto">
          <a:xfrm>
            <a:off x="1693746" y="3316132"/>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C7FF309-F7D0-7F49-B7E2-FFE01AA63837}"/>
              </a:ext>
            </a:extLst>
          </p:cNvPr>
          <p:cNvCxnSpPr>
            <a:cxnSpLocks/>
          </p:cNvCxnSpPr>
          <p:nvPr/>
        </p:nvCxnSpPr>
        <p:spPr bwMode="auto">
          <a:xfrm>
            <a:off x="1693746" y="2850839"/>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FBB670F-9495-4B47-A13B-61313EE499E3}"/>
              </a:ext>
            </a:extLst>
          </p:cNvPr>
          <p:cNvCxnSpPr>
            <a:cxnSpLocks/>
          </p:cNvCxnSpPr>
          <p:nvPr/>
        </p:nvCxnSpPr>
        <p:spPr bwMode="auto">
          <a:xfrm>
            <a:off x="6695608" y="5163982"/>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579C566-AFD1-1240-BD76-0C31D7CD3A36}"/>
              </a:ext>
            </a:extLst>
          </p:cNvPr>
          <p:cNvCxnSpPr>
            <a:cxnSpLocks/>
          </p:cNvCxnSpPr>
          <p:nvPr/>
        </p:nvCxnSpPr>
        <p:spPr bwMode="auto">
          <a:xfrm>
            <a:off x="6695608" y="4703607"/>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5277AFD-77C5-CB41-8006-B66796D88265}"/>
              </a:ext>
            </a:extLst>
          </p:cNvPr>
          <p:cNvCxnSpPr>
            <a:cxnSpLocks/>
          </p:cNvCxnSpPr>
          <p:nvPr/>
        </p:nvCxnSpPr>
        <p:spPr bwMode="auto">
          <a:xfrm>
            <a:off x="6695608" y="4238314"/>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FA7A964-F767-BE47-8380-261238823D5A}"/>
              </a:ext>
            </a:extLst>
          </p:cNvPr>
          <p:cNvCxnSpPr>
            <a:cxnSpLocks/>
          </p:cNvCxnSpPr>
          <p:nvPr/>
        </p:nvCxnSpPr>
        <p:spPr bwMode="auto">
          <a:xfrm>
            <a:off x="6695608" y="3776507"/>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4ED8B5E-4A10-C346-8370-D9EBF3DFEA53}"/>
              </a:ext>
            </a:extLst>
          </p:cNvPr>
          <p:cNvCxnSpPr>
            <a:cxnSpLocks/>
          </p:cNvCxnSpPr>
          <p:nvPr/>
        </p:nvCxnSpPr>
        <p:spPr bwMode="auto">
          <a:xfrm>
            <a:off x="6695608" y="3316132"/>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83F7D1E-9EEB-A548-BCCB-FB99A868D62D}"/>
              </a:ext>
            </a:extLst>
          </p:cNvPr>
          <p:cNvCxnSpPr>
            <a:cxnSpLocks/>
          </p:cNvCxnSpPr>
          <p:nvPr/>
        </p:nvCxnSpPr>
        <p:spPr bwMode="auto">
          <a:xfrm>
            <a:off x="6695608" y="2850839"/>
            <a:ext cx="7454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2DA3943-5D1D-5A41-9993-302D88481A8F}"/>
              </a:ext>
            </a:extLst>
          </p:cNvPr>
          <p:cNvCxnSpPr>
            <a:cxnSpLocks/>
          </p:cNvCxnSpPr>
          <p:nvPr/>
        </p:nvCxnSpPr>
        <p:spPr bwMode="auto">
          <a:xfrm>
            <a:off x="6770150"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16C34EFA-5E24-7949-BC39-EFF0F7DE3EC7}"/>
              </a:ext>
            </a:extLst>
          </p:cNvPr>
          <p:cNvCxnSpPr>
            <a:cxnSpLocks/>
          </p:cNvCxnSpPr>
          <p:nvPr/>
        </p:nvCxnSpPr>
        <p:spPr bwMode="auto">
          <a:xfrm>
            <a:off x="7196291"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09825BE-0422-8643-8277-B925B4984E17}"/>
              </a:ext>
            </a:extLst>
          </p:cNvPr>
          <p:cNvCxnSpPr>
            <a:cxnSpLocks/>
          </p:cNvCxnSpPr>
          <p:nvPr/>
        </p:nvCxnSpPr>
        <p:spPr bwMode="auto">
          <a:xfrm>
            <a:off x="7622432"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17E0F469-56E5-BD4D-B258-531C4BC0FD21}"/>
              </a:ext>
            </a:extLst>
          </p:cNvPr>
          <p:cNvCxnSpPr>
            <a:cxnSpLocks/>
          </p:cNvCxnSpPr>
          <p:nvPr/>
        </p:nvCxnSpPr>
        <p:spPr bwMode="auto">
          <a:xfrm>
            <a:off x="8048573"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A6BC2C0-E4E5-9D4A-844F-567FC64ECAFE}"/>
              </a:ext>
            </a:extLst>
          </p:cNvPr>
          <p:cNvCxnSpPr>
            <a:cxnSpLocks/>
          </p:cNvCxnSpPr>
          <p:nvPr/>
        </p:nvCxnSpPr>
        <p:spPr bwMode="auto">
          <a:xfrm>
            <a:off x="8474714"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FE20F7C-B5E0-E64D-8007-67CC9719AB46}"/>
              </a:ext>
            </a:extLst>
          </p:cNvPr>
          <p:cNvCxnSpPr>
            <a:cxnSpLocks/>
          </p:cNvCxnSpPr>
          <p:nvPr/>
        </p:nvCxnSpPr>
        <p:spPr bwMode="auto">
          <a:xfrm>
            <a:off x="8900855"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719376F-60F5-384E-888B-B9D09C887F7A}"/>
              </a:ext>
            </a:extLst>
          </p:cNvPr>
          <p:cNvCxnSpPr>
            <a:cxnSpLocks/>
          </p:cNvCxnSpPr>
          <p:nvPr/>
        </p:nvCxnSpPr>
        <p:spPr bwMode="auto">
          <a:xfrm>
            <a:off x="9326996"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60A7809-F918-3742-A393-94292B695DD5}"/>
              </a:ext>
            </a:extLst>
          </p:cNvPr>
          <p:cNvCxnSpPr>
            <a:cxnSpLocks/>
          </p:cNvCxnSpPr>
          <p:nvPr/>
        </p:nvCxnSpPr>
        <p:spPr bwMode="auto">
          <a:xfrm>
            <a:off x="9753137"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EF29DA7-FF5C-6641-8058-9E9C2A91FCA1}"/>
              </a:ext>
            </a:extLst>
          </p:cNvPr>
          <p:cNvCxnSpPr>
            <a:cxnSpLocks/>
          </p:cNvCxnSpPr>
          <p:nvPr/>
        </p:nvCxnSpPr>
        <p:spPr bwMode="auto">
          <a:xfrm>
            <a:off x="10179278"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6D40430D-570F-1C40-8FE4-B5EEF4875EC9}"/>
              </a:ext>
            </a:extLst>
          </p:cNvPr>
          <p:cNvCxnSpPr>
            <a:cxnSpLocks/>
          </p:cNvCxnSpPr>
          <p:nvPr/>
        </p:nvCxnSpPr>
        <p:spPr bwMode="auto">
          <a:xfrm>
            <a:off x="10605421" y="5164014"/>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5D8328D-118E-9840-8C66-9759CA64E699}"/>
              </a:ext>
            </a:extLst>
          </p:cNvPr>
          <p:cNvCxnSpPr>
            <a:cxnSpLocks/>
          </p:cNvCxnSpPr>
          <p:nvPr/>
        </p:nvCxnSpPr>
        <p:spPr bwMode="auto">
          <a:xfrm>
            <a:off x="1768196"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43F85C2-09FD-3D46-931A-6FEDDEA528BD}"/>
              </a:ext>
            </a:extLst>
          </p:cNvPr>
          <p:cNvCxnSpPr>
            <a:cxnSpLocks/>
          </p:cNvCxnSpPr>
          <p:nvPr/>
        </p:nvCxnSpPr>
        <p:spPr bwMode="auto">
          <a:xfrm>
            <a:off x="2194337"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88FF3D4-025A-4547-9947-EFA67488A5F1}"/>
              </a:ext>
            </a:extLst>
          </p:cNvPr>
          <p:cNvCxnSpPr>
            <a:cxnSpLocks/>
          </p:cNvCxnSpPr>
          <p:nvPr/>
        </p:nvCxnSpPr>
        <p:spPr bwMode="auto">
          <a:xfrm>
            <a:off x="2620478"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2A6727B-741E-F54B-92E2-F022BFF38430}"/>
              </a:ext>
            </a:extLst>
          </p:cNvPr>
          <p:cNvCxnSpPr>
            <a:cxnSpLocks/>
          </p:cNvCxnSpPr>
          <p:nvPr/>
        </p:nvCxnSpPr>
        <p:spPr bwMode="auto">
          <a:xfrm>
            <a:off x="3046619"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CD959AF-7A3F-A346-938D-AE42F8F738B8}"/>
              </a:ext>
            </a:extLst>
          </p:cNvPr>
          <p:cNvCxnSpPr>
            <a:cxnSpLocks/>
          </p:cNvCxnSpPr>
          <p:nvPr/>
        </p:nvCxnSpPr>
        <p:spPr bwMode="auto">
          <a:xfrm>
            <a:off x="3472760"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543B521-A1B1-C046-B2F0-867BEBD89031}"/>
              </a:ext>
            </a:extLst>
          </p:cNvPr>
          <p:cNvCxnSpPr>
            <a:cxnSpLocks/>
          </p:cNvCxnSpPr>
          <p:nvPr/>
        </p:nvCxnSpPr>
        <p:spPr bwMode="auto">
          <a:xfrm>
            <a:off x="3898901"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6FF9F5D5-9C6F-FB48-9B5C-032DED95E1E8}"/>
              </a:ext>
            </a:extLst>
          </p:cNvPr>
          <p:cNvCxnSpPr>
            <a:cxnSpLocks/>
          </p:cNvCxnSpPr>
          <p:nvPr/>
        </p:nvCxnSpPr>
        <p:spPr bwMode="auto">
          <a:xfrm>
            <a:off x="4325042"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27EF627-FADB-C44C-8F45-4A101749676B}"/>
              </a:ext>
            </a:extLst>
          </p:cNvPr>
          <p:cNvCxnSpPr>
            <a:cxnSpLocks/>
          </p:cNvCxnSpPr>
          <p:nvPr/>
        </p:nvCxnSpPr>
        <p:spPr bwMode="auto">
          <a:xfrm>
            <a:off x="4751183"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CBFD057-47D9-2843-9E85-A5499DAF4802}"/>
              </a:ext>
            </a:extLst>
          </p:cNvPr>
          <p:cNvCxnSpPr>
            <a:cxnSpLocks/>
          </p:cNvCxnSpPr>
          <p:nvPr/>
        </p:nvCxnSpPr>
        <p:spPr bwMode="auto">
          <a:xfrm>
            <a:off x="5177324" y="5163982"/>
            <a:ext cx="0" cy="59635"/>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846D3F2-DA1A-B446-BD01-1D71425DC7D2}"/>
              </a:ext>
            </a:extLst>
          </p:cNvPr>
          <p:cNvCxnSpPr>
            <a:cxnSpLocks/>
          </p:cNvCxnSpPr>
          <p:nvPr/>
        </p:nvCxnSpPr>
        <p:spPr bwMode="auto">
          <a:xfrm>
            <a:off x="5603467" y="5163982"/>
            <a:ext cx="0" cy="59635"/>
          </a:xfrm>
          <a:prstGeom prst="line">
            <a:avLst/>
          </a:prstGeom>
          <a:noFill/>
          <a:ln w="28575" cap="flat" cmpd="sng" algn="ctr">
            <a:solidFill>
              <a:schemeClr val="bg1"/>
            </a:solidFill>
            <a:prstDash val="solid"/>
            <a:round/>
            <a:headEnd type="none" w="med" len="med"/>
            <a:tailEnd type="none" w="med" len="med"/>
          </a:ln>
          <a:effectLst/>
        </p:spPr>
      </p:cxnSp>
      <p:sp>
        <p:nvSpPr>
          <p:cNvPr id="62" name="TextBox 61">
            <a:extLst>
              <a:ext uri="{FF2B5EF4-FFF2-40B4-BE49-F238E27FC236}">
                <a16:creationId xmlns:a16="http://schemas.microsoft.com/office/drawing/2014/main" id="{9A098067-81C9-AB4D-9681-CF2092793220}"/>
              </a:ext>
            </a:extLst>
          </p:cNvPr>
          <p:cNvSpPr txBox="1"/>
          <p:nvPr/>
        </p:nvSpPr>
        <p:spPr bwMode="auto">
          <a:xfrm>
            <a:off x="1632019" y="5190509"/>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63" name="TextBox 62">
            <a:extLst>
              <a:ext uri="{FF2B5EF4-FFF2-40B4-BE49-F238E27FC236}">
                <a16:creationId xmlns:a16="http://schemas.microsoft.com/office/drawing/2014/main" id="{0EF96264-627D-5C48-BCCD-264AF97E7689}"/>
              </a:ext>
            </a:extLst>
          </p:cNvPr>
          <p:cNvSpPr txBox="1"/>
          <p:nvPr/>
        </p:nvSpPr>
        <p:spPr bwMode="auto">
          <a:xfrm>
            <a:off x="2058159" y="5190509"/>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64" name="TextBox 63">
            <a:extLst>
              <a:ext uri="{FF2B5EF4-FFF2-40B4-BE49-F238E27FC236}">
                <a16:creationId xmlns:a16="http://schemas.microsoft.com/office/drawing/2014/main" id="{F54F9EEF-871B-D447-A3EC-EEA4F9DFD383}"/>
              </a:ext>
            </a:extLst>
          </p:cNvPr>
          <p:cNvSpPr txBox="1"/>
          <p:nvPr/>
        </p:nvSpPr>
        <p:spPr bwMode="auto">
          <a:xfrm>
            <a:off x="2448364"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65" name="TextBox 64">
            <a:extLst>
              <a:ext uri="{FF2B5EF4-FFF2-40B4-BE49-F238E27FC236}">
                <a16:creationId xmlns:a16="http://schemas.microsoft.com/office/drawing/2014/main" id="{EB008BB5-4ED3-834C-B4A3-1EF07B241127}"/>
              </a:ext>
            </a:extLst>
          </p:cNvPr>
          <p:cNvSpPr txBox="1"/>
          <p:nvPr/>
        </p:nvSpPr>
        <p:spPr bwMode="auto">
          <a:xfrm>
            <a:off x="2875298"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66" name="TextBox 65">
            <a:extLst>
              <a:ext uri="{FF2B5EF4-FFF2-40B4-BE49-F238E27FC236}">
                <a16:creationId xmlns:a16="http://schemas.microsoft.com/office/drawing/2014/main" id="{2E0364F9-D3A8-C641-8C92-857B437616A5}"/>
              </a:ext>
            </a:extLst>
          </p:cNvPr>
          <p:cNvSpPr txBox="1"/>
          <p:nvPr/>
        </p:nvSpPr>
        <p:spPr bwMode="auto">
          <a:xfrm>
            <a:off x="3297326"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67" name="TextBox 66">
            <a:extLst>
              <a:ext uri="{FF2B5EF4-FFF2-40B4-BE49-F238E27FC236}">
                <a16:creationId xmlns:a16="http://schemas.microsoft.com/office/drawing/2014/main" id="{389BB930-23F4-594A-A667-C84E09F661B4}"/>
              </a:ext>
            </a:extLst>
          </p:cNvPr>
          <p:cNvSpPr txBox="1"/>
          <p:nvPr/>
        </p:nvSpPr>
        <p:spPr bwMode="auto">
          <a:xfrm>
            <a:off x="3724260"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68" name="TextBox 67">
            <a:extLst>
              <a:ext uri="{FF2B5EF4-FFF2-40B4-BE49-F238E27FC236}">
                <a16:creationId xmlns:a16="http://schemas.microsoft.com/office/drawing/2014/main" id="{BB3624D8-7F3E-6943-A898-057BA83AA460}"/>
              </a:ext>
            </a:extLst>
          </p:cNvPr>
          <p:cNvSpPr txBox="1"/>
          <p:nvPr/>
        </p:nvSpPr>
        <p:spPr bwMode="auto">
          <a:xfrm>
            <a:off x="4144725"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69" name="TextBox 68">
            <a:extLst>
              <a:ext uri="{FF2B5EF4-FFF2-40B4-BE49-F238E27FC236}">
                <a16:creationId xmlns:a16="http://schemas.microsoft.com/office/drawing/2014/main" id="{51ED03B5-2AFE-4B40-8006-7C9C87B441C5}"/>
              </a:ext>
            </a:extLst>
          </p:cNvPr>
          <p:cNvSpPr txBox="1"/>
          <p:nvPr/>
        </p:nvSpPr>
        <p:spPr bwMode="auto">
          <a:xfrm>
            <a:off x="4571659"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70" name="TextBox 69">
            <a:extLst>
              <a:ext uri="{FF2B5EF4-FFF2-40B4-BE49-F238E27FC236}">
                <a16:creationId xmlns:a16="http://schemas.microsoft.com/office/drawing/2014/main" id="{7D49030C-C84A-D542-8383-72CE3DD4CABA}"/>
              </a:ext>
            </a:extLst>
          </p:cNvPr>
          <p:cNvSpPr txBox="1"/>
          <p:nvPr/>
        </p:nvSpPr>
        <p:spPr bwMode="auto">
          <a:xfrm>
            <a:off x="4993687"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71" name="TextBox 70">
            <a:extLst>
              <a:ext uri="{FF2B5EF4-FFF2-40B4-BE49-F238E27FC236}">
                <a16:creationId xmlns:a16="http://schemas.microsoft.com/office/drawing/2014/main" id="{B1B23F90-36AA-1F42-831D-4D457656F8E2}"/>
              </a:ext>
            </a:extLst>
          </p:cNvPr>
          <p:cNvSpPr txBox="1"/>
          <p:nvPr/>
        </p:nvSpPr>
        <p:spPr bwMode="auto">
          <a:xfrm>
            <a:off x="5420621" y="519050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72" name="TextBox 71">
            <a:extLst>
              <a:ext uri="{FF2B5EF4-FFF2-40B4-BE49-F238E27FC236}">
                <a16:creationId xmlns:a16="http://schemas.microsoft.com/office/drawing/2014/main" id="{B5AB8A04-2842-424D-88B0-5452F57D329E}"/>
              </a:ext>
            </a:extLst>
          </p:cNvPr>
          <p:cNvSpPr txBox="1"/>
          <p:nvPr/>
        </p:nvSpPr>
        <p:spPr bwMode="auto">
          <a:xfrm>
            <a:off x="6640485" y="5197089"/>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3" name="TextBox 72">
            <a:extLst>
              <a:ext uri="{FF2B5EF4-FFF2-40B4-BE49-F238E27FC236}">
                <a16:creationId xmlns:a16="http://schemas.microsoft.com/office/drawing/2014/main" id="{744A5E5E-D36A-5246-917D-F190F102E7D6}"/>
              </a:ext>
            </a:extLst>
          </p:cNvPr>
          <p:cNvSpPr txBox="1"/>
          <p:nvPr/>
        </p:nvSpPr>
        <p:spPr bwMode="auto">
          <a:xfrm>
            <a:off x="7066625" y="5197089"/>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74" name="TextBox 73">
            <a:extLst>
              <a:ext uri="{FF2B5EF4-FFF2-40B4-BE49-F238E27FC236}">
                <a16:creationId xmlns:a16="http://schemas.microsoft.com/office/drawing/2014/main" id="{7D01A46C-9E85-5241-8F80-094470B9A21E}"/>
              </a:ext>
            </a:extLst>
          </p:cNvPr>
          <p:cNvSpPr txBox="1"/>
          <p:nvPr/>
        </p:nvSpPr>
        <p:spPr bwMode="auto">
          <a:xfrm>
            <a:off x="7456830"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2A5F70F4-86AE-BC4F-A18F-79810F735AB8}"/>
              </a:ext>
            </a:extLst>
          </p:cNvPr>
          <p:cNvSpPr txBox="1"/>
          <p:nvPr/>
        </p:nvSpPr>
        <p:spPr bwMode="auto">
          <a:xfrm>
            <a:off x="7883764"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a:t>
            </a:r>
          </a:p>
        </p:txBody>
      </p:sp>
      <p:sp>
        <p:nvSpPr>
          <p:cNvPr id="76" name="TextBox 75">
            <a:extLst>
              <a:ext uri="{FF2B5EF4-FFF2-40B4-BE49-F238E27FC236}">
                <a16:creationId xmlns:a16="http://schemas.microsoft.com/office/drawing/2014/main" id="{D26F12D1-AA9F-9B44-9B89-35A4BA4420F9}"/>
              </a:ext>
            </a:extLst>
          </p:cNvPr>
          <p:cNvSpPr txBox="1"/>
          <p:nvPr/>
        </p:nvSpPr>
        <p:spPr bwMode="auto">
          <a:xfrm>
            <a:off x="8305792"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a:t>
            </a:r>
          </a:p>
        </p:txBody>
      </p:sp>
      <p:sp>
        <p:nvSpPr>
          <p:cNvPr id="77" name="TextBox 76">
            <a:extLst>
              <a:ext uri="{FF2B5EF4-FFF2-40B4-BE49-F238E27FC236}">
                <a16:creationId xmlns:a16="http://schemas.microsoft.com/office/drawing/2014/main" id="{C3A0C17D-996C-1946-A58D-359EC2497649}"/>
              </a:ext>
            </a:extLst>
          </p:cNvPr>
          <p:cNvSpPr txBox="1"/>
          <p:nvPr/>
        </p:nvSpPr>
        <p:spPr bwMode="auto">
          <a:xfrm>
            <a:off x="8732726"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a:t>
            </a:r>
          </a:p>
        </p:txBody>
      </p:sp>
      <p:sp>
        <p:nvSpPr>
          <p:cNvPr id="78" name="TextBox 77">
            <a:extLst>
              <a:ext uri="{FF2B5EF4-FFF2-40B4-BE49-F238E27FC236}">
                <a16:creationId xmlns:a16="http://schemas.microsoft.com/office/drawing/2014/main" id="{0D4DB3C4-EA57-F54F-9F0E-E0E3C65550E6}"/>
              </a:ext>
            </a:extLst>
          </p:cNvPr>
          <p:cNvSpPr txBox="1"/>
          <p:nvPr/>
        </p:nvSpPr>
        <p:spPr bwMode="auto">
          <a:xfrm>
            <a:off x="9153191"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79" name="TextBox 78">
            <a:extLst>
              <a:ext uri="{FF2B5EF4-FFF2-40B4-BE49-F238E27FC236}">
                <a16:creationId xmlns:a16="http://schemas.microsoft.com/office/drawing/2014/main" id="{16A84E7E-F9D3-E54D-B365-C098F98E53B2}"/>
              </a:ext>
            </a:extLst>
          </p:cNvPr>
          <p:cNvSpPr txBox="1"/>
          <p:nvPr/>
        </p:nvSpPr>
        <p:spPr bwMode="auto">
          <a:xfrm>
            <a:off x="9580125"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p>
        </p:txBody>
      </p:sp>
      <p:sp>
        <p:nvSpPr>
          <p:cNvPr id="80" name="TextBox 79">
            <a:extLst>
              <a:ext uri="{FF2B5EF4-FFF2-40B4-BE49-F238E27FC236}">
                <a16:creationId xmlns:a16="http://schemas.microsoft.com/office/drawing/2014/main" id="{0A7EBE4A-7B4D-8244-8A2E-77C4408BA4C2}"/>
              </a:ext>
            </a:extLst>
          </p:cNvPr>
          <p:cNvSpPr txBox="1"/>
          <p:nvPr/>
        </p:nvSpPr>
        <p:spPr bwMode="auto">
          <a:xfrm>
            <a:off x="10002153"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p>
        </p:txBody>
      </p:sp>
      <p:sp>
        <p:nvSpPr>
          <p:cNvPr id="81" name="TextBox 80">
            <a:extLst>
              <a:ext uri="{FF2B5EF4-FFF2-40B4-BE49-F238E27FC236}">
                <a16:creationId xmlns:a16="http://schemas.microsoft.com/office/drawing/2014/main" id="{7D318456-7EF1-5741-97C5-B987E56E5347}"/>
              </a:ext>
            </a:extLst>
          </p:cNvPr>
          <p:cNvSpPr txBox="1"/>
          <p:nvPr/>
        </p:nvSpPr>
        <p:spPr bwMode="auto">
          <a:xfrm>
            <a:off x="10429087" y="51970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a:t>
            </a:r>
          </a:p>
        </p:txBody>
      </p:sp>
      <p:sp>
        <p:nvSpPr>
          <p:cNvPr id="82" name="TextBox 81">
            <a:extLst>
              <a:ext uri="{FF2B5EF4-FFF2-40B4-BE49-F238E27FC236}">
                <a16:creationId xmlns:a16="http://schemas.microsoft.com/office/drawing/2014/main" id="{FFBA80BD-6684-FA46-82CF-AEC34AD2203B}"/>
              </a:ext>
            </a:extLst>
          </p:cNvPr>
          <p:cNvSpPr txBox="1"/>
          <p:nvPr/>
        </p:nvSpPr>
        <p:spPr>
          <a:xfrm>
            <a:off x="6249259" y="5842024"/>
            <a:ext cx="1027845"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R2-miniCHOP</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R-miniCHOP</a:t>
            </a:r>
          </a:p>
        </p:txBody>
      </p:sp>
      <p:sp>
        <p:nvSpPr>
          <p:cNvPr id="83" name="TextBox 82">
            <a:extLst>
              <a:ext uri="{FF2B5EF4-FFF2-40B4-BE49-F238E27FC236}">
                <a16:creationId xmlns:a16="http://schemas.microsoft.com/office/drawing/2014/main" id="{C0C56C1C-3977-BC4A-89C2-E72B5B6F119F}"/>
              </a:ext>
            </a:extLst>
          </p:cNvPr>
          <p:cNvSpPr txBox="1"/>
          <p:nvPr/>
        </p:nvSpPr>
        <p:spPr>
          <a:xfrm>
            <a:off x="7356539" y="5657358"/>
            <a:ext cx="70141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Patients</a:t>
            </a:r>
            <a:br>
              <a:rPr lang="en-US" sz="1200" b="0" dirty="0">
                <a:solidFill>
                  <a:srgbClr val="000000"/>
                </a:solidFill>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127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122</a:t>
            </a:r>
          </a:p>
        </p:txBody>
      </p:sp>
      <p:sp>
        <p:nvSpPr>
          <p:cNvPr id="84" name="TextBox 83">
            <a:extLst>
              <a:ext uri="{FF2B5EF4-FFF2-40B4-BE49-F238E27FC236}">
                <a16:creationId xmlns:a16="http://schemas.microsoft.com/office/drawing/2014/main" id="{C26837C3-F51A-BC4E-A893-30FD2B7AE82A}"/>
              </a:ext>
            </a:extLst>
          </p:cNvPr>
          <p:cNvSpPr txBox="1"/>
          <p:nvPr/>
        </p:nvSpPr>
        <p:spPr>
          <a:xfrm>
            <a:off x="8148770" y="5657358"/>
            <a:ext cx="85472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Event</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34.6% (44)</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36.9% (45)</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85" name="TextBox 84">
            <a:extLst>
              <a:ext uri="{FF2B5EF4-FFF2-40B4-BE49-F238E27FC236}">
                <a16:creationId xmlns:a16="http://schemas.microsoft.com/office/drawing/2014/main" id="{EDA80F91-D816-FA4F-A7E0-ED2E4C7B4232}"/>
              </a:ext>
            </a:extLst>
          </p:cNvPr>
          <p:cNvSpPr txBox="1"/>
          <p:nvPr/>
        </p:nvSpPr>
        <p:spPr>
          <a:xfrm>
            <a:off x="8937670" y="5657358"/>
            <a:ext cx="85472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Censored</a:t>
            </a:r>
            <a:br>
              <a:rPr lang="en-US" sz="120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65.4% (83)</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63.1% (77)</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86" name="TextBox 85">
            <a:extLst>
              <a:ext uri="{FF2B5EF4-FFF2-40B4-BE49-F238E27FC236}">
                <a16:creationId xmlns:a16="http://schemas.microsoft.com/office/drawing/2014/main" id="{B9D7937E-B99F-1243-B82F-FBC9FE9DB132}"/>
              </a:ext>
            </a:extLst>
          </p:cNvPr>
          <p:cNvSpPr txBox="1"/>
          <p:nvPr/>
        </p:nvSpPr>
        <p:spPr>
          <a:xfrm>
            <a:off x="9692225" y="5657358"/>
            <a:ext cx="178997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Median Survival (95% CI)</a:t>
            </a:r>
            <a:br>
              <a:rPr lang="en-US" sz="120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43.5 (40.4 to NA)</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36 (27.8 to NA)</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87" name="TextBox 86">
            <a:extLst>
              <a:ext uri="{FF2B5EF4-FFF2-40B4-BE49-F238E27FC236}">
                <a16:creationId xmlns:a16="http://schemas.microsoft.com/office/drawing/2014/main" id="{1DE9A08A-1749-F344-B720-9BF8E5807FE2}"/>
              </a:ext>
            </a:extLst>
          </p:cNvPr>
          <p:cNvSpPr txBox="1"/>
          <p:nvPr/>
        </p:nvSpPr>
        <p:spPr>
          <a:xfrm>
            <a:off x="819881" y="5843443"/>
            <a:ext cx="1027845" cy="461665"/>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R-miniCHOP</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R2-miniCHOP</a:t>
            </a:r>
          </a:p>
        </p:txBody>
      </p:sp>
      <p:sp>
        <p:nvSpPr>
          <p:cNvPr id="88" name="TextBox 87">
            <a:extLst>
              <a:ext uri="{FF2B5EF4-FFF2-40B4-BE49-F238E27FC236}">
                <a16:creationId xmlns:a16="http://schemas.microsoft.com/office/drawing/2014/main" id="{E8D80687-6EA7-F04C-BA7E-67092B6132F0}"/>
              </a:ext>
            </a:extLst>
          </p:cNvPr>
          <p:cNvSpPr txBox="1"/>
          <p:nvPr/>
        </p:nvSpPr>
        <p:spPr>
          <a:xfrm>
            <a:off x="1821669" y="5658777"/>
            <a:ext cx="701410"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Patients</a:t>
            </a:r>
            <a:br>
              <a:rPr lang="en-US" sz="1200" b="0" dirty="0">
                <a:solidFill>
                  <a:srgbClr val="000000"/>
                </a:solidFill>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127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rPr>
              <a:t>122</a:t>
            </a:r>
          </a:p>
        </p:txBody>
      </p:sp>
      <p:sp>
        <p:nvSpPr>
          <p:cNvPr id="89" name="TextBox 88">
            <a:extLst>
              <a:ext uri="{FF2B5EF4-FFF2-40B4-BE49-F238E27FC236}">
                <a16:creationId xmlns:a16="http://schemas.microsoft.com/office/drawing/2014/main" id="{C97BBAB0-7054-F140-821F-5E8BDA566C5E}"/>
              </a:ext>
            </a:extLst>
          </p:cNvPr>
          <p:cNvSpPr txBox="1"/>
          <p:nvPr/>
        </p:nvSpPr>
        <p:spPr>
          <a:xfrm>
            <a:off x="2571711" y="5658777"/>
            <a:ext cx="85472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Event</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40.2% (51)</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45.9% (56)</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90" name="TextBox 89">
            <a:extLst>
              <a:ext uri="{FF2B5EF4-FFF2-40B4-BE49-F238E27FC236}">
                <a16:creationId xmlns:a16="http://schemas.microsoft.com/office/drawing/2014/main" id="{2F708E97-978E-0649-AD06-597738D7B108}"/>
              </a:ext>
            </a:extLst>
          </p:cNvPr>
          <p:cNvSpPr txBox="1"/>
          <p:nvPr/>
        </p:nvSpPr>
        <p:spPr>
          <a:xfrm>
            <a:off x="3360211" y="5678873"/>
            <a:ext cx="854722"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Censored</a:t>
            </a:r>
            <a:br>
              <a:rPr lang="en-US" sz="120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59.8% (76)</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54.1% (66)</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91" name="TextBox 90">
            <a:extLst>
              <a:ext uri="{FF2B5EF4-FFF2-40B4-BE49-F238E27FC236}">
                <a16:creationId xmlns:a16="http://schemas.microsoft.com/office/drawing/2014/main" id="{C8E3437E-C859-4443-9488-C36C9987567F}"/>
              </a:ext>
            </a:extLst>
          </p:cNvPr>
          <p:cNvSpPr txBox="1"/>
          <p:nvPr/>
        </p:nvSpPr>
        <p:spPr>
          <a:xfrm>
            <a:off x="4103829" y="5658777"/>
            <a:ext cx="178997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latin typeface="Calibri" panose="020F0502020204030204" pitchFamily="34" charset="0"/>
                <a:ea typeface="ＭＳ Ｐゴシック"/>
                <a:cs typeface="Calibri" panose="020F0502020204030204" pitchFamily="34" charset="0"/>
              </a:rPr>
              <a:t>Median Survival (95% CI)</a:t>
            </a:r>
            <a:br>
              <a:rPr lang="en-US" sz="120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40.1 (17.8 to NA)</a:t>
            </a:r>
            <a:br>
              <a:rPr lang="en-US" sz="1200" b="0" dirty="0">
                <a:solidFill>
                  <a:srgbClr val="000000"/>
                </a:solidFill>
                <a:latin typeface="Calibri" panose="020F0502020204030204" pitchFamily="34" charset="0"/>
                <a:ea typeface="ＭＳ Ｐゴシック"/>
                <a:cs typeface="Calibri" panose="020F0502020204030204" pitchFamily="34" charset="0"/>
              </a:rPr>
            </a:br>
            <a:r>
              <a:rPr lang="en-US" sz="1200" b="0" dirty="0">
                <a:solidFill>
                  <a:srgbClr val="000000"/>
                </a:solidFill>
                <a:latin typeface="Calibri" panose="020F0502020204030204" pitchFamily="34" charset="0"/>
                <a:ea typeface="ＭＳ Ｐゴシック"/>
                <a:cs typeface="Calibri" panose="020F0502020204030204" pitchFamily="34" charset="0"/>
              </a:rPr>
              <a:t>32.1 (20.8 to 36.3)</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117" name="Freeform 116">
            <a:extLst>
              <a:ext uri="{FF2B5EF4-FFF2-40B4-BE49-F238E27FC236}">
                <a16:creationId xmlns:a16="http://schemas.microsoft.com/office/drawing/2014/main" id="{02D932E3-636C-E54B-BBD7-D651BADF54CA}"/>
              </a:ext>
            </a:extLst>
          </p:cNvPr>
          <p:cNvSpPr/>
          <p:nvPr/>
        </p:nvSpPr>
        <p:spPr bwMode="auto">
          <a:xfrm>
            <a:off x="1771650" y="2847975"/>
            <a:ext cx="3060700" cy="1663700"/>
          </a:xfrm>
          <a:custGeom>
            <a:avLst/>
            <a:gdLst>
              <a:gd name="connsiteX0" fmla="*/ 0 w 3060700"/>
              <a:gd name="connsiteY0" fmla="*/ 0 h 1663700"/>
              <a:gd name="connsiteX1" fmla="*/ 60325 w 3060700"/>
              <a:gd name="connsiteY1" fmla="*/ 0 h 1663700"/>
              <a:gd name="connsiteX2" fmla="*/ 60325 w 3060700"/>
              <a:gd name="connsiteY2" fmla="*/ 73025 h 1663700"/>
              <a:gd name="connsiteX3" fmla="*/ 168275 w 3060700"/>
              <a:gd name="connsiteY3" fmla="*/ 73025 h 1663700"/>
              <a:gd name="connsiteX4" fmla="*/ 168275 w 3060700"/>
              <a:gd name="connsiteY4" fmla="*/ 120650 h 1663700"/>
              <a:gd name="connsiteX5" fmla="*/ 266700 w 3060700"/>
              <a:gd name="connsiteY5" fmla="*/ 120650 h 1663700"/>
              <a:gd name="connsiteX6" fmla="*/ 266700 w 3060700"/>
              <a:gd name="connsiteY6" fmla="*/ 177800 h 1663700"/>
              <a:gd name="connsiteX7" fmla="*/ 346075 w 3060700"/>
              <a:gd name="connsiteY7" fmla="*/ 177800 h 1663700"/>
              <a:gd name="connsiteX8" fmla="*/ 346075 w 3060700"/>
              <a:gd name="connsiteY8" fmla="*/ 231775 h 1663700"/>
              <a:gd name="connsiteX9" fmla="*/ 425450 w 3060700"/>
              <a:gd name="connsiteY9" fmla="*/ 231775 h 1663700"/>
              <a:gd name="connsiteX10" fmla="*/ 425450 w 3060700"/>
              <a:gd name="connsiteY10" fmla="*/ 307975 h 1663700"/>
              <a:gd name="connsiteX11" fmla="*/ 473075 w 3060700"/>
              <a:gd name="connsiteY11" fmla="*/ 307975 h 1663700"/>
              <a:gd name="connsiteX12" fmla="*/ 473075 w 3060700"/>
              <a:gd name="connsiteY12" fmla="*/ 358775 h 1663700"/>
              <a:gd name="connsiteX13" fmla="*/ 549275 w 3060700"/>
              <a:gd name="connsiteY13" fmla="*/ 358775 h 1663700"/>
              <a:gd name="connsiteX14" fmla="*/ 549275 w 3060700"/>
              <a:gd name="connsiteY14" fmla="*/ 431800 h 1663700"/>
              <a:gd name="connsiteX15" fmla="*/ 609600 w 3060700"/>
              <a:gd name="connsiteY15" fmla="*/ 431800 h 1663700"/>
              <a:gd name="connsiteX16" fmla="*/ 609600 w 3060700"/>
              <a:gd name="connsiteY16" fmla="*/ 485775 h 1663700"/>
              <a:gd name="connsiteX17" fmla="*/ 660400 w 3060700"/>
              <a:gd name="connsiteY17" fmla="*/ 485775 h 1663700"/>
              <a:gd name="connsiteX18" fmla="*/ 660400 w 3060700"/>
              <a:gd name="connsiteY18" fmla="*/ 590550 h 1663700"/>
              <a:gd name="connsiteX19" fmla="*/ 708025 w 3060700"/>
              <a:gd name="connsiteY19" fmla="*/ 590550 h 1663700"/>
              <a:gd name="connsiteX20" fmla="*/ 708025 w 3060700"/>
              <a:gd name="connsiteY20" fmla="*/ 666750 h 1663700"/>
              <a:gd name="connsiteX21" fmla="*/ 835025 w 3060700"/>
              <a:gd name="connsiteY21" fmla="*/ 666750 h 1663700"/>
              <a:gd name="connsiteX22" fmla="*/ 835025 w 3060700"/>
              <a:gd name="connsiteY22" fmla="*/ 736600 h 1663700"/>
              <a:gd name="connsiteX23" fmla="*/ 898525 w 3060700"/>
              <a:gd name="connsiteY23" fmla="*/ 736600 h 1663700"/>
              <a:gd name="connsiteX24" fmla="*/ 898525 w 3060700"/>
              <a:gd name="connsiteY24" fmla="*/ 787400 h 1663700"/>
              <a:gd name="connsiteX25" fmla="*/ 984250 w 3060700"/>
              <a:gd name="connsiteY25" fmla="*/ 787400 h 1663700"/>
              <a:gd name="connsiteX26" fmla="*/ 984250 w 3060700"/>
              <a:gd name="connsiteY26" fmla="*/ 787400 h 1663700"/>
              <a:gd name="connsiteX27" fmla="*/ 984250 w 3060700"/>
              <a:gd name="connsiteY27" fmla="*/ 787400 h 1663700"/>
              <a:gd name="connsiteX28" fmla="*/ 984250 w 3060700"/>
              <a:gd name="connsiteY28" fmla="*/ 819150 h 1663700"/>
              <a:gd name="connsiteX29" fmla="*/ 1184275 w 3060700"/>
              <a:gd name="connsiteY29" fmla="*/ 819150 h 1663700"/>
              <a:gd name="connsiteX30" fmla="*/ 1184275 w 3060700"/>
              <a:gd name="connsiteY30" fmla="*/ 873125 h 1663700"/>
              <a:gd name="connsiteX31" fmla="*/ 1298575 w 3060700"/>
              <a:gd name="connsiteY31" fmla="*/ 873125 h 1663700"/>
              <a:gd name="connsiteX32" fmla="*/ 1298575 w 3060700"/>
              <a:gd name="connsiteY32" fmla="*/ 914400 h 1663700"/>
              <a:gd name="connsiteX33" fmla="*/ 1476375 w 3060700"/>
              <a:gd name="connsiteY33" fmla="*/ 914400 h 1663700"/>
              <a:gd name="connsiteX34" fmla="*/ 1476375 w 3060700"/>
              <a:gd name="connsiteY34" fmla="*/ 962025 h 1663700"/>
              <a:gd name="connsiteX35" fmla="*/ 1565275 w 3060700"/>
              <a:gd name="connsiteY35" fmla="*/ 962025 h 1663700"/>
              <a:gd name="connsiteX36" fmla="*/ 1565275 w 3060700"/>
              <a:gd name="connsiteY36" fmla="*/ 1009650 h 1663700"/>
              <a:gd name="connsiteX37" fmla="*/ 1663700 w 3060700"/>
              <a:gd name="connsiteY37" fmla="*/ 1009650 h 1663700"/>
              <a:gd name="connsiteX38" fmla="*/ 1663700 w 3060700"/>
              <a:gd name="connsiteY38" fmla="*/ 1044575 h 1663700"/>
              <a:gd name="connsiteX39" fmla="*/ 1819275 w 3060700"/>
              <a:gd name="connsiteY39" fmla="*/ 1044575 h 1663700"/>
              <a:gd name="connsiteX40" fmla="*/ 1819275 w 3060700"/>
              <a:gd name="connsiteY40" fmla="*/ 1085850 h 1663700"/>
              <a:gd name="connsiteX41" fmla="*/ 1889125 w 3060700"/>
              <a:gd name="connsiteY41" fmla="*/ 1085850 h 1663700"/>
              <a:gd name="connsiteX42" fmla="*/ 1889125 w 3060700"/>
              <a:gd name="connsiteY42" fmla="*/ 1117600 h 1663700"/>
              <a:gd name="connsiteX43" fmla="*/ 2260600 w 3060700"/>
              <a:gd name="connsiteY43" fmla="*/ 1117600 h 1663700"/>
              <a:gd name="connsiteX44" fmla="*/ 2260600 w 3060700"/>
              <a:gd name="connsiteY44" fmla="*/ 1292225 h 1663700"/>
              <a:gd name="connsiteX45" fmla="*/ 2527300 w 3060700"/>
              <a:gd name="connsiteY45" fmla="*/ 1292225 h 1663700"/>
              <a:gd name="connsiteX46" fmla="*/ 2527300 w 3060700"/>
              <a:gd name="connsiteY46" fmla="*/ 1393825 h 1663700"/>
              <a:gd name="connsiteX47" fmla="*/ 2555875 w 3060700"/>
              <a:gd name="connsiteY47" fmla="*/ 1393825 h 1663700"/>
              <a:gd name="connsiteX48" fmla="*/ 2555875 w 3060700"/>
              <a:gd name="connsiteY48" fmla="*/ 1393825 h 1663700"/>
              <a:gd name="connsiteX49" fmla="*/ 2555875 w 3060700"/>
              <a:gd name="connsiteY49" fmla="*/ 1485900 h 1663700"/>
              <a:gd name="connsiteX50" fmla="*/ 2930525 w 3060700"/>
              <a:gd name="connsiteY50" fmla="*/ 1485900 h 1663700"/>
              <a:gd name="connsiteX51" fmla="*/ 2930525 w 3060700"/>
              <a:gd name="connsiteY51" fmla="*/ 1663700 h 1663700"/>
              <a:gd name="connsiteX52" fmla="*/ 2978150 w 3060700"/>
              <a:gd name="connsiteY52" fmla="*/ 1663700 h 1663700"/>
              <a:gd name="connsiteX53" fmla="*/ 3060700 w 3060700"/>
              <a:gd name="connsiteY53" fmla="*/ 1663700 h 1663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60700" h="1663700">
                <a:moveTo>
                  <a:pt x="0" y="0"/>
                </a:moveTo>
                <a:lnTo>
                  <a:pt x="60325" y="0"/>
                </a:lnTo>
                <a:lnTo>
                  <a:pt x="60325" y="73025"/>
                </a:lnTo>
                <a:lnTo>
                  <a:pt x="168275" y="73025"/>
                </a:lnTo>
                <a:lnTo>
                  <a:pt x="168275" y="120650"/>
                </a:lnTo>
                <a:lnTo>
                  <a:pt x="266700" y="120650"/>
                </a:lnTo>
                <a:lnTo>
                  <a:pt x="266700" y="177800"/>
                </a:lnTo>
                <a:lnTo>
                  <a:pt x="346075" y="177800"/>
                </a:lnTo>
                <a:lnTo>
                  <a:pt x="346075" y="231775"/>
                </a:lnTo>
                <a:lnTo>
                  <a:pt x="425450" y="231775"/>
                </a:lnTo>
                <a:lnTo>
                  <a:pt x="425450" y="307975"/>
                </a:lnTo>
                <a:lnTo>
                  <a:pt x="473075" y="307975"/>
                </a:lnTo>
                <a:lnTo>
                  <a:pt x="473075" y="358775"/>
                </a:lnTo>
                <a:lnTo>
                  <a:pt x="549275" y="358775"/>
                </a:lnTo>
                <a:lnTo>
                  <a:pt x="549275" y="431800"/>
                </a:lnTo>
                <a:lnTo>
                  <a:pt x="609600" y="431800"/>
                </a:lnTo>
                <a:lnTo>
                  <a:pt x="609600" y="485775"/>
                </a:lnTo>
                <a:lnTo>
                  <a:pt x="660400" y="485775"/>
                </a:lnTo>
                <a:lnTo>
                  <a:pt x="660400" y="590550"/>
                </a:lnTo>
                <a:lnTo>
                  <a:pt x="708025" y="590550"/>
                </a:lnTo>
                <a:lnTo>
                  <a:pt x="708025" y="666750"/>
                </a:lnTo>
                <a:lnTo>
                  <a:pt x="835025" y="666750"/>
                </a:lnTo>
                <a:lnTo>
                  <a:pt x="835025" y="736600"/>
                </a:lnTo>
                <a:lnTo>
                  <a:pt x="898525" y="736600"/>
                </a:lnTo>
                <a:lnTo>
                  <a:pt x="898525" y="787400"/>
                </a:lnTo>
                <a:lnTo>
                  <a:pt x="984250" y="787400"/>
                </a:lnTo>
                <a:lnTo>
                  <a:pt x="984250" y="787400"/>
                </a:lnTo>
                <a:lnTo>
                  <a:pt x="984250" y="787400"/>
                </a:lnTo>
                <a:lnTo>
                  <a:pt x="984250" y="819150"/>
                </a:lnTo>
                <a:lnTo>
                  <a:pt x="1184275" y="819150"/>
                </a:lnTo>
                <a:lnTo>
                  <a:pt x="1184275" y="873125"/>
                </a:lnTo>
                <a:lnTo>
                  <a:pt x="1298575" y="873125"/>
                </a:lnTo>
                <a:lnTo>
                  <a:pt x="1298575" y="914400"/>
                </a:lnTo>
                <a:lnTo>
                  <a:pt x="1476375" y="914400"/>
                </a:lnTo>
                <a:lnTo>
                  <a:pt x="1476375" y="962025"/>
                </a:lnTo>
                <a:lnTo>
                  <a:pt x="1565275" y="962025"/>
                </a:lnTo>
                <a:lnTo>
                  <a:pt x="1565275" y="1009650"/>
                </a:lnTo>
                <a:lnTo>
                  <a:pt x="1663700" y="1009650"/>
                </a:lnTo>
                <a:lnTo>
                  <a:pt x="1663700" y="1044575"/>
                </a:lnTo>
                <a:lnTo>
                  <a:pt x="1819275" y="1044575"/>
                </a:lnTo>
                <a:lnTo>
                  <a:pt x="1819275" y="1085850"/>
                </a:lnTo>
                <a:lnTo>
                  <a:pt x="1889125" y="1085850"/>
                </a:lnTo>
                <a:lnTo>
                  <a:pt x="1889125" y="1117600"/>
                </a:lnTo>
                <a:lnTo>
                  <a:pt x="2260600" y="1117600"/>
                </a:lnTo>
                <a:lnTo>
                  <a:pt x="2260600" y="1292225"/>
                </a:lnTo>
                <a:lnTo>
                  <a:pt x="2527300" y="1292225"/>
                </a:lnTo>
                <a:lnTo>
                  <a:pt x="2527300" y="1393825"/>
                </a:lnTo>
                <a:lnTo>
                  <a:pt x="2555875" y="1393825"/>
                </a:lnTo>
                <a:lnTo>
                  <a:pt x="2555875" y="1393825"/>
                </a:lnTo>
                <a:lnTo>
                  <a:pt x="2555875" y="1485900"/>
                </a:lnTo>
                <a:lnTo>
                  <a:pt x="2930525" y="1485900"/>
                </a:lnTo>
                <a:lnTo>
                  <a:pt x="2930525" y="1663700"/>
                </a:lnTo>
                <a:lnTo>
                  <a:pt x="2978150" y="1663700"/>
                </a:lnTo>
                <a:lnTo>
                  <a:pt x="3060700" y="1663700"/>
                </a:lnTo>
              </a:path>
            </a:pathLst>
          </a:custGeom>
          <a:noFill/>
          <a:ln w="28575">
            <a:solidFill>
              <a:schemeClr val="accent1"/>
            </a:solidFill>
            <a:miter lim="800000"/>
            <a:headEnd/>
            <a:tailEnd/>
          </a:ln>
        </p:spPr>
        <p:txBody>
          <a:bodyPr rtlCol="0" anchor="ctr"/>
          <a:lstStyle/>
          <a:p>
            <a:pPr algn="ctr"/>
            <a:endParaRPr lang="en-US" dirty="0"/>
          </a:p>
        </p:txBody>
      </p:sp>
      <p:grpSp>
        <p:nvGrpSpPr>
          <p:cNvPr id="248" name="Group 247">
            <a:extLst>
              <a:ext uri="{FF2B5EF4-FFF2-40B4-BE49-F238E27FC236}">
                <a16:creationId xmlns:a16="http://schemas.microsoft.com/office/drawing/2014/main" id="{050A4A4E-C958-7D4B-95DE-B91D74FF3376}"/>
              </a:ext>
            </a:extLst>
          </p:cNvPr>
          <p:cNvGrpSpPr/>
          <p:nvPr/>
        </p:nvGrpSpPr>
        <p:grpSpPr>
          <a:xfrm>
            <a:off x="1965604" y="3071646"/>
            <a:ext cx="3562719" cy="1150488"/>
            <a:chOff x="1965604" y="3071646"/>
            <a:chExt cx="3562719" cy="1150488"/>
          </a:xfrm>
        </p:grpSpPr>
        <p:sp>
          <p:nvSpPr>
            <p:cNvPr id="96" name="TextBox 95">
              <a:extLst>
                <a:ext uri="{FF2B5EF4-FFF2-40B4-BE49-F238E27FC236}">
                  <a16:creationId xmlns:a16="http://schemas.microsoft.com/office/drawing/2014/main" id="{9F5BED84-8641-3046-940B-0DFDF979E86F}"/>
                </a:ext>
              </a:extLst>
            </p:cNvPr>
            <p:cNvSpPr txBox="1"/>
            <p:nvPr/>
          </p:nvSpPr>
          <p:spPr bwMode="auto">
            <a:xfrm>
              <a:off x="4539638" y="39451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47" name="Group 246">
              <a:extLst>
                <a:ext uri="{FF2B5EF4-FFF2-40B4-BE49-F238E27FC236}">
                  <a16:creationId xmlns:a16="http://schemas.microsoft.com/office/drawing/2014/main" id="{56BF632B-E44D-C545-8AE9-D4D61411A403}"/>
                </a:ext>
              </a:extLst>
            </p:cNvPr>
            <p:cNvGrpSpPr/>
            <p:nvPr/>
          </p:nvGrpSpPr>
          <p:grpSpPr>
            <a:xfrm>
              <a:off x="1965604" y="3071646"/>
              <a:ext cx="3562719" cy="1147314"/>
              <a:chOff x="1965604" y="3071646"/>
              <a:chExt cx="3562719" cy="1147314"/>
            </a:xfrm>
          </p:grpSpPr>
          <p:sp>
            <p:nvSpPr>
              <p:cNvPr id="93" name="TextBox 92">
                <a:extLst>
                  <a:ext uri="{FF2B5EF4-FFF2-40B4-BE49-F238E27FC236}">
                    <a16:creationId xmlns:a16="http://schemas.microsoft.com/office/drawing/2014/main" id="{1F5547E2-B7DB-B14D-87A5-ADA54AD4A8CE}"/>
                  </a:ext>
                </a:extLst>
              </p:cNvPr>
              <p:cNvSpPr txBox="1"/>
              <p:nvPr/>
            </p:nvSpPr>
            <p:spPr bwMode="auto">
              <a:xfrm>
                <a:off x="5167470" y="39419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94" name="TextBox 93">
                <a:extLst>
                  <a:ext uri="{FF2B5EF4-FFF2-40B4-BE49-F238E27FC236}">
                    <a16:creationId xmlns:a16="http://schemas.microsoft.com/office/drawing/2014/main" id="{CF301FF3-07C1-464C-AE9D-60826C0DB544}"/>
                  </a:ext>
                </a:extLst>
              </p:cNvPr>
              <p:cNvSpPr txBox="1"/>
              <p:nvPr/>
            </p:nvSpPr>
            <p:spPr bwMode="auto">
              <a:xfrm>
                <a:off x="5266713" y="39419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95" name="TextBox 94">
                <a:extLst>
                  <a:ext uri="{FF2B5EF4-FFF2-40B4-BE49-F238E27FC236}">
                    <a16:creationId xmlns:a16="http://schemas.microsoft.com/office/drawing/2014/main" id="{FE62BB38-37BD-C646-98A6-CB2B688E8217}"/>
                  </a:ext>
                </a:extLst>
              </p:cNvPr>
              <p:cNvSpPr txBox="1"/>
              <p:nvPr/>
            </p:nvSpPr>
            <p:spPr bwMode="auto">
              <a:xfrm>
                <a:off x="5250838" y="39419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97" name="TextBox 96">
                <a:extLst>
                  <a:ext uri="{FF2B5EF4-FFF2-40B4-BE49-F238E27FC236}">
                    <a16:creationId xmlns:a16="http://schemas.microsoft.com/office/drawing/2014/main" id="{8A0D9B54-461E-EE45-90FF-55B5E53F827A}"/>
                  </a:ext>
                </a:extLst>
              </p:cNvPr>
              <p:cNvSpPr txBox="1"/>
              <p:nvPr/>
            </p:nvSpPr>
            <p:spPr bwMode="auto">
              <a:xfrm>
                <a:off x="4185551" y="370748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98" name="TextBox 97">
                <a:extLst>
                  <a:ext uri="{FF2B5EF4-FFF2-40B4-BE49-F238E27FC236}">
                    <a16:creationId xmlns:a16="http://schemas.microsoft.com/office/drawing/2014/main" id="{65AA733D-3F62-B64D-9D3A-6995462103D2}"/>
                  </a:ext>
                </a:extLst>
              </p:cNvPr>
              <p:cNvSpPr txBox="1"/>
              <p:nvPr/>
            </p:nvSpPr>
            <p:spPr bwMode="auto">
              <a:xfrm>
                <a:off x="3914927" y="370151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99" name="TextBox 98">
                <a:extLst>
                  <a:ext uri="{FF2B5EF4-FFF2-40B4-BE49-F238E27FC236}">
                    <a16:creationId xmlns:a16="http://schemas.microsoft.com/office/drawing/2014/main" id="{29C2B94B-6984-3E44-B3FC-410023796B9D}"/>
                  </a:ext>
                </a:extLst>
              </p:cNvPr>
              <p:cNvSpPr txBox="1"/>
              <p:nvPr/>
            </p:nvSpPr>
            <p:spPr bwMode="auto">
              <a:xfrm>
                <a:off x="3881185" y="370457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0" name="TextBox 99">
                <a:extLst>
                  <a:ext uri="{FF2B5EF4-FFF2-40B4-BE49-F238E27FC236}">
                    <a16:creationId xmlns:a16="http://schemas.microsoft.com/office/drawing/2014/main" id="{30823F0A-4723-D049-BE5F-643A10589529}"/>
                  </a:ext>
                </a:extLst>
              </p:cNvPr>
              <p:cNvSpPr txBox="1"/>
              <p:nvPr/>
            </p:nvSpPr>
            <p:spPr bwMode="auto">
              <a:xfrm>
                <a:off x="3589281" y="370748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1" name="TextBox 100">
                <a:extLst>
                  <a:ext uri="{FF2B5EF4-FFF2-40B4-BE49-F238E27FC236}">
                    <a16:creationId xmlns:a16="http://schemas.microsoft.com/office/drawing/2014/main" id="{D24291B2-EC70-3F40-9535-758A414A9027}"/>
                  </a:ext>
                </a:extLst>
              </p:cNvPr>
              <p:cNvSpPr txBox="1"/>
              <p:nvPr/>
            </p:nvSpPr>
            <p:spPr bwMode="auto">
              <a:xfrm>
                <a:off x="3652908" y="37074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2" name="TextBox 101">
                <a:extLst>
                  <a:ext uri="{FF2B5EF4-FFF2-40B4-BE49-F238E27FC236}">
                    <a16:creationId xmlns:a16="http://schemas.microsoft.com/office/drawing/2014/main" id="{EA2AF5F9-4277-3F46-A494-8FE957EF633D}"/>
                  </a:ext>
                </a:extLst>
              </p:cNvPr>
              <p:cNvSpPr txBox="1"/>
              <p:nvPr/>
            </p:nvSpPr>
            <p:spPr bwMode="auto">
              <a:xfrm>
                <a:off x="3740589" y="370748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3" name="TextBox 102">
                <a:extLst>
                  <a:ext uri="{FF2B5EF4-FFF2-40B4-BE49-F238E27FC236}">
                    <a16:creationId xmlns:a16="http://schemas.microsoft.com/office/drawing/2014/main" id="{E2B9B3E0-FD8A-BC41-8EFE-081432325064}"/>
                  </a:ext>
                </a:extLst>
              </p:cNvPr>
              <p:cNvSpPr txBox="1"/>
              <p:nvPr/>
            </p:nvSpPr>
            <p:spPr bwMode="auto">
              <a:xfrm>
                <a:off x="3761967" y="370747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4" name="TextBox 103">
                <a:extLst>
                  <a:ext uri="{FF2B5EF4-FFF2-40B4-BE49-F238E27FC236}">
                    <a16:creationId xmlns:a16="http://schemas.microsoft.com/office/drawing/2014/main" id="{48A670C9-F46A-5840-9141-56CE39110A16}"/>
                  </a:ext>
                </a:extLst>
              </p:cNvPr>
              <p:cNvSpPr txBox="1"/>
              <p:nvPr/>
            </p:nvSpPr>
            <p:spPr bwMode="auto">
              <a:xfrm>
                <a:off x="3707401" y="370747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5" name="TextBox 104">
                <a:extLst>
                  <a:ext uri="{FF2B5EF4-FFF2-40B4-BE49-F238E27FC236}">
                    <a16:creationId xmlns:a16="http://schemas.microsoft.com/office/drawing/2014/main" id="{89DEA450-5764-2940-BF34-C098C5C233C5}"/>
                  </a:ext>
                </a:extLst>
              </p:cNvPr>
              <p:cNvSpPr txBox="1"/>
              <p:nvPr/>
            </p:nvSpPr>
            <p:spPr bwMode="auto">
              <a:xfrm>
                <a:off x="3675852" y="370747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6" name="TextBox 105">
                <a:extLst>
                  <a:ext uri="{FF2B5EF4-FFF2-40B4-BE49-F238E27FC236}">
                    <a16:creationId xmlns:a16="http://schemas.microsoft.com/office/drawing/2014/main" id="{50546199-7C4D-2C4D-9399-537C01DF8223}"/>
                  </a:ext>
                </a:extLst>
              </p:cNvPr>
              <p:cNvSpPr txBox="1"/>
              <p:nvPr/>
            </p:nvSpPr>
            <p:spPr bwMode="auto">
              <a:xfrm>
                <a:off x="3691526" y="3707469"/>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7" name="TextBox 106">
                <a:extLst>
                  <a:ext uri="{FF2B5EF4-FFF2-40B4-BE49-F238E27FC236}">
                    <a16:creationId xmlns:a16="http://schemas.microsoft.com/office/drawing/2014/main" id="{CCEB1844-4455-5546-8B7D-3A83B101B305}"/>
                  </a:ext>
                </a:extLst>
              </p:cNvPr>
              <p:cNvSpPr txBox="1"/>
              <p:nvPr/>
            </p:nvSpPr>
            <p:spPr bwMode="auto">
              <a:xfrm>
                <a:off x="3068464" y="36847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8" name="TextBox 107">
                <a:extLst>
                  <a:ext uri="{FF2B5EF4-FFF2-40B4-BE49-F238E27FC236}">
                    <a16:creationId xmlns:a16="http://schemas.microsoft.com/office/drawing/2014/main" id="{B962B127-ABAA-AD44-88EB-64723394F08C}"/>
                  </a:ext>
                </a:extLst>
              </p:cNvPr>
              <p:cNvSpPr txBox="1"/>
              <p:nvPr/>
            </p:nvSpPr>
            <p:spPr bwMode="auto">
              <a:xfrm>
                <a:off x="3295627" y="371439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09" name="TextBox 108">
                <a:extLst>
                  <a:ext uri="{FF2B5EF4-FFF2-40B4-BE49-F238E27FC236}">
                    <a16:creationId xmlns:a16="http://schemas.microsoft.com/office/drawing/2014/main" id="{F825C23A-7E3D-614F-945E-F5DC8E168C89}"/>
                  </a:ext>
                </a:extLst>
              </p:cNvPr>
              <p:cNvSpPr txBox="1"/>
              <p:nvPr/>
            </p:nvSpPr>
            <p:spPr bwMode="auto">
              <a:xfrm>
                <a:off x="3316982" y="371439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0" name="TextBox 109">
                <a:extLst>
                  <a:ext uri="{FF2B5EF4-FFF2-40B4-BE49-F238E27FC236}">
                    <a16:creationId xmlns:a16="http://schemas.microsoft.com/office/drawing/2014/main" id="{D6729F2F-D53B-3B4B-9B68-6FDDD700EABE}"/>
                  </a:ext>
                </a:extLst>
              </p:cNvPr>
              <p:cNvSpPr txBox="1"/>
              <p:nvPr/>
            </p:nvSpPr>
            <p:spPr bwMode="auto">
              <a:xfrm>
                <a:off x="3345050" y="371439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1" name="TextBox 110">
                <a:extLst>
                  <a:ext uri="{FF2B5EF4-FFF2-40B4-BE49-F238E27FC236}">
                    <a16:creationId xmlns:a16="http://schemas.microsoft.com/office/drawing/2014/main" id="{E10A6754-5F0A-0E4E-BFD2-9A6900C93332}"/>
                  </a:ext>
                </a:extLst>
              </p:cNvPr>
              <p:cNvSpPr txBox="1"/>
              <p:nvPr/>
            </p:nvSpPr>
            <p:spPr bwMode="auto">
              <a:xfrm>
                <a:off x="3425815" y="370746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2" name="TextBox 111">
                <a:extLst>
                  <a:ext uri="{FF2B5EF4-FFF2-40B4-BE49-F238E27FC236}">
                    <a16:creationId xmlns:a16="http://schemas.microsoft.com/office/drawing/2014/main" id="{C8C36495-E787-A043-89DE-B7E8C9F9184C}"/>
                  </a:ext>
                </a:extLst>
              </p:cNvPr>
              <p:cNvSpPr txBox="1"/>
              <p:nvPr/>
            </p:nvSpPr>
            <p:spPr bwMode="auto">
              <a:xfrm>
                <a:off x="3498809" y="370746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3" name="TextBox 112">
                <a:extLst>
                  <a:ext uri="{FF2B5EF4-FFF2-40B4-BE49-F238E27FC236}">
                    <a16:creationId xmlns:a16="http://schemas.microsoft.com/office/drawing/2014/main" id="{5635EEBF-AAF1-594A-A37C-4E7036E67A12}"/>
                  </a:ext>
                </a:extLst>
              </p:cNvPr>
              <p:cNvSpPr txBox="1"/>
              <p:nvPr/>
            </p:nvSpPr>
            <p:spPr bwMode="auto">
              <a:xfrm>
                <a:off x="3465132" y="370746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4" name="TextBox 113">
                <a:extLst>
                  <a:ext uri="{FF2B5EF4-FFF2-40B4-BE49-F238E27FC236}">
                    <a16:creationId xmlns:a16="http://schemas.microsoft.com/office/drawing/2014/main" id="{02137CF3-772D-694D-BA82-C01BBC1534B9}"/>
                  </a:ext>
                </a:extLst>
              </p:cNvPr>
              <p:cNvSpPr txBox="1"/>
              <p:nvPr/>
            </p:nvSpPr>
            <p:spPr bwMode="auto">
              <a:xfrm>
                <a:off x="2703896" y="35462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5" name="TextBox 114">
                <a:extLst>
                  <a:ext uri="{FF2B5EF4-FFF2-40B4-BE49-F238E27FC236}">
                    <a16:creationId xmlns:a16="http://schemas.microsoft.com/office/drawing/2014/main" id="{490BC518-8BE9-684D-93B0-2CB064EF4A0F}"/>
                  </a:ext>
                </a:extLst>
              </p:cNvPr>
              <p:cNvSpPr txBox="1"/>
              <p:nvPr/>
            </p:nvSpPr>
            <p:spPr bwMode="auto">
              <a:xfrm>
                <a:off x="2646572" y="353999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6" name="TextBox 115">
                <a:extLst>
                  <a:ext uri="{FF2B5EF4-FFF2-40B4-BE49-F238E27FC236}">
                    <a16:creationId xmlns:a16="http://schemas.microsoft.com/office/drawing/2014/main" id="{F047806F-54AE-E843-93AC-B859EEE06515}"/>
                  </a:ext>
                </a:extLst>
              </p:cNvPr>
              <p:cNvSpPr txBox="1"/>
              <p:nvPr/>
            </p:nvSpPr>
            <p:spPr bwMode="auto">
              <a:xfrm>
                <a:off x="1965604" y="307164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8" name="TextBox 117">
                <a:extLst>
                  <a:ext uri="{FF2B5EF4-FFF2-40B4-BE49-F238E27FC236}">
                    <a16:creationId xmlns:a16="http://schemas.microsoft.com/office/drawing/2014/main" id="{3FA7DD3C-1751-8343-AACF-2D3A606EFB88}"/>
                  </a:ext>
                </a:extLst>
              </p:cNvPr>
              <p:cNvSpPr txBox="1"/>
              <p:nvPr/>
            </p:nvSpPr>
            <p:spPr bwMode="auto">
              <a:xfrm>
                <a:off x="4885456" y="39383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19" name="TextBox 118">
                <a:extLst>
                  <a:ext uri="{FF2B5EF4-FFF2-40B4-BE49-F238E27FC236}">
                    <a16:creationId xmlns:a16="http://schemas.microsoft.com/office/drawing/2014/main" id="{FCBCF0D8-081C-C34C-89CC-9DEA5BF54FEA}"/>
                  </a:ext>
                </a:extLst>
              </p:cNvPr>
              <p:cNvSpPr txBox="1"/>
              <p:nvPr/>
            </p:nvSpPr>
            <p:spPr bwMode="auto">
              <a:xfrm>
                <a:off x="4911578" y="393836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grpSp>
      <p:sp>
        <p:nvSpPr>
          <p:cNvPr id="153" name="TextBox 152">
            <a:extLst>
              <a:ext uri="{FF2B5EF4-FFF2-40B4-BE49-F238E27FC236}">
                <a16:creationId xmlns:a16="http://schemas.microsoft.com/office/drawing/2014/main" id="{A9CBCA5C-B60F-2C44-A56D-89B5734CEBEF}"/>
              </a:ext>
            </a:extLst>
          </p:cNvPr>
          <p:cNvSpPr txBox="1"/>
          <p:nvPr/>
        </p:nvSpPr>
        <p:spPr bwMode="auto">
          <a:xfrm>
            <a:off x="1493664" y="5026938"/>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54" name="TextBox 153">
            <a:extLst>
              <a:ext uri="{FF2B5EF4-FFF2-40B4-BE49-F238E27FC236}">
                <a16:creationId xmlns:a16="http://schemas.microsoft.com/office/drawing/2014/main" id="{85FBC59C-BC35-014F-A0CB-14DA7E8D5F6D}"/>
              </a:ext>
            </a:extLst>
          </p:cNvPr>
          <p:cNvSpPr txBox="1"/>
          <p:nvPr/>
        </p:nvSpPr>
        <p:spPr bwMode="auto">
          <a:xfrm>
            <a:off x="1411811" y="455325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55" name="TextBox 154">
            <a:extLst>
              <a:ext uri="{FF2B5EF4-FFF2-40B4-BE49-F238E27FC236}">
                <a16:creationId xmlns:a16="http://schemas.microsoft.com/office/drawing/2014/main" id="{F6D0A65F-E63D-2549-A8DF-EA1BD79EC096}"/>
              </a:ext>
            </a:extLst>
          </p:cNvPr>
          <p:cNvSpPr txBox="1"/>
          <p:nvPr/>
        </p:nvSpPr>
        <p:spPr bwMode="auto">
          <a:xfrm>
            <a:off x="1414505" y="408856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56" name="TextBox 155">
            <a:extLst>
              <a:ext uri="{FF2B5EF4-FFF2-40B4-BE49-F238E27FC236}">
                <a16:creationId xmlns:a16="http://schemas.microsoft.com/office/drawing/2014/main" id="{B57A19E5-FC55-1545-B5E7-48D5D5F342CD}"/>
              </a:ext>
            </a:extLst>
          </p:cNvPr>
          <p:cNvSpPr txBox="1"/>
          <p:nvPr/>
        </p:nvSpPr>
        <p:spPr bwMode="auto">
          <a:xfrm>
            <a:off x="1411651" y="3624231"/>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57" name="TextBox 156">
            <a:extLst>
              <a:ext uri="{FF2B5EF4-FFF2-40B4-BE49-F238E27FC236}">
                <a16:creationId xmlns:a16="http://schemas.microsoft.com/office/drawing/2014/main" id="{FF7F0131-E122-2B4D-A2FC-621DF97D6A88}"/>
              </a:ext>
            </a:extLst>
          </p:cNvPr>
          <p:cNvSpPr txBox="1"/>
          <p:nvPr/>
        </p:nvSpPr>
        <p:spPr bwMode="auto">
          <a:xfrm>
            <a:off x="1414345" y="315954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58" name="TextBox 157">
            <a:extLst>
              <a:ext uri="{FF2B5EF4-FFF2-40B4-BE49-F238E27FC236}">
                <a16:creationId xmlns:a16="http://schemas.microsoft.com/office/drawing/2014/main" id="{D8B0365A-1196-2C42-BFDE-A4CBBD5A5E45}"/>
              </a:ext>
            </a:extLst>
          </p:cNvPr>
          <p:cNvSpPr txBox="1"/>
          <p:nvPr/>
        </p:nvSpPr>
        <p:spPr bwMode="auto">
          <a:xfrm>
            <a:off x="1335957" y="2695942"/>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59" name="TextBox 158">
            <a:extLst>
              <a:ext uri="{FF2B5EF4-FFF2-40B4-BE49-F238E27FC236}">
                <a16:creationId xmlns:a16="http://schemas.microsoft.com/office/drawing/2014/main" id="{E4CB1030-2CF7-1C48-913E-E54A7541C07C}"/>
              </a:ext>
            </a:extLst>
          </p:cNvPr>
          <p:cNvSpPr txBox="1"/>
          <p:nvPr/>
        </p:nvSpPr>
        <p:spPr bwMode="auto">
          <a:xfrm>
            <a:off x="6496168" y="5025482"/>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160" name="TextBox 159">
            <a:extLst>
              <a:ext uri="{FF2B5EF4-FFF2-40B4-BE49-F238E27FC236}">
                <a16:creationId xmlns:a16="http://schemas.microsoft.com/office/drawing/2014/main" id="{98F9D8AD-44C9-CF49-B46E-4EB80638C97C}"/>
              </a:ext>
            </a:extLst>
          </p:cNvPr>
          <p:cNvSpPr txBox="1"/>
          <p:nvPr/>
        </p:nvSpPr>
        <p:spPr bwMode="auto">
          <a:xfrm>
            <a:off x="6414315" y="455179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p>
        </p:txBody>
      </p:sp>
      <p:sp>
        <p:nvSpPr>
          <p:cNvPr id="161" name="TextBox 160">
            <a:extLst>
              <a:ext uri="{FF2B5EF4-FFF2-40B4-BE49-F238E27FC236}">
                <a16:creationId xmlns:a16="http://schemas.microsoft.com/office/drawing/2014/main" id="{4521B663-0C08-9941-BDAC-4E3D9F8690EA}"/>
              </a:ext>
            </a:extLst>
          </p:cNvPr>
          <p:cNvSpPr txBox="1"/>
          <p:nvPr/>
        </p:nvSpPr>
        <p:spPr bwMode="auto">
          <a:xfrm>
            <a:off x="6417009" y="408710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a:t>
            </a:r>
          </a:p>
        </p:txBody>
      </p:sp>
      <p:sp>
        <p:nvSpPr>
          <p:cNvPr id="162" name="TextBox 161">
            <a:extLst>
              <a:ext uri="{FF2B5EF4-FFF2-40B4-BE49-F238E27FC236}">
                <a16:creationId xmlns:a16="http://schemas.microsoft.com/office/drawing/2014/main" id="{C7D3989F-0D9A-504A-B7EE-7D0FB1ABA8AE}"/>
              </a:ext>
            </a:extLst>
          </p:cNvPr>
          <p:cNvSpPr txBox="1"/>
          <p:nvPr/>
        </p:nvSpPr>
        <p:spPr bwMode="auto">
          <a:xfrm>
            <a:off x="6414155" y="3622775"/>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60</a:t>
            </a:r>
          </a:p>
        </p:txBody>
      </p:sp>
      <p:sp>
        <p:nvSpPr>
          <p:cNvPr id="163" name="TextBox 162">
            <a:extLst>
              <a:ext uri="{FF2B5EF4-FFF2-40B4-BE49-F238E27FC236}">
                <a16:creationId xmlns:a16="http://schemas.microsoft.com/office/drawing/2014/main" id="{5E3C6299-7AB3-AA46-9B42-E9EEDAED5086}"/>
              </a:ext>
            </a:extLst>
          </p:cNvPr>
          <p:cNvSpPr txBox="1"/>
          <p:nvPr/>
        </p:nvSpPr>
        <p:spPr bwMode="auto">
          <a:xfrm>
            <a:off x="6416849" y="315808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80</a:t>
            </a:r>
          </a:p>
        </p:txBody>
      </p:sp>
      <p:sp>
        <p:nvSpPr>
          <p:cNvPr id="164" name="TextBox 163">
            <a:extLst>
              <a:ext uri="{FF2B5EF4-FFF2-40B4-BE49-F238E27FC236}">
                <a16:creationId xmlns:a16="http://schemas.microsoft.com/office/drawing/2014/main" id="{78A69435-FC75-D741-B4B2-29A49BE8F582}"/>
              </a:ext>
            </a:extLst>
          </p:cNvPr>
          <p:cNvSpPr txBox="1"/>
          <p:nvPr/>
        </p:nvSpPr>
        <p:spPr bwMode="auto">
          <a:xfrm>
            <a:off x="6338461" y="2694486"/>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100</a:t>
            </a:r>
          </a:p>
        </p:txBody>
      </p:sp>
      <p:sp>
        <p:nvSpPr>
          <p:cNvPr id="168" name="Freeform 167">
            <a:extLst>
              <a:ext uri="{FF2B5EF4-FFF2-40B4-BE49-F238E27FC236}">
                <a16:creationId xmlns:a16="http://schemas.microsoft.com/office/drawing/2014/main" id="{11555684-4978-E941-B680-C56FBA4EE726}"/>
              </a:ext>
            </a:extLst>
          </p:cNvPr>
          <p:cNvSpPr/>
          <p:nvPr/>
        </p:nvSpPr>
        <p:spPr bwMode="auto">
          <a:xfrm>
            <a:off x="6771343" y="2847975"/>
            <a:ext cx="3667125" cy="1352550"/>
          </a:xfrm>
          <a:custGeom>
            <a:avLst/>
            <a:gdLst>
              <a:gd name="connsiteX0" fmla="*/ 0 w 3667125"/>
              <a:gd name="connsiteY0" fmla="*/ 0 h 1352550"/>
              <a:gd name="connsiteX1" fmla="*/ 98425 w 3667125"/>
              <a:gd name="connsiteY1" fmla="*/ 0 h 1352550"/>
              <a:gd name="connsiteX2" fmla="*/ 98425 w 3667125"/>
              <a:gd name="connsiteY2" fmla="*/ 66675 h 1352550"/>
              <a:gd name="connsiteX3" fmla="*/ 155575 w 3667125"/>
              <a:gd name="connsiteY3" fmla="*/ 66675 h 1352550"/>
              <a:gd name="connsiteX4" fmla="*/ 155575 w 3667125"/>
              <a:gd name="connsiteY4" fmla="*/ 114300 h 1352550"/>
              <a:gd name="connsiteX5" fmla="*/ 241300 w 3667125"/>
              <a:gd name="connsiteY5" fmla="*/ 114300 h 1352550"/>
              <a:gd name="connsiteX6" fmla="*/ 241300 w 3667125"/>
              <a:gd name="connsiteY6" fmla="*/ 146050 h 1352550"/>
              <a:gd name="connsiteX7" fmla="*/ 327025 w 3667125"/>
              <a:gd name="connsiteY7" fmla="*/ 146050 h 1352550"/>
              <a:gd name="connsiteX8" fmla="*/ 327025 w 3667125"/>
              <a:gd name="connsiteY8" fmla="*/ 225425 h 1352550"/>
              <a:gd name="connsiteX9" fmla="*/ 415925 w 3667125"/>
              <a:gd name="connsiteY9" fmla="*/ 225425 h 1352550"/>
              <a:gd name="connsiteX10" fmla="*/ 415925 w 3667125"/>
              <a:gd name="connsiteY10" fmla="*/ 260350 h 1352550"/>
              <a:gd name="connsiteX11" fmla="*/ 495300 w 3667125"/>
              <a:gd name="connsiteY11" fmla="*/ 260350 h 1352550"/>
              <a:gd name="connsiteX12" fmla="*/ 495300 w 3667125"/>
              <a:gd name="connsiteY12" fmla="*/ 288925 h 1352550"/>
              <a:gd name="connsiteX13" fmla="*/ 584200 w 3667125"/>
              <a:gd name="connsiteY13" fmla="*/ 288925 h 1352550"/>
              <a:gd name="connsiteX14" fmla="*/ 584200 w 3667125"/>
              <a:gd name="connsiteY14" fmla="*/ 327025 h 1352550"/>
              <a:gd name="connsiteX15" fmla="*/ 650875 w 3667125"/>
              <a:gd name="connsiteY15" fmla="*/ 327025 h 1352550"/>
              <a:gd name="connsiteX16" fmla="*/ 650875 w 3667125"/>
              <a:gd name="connsiteY16" fmla="*/ 450850 h 1352550"/>
              <a:gd name="connsiteX17" fmla="*/ 739775 w 3667125"/>
              <a:gd name="connsiteY17" fmla="*/ 450850 h 1352550"/>
              <a:gd name="connsiteX18" fmla="*/ 739775 w 3667125"/>
              <a:gd name="connsiteY18" fmla="*/ 492125 h 1352550"/>
              <a:gd name="connsiteX19" fmla="*/ 889000 w 3667125"/>
              <a:gd name="connsiteY19" fmla="*/ 492125 h 1352550"/>
              <a:gd name="connsiteX20" fmla="*/ 889000 w 3667125"/>
              <a:gd name="connsiteY20" fmla="*/ 533400 h 1352550"/>
              <a:gd name="connsiteX21" fmla="*/ 1035050 w 3667125"/>
              <a:gd name="connsiteY21" fmla="*/ 533400 h 1352550"/>
              <a:gd name="connsiteX22" fmla="*/ 1035050 w 3667125"/>
              <a:gd name="connsiteY22" fmla="*/ 590550 h 1352550"/>
              <a:gd name="connsiteX23" fmla="*/ 1177925 w 3667125"/>
              <a:gd name="connsiteY23" fmla="*/ 590550 h 1352550"/>
              <a:gd name="connsiteX24" fmla="*/ 1177925 w 3667125"/>
              <a:gd name="connsiteY24" fmla="*/ 641350 h 1352550"/>
              <a:gd name="connsiteX25" fmla="*/ 1289050 w 3667125"/>
              <a:gd name="connsiteY25" fmla="*/ 641350 h 1352550"/>
              <a:gd name="connsiteX26" fmla="*/ 1289050 w 3667125"/>
              <a:gd name="connsiteY26" fmla="*/ 708025 h 1352550"/>
              <a:gd name="connsiteX27" fmla="*/ 1555750 w 3667125"/>
              <a:gd name="connsiteY27" fmla="*/ 708025 h 1352550"/>
              <a:gd name="connsiteX28" fmla="*/ 1555750 w 3667125"/>
              <a:gd name="connsiteY28" fmla="*/ 749300 h 1352550"/>
              <a:gd name="connsiteX29" fmla="*/ 1657350 w 3667125"/>
              <a:gd name="connsiteY29" fmla="*/ 749300 h 1352550"/>
              <a:gd name="connsiteX30" fmla="*/ 1657350 w 3667125"/>
              <a:gd name="connsiteY30" fmla="*/ 800100 h 1352550"/>
              <a:gd name="connsiteX31" fmla="*/ 1924050 w 3667125"/>
              <a:gd name="connsiteY31" fmla="*/ 800100 h 1352550"/>
              <a:gd name="connsiteX32" fmla="*/ 1924050 w 3667125"/>
              <a:gd name="connsiteY32" fmla="*/ 844550 h 1352550"/>
              <a:gd name="connsiteX33" fmla="*/ 1984375 w 3667125"/>
              <a:gd name="connsiteY33" fmla="*/ 844550 h 1352550"/>
              <a:gd name="connsiteX34" fmla="*/ 1984375 w 3667125"/>
              <a:gd name="connsiteY34" fmla="*/ 882650 h 1352550"/>
              <a:gd name="connsiteX35" fmla="*/ 2863850 w 3667125"/>
              <a:gd name="connsiteY35" fmla="*/ 882650 h 1352550"/>
              <a:gd name="connsiteX36" fmla="*/ 2863850 w 3667125"/>
              <a:gd name="connsiteY36" fmla="*/ 1035050 h 1352550"/>
              <a:gd name="connsiteX37" fmla="*/ 3089275 w 3667125"/>
              <a:gd name="connsiteY37" fmla="*/ 1035050 h 1352550"/>
              <a:gd name="connsiteX38" fmla="*/ 3089275 w 3667125"/>
              <a:gd name="connsiteY38" fmla="*/ 1352550 h 1352550"/>
              <a:gd name="connsiteX39" fmla="*/ 3667125 w 3667125"/>
              <a:gd name="connsiteY39" fmla="*/ 135255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667125" h="1352550">
                <a:moveTo>
                  <a:pt x="0" y="0"/>
                </a:moveTo>
                <a:lnTo>
                  <a:pt x="98425" y="0"/>
                </a:lnTo>
                <a:lnTo>
                  <a:pt x="98425" y="66675"/>
                </a:lnTo>
                <a:lnTo>
                  <a:pt x="155575" y="66675"/>
                </a:lnTo>
                <a:lnTo>
                  <a:pt x="155575" y="114300"/>
                </a:lnTo>
                <a:lnTo>
                  <a:pt x="241300" y="114300"/>
                </a:lnTo>
                <a:lnTo>
                  <a:pt x="241300" y="146050"/>
                </a:lnTo>
                <a:lnTo>
                  <a:pt x="327025" y="146050"/>
                </a:lnTo>
                <a:lnTo>
                  <a:pt x="327025" y="225425"/>
                </a:lnTo>
                <a:lnTo>
                  <a:pt x="415925" y="225425"/>
                </a:lnTo>
                <a:lnTo>
                  <a:pt x="415925" y="260350"/>
                </a:lnTo>
                <a:lnTo>
                  <a:pt x="495300" y="260350"/>
                </a:lnTo>
                <a:lnTo>
                  <a:pt x="495300" y="288925"/>
                </a:lnTo>
                <a:lnTo>
                  <a:pt x="584200" y="288925"/>
                </a:lnTo>
                <a:lnTo>
                  <a:pt x="584200" y="327025"/>
                </a:lnTo>
                <a:lnTo>
                  <a:pt x="650875" y="327025"/>
                </a:lnTo>
                <a:lnTo>
                  <a:pt x="650875" y="450850"/>
                </a:lnTo>
                <a:lnTo>
                  <a:pt x="739775" y="450850"/>
                </a:lnTo>
                <a:lnTo>
                  <a:pt x="739775" y="492125"/>
                </a:lnTo>
                <a:lnTo>
                  <a:pt x="889000" y="492125"/>
                </a:lnTo>
                <a:lnTo>
                  <a:pt x="889000" y="533400"/>
                </a:lnTo>
                <a:lnTo>
                  <a:pt x="1035050" y="533400"/>
                </a:lnTo>
                <a:lnTo>
                  <a:pt x="1035050" y="590550"/>
                </a:lnTo>
                <a:lnTo>
                  <a:pt x="1177925" y="590550"/>
                </a:lnTo>
                <a:lnTo>
                  <a:pt x="1177925" y="641350"/>
                </a:lnTo>
                <a:lnTo>
                  <a:pt x="1289050" y="641350"/>
                </a:lnTo>
                <a:lnTo>
                  <a:pt x="1289050" y="708025"/>
                </a:lnTo>
                <a:lnTo>
                  <a:pt x="1555750" y="708025"/>
                </a:lnTo>
                <a:lnTo>
                  <a:pt x="1555750" y="749300"/>
                </a:lnTo>
                <a:lnTo>
                  <a:pt x="1657350" y="749300"/>
                </a:lnTo>
                <a:lnTo>
                  <a:pt x="1657350" y="800100"/>
                </a:lnTo>
                <a:lnTo>
                  <a:pt x="1924050" y="800100"/>
                </a:lnTo>
                <a:lnTo>
                  <a:pt x="1924050" y="844550"/>
                </a:lnTo>
                <a:lnTo>
                  <a:pt x="1984375" y="844550"/>
                </a:lnTo>
                <a:lnTo>
                  <a:pt x="1984375" y="882650"/>
                </a:lnTo>
                <a:lnTo>
                  <a:pt x="2863850" y="882650"/>
                </a:lnTo>
                <a:lnTo>
                  <a:pt x="2863850" y="1035050"/>
                </a:lnTo>
                <a:lnTo>
                  <a:pt x="3089275" y="1035050"/>
                </a:lnTo>
                <a:lnTo>
                  <a:pt x="3089275" y="1352550"/>
                </a:lnTo>
                <a:lnTo>
                  <a:pt x="3667125" y="1352550"/>
                </a:lnTo>
              </a:path>
            </a:pathLst>
          </a:custGeom>
          <a:noFill/>
          <a:ln w="28575">
            <a:solidFill>
              <a:schemeClr val="accent3"/>
            </a:solidFill>
            <a:miter lim="800000"/>
            <a:headEnd/>
            <a:tailEnd/>
          </a:ln>
        </p:spPr>
        <p:txBody>
          <a:bodyPr rtlCol="0" anchor="ctr"/>
          <a:lstStyle/>
          <a:p>
            <a:pPr algn="ctr"/>
            <a:endParaRPr lang="en-US" dirty="0"/>
          </a:p>
        </p:txBody>
      </p:sp>
      <p:sp>
        <p:nvSpPr>
          <p:cNvPr id="169" name="Freeform 168">
            <a:extLst>
              <a:ext uri="{FF2B5EF4-FFF2-40B4-BE49-F238E27FC236}">
                <a16:creationId xmlns:a16="http://schemas.microsoft.com/office/drawing/2014/main" id="{4A89A720-F20D-154E-B8D8-2E57F69EBBA6}"/>
              </a:ext>
            </a:extLst>
          </p:cNvPr>
          <p:cNvSpPr/>
          <p:nvPr/>
        </p:nvSpPr>
        <p:spPr bwMode="auto">
          <a:xfrm>
            <a:off x="6771343" y="2844800"/>
            <a:ext cx="3473450" cy="1270000"/>
          </a:xfrm>
          <a:custGeom>
            <a:avLst/>
            <a:gdLst>
              <a:gd name="connsiteX0" fmla="*/ 0 w 3473450"/>
              <a:gd name="connsiteY0" fmla="*/ 0 h 1270000"/>
              <a:gd name="connsiteX1" fmla="*/ 98425 w 3473450"/>
              <a:gd name="connsiteY1" fmla="*/ 0 h 1270000"/>
              <a:gd name="connsiteX2" fmla="*/ 98425 w 3473450"/>
              <a:gd name="connsiteY2" fmla="*/ 44450 h 1270000"/>
              <a:gd name="connsiteX3" fmla="*/ 171450 w 3473450"/>
              <a:gd name="connsiteY3" fmla="*/ 44450 h 1270000"/>
              <a:gd name="connsiteX4" fmla="*/ 171450 w 3473450"/>
              <a:gd name="connsiteY4" fmla="*/ 85725 h 1270000"/>
              <a:gd name="connsiteX5" fmla="*/ 288925 w 3473450"/>
              <a:gd name="connsiteY5" fmla="*/ 85725 h 1270000"/>
              <a:gd name="connsiteX6" fmla="*/ 336550 w 3473450"/>
              <a:gd name="connsiteY6" fmla="*/ 85725 h 1270000"/>
              <a:gd name="connsiteX7" fmla="*/ 336550 w 3473450"/>
              <a:gd name="connsiteY7" fmla="*/ 120650 h 1270000"/>
              <a:gd name="connsiteX8" fmla="*/ 457200 w 3473450"/>
              <a:gd name="connsiteY8" fmla="*/ 120650 h 1270000"/>
              <a:gd name="connsiteX9" fmla="*/ 457200 w 3473450"/>
              <a:gd name="connsiteY9" fmla="*/ 190500 h 1270000"/>
              <a:gd name="connsiteX10" fmla="*/ 584200 w 3473450"/>
              <a:gd name="connsiteY10" fmla="*/ 190500 h 1270000"/>
              <a:gd name="connsiteX11" fmla="*/ 584200 w 3473450"/>
              <a:gd name="connsiteY11" fmla="*/ 234950 h 1270000"/>
              <a:gd name="connsiteX12" fmla="*/ 688975 w 3473450"/>
              <a:gd name="connsiteY12" fmla="*/ 234950 h 1270000"/>
              <a:gd name="connsiteX13" fmla="*/ 688975 w 3473450"/>
              <a:gd name="connsiteY13" fmla="*/ 288925 h 1270000"/>
              <a:gd name="connsiteX14" fmla="*/ 790575 w 3473450"/>
              <a:gd name="connsiteY14" fmla="*/ 288925 h 1270000"/>
              <a:gd name="connsiteX15" fmla="*/ 790575 w 3473450"/>
              <a:gd name="connsiteY15" fmla="*/ 346075 h 1270000"/>
              <a:gd name="connsiteX16" fmla="*/ 854075 w 3473450"/>
              <a:gd name="connsiteY16" fmla="*/ 346075 h 1270000"/>
              <a:gd name="connsiteX17" fmla="*/ 854075 w 3473450"/>
              <a:gd name="connsiteY17" fmla="*/ 400050 h 1270000"/>
              <a:gd name="connsiteX18" fmla="*/ 939800 w 3473450"/>
              <a:gd name="connsiteY18" fmla="*/ 400050 h 1270000"/>
              <a:gd name="connsiteX19" fmla="*/ 939800 w 3473450"/>
              <a:gd name="connsiteY19" fmla="*/ 450850 h 1270000"/>
              <a:gd name="connsiteX20" fmla="*/ 1171575 w 3473450"/>
              <a:gd name="connsiteY20" fmla="*/ 450850 h 1270000"/>
              <a:gd name="connsiteX21" fmla="*/ 1171575 w 3473450"/>
              <a:gd name="connsiteY21" fmla="*/ 479425 h 1270000"/>
              <a:gd name="connsiteX22" fmla="*/ 1171575 w 3473450"/>
              <a:gd name="connsiteY22" fmla="*/ 530225 h 1270000"/>
              <a:gd name="connsiteX23" fmla="*/ 1228725 w 3473450"/>
              <a:gd name="connsiteY23" fmla="*/ 530225 h 1270000"/>
              <a:gd name="connsiteX24" fmla="*/ 1228725 w 3473450"/>
              <a:gd name="connsiteY24" fmla="*/ 596900 h 1270000"/>
              <a:gd name="connsiteX25" fmla="*/ 1308100 w 3473450"/>
              <a:gd name="connsiteY25" fmla="*/ 596900 h 1270000"/>
              <a:gd name="connsiteX26" fmla="*/ 1308100 w 3473450"/>
              <a:gd name="connsiteY26" fmla="*/ 631825 h 1270000"/>
              <a:gd name="connsiteX27" fmla="*/ 1511300 w 3473450"/>
              <a:gd name="connsiteY27" fmla="*/ 631825 h 1270000"/>
              <a:gd name="connsiteX28" fmla="*/ 1511300 w 3473450"/>
              <a:gd name="connsiteY28" fmla="*/ 692150 h 1270000"/>
              <a:gd name="connsiteX29" fmla="*/ 1574800 w 3473450"/>
              <a:gd name="connsiteY29" fmla="*/ 692150 h 1270000"/>
              <a:gd name="connsiteX30" fmla="*/ 1574800 w 3473450"/>
              <a:gd name="connsiteY30" fmla="*/ 762000 h 1270000"/>
              <a:gd name="connsiteX31" fmla="*/ 1676400 w 3473450"/>
              <a:gd name="connsiteY31" fmla="*/ 762000 h 1270000"/>
              <a:gd name="connsiteX32" fmla="*/ 1676400 w 3473450"/>
              <a:gd name="connsiteY32" fmla="*/ 790575 h 1270000"/>
              <a:gd name="connsiteX33" fmla="*/ 1920875 w 3473450"/>
              <a:gd name="connsiteY33" fmla="*/ 790575 h 1270000"/>
              <a:gd name="connsiteX34" fmla="*/ 1920875 w 3473450"/>
              <a:gd name="connsiteY34" fmla="*/ 882650 h 1270000"/>
              <a:gd name="connsiteX35" fmla="*/ 2025650 w 3473450"/>
              <a:gd name="connsiteY35" fmla="*/ 882650 h 1270000"/>
              <a:gd name="connsiteX36" fmla="*/ 2025650 w 3473450"/>
              <a:gd name="connsiteY36" fmla="*/ 914400 h 1270000"/>
              <a:gd name="connsiteX37" fmla="*/ 2184400 w 3473450"/>
              <a:gd name="connsiteY37" fmla="*/ 914400 h 1270000"/>
              <a:gd name="connsiteX38" fmla="*/ 2184400 w 3473450"/>
              <a:gd name="connsiteY38" fmla="*/ 971550 h 1270000"/>
              <a:gd name="connsiteX39" fmla="*/ 2286000 w 3473450"/>
              <a:gd name="connsiteY39" fmla="*/ 971550 h 1270000"/>
              <a:gd name="connsiteX40" fmla="*/ 2286000 w 3473450"/>
              <a:gd name="connsiteY40" fmla="*/ 1022350 h 1270000"/>
              <a:gd name="connsiteX41" fmla="*/ 2339975 w 3473450"/>
              <a:gd name="connsiteY41" fmla="*/ 1022350 h 1270000"/>
              <a:gd name="connsiteX42" fmla="*/ 2339975 w 3473450"/>
              <a:gd name="connsiteY42" fmla="*/ 1101725 h 1270000"/>
              <a:gd name="connsiteX43" fmla="*/ 2562225 w 3473450"/>
              <a:gd name="connsiteY43" fmla="*/ 1101725 h 1270000"/>
              <a:gd name="connsiteX44" fmla="*/ 2562225 w 3473450"/>
              <a:gd name="connsiteY44" fmla="*/ 1177925 h 1270000"/>
              <a:gd name="connsiteX45" fmla="*/ 2593975 w 3473450"/>
              <a:gd name="connsiteY45" fmla="*/ 1177925 h 1270000"/>
              <a:gd name="connsiteX46" fmla="*/ 2593975 w 3473450"/>
              <a:gd name="connsiteY46" fmla="*/ 1270000 h 1270000"/>
              <a:gd name="connsiteX47" fmla="*/ 3473450 w 3473450"/>
              <a:gd name="connsiteY47" fmla="*/ 1270000 h 127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73450" h="1270000">
                <a:moveTo>
                  <a:pt x="0" y="0"/>
                </a:moveTo>
                <a:lnTo>
                  <a:pt x="98425" y="0"/>
                </a:lnTo>
                <a:lnTo>
                  <a:pt x="98425" y="44450"/>
                </a:lnTo>
                <a:lnTo>
                  <a:pt x="171450" y="44450"/>
                </a:lnTo>
                <a:lnTo>
                  <a:pt x="171450" y="85725"/>
                </a:lnTo>
                <a:lnTo>
                  <a:pt x="288925" y="85725"/>
                </a:lnTo>
                <a:lnTo>
                  <a:pt x="336550" y="85725"/>
                </a:lnTo>
                <a:lnTo>
                  <a:pt x="336550" y="120650"/>
                </a:lnTo>
                <a:lnTo>
                  <a:pt x="457200" y="120650"/>
                </a:lnTo>
                <a:lnTo>
                  <a:pt x="457200" y="190500"/>
                </a:lnTo>
                <a:lnTo>
                  <a:pt x="584200" y="190500"/>
                </a:lnTo>
                <a:lnTo>
                  <a:pt x="584200" y="234950"/>
                </a:lnTo>
                <a:lnTo>
                  <a:pt x="688975" y="234950"/>
                </a:lnTo>
                <a:lnTo>
                  <a:pt x="688975" y="288925"/>
                </a:lnTo>
                <a:lnTo>
                  <a:pt x="790575" y="288925"/>
                </a:lnTo>
                <a:lnTo>
                  <a:pt x="790575" y="346075"/>
                </a:lnTo>
                <a:lnTo>
                  <a:pt x="854075" y="346075"/>
                </a:lnTo>
                <a:lnTo>
                  <a:pt x="854075" y="400050"/>
                </a:lnTo>
                <a:lnTo>
                  <a:pt x="939800" y="400050"/>
                </a:lnTo>
                <a:lnTo>
                  <a:pt x="939800" y="450850"/>
                </a:lnTo>
                <a:lnTo>
                  <a:pt x="1171575" y="450850"/>
                </a:lnTo>
                <a:lnTo>
                  <a:pt x="1171575" y="479425"/>
                </a:lnTo>
                <a:lnTo>
                  <a:pt x="1171575" y="530225"/>
                </a:lnTo>
                <a:lnTo>
                  <a:pt x="1228725" y="530225"/>
                </a:lnTo>
                <a:lnTo>
                  <a:pt x="1228725" y="596900"/>
                </a:lnTo>
                <a:lnTo>
                  <a:pt x="1308100" y="596900"/>
                </a:lnTo>
                <a:lnTo>
                  <a:pt x="1308100" y="631825"/>
                </a:lnTo>
                <a:lnTo>
                  <a:pt x="1511300" y="631825"/>
                </a:lnTo>
                <a:lnTo>
                  <a:pt x="1511300" y="692150"/>
                </a:lnTo>
                <a:lnTo>
                  <a:pt x="1574800" y="692150"/>
                </a:lnTo>
                <a:lnTo>
                  <a:pt x="1574800" y="762000"/>
                </a:lnTo>
                <a:lnTo>
                  <a:pt x="1676400" y="762000"/>
                </a:lnTo>
                <a:lnTo>
                  <a:pt x="1676400" y="790575"/>
                </a:lnTo>
                <a:lnTo>
                  <a:pt x="1920875" y="790575"/>
                </a:lnTo>
                <a:lnTo>
                  <a:pt x="1920875" y="882650"/>
                </a:lnTo>
                <a:lnTo>
                  <a:pt x="2025650" y="882650"/>
                </a:lnTo>
                <a:lnTo>
                  <a:pt x="2025650" y="914400"/>
                </a:lnTo>
                <a:lnTo>
                  <a:pt x="2184400" y="914400"/>
                </a:lnTo>
                <a:lnTo>
                  <a:pt x="2184400" y="971550"/>
                </a:lnTo>
                <a:lnTo>
                  <a:pt x="2286000" y="971550"/>
                </a:lnTo>
                <a:lnTo>
                  <a:pt x="2286000" y="1022350"/>
                </a:lnTo>
                <a:lnTo>
                  <a:pt x="2339975" y="1022350"/>
                </a:lnTo>
                <a:lnTo>
                  <a:pt x="2339975" y="1101725"/>
                </a:lnTo>
                <a:lnTo>
                  <a:pt x="2562225" y="1101725"/>
                </a:lnTo>
                <a:lnTo>
                  <a:pt x="2562225" y="1177925"/>
                </a:lnTo>
                <a:lnTo>
                  <a:pt x="2593975" y="1177925"/>
                </a:lnTo>
                <a:lnTo>
                  <a:pt x="2593975" y="1270000"/>
                </a:lnTo>
                <a:lnTo>
                  <a:pt x="3473450" y="1270000"/>
                </a:lnTo>
              </a:path>
            </a:pathLst>
          </a:custGeom>
          <a:noFill/>
          <a:ln w="28575">
            <a:solidFill>
              <a:schemeClr val="accent1"/>
            </a:solidFill>
            <a:miter lim="800000"/>
            <a:headEnd/>
            <a:tailEnd/>
          </a:ln>
        </p:spPr>
        <p:txBody>
          <a:bodyPr rtlCol="0" anchor="ctr"/>
          <a:lstStyle/>
          <a:p>
            <a:pPr algn="ctr"/>
            <a:endParaRPr lang="en-US" dirty="0"/>
          </a:p>
        </p:txBody>
      </p:sp>
      <p:grpSp>
        <p:nvGrpSpPr>
          <p:cNvPr id="257" name="Group 256">
            <a:extLst>
              <a:ext uri="{FF2B5EF4-FFF2-40B4-BE49-F238E27FC236}">
                <a16:creationId xmlns:a16="http://schemas.microsoft.com/office/drawing/2014/main" id="{3D9139BC-6A86-1F46-97D9-731DFB565BA3}"/>
              </a:ext>
            </a:extLst>
          </p:cNvPr>
          <p:cNvGrpSpPr/>
          <p:nvPr/>
        </p:nvGrpSpPr>
        <p:grpSpPr>
          <a:xfrm>
            <a:off x="7491208" y="3091128"/>
            <a:ext cx="2843197" cy="1152277"/>
            <a:chOff x="7491208" y="3091128"/>
            <a:chExt cx="2843197" cy="1152277"/>
          </a:xfrm>
        </p:grpSpPr>
        <p:sp>
          <p:nvSpPr>
            <p:cNvPr id="188" name="TextBox 187">
              <a:extLst>
                <a:ext uri="{FF2B5EF4-FFF2-40B4-BE49-F238E27FC236}">
                  <a16:creationId xmlns:a16="http://schemas.microsoft.com/office/drawing/2014/main" id="{998E05B5-A5DC-3647-A39A-DAF071B806C0}"/>
                </a:ext>
              </a:extLst>
            </p:cNvPr>
            <p:cNvSpPr txBox="1"/>
            <p:nvPr/>
          </p:nvSpPr>
          <p:spPr bwMode="auto">
            <a:xfrm>
              <a:off x="8142771" y="34202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192" name="TextBox 191">
              <a:extLst>
                <a:ext uri="{FF2B5EF4-FFF2-40B4-BE49-F238E27FC236}">
                  <a16:creationId xmlns:a16="http://schemas.microsoft.com/office/drawing/2014/main" id="{14997919-3F49-E844-8027-B7CDCC2298C4}"/>
                </a:ext>
              </a:extLst>
            </p:cNvPr>
            <p:cNvSpPr txBox="1"/>
            <p:nvPr/>
          </p:nvSpPr>
          <p:spPr bwMode="auto">
            <a:xfrm>
              <a:off x="8709946" y="357601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1" name="TextBox 210">
              <a:extLst>
                <a:ext uri="{FF2B5EF4-FFF2-40B4-BE49-F238E27FC236}">
                  <a16:creationId xmlns:a16="http://schemas.microsoft.com/office/drawing/2014/main" id="{1C60580B-2461-8E4B-97CF-193808DF70BA}"/>
                </a:ext>
              </a:extLst>
            </p:cNvPr>
            <p:cNvSpPr txBox="1"/>
            <p:nvPr/>
          </p:nvSpPr>
          <p:spPr bwMode="auto">
            <a:xfrm>
              <a:off x="9993901" y="396640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2" name="TextBox 211">
              <a:extLst>
                <a:ext uri="{FF2B5EF4-FFF2-40B4-BE49-F238E27FC236}">
                  <a16:creationId xmlns:a16="http://schemas.microsoft.com/office/drawing/2014/main" id="{10C78463-E182-2C47-A99A-4F8382363D91}"/>
                </a:ext>
              </a:extLst>
            </p:cNvPr>
            <p:cNvSpPr txBox="1"/>
            <p:nvPr/>
          </p:nvSpPr>
          <p:spPr bwMode="auto">
            <a:xfrm>
              <a:off x="10027582" y="39613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3" name="TextBox 212">
              <a:extLst>
                <a:ext uri="{FF2B5EF4-FFF2-40B4-BE49-F238E27FC236}">
                  <a16:creationId xmlns:a16="http://schemas.microsoft.com/office/drawing/2014/main" id="{84B5E360-EA50-1345-9444-71686C69A45B}"/>
                </a:ext>
              </a:extLst>
            </p:cNvPr>
            <p:cNvSpPr txBox="1"/>
            <p:nvPr/>
          </p:nvSpPr>
          <p:spPr bwMode="auto">
            <a:xfrm>
              <a:off x="10046377" y="39613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4" name="TextBox 213">
              <a:extLst>
                <a:ext uri="{FF2B5EF4-FFF2-40B4-BE49-F238E27FC236}">
                  <a16:creationId xmlns:a16="http://schemas.microsoft.com/office/drawing/2014/main" id="{D3BAF063-F708-B24F-9B8C-4A5AEDAD0512}"/>
                </a:ext>
              </a:extLst>
            </p:cNvPr>
            <p:cNvSpPr txBox="1"/>
            <p:nvPr/>
          </p:nvSpPr>
          <p:spPr bwMode="auto">
            <a:xfrm>
              <a:off x="10072795" y="39613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5" name="TextBox 214">
              <a:extLst>
                <a:ext uri="{FF2B5EF4-FFF2-40B4-BE49-F238E27FC236}">
                  <a16:creationId xmlns:a16="http://schemas.microsoft.com/office/drawing/2014/main" id="{3439298D-A5DD-0645-9AF0-BB7B7D8DCA46}"/>
                </a:ext>
              </a:extLst>
            </p:cNvPr>
            <p:cNvSpPr txBox="1"/>
            <p:nvPr/>
          </p:nvSpPr>
          <p:spPr bwMode="auto">
            <a:xfrm>
              <a:off x="9660275"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6" name="TextBox 215">
              <a:extLst>
                <a:ext uri="{FF2B5EF4-FFF2-40B4-BE49-F238E27FC236}">
                  <a16:creationId xmlns:a16="http://schemas.microsoft.com/office/drawing/2014/main" id="{A0CC0641-A432-9B40-8B4A-33EDD5FD512A}"/>
                </a:ext>
              </a:extLst>
            </p:cNvPr>
            <p:cNvSpPr txBox="1"/>
            <p:nvPr/>
          </p:nvSpPr>
          <p:spPr bwMode="auto">
            <a:xfrm>
              <a:off x="9682751"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7" name="TextBox 216">
              <a:extLst>
                <a:ext uri="{FF2B5EF4-FFF2-40B4-BE49-F238E27FC236}">
                  <a16:creationId xmlns:a16="http://schemas.microsoft.com/office/drawing/2014/main" id="{BBE5AF27-A50D-C14A-AB49-0FDAC4469577}"/>
                </a:ext>
              </a:extLst>
            </p:cNvPr>
            <p:cNvSpPr txBox="1"/>
            <p:nvPr/>
          </p:nvSpPr>
          <p:spPr bwMode="auto">
            <a:xfrm>
              <a:off x="9425576"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8" name="TextBox 217">
              <a:extLst>
                <a:ext uri="{FF2B5EF4-FFF2-40B4-BE49-F238E27FC236}">
                  <a16:creationId xmlns:a16="http://schemas.microsoft.com/office/drawing/2014/main" id="{8AA480A2-0720-9348-9634-4F0F2AE9DD4A}"/>
                </a:ext>
              </a:extLst>
            </p:cNvPr>
            <p:cNvSpPr txBox="1"/>
            <p:nvPr/>
          </p:nvSpPr>
          <p:spPr bwMode="auto">
            <a:xfrm>
              <a:off x="9207191" y="396263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19" name="TextBox 218">
              <a:extLst>
                <a:ext uri="{FF2B5EF4-FFF2-40B4-BE49-F238E27FC236}">
                  <a16:creationId xmlns:a16="http://schemas.microsoft.com/office/drawing/2014/main" id="{B208F193-C005-5845-9B55-110554227B4F}"/>
                </a:ext>
              </a:extLst>
            </p:cNvPr>
            <p:cNvSpPr txBox="1"/>
            <p:nvPr/>
          </p:nvSpPr>
          <p:spPr bwMode="auto">
            <a:xfrm>
              <a:off x="9222391" y="396131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0" name="TextBox 219">
              <a:extLst>
                <a:ext uri="{FF2B5EF4-FFF2-40B4-BE49-F238E27FC236}">
                  <a16:creationId xmlns:a16="http://schemas.microsoft.com/office/drawing/2014/main" id="{3D48ED4F-0686-4744-B2BC-008CDED2D9B5}"/>
                </a:ext>
              </a:extLst>
            </p:cNvPr>
            <p:cNvSpPr txBox="1"/>
            <p:nvPr/>
          </p:nvSpPr>
          <p:spPr bwMode="auto">
            <a:xfrm>
              <a:off x="9533526"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1" name="TextBox 220">
              <a:extLst>
                <a:ext uri="{FF2B5EF4-FFF2-40B4-BE49-F238E27FC236}">
                  <a16:creationId xmlns:a16="http://schemas.microsoft.com/office/drawing/2014/main" id="{5A86CB8E-2348-7D40-9655-A0CF40DBD8A9}"/>
                </a:ext>
              </a:extLst>
            </p:cNvPr>
            <p:cNvSpPr txBox="1"/>
            <p:nvPr/>
          </p:nvSpPr>
          <p:spPr bwMode="auto">
            <a:xfrm>
              <a:off x="9552576"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2" name="TextBox 221">
              <a:extLst>
                <a:ext uri="{FF2B5EF4-FFF2-40B4-BE49-F238E27FC236}">
                  <a16:creationId xmlns:a16="http://schemas.microsoft.com/office/drawing/2014/main" id="{5B63EBE0-3649-E341-97CD-DF9DD45C0C36}"/>
                </a:ext>
              </a:extLst>
            </p:cNvPr>
            <p:cNvSpPr txBox="1"/>
            <p:nvPr/>
          </p:nvSpPr>
          <p:spPr bwMode="auto">
            <a:xfrm>
              <a:off x="9576295"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3" name="TextBox 222">
              <a:extLst>
                <a:ext uri="{FF2B5EF4-FFF2-40B4-BE49-F238E27FC236}">
                  <a16:creationId xmlns:a16="http://schemas.microsoft.com/office/drawing/2014/main" id="{23820659-B399-A540-AA44-87BA00851FF2}"/>
                </a:ext>
              </a:extLst>
            </p:cNvPr>
            <p:cNvSpPr txBox="1"/>
            <p:nvPr/>
          </p:nvSpPr>
          <p:spPr bwMode="auto">
            <a:xfrm>
              <a:off x="9597825" y="396597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4" name="TextBox 223">
              <a:extLst>
                <a:ext uri="{FF2B5EF4-FFF2-40B4-BE49-F238E27FC236}">
                  <a16:creationId xmlns:a16="http://schemas.microsoft.com/office/drawing/2014/main" id="{8FB93F1A-25A3-4A4A-A5AA-F624538BBE59}"/>
                </a:ext>
              </a:extLst>
            </p:cNvPr>
            <p:cNvSpPr txBox="1"/>
            <p:nvPr/>
          </p:nvSpPr>
          <p:spPr bwMode="auto">
            <a:xfrm>
              <a:off x="9128209" y="379758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5" name="TextBox 224">
              <a:extLst>
                <a:ext uri="{FF2B5EF4-FFF2-40B4-BE49-F238E27FC236}">
                  <a16:creationId xmlns:a16="http://schemas.microsoft.com/office/drawing/2014/main" id="{4DB71943-B2E4-0444-8FB6-0191B350C81B}"/>
                </a:ext>
              </a:extLst>
            </p:cNvPr>
            <p:cNvSpPr txBox="1"/>
            <p:nvPr/>
          </p:nvSpPr>
          <p:spPr bwMode="auto">
            <a:xfrm>
              <a:off x="9056806" y="380118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6" name="TextBox 225">
              <a:extLst>
                <a:ext uri="{FF2B5EF4-FFF2-40B4-BE49-F238E27FC236}">
                  <a16:creationId xmlns:a16="http://schemas.microsoft.com/office/drawing/2014/main" id="{A7F35361-6038-394E-9B4C-0A4C5DCEFDFF}"/>
                </a:ext>
              </a:extLst>
            </p:cNvPr>
            <p:cNvSpPr txBox="1"/>
            <p:nvPr/>
          </p:nvSpPr>
          <p:spPr bwMode="auto">
            <a:xfrm>
              <a:off x="8710641" y="363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7" name="TextBox 226">
              <a:extLst>
                <a:ext uri="{FF2B5EF4-FFF2-40B4-BE49-F238E27FC236}">
                  <a16:creationId xmlns:a16="http://schemas.microsoft.com/office/drawing/2014/main" id="{893E6437-6241-5D48-9A1C-30B953FA3861}"/>
                </a:ext>
              </a:extLst>
            </p:cNvPr>
            <p:cNvSpPr txBox="1"/>
            <p:nvPr/>
          </p:nvSpPr>
          <p:spPr bwMode="auto">
            <a:xfrm>
              <a:off x="8977901" y="37956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8" name="TextBox 227">
              <a:extLst>
                <a:ext uri="{FF2B5EF4-FFF2-40B4-BE49-F238E27FC236}">
                  <a16:creationId xmlns:a16="http://schemas.microsoft.com/office/drawing/2014/main" id="{F8F9A37E-09A3-1841-A25F-86D07D69510A}"/>
                </a:ext>
              </a:extLst>
            </p:cNvPr>
            <p:cNvSpPr txBox="1"/>
            <p:nvPr/>
          </p:nvSpPr>
          <p:spPr bwMode="auto">
            <a:xfrm>
              <a:off x="8751508" y="3638007"/>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29" name="TextBox 228">
              <a:extLst>
                <a:ext uri="{FF2B5EF4-FFF2-40B4-BE49-F238E27FC236}">
                  <a16:creationId xmlns:a16="http://schemas.microsoft.com/office/drawing/2014/main" id="{3ADE51F0-38D8-3F4C-AC24-A8D74B3C4F0F}"/>
                </a:ext>
              </a:extLst>
            </p:cNvPr>
            <p:cNvSpPr txBox="1"/>
            <p:nvPr/>
          </p:nvSpPr>
          <p:spPr bwMode="auto">
            <a:xfrm>
              <a:off x="8900855" y="366585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0" name="TextBox 229">
              <a:extLst>
                <a:ext uri="{FF2B5EF4-FFF2-40B4-BE49-F238E27FC236}">
                  <a16:creationId xmlns:a16="http://schemas.microsoft.com/office/drawing/2014/main" id="{2D8D99B7-F5FD-EF44-9B6D-8C12C99B6945}"/>
                </a:ext>
              </a:extLst>
            </p:cNvPr>
            <p:cNvSpPr txBox="1"/>
            <p:nvPr/>
          </p:nvSpPr>
          <p:spPr bwMode="auto">
            <a:xfrm>
              <a:off x="8244870" y="346522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1" name="TextBox 230">
              <a:extLst>
                <a:ext uri="{FF2B5EF4-FFF2-40B4-BE49-F238E27FC236}">
                  <a16:creationId xmlns:a16="http://schemas.microsoft.com/office/drawing/2014/main" id="{95B30B1A-BFCB-C445-BCDF-5E4B3819DA6B}"/>
                </a:ext>
              </a:extLst>
            </p:cNvPr>
            <p:cNvSpPr txBox="1"/>
            <p:nvPr/>
          </p:nvSpPr>
          <p:spPr bwMode="auto">
            <a:xfrm>
              <a:off x="7702329" y="31520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2" name="TextBox 231">
              <a:extLst>
                <a:ext uri="{FF2B5EF4-FFF2-40B4-BE49-F238E27FC236}">
                  <a16:creationId xmlns:a16="http://schemas.microsoft.com/office/drawing/2014/main" id="{7D7E3D30-DD7E-3146-ABF6-D080F4FCEAEF}"/>
                </a:ext>
              </a:extLst>
            </p:cNvPr>
            <p:cNvSpPr txBox="1"/>
            <p:nvPr/>
          </p:nvSpPr>
          <p:spPr bwMode="auto">
            <a:xfrm>
              <a:off x="7749345" y="3152896"/>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3" name="TextBox 232">
              <a:extLst>
                <a:ext uri="{FF2B5EF4-FFF2-40B4-BE49-F238E27FC236}">
                  <a16:creationId xmlns:a16="http://schemas.microsoft.com/office/drawing/2014/main" id="{28930719-6C31-BE45-8DBC-4264F98AD441}"/>
                </a:ext>
              </a:extLst>
            </p:cNvPr>
            <p:cNvSpPr txBox="1"/>
            <p:nvPr/>
          </p:nvSpPr>
          <p:spPr bwMode="auto">
            <a:xfrm>
              <a:off x="7491208" y="309112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4" name="TextBox 233">
              <a:extLst>
                <a:ext uri="{FF2B5EF4-FFF2-40B4-BE49-F238E27FC236}">
                  <a16:creationId xmlns:a16="http://schemas.microsoft.com/office/drawing/2014/main" id="{A3805A71-E360-3245-9122-87CDBF6B7C34}"/>
                </a:ext>
              </a:extLst>
            </p:cNvPr>
            <p:cNvSpPr txBox="1"/>
            <p:nvPr/>
          </p:nvSpPr>
          <p:spPr bwMode="auto">
            <a:xfrm>
              <a:off x="8029294" y="33261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5" name="TextBox 234">
              <a:extLst>
                <a:ext uri="{FF2B5EF4-FFF2-40B4-BE49-F238E27FC236}">
                  <a16:creationId xmlns:a16="http://schemas.microsoft.com/office/drawing/2014/main" id="{15DB6C1A-0A96-C749-8443-BD3B4E0C6938}"/>
                </a:ext>
              </a:extLst>
            </p:cNvPr>
            <p:cNvSpPr txBox="1"/>
            <p:nvPr/>
          </p:nvSpPr>
          <p:spPr bwMode="auto">
            <a:xfrm>
              <a:off x="8063887" y="33261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6" name="TextBox 235">
              <a:extLst>
                <a:ext uri="{FF2B5EF4-FFF2-40B4-BE49-F238E27FC236}">
                  <a16:creationId xmlns:a16="http://schemas.microsoft.com/office/drawing/2014/main" id="{D67DD48C-ED99-CF45-AA48-4395E1A21CC6}"/>
                </a:ext>
              </a:extLst>
            </p:cNvPr>
            <p:cNvSpPr txBox="1"/>
            <p:nvPr/>
          </p:nvSpPr>
          <p:spPr bwMode="auto">
            <a:xfrm>
              <a:off x="7984467" y="33261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7" name="TextBox 236">
              <a:extLst>
                <a:ext uri="{FF2B5EF4-FFF2-40B4-BE49-F238E27FC236}">
                  <a16:creationId xmlns:a16="http://schemas.microsoft.com/office/drawing/2014/main" id="{859E4939-6D2D-8C43-887A-6648E5B92A0A}"/>
                </a:ext>
              </a:extLst>
            </p:cNvPr>
            <p:cNvSpPr txBox="1"/>
            <p:nvPr/>
          </p:nvSpPr>
          <p:spPr bwMode="auto">
            <a:xfrm>
              <a:off x="8085447" y="332612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8" name="TextBox 237">
              <a:extLst>
                <a:ext uri="{FF2B5EF4-FFF2-40B4-BE49-F238E27FC236}">
                  <a16:creationId xmlns:a16="http://schemas.microsoft.com/office/drawing/2014/main" id="{C565B0DB-61F1-574C-8EE5-E9BCEBEE00B3}"/>
                </a:ext>
              </a:extLst>
            </p:cNvPr>
            <p:cNvSpPr txBox="1"/>
            <p:nvPr/>
          </p:nvSpPr>
          <p:spPr bwMode="auto">
            <a:xfrm>
              <a:off x="8469338" y="349722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39" name="TextBox 238">
              <a:extLst>
                <a:ext uri="{FF2B5EF4-FFF2-40B4-BE49-F238E27FC236}">
                  <a16:creationId xmlns:a16="http://schemas.microsoft.com/office/drawing/2014/main" id="{A5BF95E4-A472-3E4D-A899-D116FB9E62ED}"/>
                </a:ext>
              </a:extLst>
            </p:cNvPr>
            <p:cNvSpPr txBox="1"/>
            <p:nvPr/>
          </p:nvSpPr>
          <p:spPr bwMode="auto">
            <a:xfrm>
              <a:off x="8500206" y="349722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40" name="TextBox 239">
              <a:extLst>
                <a:ext uri="{FF2B5EF4-FFF2-40B4-BE49-F238E27FC236}">
                  <a16:creationId xmlns:a16="http://schemas.microsoft.com/office/drawing/2014/main" id="{22BF37E9-72F8-0B48-81A6-BF9238FC1476}"/>
                </a:ext>
              </a:extLst>
            </p:cNvPr>
            <p:cNvSpPr txBox="1"/>
            <p:nvPr/>
          </p:nvSpPr>
          <p:spPr bwMode="auto">
            <a:xfrm>
              <a:off x="7618540" y="31520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sp>
          <p:nvSpPr>
            <p:cNvPr id="241" name="TextBox 240">
              <a:extLst>
                <a:ext uri="{FF2B5EF4-FFF2-40B4-BE49-F238E27FC236}">
                  <a16:creationId xmlns:a16="http://schemas.microsoft.com/office/drawing/2014/main" id="{129E814A-02CB-7841-AB54-3195DA0FE040}"/>
                </a:ext>
              </a:extLst>
            </p:cNvPr>
            <p:cNvSpPr txBox="1"/>
            <p:nvPr/>
          </p:nvSpPr>
          <p:spPr bwMode="auto">
            <a:xfrm>
              <a:off x="7646002" y="315200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a:t>
              </a:r>
            </a:p>
          </p:txBody>
        </p:sp>
      </p:grpSp>
      <p:grpSp>
        <p:nvGrpSpPr>
          <p:cNvPr id="256" name="Group 255">
            <a:extLst>
              <a:ext uri="{FF2B5EF4-FFF2-40B4-BE49-F238E27FC236}">
                <a16:creationId xmlns:a16="http://schemas.microsoft.com/office/drawing/2014/main" id="{150DA6EF-9134-9748-833B-6BBDD98DE7EA}"/>
              </a:ext>
            </a:extLst>
          </p:cNvPr>
          <p:cNvGrpSpPr/>
          <p:nvPr/>
        </p:nvGrpSpPr>
        <p:grpSpPr>
          <a:xfrm>
            <a:off x="6823852" y="2821218"/>
            <a:ext cx="3745675" cy="1517999"/>
            <a:chOff x="6823852" y="2821218"/>
            <a:chExt cx="3745675" cy="1517999"/>
          </a:xfrm>
        </p:grpSpPr>
        <p:sp>
          <p:nvSpPr>
            <p:cNvPr id="206" name="TextBox 205">
              <a:extLst>
                <a:ext uri="{FF2B5EF4-FFF2-40B4-BE49-F238E27FC236}">
                  <a16:creationId xmlns:a16="http://schemas.microsoft.com/office/drawing/2014/main" id="{C94C2323-B97A-0345-9D41-2951C6F6EA26}"/>
                </a:ext>
              </a:extLst>
            </p:cNvPr>
            <p:cNvSpPr txBox="1"/>
            <p:nvPr/>
          </p:nvSpPr>
          <p:spPr bwMode="auto">
            <a:xfrm>
              <a:off x="9740543" y="3907053"/>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55" name="Group 254">
              <a:extLst>
                <a:ext uri="{FF2B5EF4-FFF2-40B4-BE49-F238E27FC236}">
                  <a16:creationId xmlns:a16="http://schemas.microsoft.com/office/drawing/2014/main" id="{2320D4B3-AD7B-3743-8FB7-DE7BF6724E81}"/>
                </a:ext>
              </a:extLst>
            </p:cNvPr>
            <p:cNvGrpSpPr/>
            <p:nvPr/>
          </p:nvGrpSpPr>
          <p:grpSpPr>
            <a:xfrm>
              <a:off x="6823852" y="2821218"/>
              <a:ext cx="3745675" cy="1517999"/>
              <a:chOff x="6823852" y="2821218"/>
              <a:chExt cx="3745675" cy="1517999"/>
            </a:xfrm>
          </p:grpSpPr>
          <p:sp>
            <p:nvSpPr>
              <p:cNvPr id="205" name="TextBox 204">
                <a:extLst>
                  <a:ext uri="{FF2B5EF4-FFF2-40B4-BE49-F238E27FC236}">
                    <a16:creationId xmlns:a16="http://schemas.microsoft.com/office/drawing/2014/main" id="{4CB7E557-9AEB-454B-8E3B-EF59BE856050}"/>
                  </a:ext>
                </a:extLst>
              </p:cNvPr>
              <p:cNvSpPr txBox="1"/>
              <p:nvPr/>
            </p:nvSpPr>
            <p:spPr bwMode="auto">
              <a:xfrm>
                <a:off x="10209064" y="40622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7" name="TextBox 206">
                <a:extLst>
                  <a:ext uri="{FF2B5EF4-FFF2-40B4-BE49-F238E27FC236}">
                    <a16:creationId xmlns:a16="http://schemas.microsoft.com/office/drawing/2014/main" id="{E6D8A778-9463-F94C-BD34-E0925436E4DC}"/>
                  </a:ext>
                </a:extLst>
              </p:cNvPr>
              <p:cNvSpPr txBox="1"/>
              <p:nvPr/>
            </p:nvSpPr>
            <p:spPr bwMode="auto">
              <a:xfrm>
                <a:off x="9903634" y="40622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8" name="TextBox 207">
                <a:extLst>
                  <a:ext uri="{FF2B5EF4-FFF2-40B4-BE49-F238E27FC236}">
                    <a16:creationId xmlns:a16="http://schemas.microsoft.com/office/drawing/2014/main" id="{66B8BF69-9E1B-C345-9EDD-0DC7D2BA0471}"/>
                  </a:ext>
                </a:extLst>
              </p:cNvPr>
              <p:cNvSpPr txBox="1"/>
              <p:nvPr/>
            </p:nvSpPr>
            <p:spPr bwMode="auto">
              <a:xfrm>
                <a:off x="9941990" y="40622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10" name="TextBox 209">
                <a:extLst>
                  <a:ext uri="{FF2B5EF4-FFF2-40B4-BE49-F238E27FC236}">
                    <a16:creationId xmlns:a16="http://schemas.microsoft.com/office/drawing/2014/main" id="{E833D005-9C8A-0940-BD46-6F882275DBA3}"/>
                  </a:ext>
                </a:extLst>
              </p:cNvPr>
              <p:cNvSpPr txBox="1"/>
              <p:nvPr/>
            </p:nvSpPr>
            <p:spPr bwMode="auto">
              <a:xfrm>
                <a:off x="10307917" y="405382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54" name="Group 253">
                <a:extLst>
                  <a:ext uri="{FF2B5EF4-FFF2-40B4-BE49-F238E27FC236}">
                    <a16:creationId xmlns:a16="http://schemas.microsoft.com/office/drawing/2014/main" id="{519407EB-85EA-EA4B-A023-18340ECDA0C5}"/>
                  </a:ext>
                </a:extLst>
              </p:cNvPr>
              <p:cNvGrpSpPr/>
              <p:nvPr/>
            </p:nvGrpSpPr>
            <p:grpSpPr>
              <a:xfrm>
                <a:off x="6823852" y="2821218"/>
                <a:ext cx="3057958" cy="1200762"/>
                <a:chOff x="6823852" y="2821218"/>
                <a:chExt cx="3057958" cy="1200762"/>
              </a:xfrm>
            </p:grpSpPr>
            <p:sp>
              <p:nvSpPr>
                <p:cNvPr id="191" name="TextBox 190">
                  <a:extLst>
                    <a:ext uri="{FF2B5EF4-FFF2-40B4-BE49-F238E27FC236}">
                      <a16:creationId xmlns:a16="http://schemas.microsoft.com/office/drawing/2014/main" id="{42276EA7-17BA-4540-9F5A-58719B343096}"/>
                    </a:ext>
                  </a:extLst>
                </p:cNvPr>
                <p:cNvSpPr txBox="1"/>
                <p:nvPr/>
              </p:nvSpPr>
              <p:spPr bwMode="auto">
                <a:xfrm>
                  <a:off x="8671937" y="358064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3" name="TextBox 192">
                  <a:extLst>
                    <a:ext uri="{FF2B5EF4-FFF2-40B4-BE49-F238E27FC236}">
                      <a16:creationId xmlns:a16="http://schemas.microsoft.com/office/drawing/2014/main" id="{3125FC71-E932-7D4C-A030-55122C2A2D89}"/>
                    </a:ext>
                  </a:extLst>
                </p:cNvPr>
                <p:cNvSpPr txBox="1"/>
                <p:nvPr/>
              </p:nvSpPr>
              <p:spPr bwMode="auto">
                <a:xfrm>
                  <a:off x="8900855" y="35980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4" name="TextBox 193">
                  <a:extLst>
                    <a:ext uri="{FF2B5EF4-FFF2-40B4-BE49-F238E27FC236}">
                      <a16:creationId xmlns:a16="http://schemas.microsoft.com/office/drawing/2014/main" id="{31111419-9C0C-5144-A200-969CDC848B8A}"/>
                    </a:ext>
                  </a:extLst>
                </p:cNvPr>
                <p:cNvSpPr txBox="1"/>
                <p:nvPr/>
              </p:nvSpPr>
              <p:spPr bwMode="auto">
                <a:xfrm>
                  <a:off x="8943681" y="35980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5" name="TextBox 194">
                  <a:extLst>
                    <a:ext uri="{FF2B5EF4-FFF2-40B4-BE49-F238E27FC236}">
                      <a16:creationId xmlns:a16="http://schemas.microsoft.com/office/drawing/2014/main" id="{64E93E47-F116-BE40-97B3-0E476A2CC91C}"/>
                    </a:ext>
                  </a:extLst>
                </p:cNvPr>
                <p:cNvSpPr txBox="1"/>
                <p:nvPr/>
              </p:nvSpPr>
              <p:spPr bwMode="auto">
                <a:xfrm>
                  <a:off x="9193266" y="35901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6" name="TextBox 195">
                  <a:extLst>
                    <a:ext uri="{FF2B5EF4-FFF2-40B4-BE49-F238E27FC236}">
                      <a16:creationId xmlns:a16="http://schemas.microsoft.com/office/drawing/2014/main" id="{EF49A5F0-305D-CD4E-A665-677BAE06DDAD}"/>
                    </a:ext>
                  </a:extLst>
                </p:cNvPr>
                <p:cNvSpPr txBox="1"/>
                <p:nvPr/>
              </p:nvSpPr>
              <p:spPr bwMode="auto">
                <a:xfrm>
                  <a:off x="9233341" y="359016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7" name="TextBox 196">
                  <a:extLst>
                    <a:ext uri="{FF2B5EF4-FFF2-40B4-BE49-F238E27FC236}">
                      <a16:creationId xmlns:a16="http://schemas.microsoft.com/office/drawing/2014/main" id="{A051265C-6E7E-9D48-B52D-F8195DB287D6}"/>
                    </a:ext>
                  </a:extLst>
                </p:cNvPr>
                <p:cNvSpPr txBox="1"/>
                <p:nvPr/>
              </p:nvSpPr>
              <p:spPr bwMode="auto">
                <a:xfrm>
                  <a:off x="9062461" y="35980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8" name="TextBox 197">
                  <a:extLst>
                    <a:ext uri="{FF2B5EF4-FFF2-40B4-BE49-F238E27FC236}">
                      <a16:creationId xmlns:a16="http://schemas.microsoft.com/office/drawing/2014/main" id="{B8AEA7F7-BF26-494F-BC45-DF25D8530F5B}"/>
                    </a:ext>
                  </a:extLst>
                </p:cNvPr>
                <p:cNvSpPr txBox="1"/>
                <p:nvPr/>
              </p:nvSpPr>
              <p:spPr bwMode="auto">
                <a:xfrm>
                  <a:off x="9594650" y="37449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9" name="TextBox 198">
                  <a:extLst>
                    <a:ext uri="{FF2B5EF4-FFF2-40B4-BE49-F238E27FC236}">
                      <a16:creationId xmlns:a16="http://schemas.microsoft.com/office/drawing/2014/main" id="{D91178C0-EFF3-484F-8E01-9EF395E496C7}"/>
                    </a:ext>
                  </a:extLst>
                </p:cNvPr>
                <p:cNvSpPr txBox="1"/>
                <p:nvPr/>
              </p:nvSpPr>
              <p:spPr bwMode="auto">
                <a:xfrm>
                  <a:off x="9620200" y="37449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0" name="TextBox 199">
                  <a:extLst>
                    <a:ext uri="{FF2B5EF4-FFF2-40B4-BE49-F238E27FC236}">
                      <a16:creationId xmlns:a16="http://schemas.microsoft.com/office/drawing/2014/main" id="{BDBC59D3-2FCC-0E47-9E86-0B99B34EA46C}"/>
                    </a:ext>
                  </a:extLst>
                </p:cNvPr>
                <p:cNvSpPr txBox="1"/>
                <p:nvPr/>
              </p:nvSpPr>
              <p:spPr bwMode="auto">
                <a:xfrm>
                  <a:off x="9536886" y="37449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1" name="TextBox 200">
                  <a:extLst>
                    <a:ext uri="{FF2B5EF4-FFF2-40B4-BE49-F238E27FC236}">
                      <a16:creationId xmlns:a16="http://schemas.microsoft.com/office/drawing/2014/main" id="{3EBC6AE5-603C-F945-88F0-5B516241F3C2}"/>
                    </a:ext>
                  </a:extLst>
                </p:cNvPr>
                <p:cNvSpPr txBox="1"/>
                <p:nvPr/>
              </p:nvSpPr>
              <p:spPr bwMode="auto">
                <a:xfrm>
                  <a:off x="9559111" y="37449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2" name="TextBox 201">
                  <a:extLst>
                    <a:ext uri="{FF2B5EF4-FFF2-40B4-BE49-F238E27FC236}">
                      <a16:creationId xmlns:a16="http://schemas.microsoft.com/office/drawing/2014/main" id="{13C6C8DA-7716-C443-8CB9-29C29B356C4D}"/>
                    </a:ext>
                  </a:extLst>
                </p:cNvPr>
                <p:cNvSpPr txBox="1"/>
                <p:nvPr/>
              </p:nvSpPr>
              <p:spPr bwMode="auto">
                <a:xfrm>
                  <a:off x="9082119" y="35980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03" name="TextBox 202">
                  <a:extLst>
                    <a:ext uri="{FF2B5EF4-FFF2-40B4-BE49-F238E27FC236}">
                      <a16:creationId xmlns:a16="http://schemas.microsoft.com/office/drawing/2014/main" id="{09F630E5-C747-3343-864F-18BE2FBAD5FA}"/>
                    </a:ext>
                  </a:extLst>
                </p:cNvPr>
                <p:cNvSpPr txBox="1"/>
                <p:nvPr/>
              </p:nvSpPr>
              <p:spPr bwMode="auto">
                <a:xfrm>
                  <a:off x="9103737" y="35980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53" name="Group 252">
                  <a:extLst>
                    <a:ext uri="{FF2B5EF4-FFF2-40B4-BE49-F238E27FC236}">
                      <a16:creationId xmlns:a16="http://schemas.microsoft.com/office/drawing/2014/main" id="{08CFA433-88B9-474D-A698-8EDE6DCD216A}"/>
                    </a:ext>
                  </a:extLst>
                </p:cNvPr>
                <p:cNvGrpSpPr/>
                <p:nvPr/>
              </p:nvGrpSpPr>
              <p:grpSpPr>
                <a:xfrm>
                  <a:off x="6823852" y="2821218"/>
                  <a:ext cx="1869244" cy="955289"/>
                  <a:chOff x="6823852" y="2821218"/>
                  <a:chExt cx="1869244" cy="955289"/>
                </a:xfrm>
              </p:grpSpPr>
              <p:grpSp>
                <p:nvGrpSpPr>
                  <p:cNvPr id="252" name="Group 251">
                    <a:extLst>
                      <a:ext uri="{FF2B5EF4-FFF2-40B4-BE49-F238E27FC236}">
                        <a16:creationId xmlns:a16="http://schemas.microsoft.com/office/drawing/2014/main" id="{245F76D5-972B-C84D-A787-B41EDB762ADE}"/>
                      </a:ext>
                    </a:extLst>
                  </p:cNvPr>
                  <p:cNvGrpSpPr/>
                  <p:nvPr/>
                </p:nvGrpSpPr>
                <p:grpSpPr>
                  <a:xfrm>
                    <a:off x="6823852" y="2821218"/>
                    <a:ext cx="1543918" cy="876069"/>
                    <a:chOff x="6823852" y="2821218"/>
                    <a:chExt cx="1543918" cy="876069"/>
                  </a:xfrm>
                </p:grpSpPr>
                <p:sp>
                  <p:nvSpPr>
                    <p:cNvPr id="189" name="TextBox 188">
                      <a:extLst>
                        <a:ext uri="{FF2B5EF4-FFF2-40B4-BE49-F238E27FC236}">
                          <a16:creationId xmlns:a16="http://schemas.microsoft.com/office/drawing/2014/main" id="{34A500B4-75EF-C546-8467-75A66EAD3125}"/>
                        </a:ext>
                      </a:extLst>
                    </p:cNvPr>
                    <p:cNvSpPr txBox="1"/>
                    <p:nvPr/>
                  </p:nvSpPr>
                  <p:spPr bwMode="auto">
                    <a:xfrm>
                      <a:off x="8106160" y="34202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51" name="Group 250">
                      <a:extLst>
                        <a:ext uri="{FF2B5EF4-FFF2-40B4-BE49-F238E27FC236}">
                          <a16:creationId xmlns:a16="http://schemas.microsoft.com/office/drawing/2014/main" id="{9B6862BF-B53E-694B-AA48-F775A5266736}"/>
                        </a:ext>
                      </a:extLst>
                    </p:cNvPr>
                    <p:cNvGrpSpPr/>
                    <p:nvPr/>
                  </p:nvGrpSpPr>
                  <p:grpSpPr>
                    <a:xfrm>
                      <a:off x="6823852" y="2821218"/>
                      <a:ext cx="1523205" cy="876069"/>
                      <a:chOff x="6823852" y="2821218"/>
                      <a:chExt cx="1523205" cy="876069"/>
                    </a:xfrm>
                  </p:grpSpPr>
                  <p:sp>
                    <p:nvSpPr>
                      <p:cNvPr id="173" name="TextBox 172">
                        <a:extLst>
                          <a:ext uri="{FF2B5EF4-FFF2-40B4-BE49-F238E27FC236}">
                            <a16:creationId xmlns:a16="http://schemas.microsoft.com/office/drawing/2014/main" id="{459B13C8-1B45-D444-919A-E4C16AE93E23}"/>
                          </a:ext>
                        </a:extLst>
                      </p:cNvPr>
                      <p:cNvSpPr txBox="1"/>
                      <p:nvPr/>
                    </p:nvSpPr>
                    <p:spPr bwMode="auto">
                      <a:xfrm>
                        <a:off x="7711245" y="32905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4" name="TextBox 173">
                        <a:extLst>
                          <a:ext uri="{FF2B5EF4-FFF2-40B4-BE49-F238E27FC236}">
                            <a16:creationId xmlns:a16="http://schemas.microsoft.com/office/drawing/2014/main" id="{611946E2-81DD-F14F-947A-AD758FCFE7C0}"/>
                          </a:ext>
                        </a:extLst>
                      </p:cNvPr>
                      <p:cNvSpPr txBox="1"/>
                      <p:nvPr/>
                    </p:nvSpPr>
                    <p:spPr bwMode="auto">
                      <a:xfrm>
                        <a:off x="7749345" y="32905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5" name="TextBox 174">
                        <a:extLst>
                          <a:ext uri="{FF2B5EF4-FFF2-40B4-BE49-F238E27FC236}">
                            <a16:creationId xmlns:a16="http://schemas.microsoft.com/office/drawing/2014/main" id="{97E1ABEB-D310-164C-A1D1-BC7E9691F119}"/>
                          </a:ext>
                        </a:extLst>
                      </p:cNvPr>
                      <p:cNvSpPr txBox="1"/>
                      <p:nvPr/>
                    </p:nvSpPr>
                    <p:spPr bwMode="auto">
                      <a:xfrm>
                        <a:off x="7730295" y="32905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6" name="TextBox 175">
                        <a:extLst>
                          <a:ext uri="{FF2B5EF4-FFF2-40B4-BE49-F238E27FC236}">
                            <a16:creationId xmlns:a16="http://schemas.microsoft.com/office/drawing/2014/main" id="{9B06975F-DF7B-2949-B74D-BA0897F722C0}"/>
                          </a:ext>
                        </a:extLst>
                      </p:cNvPr>
                      <p:cNvSpPr txBox="1"/>
                      <p:nvPr/>
                    </p:nvSpPr>
                    <p:spPr bwMode="auto">
                      <a:xfrm>
                        <a:off x="7643138" y="323712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7" name="TextBox 176">
                        <a:extLst>
                          <a:ext uri="{FF2B5EF4-FFF2-40B4-BE49-F238E27FC236}">
                            <a16:creationId xmlns:a16="http://schemas.microsoft.com/office/drawing/2014/main" id="{4DFD21D4-B5FB-7A49-8613-239D1460DC6B}"/>
                          </a:ext>
                        </a:extLst>
                      </p:cNvPr>
                      <p:cNvSpPr txBox="1"/>
                      <p:nvPr/>
                    </p:nvSpPr>
                    <p:spPr bwMode="auto">
                      <a:xfrm>
                        <a:off x="7658260" y="323872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9" name="TextBox 178">
                        <a:extLst>
                          <a:ext uri="{FF2B5EF4-FFF2-40B4-BE49-F238E27FC236}">
                            <a16:creationId xmlns:a16="http://schemas.microsoft.com/office/drawing/2014/main" id="{72E48ACC-BF5D-074E-9854-A26979EE5C6F}"/>
                          </a:ext>
                        </a:extLst>
                      </p:cNvPr>
                      <p:cNvSpPr txBox="1"/>
                      <p:nvPr/>
                    </p:nvSpPr>
                    <p:spPr bwMode="auto">
                      <a:xfrm>
                        <a:off x="7845810" y="334053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0" name="TextBox 179">
                        <a:extLst>
                          <a:ext uri="{FF2B5EF4-FFF2-40B4-BE49-F238E27FC236}">
                            <a16:creationId xmlns:a16="http://schemas.microsoft.com/office/drawing/2014/main" id="{6DA7459C-1CC8-E343-A925-93FE0E928C24}"/>
                          </a:ext>
                        </a:extLst>
                      </p:cNvPr>
                      <p:cNvSpPr txBox="1"/>
                      <p:nvPr/>
                    </p:nvSpPr>
                    <p:spPr bwMode="auto">
                      <a:xfrm>
                        <a:off x="7793034" y="32905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1" name="TextBox 180">
                        <a:extLst>
                          <a:ext uri="{FF2B5EF4-FFF2-40B4-BE49-F238E27FC236}">
                            <a16:creationId xmlns:a16="http://schemas.microsoft.com/office/drawing/2014/main" id="{1A27083E-2CAB-304A-AB72-307EA15596D5}"/>
                          </a:ext>
                        </a:extLst>
                      </p:cNvPr>
                      <p:cNvSpPr txBox="1"/>
                      <p:nvPr/>
                    </p:nvSpPr>
                    <p:spPr bwMode="auto">
                      <a:xfrm>
                        <a:off x="7772490" y="32905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nvGrpSpPr>
                      <p:cNvPr id="250" name="Group 249">
                        <a:extLst>
                          <a:ext uri="{FF2B5EF4-FFF2-40B4-BE49-F238E27FC236}">
                            <a16:creationId xmlns:a16="http://schemas.microsoft.com/office/drawing/2014/main" id="{8F10DC00-6D78-8240-BCA7-418E4B41E720}"/>
                          </a:ext>
                        </a:extLst>
                      </p:cNvPr>
                      <p:cNvGrpSpPr/>
                      <p:nvPr/>
                    </p:nvGrpSpPr>
                    <p:grpSpPr>
                      <a:xfrm>
                        <a:off x="6823852" y="2821218"/>
                        <a:ext cx="1267693" cy="796315"/>
                        <a:chOff x="6823852" y="2821218"/>
                        <a:chExt cx="1267693" cy="796315"/>
                      </a:xfrm>
                    </p:grpSpPr>
                    <p:grpSp>
                      <p:nvGrpSpPr>
                        <p:cNvPr id="249" name="Group 248">
                          <a:extLst>
                            <a:ext uri="{FF2B5EF4-FFF2-40B4-BE49-F238E27FC236}">
                              <a16:creationId xmlns:a16="http://schemas.microsoft.com/office/drawing/2014/main" id="{2FC2BE99-05B9-A049-BEAB-DF2545ACC3E9}"/>
                            </a:ext>
                          </a:extLst>
                        </p:cNvPr>
                        <p:cNvGrpSpPr/>
                        <p:nvPr/>
                      </p:nvGrpSpPr>
                      <p:grpSpPr>
                        <a:xfrm>
                          <a:off x="6823852" y="2821218"/>
                          <a:ext cx="915268" cy="657536"/>
                          <a:chOff x="6823852" y="2821218"/>
                          <a:chExt cx="915268" cy="657536"/>
                        </a:xfrm>
                      </p:grpSpPr>
                      <p:sp>
                        <p:nvSpPr>
                          <p:cNvPr id="170" name="TextBox 169">
                            <a:extLst>
                              <a:ext uri="{FF2B5EF4-FFF2-40B4-BE49-F238E27FC236}">
                                <a16:creationId xmlns:a16="http://schemas.microsoft.com/office/drawing/2014/main" id="{C8952119-5B1A-4440-825F-1EFA9A591DD1}"/>
                              </a:ext>
                            </a:extLst>
                          </p:cNvPr>
                          <p:cNvSpPr txBox="1"/>
                          <p:nvPr/>
                        </p:nvSpPr>
                        <p:spPr bwMode="auto">
                          <a:xfrm>
                            <a:off x="6823852" y="282121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1" name="TextBox 170">
                            <a:extLst>
                              <a:ext uri="{FF2B5EF4-FFF2-40B4-BE49-F238E27FC236}">
                                <a16:creationId xmlns:a16="http://schemas.microsoft.com/office/drawing/2014/main" id="{A6BC5ECA-9511-F341-9654-9941C03BCA89}"/>
                              </a:ext>
                            </a:extLst>
                          </p:cNvPr>
                          <p:cNvSpPr txBox="1"/>
                          <p:nvPr/>
                        </p:nvSpPr>
                        <p:spPr bwMode="auto">
                          <a:xfrm>
                            <a:off x="6973784" y="286787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72" name="TextBox 171">
                            <a:extLst>
                              <a:ext uri="{FF2B5EF4-FFF2-40B4-BE49-F238E27FC236}">
                                <a16:creationId xmlns:a16="http://schemas.microsoft.com/office/drawing/2014/main" id="{D1BD0B08-CE78-E647-80E9-67AE09327A99}"/>
                              </a:ext>
                            </a:extLst>
                          </p:cNvPr>
                          <p:cNvSpPr txBox="1"/>
                          <p:nvPr/>
                        </p:nvSpPr>
                        <p:spPr bwMode="auto">
                          <a:xfrm>
                            <a:off x="7477510" y="320175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sp>
                      <p:nvSpPr>
                        <p:cNvPr id="178" name="TextBox 177">
                          <a:extLst>
                            <a:ext uri="{FF2B5EF4-FFF2-40B4-BE49-F238E27FC236}">
                              <a16:creationId xmlns:a16="http://schemas.microsoft.com/office/drawing/2014/main" id="{70F7FF90-F287-5A49-8FB7-BB67C307238E}"/>
                            </a:ext>
                          </a:extLst>
                        </p:cNvPr>
                        <p:cNvSpPr txBox="1"/>
                        <p:nvPr/>
                      </p:nvSpPr>
                      <p:spPr bwMode="auto">
                        <a:xfrm>
                          <a:off x="7829935" y="3340534"/>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2" name="TextBox 181">
                          <a:extLst>
                            <a:ext uri="{FF2B5EF4-FFF2-40B4-BE49-F238E27FC236}">
                              <a16:creationId xmlns:a16="http://schemas.microsoft.com/office/drawing/2014/main" id="{635ADF07-F02C-584F-9FAC-713C34EDDF47}"/>
                            </a:ext>
                          </a:extLst>
                        </p:cNvPr>
                        <p:cNvSpPr txBox="1"/>
                        <p:nvPr/>
                      </p:nvSpPr>
                      <p:spPr bwMode="auto">
                        <a:xfrm>
                          <a:off x="7821547" y="3316132"/>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sp>
                    <p:nvSpPr>
                      <p:cNvPr id="183" name="TextBox 182">
                        <a:extLst>
                          <a:ext uri="{FF2B5EF4-FFF2-40B4-BE49-F238E27FC236}">
                            <a16:creationId xmlns:a16="http://schemas.microsoft.com/office/drawing/2014/main" id="{6AEF4D87-1F08-7F40-85D7-6FA5D381C8AE}"/>
                          </a:ext>
                        </a:extLst>
                      </p:cNvPr>
                      <p:cNvSpPr txBox="1"/>
                      <p:nvPr/>
                    </p:nvSpPr>
                    <p:spPr bwMode="auto">
                      <a:xfrm>
                        <a:off x="8029294" y="341149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4" name="TextBox 183">
                        <a:extLst>
                          <a:ext uri="{FF2B5EF4-FFF2-40B4-BE49-F238E27FC236}">
                            <a16:creationId xmlns:a16="http://schemas.microsoft.com/office/drawing/2014/main" id="{C7B3718A-3E3B-4346-A989-89FDB7AB1D61}"/>
                          </a:ext>
                        </a:extLst>
                      </p:cNvPr>
                      <p:cNvSpPr txBox="1"/>
                      <p:nvPr/>
                    </p:nvSpPr>
                    <p:spPr bwMode="auto">
                      <a:xfrm>
                        <a:off x="7898489" y="3348645"/>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5" name="TextBox 184">
                        <a:extLst>
                          <a:ext uri="{FF2B5EF4-FFF2-40B4-BE49-F238E27FC236}">
                            <a16:creationId xmlns:a16="http://schemas.microsoft.com/office/drawing/2014/main" id="{25B293B1-CAF4-0F4D-8A35-4B9DDB40BD98}"/>
                          </a:ext>
                        </a:extLst>
                      </p:cNvPr>
                      <p:cNvSpPr txBox="1"/>
                      <p:nvPr/>
                    </p:nvSpPr>
                    <p:spPr bwMode="auto">
                      <a:xfrm>
                        <a:off x="7917768" y="336313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6" name="TextBox 185">
                        <a:extLst>
                          <a:ext uri="{FF2B5EF4-FFF2-40B4-BE49-F238E27FC236}">
                            <a16:creationId xmlns:a16="http://schemas.microsoft.com/office/drawing/2014/main" id="{DBEFDA90-B0CF-3F4D-B931-48807595E93C}"/>
                          </a:ext>
                        </a:extLst>
                      </p:cNvPr>
                      <p:cNvSpPr txBox="1"/>
                      <p:nvPr/>
                    </p:nvSpPr>
                    <p:spPr bwMode="auto">
                      <a:xfrm>
                        <a:off x="8048573" y="34202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87" name="TextBox 186">
                        <a:extLst>
                          <a:ext uri="{FF2B5EF4-FFF2-40B4-BE49-F238E27FC236}">
                            <a16:creationId xmlns:a16="http://schemas.microsoft.com/office/drawing/2014/main" id="{62D7D4EA-3CEB-2A4C-806C-CE205777229D}"/>
                          </a:ext>
                        </a:extLst>
                      </p:cNvPr>
                      <p:cNvSpPr txBox="1"/>
                      <p:nvPr/>
                    </p:nvSpPr>
                    <p:spPr bwMode="auto">
                      <a:xfrm>
                        <a:off x="8085447" y="342028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190" name="TextBox 189">
                        <a:extLst>
                          <a:ext uri="{FF2B5EF4-FFF2-40B4-BE49-F238E27FC236}">
                            <a16:creationId xmlns:a16="http://schemas.microsoft.com/office/drawing/2014/main" id="{7D9521D1-D961-314F-9D4E-3F88431B8056}"/>
                          </a:ext>
                        </a:extLst>
                      </p:cNvPr>
                      <p:cNvSpPr txBox="1"/>
                      <p:nvPr/>
                    </p:nvSpPr>
                    <p:spPr bwMode="auto">
                      <a:xfrm>
                        <a:off x="7943664" y="339990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grpSp>
              <p:sp>
                <p:nvSpPr>
                  <p:cNvPr id="242" name="TextBox 241">
                    <a:extLst>
                      <a:ext uri="{FF2B5EF4-FFF2-40B4-BE49-F238E27FC236}">
                        <a16:creationId xmlns:a16="http://schemas.microsoft.com/office/drawing/2014/main" id="{3A53A3C6-6A09-6A44-B55A-FF4947DF9CE8}"/>
                      </a:ext>
                    </a:extLst>
                  </p:cNvPr>
                  <p:cNvSpPr txBox="1"/>
                  <p:nvPr/>
                </p:nvSpPr>
                <p:spPr bwMode="auto">
                  <a:xfrm>
                    <a:off x="8385942" y="3499508"/>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sp>
                <p:nvSpPr>
                  <p:cNvPr id="243" name="TextBox 242">
                    <a:extLst>
                      <a:ext uri="{FF2B5EF4-FFF2-40B4-BE49-F238E27FC236}">
                        <a16:creationId xmlns:a16="http://schemas.microsoft.com/office/drawing/2014/main" id="{DA81DEFB-ECBC-C743-A029-829B91FAF496}"/>
                      </a:ext>
                    </a:extLst>
                  </p:cNvPr>
                  <p:cNvSpPr txBox="1"/>
                  <p:nvPr/>
                </p:nvSpPr>
                <p:spPr bwMode="auto">
                  <a:xfrm>
                    <a:off x="8431486" y="3496480"/>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grpSp>
        </p:grpSp>
        <p:sp>
          <p:nvSpPr>
            <p:cNvPr id="244" name="TextBox 243">
              <a:extLst>
                <a:ext uri="{FF2B5EF4-FFF2-40B4-BE49-F238E27FC236}">
                  <a16:creationId xmlns:a16="http://schemas.microsoft.com/office/drawing/2014/main" id="{FD5A458A-B429-6D45-804C-88CA2EB1A0FE}"/>
                </a:ext>
              </a:extLst>
            </p:cNvPr>
            <p:cNvSpPr txBox="1"/>
            <p:nvPr/>
          </p:nvSpPr>
          <p:spPr bwMode="auto">
            <a:xfrm>
              <a:off x="9711511" y="3897381"/>
              <a:ext cx="2616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accent3"/>
                  </a:solidFill>
                  <a:latin typeface="Calibri" panose="020F0502020204030204" pitchFamily="34" charset="0"/>
                </a:rPr>
                <a:t>+</a:t>
              </a:r>
            </a:p>
          </p:txBody>
        </p:sp>
      </p:grpSp>
    </p:spTree>
    <p:extLst>
      <p:ext uri="{BB962C8B-B14F-4D97-AF65-F5344CB8AC3E}">
        <p14:creationId xmlns:p14="http://schemas.microsoft.com/office/powerpoint/2010/main" val="19262334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sz="3600" dirty="0"/>
              <a:t>Is There a Role for CNS Prophylaxis?</a:t>
            </a:r>
            <a:endParaRPr lang="en-US" dirty="0"/>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idx="1"/>
          </p:nvPr>
        </p:nvSpPr>
        <p:spPr>
          <a:xfrm>
            <a:off x="604675" y="1513047"/>
            <a:ext cx="5461170" cy="4650686"/>
          </a:xfrm>
        </p:spPr>
        <p:txBody>
          <a:bodyPr/>
          <a:lstStyle/>
          <a:p>
            <a:r>
              <a:rPr lang="en-US" sz="2400" dirty="0"/>
              <a:t>Uncommon but devastating complication with dismal survival rates post-CNS relapse </a:t>
            </a:r>
          </a:p>
          <a:p>
            <a:r>
              <a:rPr lang="en-US" sz="2400" dirty="0"/>
              <a:t>Modern CNS recurrences most commonly in brain parenchyma, making IT prophylaxis less likely to be protective</a:t>
            </a:r>
          </a:p>
          <a:p>
            <a:r>
              <a:rPr lang="en-US" sz="2400" dirty="0"/>
              <a:t>Several small/retrospective studies report conflicting data about the </a:t>
            </a:r>
            <a:br>
              <a:rPr lang="en-US" sz="2400" dirty="0"/>
            </a:br>
            <a:r>
              <a:rPr lang="en-US" sz="2400" dirty="0"/>
              <a:t>benefit of prophylactic high-dose IV methotrexate  </a:t>
            </a:r>
          </a:p>
          <a:p>
            <a:pPr lvl="1"/>
            <a:r>
              <a:rPr lang="en-US" sz="2200" dirty="0"/>
              <a:t>Randomized, controlled trials are lacking</a:t>
            </a:r>
          </a:p>
          <a:p>
            <a:endParaRPr lang="en-US" sz="2400" dirty="0"/>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31285" y="6391883"/>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s-ES" altLang="en-US" sz="1200" b="0" spc="-10" dirty="0">
                <a:solidFill>
                  <a:schemeClr val="bg2"/>
                </a:solidFill>
                <a:latin typeface="Calibri" panose="020F0502020204030204" pitchFamily="34" charset="0"/>
              </a:rPr>
              <a:t>El-Galaly. Eur J Cancer. 2017;93:57.</a:t>
            </a:r>
          </a:p>
        </p:txBody>
      </p:sp>
      <p:cxnSp>
        <p:nvCxnSpPr>
          <p:cNvPr id="10" name="Straight Connector 9">
            <a:extLst>
              <a:ext uri="{FF2B5EF4-FFF2-40B4-BE49-F238E27FC236}">
                <a16:creationId xmlns:a16="http://schemas.microsoft.com/office/drawing/2014/main" id="{D99B6C55-8DCB-9F40-9F9E-84D6C2512E17}"/>
              </a:ext>
            </a:extLst>
          </p:cNvPr>
          <p:cNvCxnSpPr/>
          <p:nvPr/>
        </p:nvCxnSpPr>
        <p:spPr bwMode="auto">
          <a:xfrm>
            <a:off x="9772760" y="2584368"/>
            <a:ext cx="274320" cy="0"/>
          </a:xfrm>
          <a:prstGeom prst="line">
            <a:avLst/>
          </a:prstGeom>
          <a:noFill/>
          <a:ln w="28575" cap="flat" cmpd="sng" algn="ctr">
            <a:solidFill>
              <a:schemeClr val="accent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572D3AE9-D9C3-F04D-A285-A018E88B8F40}"/>
              </a:ext>
            </a:extLst>
          </p:cNvPr>
          <p:cNvSpPr txBox="1"/>
          <p:nvPr/>
        </p:nvSpPr>
        <p:spPr bwMode="auto">
          <a:xfrm>
            <a:off x="10014187" y="1914747"/>
            <a:ext cx="148521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Best supportive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Palliative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Intensive</a:t>
            </a:r>
          </a:p>
        </p:txBody>
      </p:sp>
      <p:cxnSp>
        <p:nvCxnSpPr>
          <p:cNvPr id="12" name="Straight Connector 11">
            <a:extLst>
              <a:ext uri="{FF2B5EF4-FFF2-40B4-BE49-F238E27FC236}">
                <a16:creationId xmlns:a16="http://schemas.microsoft.com/office/drawing/2014/main" id="{D33D9D10-FD9D-5249-B2B4-4681E9D4509A}"/>
              </a:ext>
            </a:extLst>
          </p:cNvPr>
          <p:cNvCxnSpPr>
            <a:cxnSpLocks/>
          </p:cNvCxnSpPr>
          <p:nvPr/>
        </p:nvCxnSpPr>
        <p:spPr bwMode="auto">
          <a:xfrm>
            <a:off x="9772760" y="2339984"/>
            <a:ext cx="274320" cy="0"/>
          </a:xfrm>
          <a:prstGeom prst="line">
            <a:avLst/>
          </a:prstGeom>
          <a:noFill/>
          <a:ln w="28575" cap="flat" cmpd="sng" algn="ctr">
            <a:solidFill>
              <a:schemeClr val="accent3"/>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27B02B3-F4F7-274B-968B-0F0237E9E8CA}"/>
              </a:ext>
            </a:extLst>
          </p:cNvPr>
          <p:cNvCxnSpPr>
            <a:cxnSpLocks/>
          </p:cNvCxnSpPr>
          <p:nvPr/>
        </p:nvCxnSpPr>
        <p:spPr bwMode="auto">
          <a:xfrm>
            <a:off x="9772760" y="2095599"/>
            <a:ext cx="274320" cy="0"/>
          </a:xfrm>
          <a:prstGeom prst="line">
            <a:avLst/>
          </a:prstGeom>
          <a:noFill/>
          <a:ln w="28575" cap="flat" cmpd="sng" algn="ctr">
            <a:solidFill>
              <a:schemeClr val="accent6"/>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7521539D-54DF-CF4D-BAF1-17B12F6A39FB}"/>
              </a:ext>
            </a:extLst>
          </p:cNvPr>
          <p:cNvSpPr txBox="1"/>
          <p:nvPr/>
        </p:nvSpPr>
        <p:spPr bwMode="auto">
          <a:xfrm>
            <a:off x="7635213" y="1725504"/>
            <a:ext cx="8034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&lt;.001</a:t>
            </a:r>
          </a:p>
        </p:txBody>
      </p:sp>
      <p:sp>
        <p:nvSpPr>
          <p:cNvPr id="16" name="TextBox 15">
            <a:extLst>
              <a:ext uri="{FF2B5EF4-FFF2-40B4-BE49-F238E27FC236}">
                <a16:creationId xmlns:a16="http://schemas.microsoft.com/office/drawing/2014/main" id="{7759FC1F-CE3F-3343-A782-60FFB9436D24}"/>
              </a:ext>
            </a:extLst>
          </p:cNvPr>
          <p:cNvSpPr txBox="1"/>
          <p:nvPr/>
        </p:nvSpPr>
        <p:spPr bwMode="auto">
          <a:xfrm rot="16200000">
            <a:off x="5343760" y="2663943"/>
            <a:ext cx="21826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17" name="TextBox 16">
            <a:extLst>
              <a:ext uri="{FF2B5EF4-FFF2-40B4-BE49-F238E27FC236}">
                <a16:creationId xmlns:a16="http://schemas.microsoft.com/office/drawing/2014/main" id="{BF20D848-AC8D-A54E-A747-30B13B24B09E}"/>
              </a:ext>
            </a:extLst>
          </p:cNvPr>
          <p:cNvSpPr txBox="1"/>
          <p:nvPr/>
        </p:nvSpPr>
        <p:spPr bwMode="auto">
          <a:xfrm>
            <a:off x="8351298" y="4512796"/>
            <a:ext cx="21375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Mon After Diagnosis</a:t>
            </a:r>
          </a:p>
        </p:txBody>
      </p:sp>
      <p:cxnSp>
        <p:nvCxnSpPr>
          <p:cNvPr id="19" name="Straight Connector 18">
            <a:extLst>
              <a:ext uri="{FF2B5EF4-FFF2-40B4-BE49-F238E27FC236}">
                <a16:creationId xmlns:a16="http://schemas.microsoft.com/office/drawing/2014/main" id="{716662E5-AB13-F645-81D2-EE236307BFE5}"/>
              </a:ext>
            </a:extLst>
          </p:cNvPr>
          <p:cNvCxnSpPr>
            <a:cxnSpLocks/>
          </p:cNvCxnSpPr>
          <p:nvPr/>
        </p:nvCxnSpPr>
        <p:spPr bwMode="auto">
          <a:xfrm>
            <a:off x="7167407"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ABF3E675-3BE6-B94E-99A4-F6168D45CE28}"/>
              </a:ext>
            </a:extLst>
          </p:cNvPr>
          <p:cNvCxnSpPr>
            <a:cxnSpLocks/>
          </p:cNvCxnSpPr>
          <p:nvPr/>
        </p:nvCxnSpPr>
        <p:spPr bwMode="auto">
          <a:xfrm>
            <a:off x="7979980"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979A130A-E32D-3D46-9F21-207565C9D7E3}"/>
              </a:ext>
            </a:extLst>
          </p:cNvPr>
          <p:cNvCxnSpPr>
            <a:cxnSpLocks/>
          </p:cNvCxnSpPr>
          <p:nvPr/>
        </p:nvCxnSpPr>
        <p:spPr bwMode="auto">
          <a:xfrm>
            <a:off x="8786751"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74C58C7-ECFA-1E4E-9795-967C30517C0B}"/>
              </a:ext>
            </a:extLst>
          </p:cNvPr>
          <p:cNvCxnSpPr>
            <a:cxnSpLocks/>
          </p:cNvCxnSpPr>
          <p:nvPr/>
        </p:nvCxnSpPr>
        <p:spPr bwMode="auto">
          <a:xfrm>
            <a:off x="9611958"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9D62BF2-A1B9-2A4F-8287-C5831F962C2C}"/>
              </a:ext>
            </a:extLst>
          </p:cNvPr>
          <p:cNvCxnSpPr>
            <a:cxnSpLocks/>
          </p:cNvCxnSpPr>
          <p:nvPr/>
        </p:nvCxnSpPr>
        <p:spPr bwMode="auto">
          <a:xfrm>
            <a:off x="11235735"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AF649C5-238E-C34A-A8A1-D4F6DF573409}"/>
              </a:ext>
            </a:extLst>
          </p:cNvPr>
          <p:cNvCxnSpPr>
            <a:cxnSpLocks/>
          </p:cNvCxnSpPr>
          <p:nvPr/>
        </p:nvCxnSpPr>
        <p:spPr bwMode="auto">
          <a:xfrm>
            <a:off x="10411545" y="4100907"/>
            <a:ext cx="0" cy="7611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5A4E7D9-F56B-E94A-9C24-B79A62F2A4FA}"/>
              </a:ext>
            </a:extLst>
          </p:cNvPr>
          <p:cNvCxnSpPr/>
          <p:nvPr/>
        </p:nvCxnSpPr>
        <p:spPr bwMode="auto">
          <a:xfrm>
            <a:off x="7078671" y="4100448"/>
            <a:ext cx="88736"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AD59A23-E947-EE48-A4D7-9CE430429477}"/>
              </a:ext>
            </a:extLst>
          </p:cNvPr>
          <p:cNvCxnSpPr>
            <a:cxnSpLocks/>
          </p:cNvCxnSpPr>
          <p:nvPr/>
        </p:nvCxnSpPr>
        <p:spPr bwMode="auto">
          <a:xfrm>
            <a:off x="7080091" y="3522968"/>
            <a:ext cx="88736"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2BA08A8-9392-1C47-B820-E6E0E1A8F831}"/>
              </a:ext>
            </a:extLst>
          </p:cNvPr>
          <p:cNvCxnSpPr>
            <a:cxnSpLocks/>
          </p:cNvCxnSpPr>
          <p:nvPr/>
        </p:nvCxnSpPr>
        <p:spPr bwMode="auto">
          <a:xfrm>
            <a:off x="7081511" y="2941386"/>
            <a:ext cx="88736"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C33280A-893F-F24F-88E1-D0972C18FB2B}"/>
              </a:ext>
            </a:extLst>
          </p:cNvPr>
          <p:cNvCxnSpPr>
            <a:cxnSpLocks/>
          </p:cNvCxnSpPr>
          <p:nvPr/>
        </p:nvCxnSpPr>
        <p:spPr bwMode="auto">
          <a:xfrm>
            <a:off x="7078671" y="2371192"/>
            <a:ext cx="8873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0B21EB1-CA08-AE49-BE4A-BBF607E35429}"/>
              </a:ext>
            </a:extLst>
          </p:cNvPr>
          <p:cNvCxnSpPr>
            <a:cxnSpLocks/>
          </p:cNvCxnSpPr>
          <p:nvPr/>
        </p:nvCxnSpPr>
        <p:spPr bwMode="auto">
          <a:xfrm>
            <a:off x="7078671" y="1801913"/>
            <a:ext cx="88736" cy="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AB083C2B-7CD9-AD4C-B315-C256D759AA1D}"/>
              </a:ext>
            </a:extLst>
          </p:cNvPr>
          <p:cNvSpPr txBox="1"/>
          <p:nvPr/>
        </p:nvSpPr>
        <p:spPr bwMode="auto">
          <a:xfrm>
            <a:off x="7022976" y="4138137"/>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3" name="TextBox 32">
            <a:extLst>
              <a:ext uri="{FF2B5EF4-FFF2-40B4-BE49-F238E27FC236}">
                <a16:creationId xmlns:a16="http://schemas.microsoft.com/office/drawing/2014/main" id="{F6FF9FCA-FB8D-8444-A9AF-265DDA4EDB8A}"/>
              </a:ext>
            </a:extLst>
          </p:cNvPr>
          <p:cNvSpPr txBox="1"/>
          <p:nvPr/>
        </p:nvSpPr>
        <p:spPr bwMode="auto">
          <a:xfrm>
            <a:off x="7780551" y="41381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4" name="TextBox 33">
            <a:extLst>
              <a:ext uri="{FF2B5EF4-FFF2-40B4-BE49-F238E27FC236}">
                <a16:creationId xmlns:a16="http://schemas.microsoft.com/office/drawing/2014/main" id="{E70314AA-40CD-A445-A913-E3827FC8C6C6}"/>
              </a:ext>
            </a:extLst>
          </p:cNvPr>
          <p:cNvSpPr txBox="1"/>
          <p:nvPr/>
        </p:nvSpPr>
        <p:spPr bwMode="auto">
          <a:xfrm>
            <a:off x="8583039" y="41381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5" name="TextBox 34">
            <a:extLst>
              <a:ext uri="{FF2B5EF4-FFF2-40B4-BE49-F238E27FC236}">
                <a16:creationId xmlns:a16="http://schemas.microsoft.com/office/drawing/2014/main" id="{D00ED6C9-A805-784E-862E-7629BF771283}"/>
              </a:ext>
            </a:extLst>
          </p:cNvPr>
          <p:cNvSpPr txBox="1"/>
          <p:nvPr/>
        </p:nvSpPr>
        <p:spPr bwMode="auto">
          <a:xfrm>
            <a:off x="9407228" y="41381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6" name="TextBox 35">
            <a:extLst>
              <a:ext uri="{FF2B5EF4-FFF2-40B4-BE49-F238E27FC236}">
                <a16:creationId xmlns:a16="http://schemas.microsoft.com/office/drawing/2014/main" id="{6A78ABAD-127F-C740-A19C-CD46F6F7D9AC}"/>
              </a:ext>
            </a:extLst>
          </p:cNvPr>
          <p:cNvSpPr txBox="1"/>
          <p:nvPr/>
        </p:nvSpPr>
        <p:spPr bwMode="auto">
          <a:xfrm>
            <a:off x="10209716" y="41381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7" name="TextBox 36">
            <a:extLst>
              <a:ext uri="{FF2B5EF4-FFF2-40B4-BE49-F238E27FC236}">
                <a16:creationId xmlns:a16="http://schemas.microsoft.com/office/drawing/2014/main" id="{E51C439E-53A1-3543-ABDF-54AF94F4F2FD}"/>
              </a:ext>
            </a:extLst>
          </p:cNvPr>
          <p:cNvSpPr txBox="1"/>
          <p:nvPr/>
        </p:nvSpPr>
        <p:spPr bwMode="auto">
          <a:xfrm>
            <a:off x="11027253" y="41381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9" name="TextBox 38">
            <a:extLst>
              <a:ext uri="{FF2B5EF4-FFF2-40B4-BE49-F238E27FC236}">
                <a16:creationId xmlns:a16="http://schemas.microsoft.com/office/drawing/2014/main" id="{CE884F7B-69DC-CF4B-B3BD-66947F920FF3}"/>
              </a:ext>
            </a:extLst>
          </p:cNvPr>
          <p:cNvSpPr txBox="1"/>
          <p:nvPr/>
        </p:nvSpPr>
        <p:spPr bwMode="auto">
          <a:xfrm>
            <a:off x="6938017" y="5038250"/>
            <a:ext cx="45878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173</a:t>
            </a:r>
          </a:p>
        </p:txBody>
      </p:sp>
      <p:sp>
        <p:nvSpPr>
          <p:cNvPr id="40" name="TextBox 39">
            <a:extLst>
              <a:ext uri="{FF2B5EF4-FFF2-40B4-BE49-F238E27FC236}">
                <a16:creationId xmlns:a16="http://schemas.microsoft.com/office/drawing/2014/main" id="{FA2B4877-0605-7D45-B1C5-098E91768DDE}"/>
              </a:ext>
            </a:extLst>
          </p:cNvPr>
          <p:cNvSpPr txBox="1"/>
          <p:nvPr/>
        </p:nvSpPr>
        <p:spPr bwMode="auto">
          <a:xfrm>
            <a:off x="7793375" y="5038250"/>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a:t>
            </a:r>
          </a:p>
        </p:txBody>
      </p:sp>
      <p:sp>
        <p:nvSpPr>
          <p:cNvPr id="41" name="TextBox 40">
            <a:extLst>
              <a:ext uri="{FF2B5EF4-FFF2-40B4-BE49-F238E27FC236}">
                <a16:creationId xmlns:a16="http://schemas.microsoft.com/office/drawing/2014/main" id="{7FF3E217-96AD-5B4F-8497-E9D1BBA350FA}"/>
              </a:ext>
            </a:extLst>
          </p:cNvPr>
          <p:cNvSpPr txBox="1"/>
          <p:nvPr/>
        </p:nvSpPr>
        <p:spPr bwMode="auto">
          <a:xfrm>
            <a:off x="8595863" y="5038250"/>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42</a:t>
            </a:r>
          </a:p>
        </p:txBody>
      </p:sp>
      <p:sp>
        <p:nvSpPr>
          <p:cNvPr id="42" name="TextBox 41">
            <a:extLst>
              <a:ext uri="{FF2B5EF4-FFF2-40B4-BE49-F238E27FC236}">
                <a16:creationId xmlns:a16="http://schemas.microsoft.com/office/drawing/2014/main" id="{E7326339-B62D-C041-B6E5-9DC03DFE40EB}"/>
              </a:ext>
            </a:extLst>
          </p:cNvPr>
          <p:cNvSpPr txBox="1"/>
          <p:nvPr/>
        </p:nvSpPr>
        <p:spPr bwMode="auto">
          <a:xfrm>
            <a:off x="9420052" y="5038250"/>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sp>
        <p:nvSpPr>
          <p:cNvPr id="43" name="TextBox 42">
            <a:extLst>
              <a:ext uri="{FF2B5EF4-FFF2-40B4-BE49-F238E27FC236}">
                <a16:creationId xmlns:a16="http://schemas.microsoft.com/office/drawing/2014/main" id="{DD029E81-1258-F845-AAC9-3AEFAC818044}"/>
              </a:ext>
            </a:extLst>
          </p:cNvPr>
          <p:cNvSpPr txBox="1"/>
          <p:nvPr/>
        </p:nvSpPr>
        <p:spPr bwMode="auto">
          <a:xfrm>
            <a:off x="10222540" y="5038250"/>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25</a:t>
            </a:r>
          </a:p>
        </p:txBody>
      </p:sp>
      <p:sp>
        <p:nvSpPr>
          <p:cNvPr id="44" name="TextBox 43">
            <a:extLst>
              <a:ext uri="{FF2B5EF4-FFF2-40B4-BE49-F238E27FC236}">
                <a16:creationId xmlns:a16="http://schemas.microsoft.com/office/drawing/2014/main" id="{77D4ECF8-FD7F-8E43-99CF-53759977B947}"/>
              </a:ext>
            </a:extLst>
          </p:cNvPr>
          <p:cNvSpPr txBox="1"/>
          <p:nvPr/>
        </p:nvSpPr>
        <p:spPr bwMode="auto">
          <a:xfrm>
            <a:off x="11040077" y="5038250"/>
            <a:ext cx="36740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a:t>
            </a:r>
          </a:p>
        </p:txBody>
      </p:sp>
      <p:sp>
        <p:nvSpPr>
          <p:cNvPr id="45" name="TextBox 44">
            <a:extLst>
              <a:ext uri="{FF2B5EF4-FFF2-40B4-BE49-F238E27FC236}">
                <a16:creationId xmlns:a16="http://schemas.microsoft.com/office/drawing/2014/main" id="{BD10FAFB-E3FB-0147-91F4-A386C0CA931E}"/>
              </a:ext>
            </a:extLst>
          </p:cNvPr>
          <p:cNvSpPr txBox="1"/>
          <p:nvPr/>
        </p:nvSpPr>
        <p:spPr bwMode="auto">
          <a:xfrm>
            <a:off x="5552488" y="4826588"/>
            <a:ext cx="15066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Best supportive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Palliative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Intensive</a:t>
            </a:r>
          </a:p>
        </p:txBody>
      </p:sp>
      <p:sp>
        <p:nvSpPr>
          <p:cNvPr id="46" name="TextBox 45">
            <a:extLst>
              <a:ext uri="{FF2B5EF4-FFF2-40B4-BE49-F238E27FC236}">
                <a16:creationId xmlns:a16="http://schemas.microsoft.com/office/drawing/2014/main" id="{5FD7F9A5-20DE-D749-9FB5-95373DABAD23}"/>
              </a:ext>
            </a:extLst>
          </p:cNvPr>
          <p:cNvSpPr txBox="1"/>
          <p:nvPr/>
        </p:nvSpPr>
        <p:spPr bwMode="auto">
          <a:xfrm>
            <a:off x="6561906" y="392647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0.00</a:t>
            </a:r>
          </a:p>
        </p:txBody>
      </p:sp>
      <p:sp>
        <p:nvSpPr>
          <p:cNvPr id="47" name="TextBox 46">
            <a:extLst>
              <a:ext uri="{FF2B5EF4-FFF2-40B4-BE49-F238E27FC236}">
                <a16:creationId xmlns:a16="http://schemas.microsoft.com/office/drawing/2014/main" id="{B0E3917E-8939-724D-A338-3D90DFAA479D}"/>
              </a:ext>
            </a:extLst>
          </p:cNvPr>
          <p:cNvSpPr txBox="1"/>
          <p:nvPr/>
        </p:nvSpPr>
        <p:spPr bwMode="auto">
          <a:xfrm>
            <a:off x="6561906" y="3362367"/>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0.25</a:t>
            </a:r>
          </a:p>
        </p:txBody>
      </p:sp>
      <p:sp>
        <p:nvSpPr>
          <p:cNvPr id="48" name="TextBox 47">
            <a:extLst>
              <a:ext uri="{FF2B5EF4-FFF2-40B4-BE49-F238E27FC236}">
                <a16:creationId xmlns:a16="http://schemas.microsoft.com/office/drawing/2014/main" id="{1F014814-E166-E241-AF3B-031AA76F1025}"/>
              </a:ext>
            </a:extLst>
          </p:cNvPr>
          <p:cNvSpPr txBox="1"/>
          <p:nvPr/>
        </p:nvSpPr>
        <p:spPr bwMode="auto">
          <a:xfrm>
            <a:off x="6561906" y="277939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0.50</a:t>
            </a:r>
          </a:p>
        </p:txBody>
      </p:sp>
      <p:sp>
        <p:nvSpPr>
          <p:cNvPr id="49" name="TextBox 48">
            <a:extLst>
              <a:ext uri="{FF2B5EF4-FFF2-40B4-BE49-F238E27FC236}">
                <a16:creationId xmlns:a16="http://schemas.microsoft.com/office/drawing/2014/main" id="{69E63D07-0F45-C241-94C3-FF1241808C1B}"/>
              </a:ext>
            </a:extLst>
          </p:cNvPr>
          <p:cNvSpPr txBox="1"/>
          <p:nvPr/>
        </p:nvSpPr>
        <p:spPr bwMode="auto">
          <a:xfrm>
            <a:off x="6558257" y="2200975"/>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0.75</a:t>
            </a:r>
          </a:p>
        </p:txBody>
      </p:sp>
      <p:sp>
        <p:nvSpPr>
          <p:cNvPr id="50" name="TextBox 49">
            <a:extLst>
              <a:ext uri="{FF2B5EF4-FFF2-40B4-BE49-F238E27FC236}">
                <a16:creationId xmlns:a16="http://schemas.microsoft.com/office/drawing/2014/main" id="{5B9324C4-C7CC-EE4B-BF34-B5950AF57969}"/>
              </a:ext>
            </a:extLst>
          </p:cNvPr>
          <p:cNvSpPr txBox="1"/>
          <p:nvPr/>
        </p:nvSpPr>
        <p:spPr bwMode="auto">
          <a:xfrm>
            <a:off x="6558257" y="1618003"/>
            <a:ext cx="5485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51" name="Freeform 50">
            <a:extLst>
              <a:ext uri="{FF2B5EF4-FFF2-40B4-BE49-F238E27FC236}">
                <a16:creationId xmlns:a16="http://schemas.microsoft.com/office/drawing/2014/main" id="{29F2C52D-0794-4146-A863-341181143BD0}"/>
              </a:ext>
            </a:extLst>
          </p:cNvPr>
          <p:cNvSpPr/>
          <p:nvPr/>
        </p:nvSpPr>
        <p:spPr bwMode="auto">
          <a:xfrm>
            <a:off x="7151006" y="1787796"/>
            <a:ext cx="4088147" cy="1841101"/>
          </a:xfrm>
          <a:custGeom>
            <a:avLst/>
            <a:gdLst>
              <a:gd name="connsiteX0" fmla="*/ 0 w 4088147"/>
              <a:gd name="connsiteY0" fmla="*/ 0 h 1841101"/>
              <a:gd name="connsiteX1" fmla="*/ 69708 w 4088147"/>
              <a:gd name="connsiteY1" fmla="*/ 0 h 1841101"/>
              <a:gd name="connsiteX2" fmla="*/ 69708 w 4088147"/>
              <a:gd name="connsiteY2" fmla="*/ 114812 h 1841101"/>
              <a:gd name="connsiteX3" fmla="*/ 123013 w 4088147"/>
              <a:gd name="connsiteY3" fmla="*/ 114812 h 1841101"/>
              <a:gd name="connsiteX4" fmla="*/ 123013 w 4088147"/>
              <a:gd name="connsiteY4" fmla="*/ 344437 h 1841101"/>
              <a:gd name="connsiteX5" fmla="*/ 176319 w 4088147"/>
              <a:gd name="connsiteY5" fmla="*/ 344437 h 1841101"/>
              <a:gd name="connsiteX6" fmla="*/ 176319 w 4088147"/>
              <a:gd name="connsiteY6" fmla="*/ 492053 h 1841101"/>
              <a:gd name="connsiteX7" fmla="*/ 237826 w 4088147"/>
              <a:gd name="connsiteY7" fmla="*/ 492053 h 1841101"/>
              <a:gd name="connsiteX8" fmla="*/ 237826 w 4088147"/>
              <a:gd name="connsiteY8" fmla="*/ 647870 h 1841101"/>
              <a:gd name="connsiteX9" fmla="*/ 274730 w 4088147"/>
              <a:gd name="connsiteY9" fmla="*/ 647870 h 1841101"/>
              <a:gd name="connsiteX10" fmla="*/ 274730 w 4088147"/>
              <a:gd name="connsiteY10" fmla="*/ 787286 h 1841101"/>
              <a:gd name="connsiteX11" fmla="*/ 332136 w 4088147"/>
              <a:gd name="connsiteY11" fmla="*/ 787286 h 1841101"/>
              <a:gd name="connsiteX12" fmla="*/ 332136 w 4088147"/>
              <a:gd name="connsiteY12" fmla="*/ 852893 h 1841101"/>
              <a:gd name="connsiteX13" fmla="*/ 389543 w 4088147"/>
              <a:gd name="connsiteY13" fmla="*/ 852893 h 1841101"/>
              <a:gd name="connsiteX14" fmla="*/ 389543 w 4088147"/>
              <a:gd name="connsiteY14" fmla="*/ 963605 h 1841101"/>
              <a:gd name="connsiteX15" fmla="*/ 430547 w 4088147"/>
              <a:gd name="connsiteY15" fmla="*/ 963605 h 1841101"/>
              <a:gd name="connsiteX16" fmla="*/ 430547 w 4088147"/>
              <a:gd name="connsiteY16" fmla="*/ 1115321 h 1841101"/>
              <a:gd name="connsiteX17" fmla="*/ 524857 w 4088147"/>
              <a:gd name="connsiteY17" fmla="*/ 1115321 h 1841101"/>
              <a:gd name="connsiteX18" fmla="*/ 524857 w 4088147"/>
              <a:gd name="connsiteY18" fmla="*/ 1172728 h 1841101"/>
              <a:gd name="connsiteX19" fmla="*/ 635570 w 4088147"/>
              <a:gd name="connsiteY19" fmla="*/ 1172728 h 1841101"/>
              <a:gd name="connsiteX20" fmla="*/ 635570 w 4088147"/>
              <a:gd name="connsiteY20" fmla="*/ 1275239 h 1841101"/>
              <a:gd name="connsiteX21" fmla="*/ 717578 w 4088147"/>
              <a:gd name="connsiteY21" fmla="*/ 1275239 h 1841101"/>
              <a:gd name="connsiteX22" fmla="*/ 717578 w 4088147"/>
              <a:gd name="connsiteY22" fmla="*/ 1357248 h 1841101"/>
              <a:gd name="connsiteX23" fmla="*/ 811889 w 4088147"/>
              <a:gd name="connsiteY23" fmla="*/ 1357248 h 1841101"/>
              <a:gd name="connsiteX24" fmla="*/ 811889 w 4088147"/>
              <a:gd name="connsiteY24" fmla="*/ 1426956 h 1841101"/>
              <a:gd name="connsiteX25" fmla="*/ 906199 w 4088147"/>
              <a:gd name="connsiteY25" fmla="*/ 1426956 h 1841101"/>
              <a:gd name="connsiteX26" fmla="*/ 906199 w 4088147"/>
              <a:gd name="connsiteY26" fmla="*/ 1488462 h 1841101"/>
              <a:gd name="connsiteX27" fmla="*/ 996409 w 4088147"/>
              <a:gd name="connsiteY27" fmla="*/ 1488462 h 1841101"/>
              <a:gd name="connsiteX28" fmla="*/ 996409 w 4088147"/>
              <a:gd name="connsiteY28" fmla="*/ 1529467 h 1841101"/>
              <a:gd name="connsiteX29" fmla="*/ 1082518 w 4088147"/>
              <a:gd name="connsiteY29" fmla="*/ 1529467 h 1841101"/>
              <a:gd name="connsiteX30" fmla="*/ 1082518 w 4088147"/>
              <a:gd name="connsiteY30" fmla="*/ 1607375 h 1841101"/>
              <a:gd name="connsiteX31" fmla="*/ 1357248 w 4088147"/>
              <a:gd name="connsiteY31" fmla="*/ 1607375 h 1841101"/>
              <a:gd name="connsiteX32" fmla="*/ 1357248 w 4088147"/>
              <a:gd name="connsiteY32" fmla="*/ 1668882 h 1841101"/>
              <a:gd name="connsiteX33" fmla="*/ 1750891 w 4088147"/>
              <a:gd name="connsiteY33" fmla="*/ 1668882 h 1841101"/>
              <a:gd name="connsiteX34" fmla="*/ 1750891 w 4088147"/>
              <a:gd name="connsiteY34" fmla="*/ 1718087 h 1841101"/>
              <a:gd name="connsiteX35" fmla="*/ 2234744 w 4088147"/>
              <a:gd name="connsiteY35" fmla="*/ 1718087 h 1841101"/>
              <a:gd name="connsiteX36" fmla="*/ 2234744 w 4088147"/>
              <a:gd name="connsiteY36" fmla="*/ 1759092 h 1841101"/>
              <a:gd name="connsiteX37" fmla="*/ 2669392 w 4088147"/>
              <a:gd name="connsiteY37" fmla="*/ 1759092 h 1841101"/>
              <a:gd name="connsiteX38" fmla="*/ 2669392 w 4088147"/>
              <a:gd name="connsiteY38" fmla="*/ 1759092 h 1841101"/>
              <a:gd name="connsiteX39" fmla="*/ 3325464 w 4088147"/>
              <a:gd name="connsiteY39" fmla="*/ 1759092 h 1841101"/>
              <a:gd name="connsiteX40" fmla="*/ 3325464 w 4088147"/>
              <a:gd name="connsiteY40" fmla="*/ 1808297 h 1841101"/>
              <a:gd name="connsiteX41" fmla="*/ 3993837 w 4088147"/>
              <a:gd name="connsiteY41" fmla="*/ 1808297 h 1841101"/>
              <a:gd name="connsiteX42" fmla="*/ 3993837 w 4088147"/>
              <a:gd name="connsiteY42" fmla="*/ 1841101 h 1841101"/>
              <a:gd name="connsiteX43" fmla="*/ 4088147 w 4088147"/>
              <a:gd name="connsiteY43" fmla="*/ 1841101 h 1841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088147" h="1841101">
                <a:moveTo>
                  <a:pt x="0" y="0"/>
                </a:moveTo>
                <a:lnTo>
                  <a:pt x="69708" y="0"/>
                </a:lnTo>
                <a:lnTo>
                  <a:pt x="69708" y="114812"/>
                </a:lnTo>
                <a:lnTo>
                  <a:pt x="123013" y="114812"/>
                </a:lnTo>
                <a:lnTo>
                  <a:pt x="123013" y="344437"/>
                </a:lnTo>
                <a:lnTo>
                  <a:pt x="176319" y="344437"/>
                </a:lnTo>
                <a:lnTo>
                  <a:pt x="176319" y="492053"/>
                </a:lnTo>
                <a:lnTo>
                  <a:pt x="237826" y="492053"/>
                </a:lnTo>
                <a:lnTo>
                  <a:pt x="237826" y="647870"/>
                </a:lnTo>
                <a:lnTo>
                  <a:pt x="274730" y="647870"/>
                </a:lnTo>
                <a:lnTo>
                  <a:pt x="274730" y="787286"/>
                </a:lnTo>
                <a:lnTo>
                  <a:pt x="332136" y="787286"/>
                </a:lnTo>
                <a:lnTo>
                  <a:pt x="332136" y="852893"/>
                </a:lnTo>
                <a:lnTo>
                  <a:pt x="389543" y="852893"/>
                </a:lnTo>
                <a:lnTo>
                  <a:pt x="389543" y="963605"/>
                </a:lnTo>
                <a:lnTo>
                  <a:pt x="430547" y="963605"/>
                </a:lnTo>
                <a:lnTo>
                  <a:pt x="430547" y="1115321"/>
                </a:lnTo>
                <a:lnTo>
                  <a:pt x="524857" y="1115321"/>
                </a:lnTo>
                <a:lnTo>
                  <a:pt x="524857" y="1172728"/>
                </a:lnTo>
                <a:lnTo>
                  <a:pt x="635570" y="1172728"/>
                </a:lnTo>
                <a:lnTo>
                  <a:pt x="635570" y="1275239"/>
                </a:lnTo>
                <a:lnTo>
                  <a:pt x="717578" y="1275239"/>
                </a:lnTo>
                <a:lnTo>
                  <a:pt x="717578" y="1357248"/>
                </a:lnTo>
                <a:lnTo>
                  <a:pt x="811889" y="1357248"/>
                </a:lnTo>
                <a:lnTo>
                  <a:pt x="811889" y="1426956"/>
                </a:lnTo>
                <a:lnTo>
                  <a:pt x="906199" y="1426956"/>
                </a:lnTo>
                <a:lnTo>
                  <a:pt x="906199" y="1488462"/>
                </a:lnTo>
                <a:lnTo>
                  <a:pt x="996409" y="1488462"/>
                </a:lnTo>
                <a:lnTo>
                  <a:pt x="996409" y="1529467"/>
                </a:lnTo>
                <a:lnTo>
                  <a:pt x="1082518" y="1529467"/>
                </a:lnTo>
                <a:lnTo>
                  <a:pt x="1082518" y="1607375"/>
                </a:lnTo>
                <a:lnTo>
                  <a:pt x="1357248" y="1607375"/>
                </a:lnTo>
                <a:lnTo>
                  <a:pt x="1357248" y="1668882"/>
                </a:lnTo>
                <a:lnTo>
                  <a:pt x="1750891" y="1668882"/>
                </a:lnTo>
                <a:lnTo>
                  <a:pt x="1750891" y="1718087"/>
                </a:lnTo>
                <a:lnTo>
                  <a:pt x="2234744" y="1718087"/>
                </a:lnTo>
                <a:lnTo>
                  <a:pt x="2234744" y="1759092"/>
                </a:lnTo>
                <a:lnTo>
                  <a:pt x="2669392" y="1759092"/>
                </a:lnTo>
                <a:lnTo>
                  <a:pt x="2669392" y="1759092"/>
                </a:lnTo>
                <a:lnTo>
                  <a:pt x="3325464" y="1759092"/>
                </a:lnTo>
                <a:lnTo>
                  <a:pt x="3325464" y="1808297"/>
                </a:lnTo>
                <a:lnTo>
                  <a:pt x="3993837" y="1808297"/>
                </a:lnTo>
                <a:lnTo>
                  <a:pt x="3993837" y="1841101"/>
                </a:lnTo>
                <a:lnTo>
                  <a:pt x="4088147" y="1841101"/>
                </a:lnTo>
              </a:path>
            </a:pathLst>
          </a:custGeom>
          <a:noFill/>
          <a:ln w="28575">
            <a:solidFill>
              <a:schemeClr val="accent1"/>
            </a:solidFill>
            <a:miter lim="800000"/>
            <a:headEnd/>
            <a:tailEnd/>
          </a:ln>
        </p:spPr>
        <p:txBody>
          <a:bodyPr rtlCol="0" anchor="ctr"/>
          <a:lstStyle/>
          <a:p>
            <a:pPr algn="ctr"/>
            <a:endParaRPr lang="en-US" dirty="0"/>
          </a:p>
        </p:txBody>
      </p:sp>
      <p:sp>
        <p:nvSpPr>
          <p:cNvPr id="52" name="Freeform 51">
            <a:extLst>
              <a:ext uri="{FF2B5EF4-FFF2-40B4-BE49-F238E27FC236}">
                <a16:creationId xmlns:a16="http://schemas.microsoft.com/office/drawing/2014/main" id="{6BCBAFFE-E509-924C-97C6-2C973DC1CA86}"/>
              </a:ext>
            </a:extLst>
          </p:cNvPr>
          <p:cNvSpPr/>
          <p:nvPr/>
        </p:nvSpPr>
        <p:spPr bwMode="auto">
          <a:xfrm>
            <a:off x="7155106" y="1791896"/>
            <a:ext cx="4096348" cy="2189639"/>
          </a:xfrm>
          <a:custGeom>
            <a:avLst/>
            <a:gdLst>
              <a:gd name="connsiteX0" fmla="*/ 0 w 4096348"/>
              <a:gd name="connsiteY0" fmla="*/ 0 h 2189639"/>
              <a:gd name="connsiteX1" fmla="*/ 36904 w 4096348"/>
              <a:gd name="connsiteY1" fmla="*/ 36904 h 2189639"/>
              <a:gd name="connsiteX2" fmla="*/ 61507 w 4096348"/>
              <a:gd name="connsiteY2" fmla="*/ 12301 h 2189639"/>
              <a:gd name="connsiteX3" fmla="*/ 61507 w 4096348"/>
              <a:gd name="connsiteY3" fmla="*/ 311634 h 2189639"/>
              <a:gd name="connsiteX4" fmla="*/ 110713 w 4096348"/>
              <a:gd name="connsiteY4" fmla="*/ 311634 h 2189639"/>
              <a:gd name="connsiteX5" fmla="*/ 110713 w 4096348"/>
              <a:gd name="connsiteY5" fmla="*/ 475652 h 2189639"/>
              <a:gd name="connsiteX6" fmla="*/ 159918 w 4096348"/>
              <a:gd name="connsiteY6" fmla="*/ 475652 h 2189639"/>
              <a:gd name="connsiteX7" fmla="*/ 159918 w 4096348"/>
              <a:gd name="connsiteY7" fmla="*/ 1008710 h 2189639"/>
              <a:gd name="connsiteX8" fmla="*/ 200922 w 4096348"/>
              <a:gd name="connsiteY8" fmla="*/ 1008710 h 2189639"/>
              <a:gd name="connsiteX9" fmla="*/ 200922 w 4096348"/>
              <a:gd name="connsiteY9" fmla="*/ 1308043 h 2189639"/>
              <a:gd name="connsiteX10" fmla="*/ 254228 w 4096348"/>
              <a:gd name="connsiteY10" fmla="*/ 1308043 h 2189639"/>
              <a:gd name="connsiteX11" fmla="*/ 254228 w 4096348"/>
              <a:gd name="connsiteY11" fmla="*/ 1513065 h 2189639"/>
              <a:gd name="connsiteX12" fmla="*/ 295233 w 4096348"/>
              <a:gd name="connsiteY12" fmla="*/ 1513065 h 2189639"/>
              <a:gd name="connsiteX13" fmla="*/ 295233 w 4096348"/>
              <a:gd name="connsiteY13" fmla="*/ 1672983 h 2189639"/>
              <a:gd name="connsiteX14" fmla="*/ 356739 w 4096348"/>
              <a:gd name="connsiteY14" fmla="*/ 1672983 h 2189639"/>
              <a:gd name="connsiteX15" fmla="*/ 356739 w 4096348"/>
              <a:gd name="connsiteY15" fmla="*/ 1759092 h 2189639"/>
              <a:gd name="connsiteX16" fmla="*/ 414146 w 4096348"/>
              <a:gd name="connsiteY16" fmla="*/ 1759092 h 2189639"/>
              <a:gd name="connsiteX17" fmla="*/ 414146 w 4096348"/>
              <a:gd name="connsiteY17" fmla="*/ 1837001 h 2189639"/>
              <a:gd name="connsiteX18" fmla="*/ 496155 w 4096348"/>
              <a:gd name="connsiteY18" fmla="*/ 1837001 h 2189639"/>
              <a:gd name="connsiteX19" fmla="*/ 496155 w 4096348"/>
              <a:gd name="connsiteY19" fmla="*/ 1878005 h 2189639"/>
              <a:gd name="connsiteX20" fmla="*/ 569963 w 4096348"/>
              <a:gd name="connsiteY20" fmla="*/ 1878005 h 2189639"/>
              <a:gd name="connsiteX21" fmla="*/ 569963 w 4096348"/>
              <a:gd name="connsiteY21" fmla="*/ 1919010 h 2189639"/>
              <a:gd name="connsiteX22" fmla="*/ 799588 w 4096348"/>
              <a:gd name="connsiteY22" fmla="*/ 1919010 h 2189639"/>
              <a:gd name="connsiteX23" fmla="*/ 799588 w 4096348"/>
              <a:gd name="connsiteY23" fmla="*/ 1964115 h 2189639"/>
              <a:gd name="connsiteX24" fmla="*/ 889798 w 4096348"/>
              <a:gd name="connsiteY24" fmla="*/ 1964115 h 2189639"/>
              <a:gd name="connsiteX25" fmla="*/ 889798 w 4096348"/>
              <a:gd name="connsiteY25" fmla="*/ 2009220 h 2189639"/>
              <a:gd name="connsiteX26" fmla="*/ 1336747 w 4096348"/>
              <a:gd name="connsiteY26" fmla="*/ 2009220 h 2189639"/>
              <a:gd name="connsiteX27" fmla="*/ 1336747 w 4096348"/>
              <a:gd name="connsiteY27" fmla="*/ 2009220 h 2189639"/>
              <a:gd name="connsiteX28" fmla="*/ 1824700 w 4096348"/>
              <a:gd name="connsiteY28" fmla="*/ 2009220 h 2189639"/>
              <a:gd name="connsiteX29" fmla="*/ 1824700 w 4096348"/>
              <a:gd name="connsiteY29" fmla="*/ 2062526 h 2189639"/>
              <a:gd name="connsiteX30" fmla="*/ 2001019 w 4096348"/>
              <a:gd name="connsiteY30" fmla="*/ 2062526 h 2189639"/>
              <a:gd name="connsiteX31" fmla="*/ 2001019 w 4096348"/>
              <a:gd name="connsiteY31" fmla="*/ 2062526 h 2189639"/>
              <a:gd name="connsiteX32" fmla="*/ 2001019 w 4096348"/>
              <a:gd name="connsiteY32" fmla="*/ 2062526 h 2189639"/>
              <a:gd name="connsiteX33" fmla="*/ 2165037 w 4096348"/>
              <a:gd name="connsiteY33" fmla="*/ 2062526 h 2189639"/>
              <a:gd name="connsiteX34" fmla="*/ 2165037 w 4096348"/>
              <a:gd name="connsiteY34" fmla="*/ 2111731 h 2189639"/>
              <a:gd name="connsiteX35" fmla="*/ 2853913 w 4096348"/>
              <a:gd name="connsiteY35" fmla="*/ 2111731 h 2189639"/>
              <a:gd name="connsiteX36" fmla="*/ 2853913 w 4096348"/>
              <a:gd name="connsiteY36" fmla="*/ 2111731 h 2189639"/>
              <a:gd name="connsiteX37" fmla="*/ 2853913 w 4096348"/>
              <a:gd name="connsiteY37" fmla="*/ 2156836 h 2189639"/>
              <a:gd name="connsiteX38" fmla="*/ 3432076 w 4096348"/>
              <a:gd name="connsiteY38" fmla="*/ 2156836 h 2189639"/>
              <a:gd name="connsiteX39" fmla="*/ 3432076 w 4096348"/>
              <a:gd name="connsiteY39" fmla="*/ 2189639 h 2189639"/>
              <a:gd name="connsiteX40" fmla="*/ 4096348 w 4096348"/>
              <a:gd name="connsiteY40" fmla="*/ 2189639 h 2189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096348" h="2189639">
                <a:moveTo>
                  <a:pt x="0" y="0"/>
                </a:moveTo>
                <a:lnTo>
                  <a:pt x="36904" y="36904"/>
                </a:lnTo>
                <a:lnTo>
                  <a:pt x="61507" y="12301"/>
                </a:lnTo>
                <a:lnTo>
                  <a:pt x="61507" y="311634"/>
                </a:lnTo>
                <a:lnTo>
                  <a:pt x="110713" y="311634"/>
                </a:lnTo>
                <a:lnTo>
                  <a:pt x="110713" y="475652"/>
                </a:lnTo>
                <a:lnTo>
                  <a:pt x="159918" y="475652"/>
                </a:lnTo>
                <a:lnTo>
                  <a:pt x="159918" y="1008710"/>
                </a:lnTo>
                <a:lnTo>
                  <a:pt x="200922" y="1008710"/>
                </a:lnTo>
                <a:lnTo>
                  <a:pt x="200922" y="1308043"/>
                </a:lnTo>
                <a:lnTo>
                  <a:pt x="254228" y="1308043"/>
                </a:lnTo>
                <a:lnTo>
                  <a:pt x="254228" y="1513065"/>
                </a:lnTo>
                <a:lnTo>
                  <a:pt x="295233" y="1513065"/>
                </a:lnTo>
                <a:lnTo>
                  <a:pt x="295233" y="1672983"/>
                </a:lnTo>
                <a:lnTo>
                  <a:pt x="356739" y="1672983"/>
                </a:lnTo>
                <a:lnTo>
                  <a:pt x="356739" y="1759092"/>
                </a:lnTo>
                <a:lnTo>
                  <a:pt x="414146" y="1759092"/>
                </a:lnTo>
                <a:lnTo>
                  <a:pt x="414146" y="1837001"/>
                </a:lnTo>
                <a:lnTo>
                  <a:pt x="496155" y="1837001"/>
                </a:lnTo>
                <a:lnTo>
                  <a:pt x="496155" y="1878005"/>
                </a:lnTo>
                <a:lnTo>
                  <a:pt x="569963" y="1878005"/>
                </a:lnTo>
                <a:lnTo>
                  <a:pt x="569963" y="1919010"/>
                </a:lnTo>
                <a:lnTo>
                  <a:pt x="799588" y="1919010"/>
                </a:lnTo>
                <a:lnTo>
                  <a:pt x="799588" y="1964115"/>
                </a:lnTo>
                <a:lnTo>
                  <a:pt x="889798" y="1964115"/>
                </a:lnTo>
                <a:lnTo>
                  <a:pt x="889798" y="2009220"/>
                </a:lnTo>
                <a:lnTo>
                  <a:pt x="1336747" y="2009220"/>
                </a:lnTo>
                <a:lnTo>
                  <a:pt x="1336747" y="2009220"/>
                </a:lnTo>
                <a:lnTo>
                  <a:pt x="1824700" y="2009220"/>
                </a:lnTo>
                <a:lnTo>
                  <a:pt x="1824700" y="2062526"/>
                </a:lnTo>
                <a:lnTo>
                  <a:pt x="2001019" y="2062526"/>
                </a:lnTo>
                <a:lnTo>
                  <a:pt x="2001019" y="2062526"/>
                </a:lnTo>
                <a:lnTo>
                  <a:pt x="2001019" y="2062526"/>
                </a:lnTo>
                <a:lnTo>
                  <a:pt x="2165037" y="2062526"/>
                </a:lnTo>
                <a:lnTo>
                  <a:pt x="2165037" y="2111731"/>
                </a:lnTo>
                <a:lnTo>
                  <a:pt x="2853913" y="2111731"/>
                </a:lnTo>
                <a:lnTo>
                  <a:pt x="2853913" y="2111731"/>
                </a:lnTo>
                <a:lnTo>
                  <a:pt x="2853913" y="2156836"/>
                </a:lnTo>
                <a:lnTo>
                  <a:pt x="3432076" y="2156836"/>
                </a:lnTo>
                <a:lnTo>
                  <a:pt x="3432076" y="2189639"/>
                </a:lnTo>
                <a:lnTo>
                  <a:pt x="4096348" y="2189639"/>
                </a:lnTo>
              </a:path>
            </a:pathLst>
          </a:custGeom>
          <a:noFill/>
          <a:ln w="28575">
            <a:solidFill>
              <a:schemeClr val="accent3"/>
            </a:solidFill>
            <a:miter lim="800000"/>
            <a:headEnd/>
            <a:tailEnd/>
          </a:ln>
        </p:spPr>
        <p:txBody>
          <a:bodyPr rtlCol="0" anchor="ctr"/>
          <a:lstStyle/>
          <a:p>
            <a:pPr algn="ctr"/>
            <a:endParaRPr lang="en-US" dirty="0"/>
          </a:p>
        </p:txBody>
      </p:sp>
      <p:sp>
        <p:nvSpPr>
          <p:cNvPr id="53" name="Freeform 52">
            <a:extLst>
              <a:ext uri="{FF2B5EF4-FFF2-40B4-BE49-F238E27FC236}">
                <a16:creationId xmlns:a16="http://schemas.microsoft.com/office/drawing/2014/main" id="{FD273A7C-6221-AE43-9B10-3FECA48E5F02}"/>
              </a:ext>
            </a:extLst>
          </p:cNvPr>
          <p:cNvSpPr/>
          <p:nvPr/>
        </p:nvSpPr>
        <p:spPr bwMode="auto">
          <a:xfrm>
            <a:off x="7159207" y="1791896"/>
            <a:ext cx="803688" cy="2296251"/>
          </a:xfrm>
          <a:custGeom>
            <a:avLst/>
            <a:gdLst>
              <a:gd name="connsiteX0" fmla="*/ 0 w 803688"/>
              <a:gd name="connsiteY0" fmla="*/ 0 h 2296251"/>
              <a:gd name="connsiteX1" fmla="*/ 36904 w 803688"/>
              <a:gd name="connsiteY1" fmla="*/ 0 h 2296251"/>
              <a:gd name="connsiteX2" fmla="*/ 36904 w 803688"/>
              <a:gd name="connsiteY2" fmla="*/ 721679 h 2296251"/>
              <a:gd name="connsiteX3" fmla="*/ 69708 w 803688"/>
              <a:gd name="connsiteY3" fmla="*/ 721679 h 2296251"/>
              <a:gd name="connsiteX4" fmla="*/ 69708 w 803688"/>
              <a:gd name="connsiteY4" fmla="*/ 1299842 h 2296251"/>
              <a:gd name="connsiteX5" fmla="*/ 98411 w 803688"/>
              <a:gd name="connsiteY5" fmla="*/ 1299842 h 2296251"/>
              <a:gd name="connsiteX6" fmla="*/ 98411 w 803688"/>
              <a:gd name="connsiteY6" fmla="*/ 1775494 h 2296251"/>
              <a:gd name="connsiteX7" fmla="*/ 135315 w 803688"/>
              <a:gd name="connsiteY7" fmla="*/ 1775494 h 2296251"/>
              <a:gd name="connsiteX8" fmla="*/ 135315 w 803688"/>
              <a:gd name="connsiteY8" fmla="*/ 1943613 h 2296251"/>
              <a:gd name="connsiteX9" fmla="*/ 172219 w 803688"/>
              <a:gd name="connsiteY9" fmla="*/ 1943613 h 2296251"/>
              <a:gd name="connsiteX10" fmla="*/ 172219 w 803688"/>
              <a:gd name="connsiteY10" fmla="*/ 2005119 h 2296251"/>
              <a:gd name="connsiteX11" fmla="*/ 200922 w 803688"/>
              <a:gd name="connsiteY11" fmla="*/ 2005119 h 2296251"/>
              <a:gd name="connsiteX12" fmla="*/ 200922 w 803688"/>
              <a:gd name="connsiteY12" fmla="*/ 2062526 h 2296251"/>
              <a:gd name="connsiteX13" fmla="*/ 254228 w 803688"/>
              <a:gd name="connsiteY13" fmla="*/ 2062526 h 2296251"/>
              <a:gd name="connsiteX14" fmla="*/ 254228 w 803688"/>
              <a:gd name="connsiteY14" fmla="*/ 2115831 h 2296251"/>
              <a:gd name="connsiteX15" fmla="*/ 254228 w 803688"/>
              <a:gd name="connsiteY15" fmla="*/ 2115831 h 2296251"/>
              <a:gd name="connsiteX16" fmla="*/ 307534 w 803688"/>
              <a:gd name="connsiteY16" fmla="*/ 2115831 h 2296251"/>
              <a:gd name="connsiteX17" fmla="*/ 307534 w 803688"/>
              <a:gd name="connsiteY17" fmla="*/ 2197840 h 2296251"/>
              <a:gd name="connsiteX18" fmla="*/ 377241 w 803688"/>
              <a:gd name="connsiteY18" fmla="*/ 2197840 h 2296251"/>
              <a:gd name="connsiteX19" fmla="*/ 377241 w 803688"/>
              <a:gd name="connsiteY19" fmla="*/ 2242945 h 2296251"/>
              <a:gd name="connsiteX20" fmla="*/ 803688 w 803688"/>
              <a:gd name="connsiteY20" fmla="*/ 2242945 h 2296251"/>
              <a:gd name="connsiteX21" fmla="*/ 803688 w 803688"/>
              <a:gd name="connsiteY21" fmla="*/ 2296251 h 2296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03688" h="2296251">
                <a:moveTo>
                  <a:pt x="0" y="0"/>
                </a:moveTo>
                <a:lnTo>
                  <a:pt x="36904" y="0"/>
                </a:lnTo>
                <a:lnTo>
                  <a:pt x="36904" y="721679"/>
                </a:lnTo>
                <a:lnTo>
                  <a:pt x="69708" y="721679"/>
                </a:lnTo>
                <a:lnTo>
                  <a:pt x="69708" y="1299842"/>
                </a:lnTo>
                <a:lnTo>
                  <a:pt x="98411" y="1299842"/>
                </a:lnTo>
                <a:lnTo>
                  <a:pt x="98411" y="1775494"/>
                </a:lnTo>
                <a:lnTo>
                  <a:pt x="135315" y="1775494"/>
                </a:lnTo>
                <a:lnTo>
                  <a:pt x="135315" y="1943613"/>
                </a:lnTo>
                <a:lnTo>
                  <a:pt x="172219" y="1943613"/>
                </a:lnTo>
                <a:lnTo>
                  <a:pt x="172219" y="2005119"/>
                </a:lnTo>
                <a:lnTo>
                  <a:pt x="200922" y="2005119"/>
                </a:lnTo>
                <a:lnTo>
                  <a:pt x="200922" y="2062526"/>
                </a:lnTo>
                <a:lnTo>
                  <a:pt x="254228" y="2062526"/>
                </a:lnTo>
                <a:lnTo>
                  <a:pt x="254228" y="2115831"/>
                </a:lnTo>
                <a:lnTo>
                  <a:pt x="254228" y="2115831"/>
                </a:lnTo>
                <a:lnTo>
                  <a:pt x="307534" y="2115831"/>
                </a:lnTo>
                <a:lnTo>
                  <a:pt x="307534" y="2197840"/>
                </a:lnTo>
                <a:lnTo>
                  <a:pt x="377241" y="2197840"/>
                </a:lnTo>
                <a:lnTo>
                  <a:pt x="377241" y="2242945"/>
                </a:lnTo>
                <a:lnTo>
                  <a:pt x="803688" y="2242945"/>
                </a:lnTo>
                <a:lnTo>
                  <a:pt x="803688" y="2296251"/>
                </a:lnTo>
              </a:path>
            </a:pathLst>
          </a:custGeom>
          <a:noFill/>
          <a:ln w="28575">
            <a:solidFill>
              <a:schemeClr val="accent6"/>
            </a:solidFill>
            <a:miter lim="800000"/>
            <a:headEnd/>
            <a:tailEnd/>
          </a:ln>
        </p:spPr>
        <p:txBody>
          <a:bodyPr rtlCol="0" anchor="ctr"/>
          <a:lstStyle/>
          <a:p>
            <a:pPr algn="ctr"/>
            <a:endParaRPr lang="en-US" dirty="0"/>
          </a:p>
        </p:txBody>
      </p:sp>
      <p:sp>
        <p:nvSpPr>
          <p:cNvPr id="9" name="Freeform 8">
            <a:extLst>
              <a:ext uri="{FF2B5EF4-FFF2-40B4-BE49-F238E27FC236}">
                <a16:creationId xmlns:a16="http://schemas.microsoft.com/office/drawing/2014/main" id="{1FB0A522-E439-EB44-A2AF-81868AB5232C}"/>
              </a:ext>
            </a:extLst>
          </p:cNvPr>
          <p:cNvSpPr/>
          <p:nvPr/>
        </p:nvSpPr>
        <p:spPr bwMode="auto">
          <a:xfrm>
            <a:off x="7167407" y="1787796"/>
            <a:ext cx="4166055" cy="2312652"/>
          </a:xfrm>
          <a:custGeom>
            <a:avLst/>
            <a:gdLst>
              <a:gd name="connsiteX0" fmla="*/ 0 w 4321872"/>
              <a:gd name="connsiteY0" fmla="*/ 0 h 2337255"/>
              <a:gd name="connsiteX1" fmla="*/ 0 w 4321872"/>
              <a:gd name="connsiteY1" fmla="*/ 2337255 h 2337255"/>
              <a:gd name="connsiteX2" fmla="*/ 36904 w 4321872"/>
              <a:gd name="connsiteY2" fmla="*/ 2337255 h 2337255"/>
              <a:gd name="connsiteX3" fmla="*/ 4321872 w 4321872"/>
              <a:gd name="connsiteY3" fmla="*/ 2337255 h 2337255"/>
            </a:gdLst>
            <a:ahLst/>
            <a:cxnLst>
              <a:cxn ang="0">
                <a:pos x="connsiteX0" y="connsiteY0"/>
              </a:cxn>
              <a:cxn ang="0">
                <a:pos x="connsiteX1" y="connsiteY1"/>
              </a:cxn>
              <a:cxn ang="0">
                <a:pos x="connsiteX2" y="connsiteY2"/>
              </a:cxn>
              <a:cxn ang="0">
                <a:pos x="connsiteX3" y="connsiteY3"/>
              </a:cxn>
            </a:cxnLst>
            <a:rect l="l" t="t" r="r" b="b"/>
            <a:pathLst>
              <a:path w="4321872" h="2337255">
                <a:moveTo>
                  <a:pt x="0" y="0"/>
                </a:moveTo>
                <a:lnTo>
                  <a:pt x="0" y="2337255"/>
                </a:lnTo>
                <a:lnTo>
                  <a:pt x="36904" y="2337255"/>
                </a:lnTo>
                <a:lnTo>
                  <a:pt x="4321872" y="2337255"/>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693259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1E183-AA84-4E63-9BB1-B6B0D7F0C6A6}"/>
              </a:ext>
            </a:extLst>
          </p:cNvPr>
          <p:cNvSpPr>
            <a:spLocks noGrp="1"/>
          </p:cNvSpPr>
          <p:nvPr>
            <p:ph type="title"/>
          </p:nvPr>
        </p:nvSpPr>
        <p:spPr/>
        <p:txBody>
          <a:bodyPr/>
          <a:lstStyle/>
          <a:p>
            <a:r>
              <a:rPr lang="en-US" sz="3200" dirty="0"/>
              <a:t>International Retrospective Study in Patients With </a:t>
            </a:r>
            <a:br>
              <a:rPr lang="en-US" sz="3200" dirty="0"/>
            </a:br>
            <a:r>
              <a:rPr lang="en-US" sz="3200" dirty="0"/>
              <a:t>Aggressive B-Cell Lymphoma: HD-MTX for CNS Prophylaxis </a:t>
            </a:r>
          </a:p>
        </p:txBody>
      </p:sp>
      <p:sp>
        <p:nvSpPr>
          <p:cNvPr id="3" name="Content Placeholder 2">
            <a:extLst>
              <a:ext uri="{FF2B5EF4-FFF2-40B4-BE49-F238E27FC236}">
                <a16:creationId xmlns:a16="http://schemas.microsoft.com/office/drawing/2014/main" id="{F8932B3E-03A4-41FF-93B5-5B1B3F0DDD22}"/>
              </a:ext>
            </a:extLst>
          </p:cNvPr>
          <p:cNvSpPr>
            <a:spLocks noGrp="1"/>
          </p:cNvSpPr>
          <p:nvPr>
            <p:ph sz="half" idx="1"/>
          </p:nvPr>
        </p:nvSpPr>
        <p:spPr>
          <a:ln>
            <a:noFill/>
          </a:ln>
        </p:spPr>
        <p:txBody>
          <a:bodyPr/>
          <a:lstStyle/>
          <a:p>
            <a:r>
              <a:rPr lang="en-AU" sz="2000" dirty="0">
                <a:cs typeface="Calibri" panose="020F0502020204030204" pitchFamily="34" charset="0"/>
              </a:rPr>
              <a:t>Consecutively diagnosed patients from 2000-2020 (N = 2300)</a:t>
            </a:r>
          </a:p>
          <a:p>
            <a:r>
              <a:rPr lang="en-GB" sz="2000" dirty="0">
                <a:cs typeface="Calibri" panose="020F0502020204030204" pitchFamily="34" charset="0"/>
              </a:rPr>
              <a:t>Aim: to detect reduction in CNS relapse rate from 10% to 5%, </a:t>
            </a:r>
            <a:r>
              <a:rPr lang="el-GR" sz="2000" dirty="0">
                <a:cs typeface="Calibri" panose="020F0502020204030204" pitchFamily="34" charset="0"/>
              </a:rPr>
              <a:t>α</a:t>
            </a:r>
            <a:r>
              <a:rPr lang="en-US" sz="2000" dirty="0">
                <a:cs typeface="Calibri" panose="020F0502020204030204" pitchFamily="34" charset="0"/>
              </a:rPr>
              <a:t> at </a:t>
            </a:r>
            <a:r>
              <a:rPr lang="en-AU" sz="2000" dirty="0">
                <a:cs typeface="Calibri" panose="020F0502020204030204" pitchFamily="34" charset="0"/>
              </a:rPr>
              <a:t>.05 </a:t>
            </a:r>
          </a:p>
          <a:p>
            <a:pPr marL="0" indent="0">
              <a:buNone/>
            </a:pPr>
            <a:r>
              <a:rPr lang="en-AU" sz="1800" dirty="0">
                <a:cs typeface="Calibri" panose="020F0502020204030204" pitchFamily="34" charset="0"/>
                <a:sym typeface="Wingdings" panose="05000000000000000000" pitchFamily="2" charset="2"/>
              </a:rPr>
              <a:t>       1300 patients (650 </a:t>
            </a:r>
            <a:r>
              <a:rPr lang="en-AU" sz="1800" dirty="0">
                <a:solidFill>
                  <a:schemeClr val="accent3"/>
                </a:solidFill>
                <a:cs typeface="Calibri" panose="020F0502020204030204" pitchFamily="34" charset="0"/>
                <a:sym typeface="Wingdings" panose="05000000000000000000" pitchFamily="2" charset="2"/>
              </a:rPr>
              <a:t>no HD-MTX</a:t>
            </a:r>
            <a:r>
              <a:rPr lang="en-AU" sz="1800" dirty="0">
                <a:cs typeface="Calibri" panose="020F0502020204030204" pitchFamily="34" charset="0"/>
                <a:sym typeface="Wingdings" panose="05000000000000000000" pitchFamily="2" charset="2"/>
              </a:rPr>
              <a:t>; 650 </a:t>
            </a:r>
            <a:r>
              <a:rPr lang="en-AU" sz="1800" dirty="0">
                <a:solidFill>
                  <a:schemeClr val="accent1"/>
                </a:solidFill>
                <a:cs typeface="Calibri" panose="020F0502020204030204" pitchFamily="34" charset="0"/>
                <a:sym typeface="Wingdings" panose="05000000000000000000" pitchFamily="2" charset="2"/>
              </a:rPr>
              <a:t>HD-MTX</a:t>
            </a:r>
            <a:r>
              <a:rPr lang="en-AU" sz="1800" dirty="0">
                <a:cs typeface="Calibri" panose="020F0502020204030204" pitchFamily="34" charset="0"/>
                <a:sym typeface="Wingdings" panose="05000000000000000000" pitchFamily="2" charset="2"/>
              </a:rPr>
              <a:t>)</a:t>
            </a:r>
          </a:p>
          <a:p>
            <a:endParaRPr lang="en-US" dirty="0"/>
          </a:p>
        </p:txBody>
      </p:sp>
      <p:sp>
        <p:nvSpPr>
          <p:cNvPr id="8" name="Content Placeholder 7">
            <a:extLst>
              <a:ext uri="{FF2B5EF4-FFF2-40B4-BE49-F238E27FC236}">
                <a16:creationId xmlns:a16="http://schemas.microsoft.com/office/drawing/2014/main" id="{1B25A01B-5466-4F02-9E1C-3BD9EC1B20F7}"/>
              </a:ext>
            </a:extLst>
          </p:cNvPr>
          <p:cNvSpPr>
            <a:spLocks noGrp="1"/>
          </p:cNvSpPr>
          <p:nvPr>
            <p:ph sz="half" idx="2"/>
          </p:nvPr>
        </p:nvSpPr>
        <p:spPr/>
        <p:txBody>
          <a:bodyPr/>
          <a:lstStyle/>
          <a:p>
            <a:pPr marL="347663" indent="-339725">
              <a:buNone/>
            </a:pPr>
            <a:r>
              <a:rPr lang="en-AU" sz="2000" b="1" dirty="0">
                <a:cs typeface="Calibri" panose="020F0502020204030204" pitchFamily="34" charset="0"/>
                <a:sym typeface="Wingdings" panose="05000000000000000000" pitchFamily="2" charset="2"/>
              </a:rPr>
              <a:t>Inclusion Criteria</a:t>
            </a:r>
          </a:p>
          <a:p>
            <a:pPr marL="347663" indent="-339725"/>
            <a:r>
              <a:rPr lang="en-AU" sz="2000" dirty="0">
                <a:cs typeface="Calibri" panose="020F0502020204030204" pitchFamily="34" charset="0"/>
                <a:sym typeface="Wingdings" panose="05000000000000000000" pitchFamily="2" charset="2"/>
              </a:rPr>
              <a:t>Aged 18-80 </a:t>
            </a:r>
            <a:r>
              <a:rPr lang="en-AU" sz="2000" dirty="0" err="1">
                <a:cs typeface="Calibri" panose="020F0502020204030204" pitchFamily="34" charset="0"/>
                <a:sym typeface="Wingdings" panose="05000000000000000000" pitchFamily="2" charset="2"/>
              </a:rPr>
              <a:t>yr</a:t>
            </a:r>
            <a:r>
              <a:rPr lang="en-AU" sz="2000" dirty="0">
                <a:cs typeface="Calibri" panose="020F0502020204030204" pitchFamily="34" charset="0"/>
                <a:sym typeface="Wingdings" panose="05000000000000000000" pitchFamily="2" charset="2"/>
              </a:rPr>
              <a:t> receiving curative intent rituximab-chemotherapy </a:t>
            </a:r>
            <a:r>
              <a:rPr lang="en-AU" sz="2000" i="1" dirty="0">
                <a:cs typeface="Calibri" panose="020F0502020204030204" pitchFamily="34" charset="0"/>
                <a:sym typeface="Wingdings" panose="05000000000000000000" pitchFamily="2" charset="2"/>
              </a:rPr>
              <a:t>and</a:t>
            </a:r>
          </a:p>
          <a:p>
            <a:pPr marL="347663" indent="-339725"/>
            <a:r>
              <a:rPr lang="en-AU" sz="2000" dirty="0">
                <a:cs typeface="Calibri" panose="020F0502020204030204" pitchFamily="34" charset="0"/>
              </a:rPr>
              <a:t>DLBCL with CNS-IPI 4-6 </a:t>
            </a:r>
            <a:r>
              <a:rPr lang="en-AU" sz="2000" i="1" dirty="0">
                <a:cs typeface="Calibri" panose="020F0502020204030204" pitchFamily="34" charset="0"/>
              </a:rPr>
              <a:t>or</a:t>
            </a:r>
          </a:p>
          <a:p>
            <a:pPr marL="347663" indent="-339725"/>
            <a:r>
              <a:rPr lang="en-AU" sz="2000" dirty="0">
                <a:cs typeface="Calibri" panose="020F0502020204030204" pitchFamily="34" charset="0"/>
              </a:rPr>
              <a:t>HGBL with rearrangements of </a:t>
            </a:r>
            <a:r>
              <a:rPr lang="en-AU" sz="2000" i="1" dirty="0">
                <a:cs typeface="Calibri" panose="020F0502020204030204" pitchFamily="34" charset="0"/>
              </a:rPr>
              <a:t>MYC</a:t>
            </a:r>
            <a:r>
              <a:rPr lang="en-AU" sz="2000" dirty="0">
                <a:cs typeface="Calibri" panose="020F0502020204030204" pitchFamily="34" charset="0"/>
              </a:rPr>
              <a:t> + </a:t>
            </a:r>
            <a:r>
              <a:rPr lang="en-AU" sz="2000" i="1" dirty="0">
                <a:cs typeface="Calibri" panose="020F0502020204030204" pitchFamily="34" charset="0"/>
              </a:rPr>
              <a:t>BCL2 </a:t>
            </a:r>
            <a:r>
              <a:rPr lang="en-AU" sz="2000" dirty="0">
                <a:cs typeface="Calibri" panose="020F0502020204030204" pitchFamily="34" charset="0"/>
              </a:rPr>
              <a:t>and/or </a:t>
            </a:r>
            <a:r>
              <a:rPr lang="en-AU" sz="2000" i="1" dirty="0">
                <a:cs typeface="Calibri" panose="020F0502020204030204" pitchFamily="34" charset="0"/>
              </a:rPr>
              <a:t>BCL6</a:t>
            </a:r>
            <a:r>
              <a:rPr lang="en-AU" sz="2000" dirty="0">
                <a:cs typeface="Calibri" panose="020F0502020204030204" pitchFamily="34" charset="0"/>
              </a:rPr>
              <a:t> </a:t>
            </a:r>
            <a:r>
              <a:rPr lang="en-AU" sz="2000" i="1" dirty="0">
                <a:cs typeface="Calibri" panose="020F0502020204030204" pitchFamily="34" charset="0"/>
              </a:rPr>
              <a:t>or</a:t>
            </a:r>
          </a:p>
          <a:p>
            <a:pPr marL="347663" indent="-339725"/>
            <a:r>
              <a:rPr lang="en-AU" sz="2000" dirty="0">
                <a:cs typeface="Calibri" panose="020F0502020204030204" pitchFamily="34" charset="0"/>
              </a:rPr>
              <a:t>Primary breast/testicular DLBCL </a:t>
            </a:r>
            <a:r>
              <a:rPr lang="en-AU" sz="2000" i="1" dirty="0">
                <a:cs typeface="Calibri" panose="020F0502020204030204" pitchFamily="34" charset="0"/>
              </a:rPr>
              <a:t>or</a:t>
            </a:r>
          </a:p>
          <a:p>
            <a:pPr marL="347663" indent="-339725"/>
            <a:r>
              <a:rPr lang="en-AU" sz="2000" dirty="0">
                <a:cs typeface="Calibri" panose="020F0502020204030204" pitchFamily="34" charset="0"/>
              </a:rPr>
              <a:t>Transformed lymphoma/HIV lymphomas</a:t>
            </a:r>
          </a:p>
          <a:p>
            <a:pPr marL="347663" indent="-339725">
              <a:buNone/>
            </a:pPr>
            <a:r>
              <a:rPr lang="en-AU" sz="2000" b="1" dirty="0">
                <a:cs typeface="Calibri" panose="020F0502020204030204" pitchFamily="34" charset="0"/>
              </a:rPr>
              <a:t>Exclusion Criteria</a:t>
            </a:r>
          </a:p>
          <a:p>
            <a:pPr marL="347663" indent="-339725"/>
            <a:r>
              <a:rPr lang="en-AU" sz="2000" dirty="0">
                <a:cs typeface="Calibri" panose="020F0502020204030204" pitchFamily="34" charset="0"/>
              </a:rPr>
              <a:t>CNS involvement at diagnosis </a:t>
            </a:r>
          </a:p>
          <a:p>
            <a:pPr marL="347663" indent="-339725"/>
            <a:r>
              <a:rPr lang="en-AU" sz="2000" dirty="0">
                <a:cs typeface="Calibri" panose="020F0502020204030204" pitchFamily="34" charset="0"/>
              </a:rPr>
              <a:t>Previously treated transformed lymphoma </a:t>
            </a:r>
          </a:p>
        </p:txBody>
      </p:sp>
      <p:grpSp>
        <p:nvGrpSpPr>
          <p:cNvPr id="4" name="Group 3">
            <a:extLst>
              <a:ext uri="{FF2B5EF4-FFF2-40B4-BE49-F238E27FC236}">
                <a16:creationId xmlns:a16="http://schemas.microsoft.com/office/drawing/2014/main" id="{FEBA9232-9674-4968-91ED-F340C1E24517}"/>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BAE7872D-7BFF-42FB-911E-53393C7F81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5">
              <a:extLst>
                <a:ext uri="{FF2B5EF4-FFF2-40B4-BE49-F238E27FC236}">
                  <a16:creationId xmlns:a16="http://schemas.microsoft.com/office/drawing/2014/main" id="{153839D3-531A-4E8B-8D7B-53AB94D392E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Text Box 15">
            <a:extLst>
              <a:ext uri="{FF2B5EF4-FFF2-40B4-BE49-F238E27FC236}">
                <a16:creationId xmlns:a16="http://schemas.microsoft.com/office/drawing/2014/main" id="{AEA80F82-A934-4335-BFAA-AA22799FA911}"/>
              </a:ext>
            </a:extLst>
          </p:cNvPr>
          <p:cNvSpPr txBox="1">
            <a:spLocks noChangeArrowheads="1"/>
          </p:cNvSpPr>
          <p:nvPr/>
        </p:nvSpPr>
        <p:spPr bwMode="auto">
          <a:xfrm>
            <a:off x="412751" y="6411775"/>
            <a:ext cx="8474395"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Lewis. ASH 2021. Abstr 181.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100080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rgbClr val="000000"/>
    </a:dk1>
    <a:lt1>
      <a:srgbClr val="FFFFFF"/>
    </a:lt1>
    <a:dk2>
      <a:srgbClr val="0066CC"/>
    </a:dk2>
    <a:lt2>
      <a:srgbClr val="123361"/>
    </a:lt2>
    <a:accent1>
      <a:srgbClr val="009964"/>
    </a:accent1>
    <a:accent2>
      <a:srgbClr val="E7F0F9"/>
    </a:accent2>
    <a:accent3>
      <a:srgbClr val="D2E9E2"/>
    </a:accent3>
    <a:accent4>
      <a:srgbClr val="128A53"/>
    </a:accent4>
    <a:accent5>
      <a:srgbClr val="784687"/>
    </a:accent5>
    <a:accent6>
      <a:srgbClr val="1070B5"/>
    </a:accent6>
    <a:hlink>
      <a:srgbClr val="464646"/>
    </a:hlink>
    <a:folHlink>
      <a:srgbClr val="46464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56M7VY3CDVN5-1779434674-7</_dlc_DocId>
    <_dlc_DocIdUrl xmlns="d54cbe69-32bd-412a-b004-9152f949605e">
      <Url>https://intranet.clinicaloptions.com/mews/oncology/ONC_2022_DLBCL_DM_(PRP4902)/Presentation_Slides/_layouts/15/DocIdRedir.aspx?ID=56M7VY3CDVN5-1779434674-7</Url>
      <Description>56M7VY3CDVN5-1779434674-7</Description>
    </_dlc_DocIdUrl>
    <Document_x0020_Category xmlns="5685736e-b1d2-4361-bdc8-f02c7be26e65">Downloadable Slides from Live</Document_x0020_Category>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9643F7F6ED4CA5439A3CE9B5FDBAB7A3" ma:contentTypeVersion="1" ma:contentTypeDescription="Create a new document." ma:contentTypeScope="" ma:versionID="ccf8942f0f2b86dc794d5c4e8142e991">
  <xsd:schema xmlns:xsd="http://www.w3.org/2001/XMLSchema" xmlns:xs="http://www.w3.org/2001/XMLSchema" xmlns:p="http://schemas.microsoft.com/office/2006/metadata/properties" xmlns:ns2="d54cbe69-32bd-412a-b004-9152f949605e" xmlns:ns3="5685736e-b1d2-4361-bdc8-f02c7be26e65" targetNamespace="http://schemas.microsoft.com/office/2006/metadata/properties" ma:root="true" ma:fieldsID="f6d5038a2140469e002b5ead53675b09" ns2:_="" ns3:_="">
    <xsd:import namespace="d54cbe69-32bd-412a-b004-9152f949605e"/>
    <xsd:import namespace="5685736e-b1d2-4361-bdc8-f02c7be26e6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685736e-b1d2-4361-bdc8-f02c7be26e6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www.w3.org/XML/1998/namespace"/>
    <ds:schemaRef ds:uri="http://schemas.openxmlformats.org/package/2006/metadata/core-properties"/>
    <ds:schemaRef ds:uri="http://purl.org/dc/terms/"/>
    <ds:schemaRef ds:uri="5685736e-b1d2-4361-bdc8-f02c7be26e65"/>
    <ds:schemaRef ds:uri="d54cbe69-32bd-412a-b004-9152f949605e"/>
    <ds:schemaRef ds:uri="http://purl.org/dc/elements/1.1/"/>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4FFB07D1-5319-41DF-A0FA-0F0D9763A6E4}">
  <ds:schemaRefs>
    <ds:schemaRef ds:uri="http://schemas.microsoft.com/sharepoint/events"/>
  </ds:schemaRefs>
</ds:datastoreItem>
</file>

<file path=customXml/itemProps4.xml><?xml version="1.0" encoding="utf-8"?>
<ds:datastoreItem xmlns:ds="http://schemas.openxmlformats.org/officeDocument/2006/customXml" ds:itemID="{C6E2AFCB-916B-45C2-8B1A-24A29042EB3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5685736e-b1d2-4361-bdc8-f02c7be26e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13101</TotalTime>
  <Words>10401</Words>
  <Application>Microsoft Office PowerPoint</Application>
  <PresentationFormat>Widescreen</PresentationFormat>
  <Paragraphs>3365</Paragraphs>
  <Slides>51</Slides>
  <Notes>49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acumin-pro</vt:lpstr>
      <vt:lpstr>Arial</vt:lpstr>
      <vt:lpstr>Calibri</vt:lpstr>
      <vt:lpstr>ff-quadraat-web-pro</vt:lpstr>
      <vt:lpstr>Lucida Grande</vt:lpstr>
      <vt:lpstr>Roboto</vt:lpstr>
      <vt:lpstr>Times</vt:lpstr>
      <vt:lpstr>Times New Roman</vt:lpstr>
      <vt:lpstr>Univers 47 CondensedLight</vt:lpstr>
      <vt:lpstr>Wingdings</vt:lpstr>
      <vt:lpstr>2017_HTAA_Diabetes</vt:lpstr>
      <vt:lpstr>Community Care Team Workshops: New Frontline Strategies Challenge Longtime Standards in DLBCL</vt:lpstr>
      <vt:lpstr>About These Slides</vt:lpstr>
      <vt:lpstr>Program Chairs</vt:lpstr>
      <vt:lpstr>Faculty Disclosures</vt:lpstr>
      <vt:lpstr>Agenda</vt:lpstr>
      <vt:lpstr>Overview of DLBCL and Current Treatment Landscape </vt:lpstr>
      <vt:lpstr>DLBCL Background</vt:lpstr>
      <vt:lpstr>DLBCL: Clinical Features at Diagnosis</vt:lpstr>
      <vt:lpstr>Cell of Origin in DLBCL NOS</vt:lpstr>
      <vt:lpstr>Molecular Diagnosis of Large B-Cell Lymphoma</vt:lpstr>
      <vt:lpstr>International Prognostic Index</vt:lpstr>
      <vt:lpstr>Revised International Prognostic Index</vt:lpstr>
      <vt:lpstr>Lymphomas: “Double Hits” and “Double Expressers”</vt:lpstr>
      <vt:lpstr>Initial Management of Limited-Stage DLBCL</vt:lpstr>
      <vt:lpstr>Historical Standards</vt:lpstr>
      <vt:lpstr>LYSA/GOELAMS Study of R-CHOP in Early-Stage DLBCL </vt:lpstr>
      <vt:lpstr>Phase III FLYER: 4 vs 6 Cycles of R-CHOP in Aggressive  B-Cell Lymphoma With a Favorable Prognosis</vt:lpstr>
      <vt:lpstr>SWOG S1001: PET-Adapted Therapy for Early-Stage DLBCL </vt:lpstr>
      <vt:lpstr>Guideline- and Expert-Recommended  Treatment Options for Limited-Stage DLBCL</vt:lpstr>
      <vt:lpstr>Initial Management of Advanced-Stage DLBCL</vt:lpstr>
      <vt:lpstr>Addition of Rituximab to CHOP in Previously  Untreated DLBCL Improves PFS and OS</vt:lpstr>
      <vt:lpstr>Polatuzumab Vedotin in DLBCL: Background</vt:lpstr>
      <vt:lpstr>POLARIX: Polatuzumab + R-CHP vs R-CHOP in  Previously Untreated DLBCL</vt:lpstr>
      <vt:lpstr>POLARIX: Baseline Characteristics</vt:lpstr>
      <vt:lpstr>POLARIX: Polatuzumab Vedotin + R-CHP vs R-CHOP PFS (Primary Endpoint)  </vt:lpstr>
      <vt:lpstr>POLARIX: Polatuzumab Vedotin + R-CHP vs R-CHOP Safety</vt:lpstr>
      <vt:lpstr>POLARIX: Polatuzumab Vedotin + R-CHP vs R-CHOP  PFS Subset Analysis and OS</vt:lpstr>
      <vt:lpstr>Primary Mediastinal Large B-Cell Lymphoma</vt:lpstr>
      <vt:lpstr>Studies of Rituximab + Chemotherapy in  Double-Hit Lymphoma: Survival</vt:lpstr>
      <vt:lpstr>SEER Analysis of Patients Aged &gt;80 Yr With DLBCL</vt:lpstr>
      <vt:lpstr>Attenuated Immunochemotherapy in  Patients With DLBCL Aged &gt;80 Yr (R-miniCHOP)</vt:lpstr>
      <vt:lpstr>NHL-B2 trial: Impact of Prephase on Treatment-Related Deaths With Q2W or Q3W CHOP ± Etoposide </vt:lpstr>
      <vt:lpstr>Other Regimens for Older/Frail Patients and  Patients With Decreased Cardiac Function</vt:lpstr>
      <vt:lpstr>Predicting Risk of CNS Recurrence in DLBCL </vt:lpstr>
      <vt:lpstr>CNS-IPI: Identify Patients at High Risk for CNS Relapse</vt:lpstr>
      <vt:lpstr>Integrating Cell of Origin Into CNS-IPI:  A More Powerful Predictor</vt:lpstr>
      <vt:lpstr>Multicenter Retrospective Analysis of  High-Dose MTX for CNS prophylaxis </vt:lpstr>
      <vt:lpstr> Future Directions and Ongoing Trials in Frontline DLBCL</vt:lpstr>
      <vt:lpstr>Select Key Strategies Under Investigation in Frontline DLBCL</vt:lpstr>
      <vt:lpstr>Conclusions: Frontline Management of DLBCL </vt:lpstr>
      <vt:lpstr>Go Online for More CCO  Coverage of DLBCL!</vt:lpstr>
      <vt:lpstr>Supplementary Appendix</vt:lpstr>
      <vt:lpstr>Integrated Genomic Analyses Identify Subgroups Within and Distinct From Cell of Origin</vt:lpstr>
      <vt:lpstr>Integrated Genomic Analyses Identify Subgroups Within and Distinct From Cell of Origin (continued)</vt:lpstr>
      <vt:lpstr>NCCN-IPI: An Enhanced IPI Score</vt:lpstr>
      <vt:lpstr>Simplified Geriatric Assessment Can Be Useful to  Predict Outcomes in Older Patients With DLBCL</vt:lpstr>
      <vt:lpstr>LNH 09‐1B Trial: R-CHOP Treatment Adapted to  PET Response vs Standard Treatment</vt:lpstr>
      <vt:lpstr>Outcomes of Older Patients With DLBCL Receiving  R-CHOP: Subset Analysis of UK NCRI R-CHOP14v21</vt:lpstr>
      <vt:lpstr>R-miniCHOP vs R-miniCHOP + Lenalidomide in  Patients With DLBCL and Aged ≥80 Yr</vt:lpstr>
      <vt:lpstr>Is There a Role for CNS Prophylaxis?</vt:lpstr>
      <vt:lpstr>International Retrospective Study in Patients With  Aggressive B-Cell Lymphoma: HD-MTX for CNS Prophylaxis </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Care Team Workshops: New Frontline Strategies Challenge Longtime Standards in DLBCL</dc:title>
  <dc:subject/>
  <dc:creator>Preferred User</dc:creator>
  <cp:keywords/>
  <dc:description/>
  <cp:lastModifiedBy>vwenzel@clinicaloptions.com</cp:lastModifiedBy>
  <cp:revision>978</cp:revision>
  <cp:lastPrinted>2016-09-26T20:21:49Z</cp:lastPrinted>
  <dcterms:created xsi:type="dcterms:W3CDTF">2005-05-27T15:08:01Z</dcterms:created>
  <dcterms:modified xsi:type="dcterms:W3CDTF">2022-06-21T16:16:27Z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e2c44883-e1a0-46ef-9432-e7e2386200cd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0x0101009643F7F6ED4CA5439A3CE9B5FDBAB7A3</vt:lpwstr>
  </property>
</Properties>
</file>