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1" r:id="rId6"/>
  </p:sldMasterIdLst>
  <p:notesMasterIdLst>
    <p:notesMasterId r:id="rId22"/>
  </p:notesMasterIdLst>
  <p:sldIdLst>
    <p:sldId id="321" r:id="rId7"/>
    <p:sldId id="308" r:id="rId8"/>
    <p:sldId id="2141411932" r:id="rId9"/>
    <p:sldId id="296" r:id="rId10"/>
    <p:sldId id="1747256719" r:id="rId11"/>
    <p:sldId id="2135714520" r:id="rId12"/>
    <p:sldId id="547" r:id="rId13"/>
    <p:sldId id="2135714528" r:id="rId14"/>
    <p:sldId id="1747256739" r:id="rId15"/>
    <p:sldId id="2135714514" r:id="rId16"/>
    <p:sldId id="533" r:id="rId17"/>
    <p:sldId id="534" r:id="rId18"/>
    <p:sldId id="2135714521" r:id="rId19"/>
    <p:sldId id="2141411930" r:id="rId20"/>
    <p:sldId id="31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54" userDrawn="1">
          <p15:clr>
            <a:srgbClr val="A4A3A4"/>
          </p15:clr>
        </p15:guide>
        <p15:guide id="2" pos="326" userDrawn="1">
          <p15:clr>
            <a:srgbClr val="A4A3A4"/>
          </p15:clr>
        </p15:guide>
        <p15:guide id="3" pos="7405" userDrawn="1">
          <p15:clr>
            <a:srgbClr val="A4A3A4"/>
          </p15:clr>
        </p15:guide>
        <p15:guide id="4" pos="7224" userDrawn="1">
          <p15:clr>
            <a:srgbClr val="A4A3A4"/>
          </p15:clr>
        </p15:guide>
        <p15:guide id="5" pos="3840" userDrawn="1">
          <p15:clr>
            <a:srgbClr val="A4A3A4"/>
          </p15:clr>
        </p15:guide>
        <p15:guide id="6" orient="horz" pos="147" userDrawn="1">
          <p15:clr>
            <a:srgbClr val="A4A3A4"/>
          </p15:clr>
        </p15:guide>
        <p15:guide id="7" orient="horz" pos="262" userDrawn="1">
          <p15:clr>
            <a:srgbClr val="A4A3A4"/>
          </p15:clr>
        </p15:guide>
        <p15:guide id="8" orient="horz" pos="4147" userDrawn="1">
          <p15:clr>
            <a:srgbClr val="A4A3A4"/>
          </p15:clr>
        </p15:guide>
        <p15:guide id="9" orient="horz" pos="3891" userDrawn="1">
          <p15:clr>
            <a:srgbClr val="A4A3A4"/>
          </p15:clr>
        </p15:guide>
        <p15:guide id="10" orient="horz" pos="4032" userDrawn="1">
          <p15:clr>
            <a:srgbClr val="A4A3A4"/>
          </p15:clr>
        </p15:guide>
        <p15:guide id="11" orient="horz" pos="101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C" lastIdx="2" clrIdx="6">
    <p:extLst>
      <p:ext uri="{19B8F6BF-5375-455C-9EA6-DF929625EA0E}">
        <p15:presenceInfo xmlns:p15="http://schemas.microsoft.com/office/powerpoint/2012/main" userId="ef8730672ba86646" providerId="Windows Live"/>
      </p:ext>
    </p:extLst>
  </p:cmAuthor>
  <p:cmAuthor id="1" name="Megan Capel" initials="MC" lastIdx="2" clrIdx="0"/>
  <p:cmAuthor id="8" name="Dussadee Royal" initials="DR" lastIdx="1" clrIdx="7">
    <p:extLst>
      <p:ext uri="{19B8F6BF-5375-455C-9EA6-DF929625EA0E}">
        <p15:presenceInfo xmlns:p15="http://schemas.microsoft.com/office/powerpoint/2012/main" userId="S::droyal@clinicaloptions.com::51beead8-6fa0-4b98-aeba-37044af35e17" providerId="AD"/>
      </p:ext>
    </p:extLst>
  </p:cmAuthor>
  <p:cmAuthor id="2" name="Andrew Bowser" initials="AB" lastIdx="1" clrIdx="1"/>
  <p:cmAuthor id="9" name="aboecler@clinicaloptions.com" initials="a" lastIdx="3" clrIdx="8">
    <p:extLst>
      <p:ext uri="{19B8F6BF-5375-455C-9EA6-DF929625EA0E}">
        <p15:presenceInfo xmlns:p15="http://schemas.microsoft.com/office/powerpoint/2012/main" userId="aboecler@clinicaloptions.com" providerId="None"/>
      </p:ext>
    </p:extLst>
  </p:cmAuthor>
  <p:cmAuthor id="3" name="CLINICALOPTIONS\mbecker" initials="C" lastIdx="80" clrIdx="2">
    <p:extLst>
      <p:ext uri="{19B8F6BF-5375-455C-9EA6-DF929625EA0E}">
        <p15:presenceInfo xmlns:p15="http://schemas.microsoft.com/office/powerpoint/2012/main" userId="CLINICALOPTIONS\mbecker" providerId="None"/>
      </p:ext>
    </p:extLst>
  </p:cmAuthor>
  <p:cmAuthor id="4" name="CLINICALOPTIONS\tquill" initials="C" lastIdx="27" clrIdx="3">
    <p:extLst>
      <p:ext uri="{19B8F6BF-5375-455C-9EA6-DF929625EA0E}">
        <p15:presenceInfo xmlns:p15="http://schemas.microsoft.com/office/powerpoint/2012/main" userId="CLINICALOPTIONS\tquill" providerId="None"/>
      </p:ext>
    </p:extLst>
  </p:cmAuthor>
  <p:cmAuthor id="5" name="Gordon Kelley" initials="GK" lastIdx="43" clrIdx="4">
    <p:extLst>
      <p:ext uri="{19B8F6BF-5375-455C-9EA6-DF929625EA0E}">
        <p15:presenceInfo xmlns:p15="http://schemas.microsoft.com/office/powerpoint/2012/main" userId="S::gkelley@clinicaloptions.com::7e3d11cf-7436-4611-80d7-51121a63678e" providerId="AD"/>
      </p:ext>
    </p:extLst>
  </p:cmAuthor>
  <p:cmAuthor id="6" name="Marie Becker" initials="MB" lastIdx="1" clrIdx="5">
    <p:extLst>
      <p:ext uri="{19B8F6BF-5375-455C-9EA6-DF929625EA0E}">
        <p15:presenceInfo xmlns:p15="http://schemas.microsoft.com/office/powerpoint/2012/main" userId="S::mbecker@clinicaloptions.com::a16991b8-7bb5-4da5-98af-c360d036dd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5AF8C-9E20-4C1E-83FB-1D5B02DA053E}" v="1" dt="2021-09-10T20:20:36.9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89307" autoAdjust="0"/>
  </p:normalViewPr>
  <p:slideViewPr>
    <p:cSldViewPr snapToGrid="0">
      <p:cViewPr varScale="1">
        <p:scale>
          <a:sx n="102" d="100"/>
          <a:sy n="102" d="100"/>
        </p:scale>
        <p:origin x="1146" y="96"/>
      </p:cViewPr>
      <p:guideLst>
        <p:guide pos="454"/>
        <p:guide pos="326"/>
        <p:guide pos="7405"/>
        <p:guide pos="7224"/>
        <p:guide pos="3840"/>
        <p:guide orient="horz" pos="147"/>
        <p:guide orient="horz" pos="262"/>
        <p:guide orient="horz" pos="4147"/>
        <p:guide orient="horz" pos="3891"/>
        <p:guide orient="horz" pos="4032"/>
        <p:guide orient="horz" pos="1011"/>
      </p:guideLst>
    </p:cSldViewPr>
  </p:slideViewPr>
  <p:notesTextViewPr>
    <p:cViewPr>
      <p:scale>
        <a:sx n="1" d="1"/>
        <a:sy n="1" d="1"/>
      </p:scale>
      <p:origin x="0" y="0"/>
    </p:cViewPr>
  </p:notesTextViewPr>
  <p:sorterViewPr>
    <p:cViewPr varScale="1">
      <p:scale>
        <a:sx n="1" d="1"/>
        <a:sy n="1" d="1"/>
      </p:scale>
      <p:origin x="0" y="-139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F4BC8-711B-4CC2-815A-4845D184F12D}" type="datetimeFigureOut">
              <a:rPr lang="en-US" smtClean="0"/>
              <a:t>9/10/2021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1475D1-4441-4047-82C3-ABBECA9740AB}" type="slidenum">
              <a:rPr lang="en-US" smtClean="0"/>
              <a:t>‹#›</a:t>
            </a:fld>
            <a:endParaRPr lang="en-US" dirty="0"/>
          </a:p>
        </p:txBody>
      </p:sp>
    </p:spTree>
    <p:extLst>
      <p:ext uri="{BB962C8B-B14F-4D97-AF65-F5344CB8AC3E}">
        <p14:creationId xmlns:p14="http://schemas.microsoft.com/office/powerpoint/2010/main" val="3430095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31475D1-4441-4047-82C3-ABBECA9740AB}" type="slidenum">
              <a:rPr lang="en-US" smtClean="0"/>
              <a:t>1</a:t>
            </a:fld>
            <a:endParaRPr lang="en-US" dirty="0"/>
          </a:p>
        </p:txBody>
      </p:sp>
    </p:spTree>
    <p:extLst>
      <p:ext uri="{BB962C8B-B14F-4D97-AF65-F5344CB8AC3E}">
        <p14:creationId xmlns:p14="http://schemas.microsoft.com/office/powerpoint/2010/main" val="4213378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746899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01B979-5B84-4D9B-A91A-407644BBD9BF}" type="slidenum">
              <a:rPr lang="en-US" smtClean="0"/>
              <a:t>5</a:t>
            </a:fld>
            <a:endParaRPr lang="en-US" dirty="0"/>
          </a:p>
        </p:txBody>
      </p:sp>
    </p:spTree>
    <p:extLst>
      <p:ext uri="{BB962C8B-B14F-4D97-AF65-F5344CB8AC3E}">
        <p14:creationId xmlns:p14="http://schemas.microsoft.com/office/powerpoint/2010/main" val="4033101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American Joint Committee on Cancer; ECOG PS, Eastern Cooperative Oncology Group performance status; EFS, event-free survival; Nivo, nivolumab; ORR, objective response rate; OS, overall survival; pCR, pathologic complete response; Rela, relatlimab; RECIST, Response Evaluation Criteria in Solid Tumors; RFS, recurrence-free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69853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NE, not estimable; pCR, pathologic complete response; PD, progressive disease; pNR, pathologic nonresponse; pPR, partial pathologic response; PR, partial response; RECIST, Response Evaluation Criteria in Solid Tumors; SD, stable disease.</a:t>
            </a:r>
            <a:endParaRPr lang="en-US"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16521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a:extLst>
              <a:ext uri="{FF2B5EF4-FFF2-40B4-BE49-F238E27FC236}">
                <a16:creationId xmlns:a16="http://schemas.microsoft.com/office/drawing/2014/main" id="{CFE255C7-5112-40DF-919B-ACD5906F2B42}"/>
              </a:ext>
            </a:extLst>
          </p:cNvPr>
          <p:cNvSpPr>
            <a:spLocks noGrp="1" noRot="1" noChangeAspect="1" noTextEdit="1"/>
          </p:cNvSpPr>
          <p:nvPr>
            <p:ph type="sldImg"/>
          </p:nvPr>
        </p:nvSpPr>
        <p:spPr>
          <a:ln/>
        </p:spPr>
      </p:sp>
      <p:sp>
        <p:nvSpPr>
          <p:cNvPr id="231427" name="Notes Placeholder 2">
            <a:extLst>
              <a:ext uri="{FF2B5EF4-FFF2-40B4-BE49-F238E27FC236}">
                <a16:creationId xmlns:a16="http://schemas.microsoft.com/office/drawing/2014/main" id="{D675D6C4-3277-45E1-814C-AB1127A042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HD-IFN, high-dose interferon; ITT, intention-to-treat; OS, overall survival; RFS, relapse-free survival.</a:t>
            </a:r>
          </a:p>
        </p:txBody>
      </p:sp>
      <p:sp>
        <p:nvSpPr>
          <p:cNvPr id="231428" name="Slide Number Placeholder 3">
            <a:extLst>
              <a:ext uri="{FF2B5EF4-FFF2-40B4-BE49-F238E27FC236}">
                <a16:creationId xmlns:a16="http://schemas.microsoft.com/office/drawing/2014/main" id="{8613D3ED-E488-4D7F-8EF3-A5ABCCD1F49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463">
              <a:spcBef>
                <a:spcPct val="30000"/>
              </a:spcBef>
              <a:defRPr sz="1200">
                <a:solidFill>
                  <a:schemeClr val="tx1"/>
                </a:solidFill>
                <a:latin typeface="Times New Roman" panose="02020603050405020304" pitchFamily="18" charset="0"/>
              </a:defRPr>
            </a:lvl1pPr>
            <a:lvl2pPr marL="742950" indent="-285750" defTabSz="906463">
              <a:spcBef>
                <a:spcPct val="30000"/>
              </a:spcBef>
              <a:defRPr sz="1200">
                <a:solidFill>
                  <a:schemeClr val="tx1"/>
                </a:solidFill>
                <a:latin typeface="Times New Roman" panose="02020603050405020304" pitchFamily="18" charset="0"/>
              </a:defRPr>
            </a:lvl2pPr>
            <a:lvl3pPr marL="1143000" indent="-228600" defTabSz="906463">
              <a:spcBef>
                <a:spcPct val="30000"/>
              </a:spcBef>
              <a:defRPr sz="1200">
                <a:solidFill>
                  <a:schemeClr val="tx1"/>
                </a:solidFill>
                <a:latin typeface="Times New Roman" panose="02020603050405020304" pitchFamily="18" charset="0"/>
              </a:defRPr>
            </a:lvl3pPr>
            <a:lvl4pPr marL="1600200" indent="-228600" defTabSz="906463">
              <a:spcBef>
                <a:spcPct val="30000"/>
              </a:spcBef>
              <a:defRPr sz="1200">
                <a:solidFill>
                  <a:schemeClr val="tx1"/>
                </a:solidFill>
                <a:latin typeface="Times New Roman" panose="02020603050405020304" pitchFamily="18" charset="0"/>
              </a:defRPr>
            </a:lvl4pPr>
            <a:lvl5pPr marL="2057400" indent="-228600" defTabSz="906463">
              <a:spcBef>
                <a:spcPct val="30000"/>
              </a:spcBef>
              <a:defRPr sz="1200">
                <a:solidFill>
                  <a:schemeClr val="tx1"/>
                </a:solidFill>
                <a:latin typeface="Times New Roman" panose="02020603050405020304" pitchFamily="18" charset="0"/>
              </a:defRPr>
            </a:lvl5pPr>
            <a:lvl6pPr marL="2514600" indent="-228600" defTabSz="906463"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06463"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06463"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06463"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06463" rtl="0" eaLnBrk="1" fontAlgn="base" latinLnBrk="0" hangingPunct="1">
              <a:lnSpc>
                <a:spcPct val="100000"/>
              </a:lnSpc>
              <a:spcBef>
                <a:spcPct val="0"/>
              </a:spcBef>
              <a:spcAft>
                <a:spcPct val="0"/>
              </a:spcAft>
              <a:buClrTx/>
              <a:buSzTx/>
              <a:buFontTx/>
              <a:buNone/>
              <a:tabLst/>
              <a:defRPr/>
            </a:pPr>
            <a:fld id="{6CFDA281-CBE7-4D06-96D7-8A34AFF0543E}" type="slidenum">
              <a:rPr kumimoji="0" lang="en-US" altLang="en-US" sz="1200" b="0" i="0" u="none" strike="noStrike" kern="1200" cap="none" spc="0" normalizeH="0" baseline="0" noProof="0" smtClean="0">
                <a:ln>
                  <a:noFill/>
                </a:ln>
                <a:solidFill>
                  <a:srgbClr val="1F497D"/>
                </a:solidFill>
                <a:effectLst/>
                <a:uLnTx/>
                <a:uFillTx/>
                <a:latin typeface="Times New Roman" panose="02020603050405020304" pitchFamily="18" charset="0"/>
                <a:ea typeface="+mn-ea"/>
                <a:cs typeface="Calibri" panose="020F0502020204030204" pitchFamily="34" charset="0"/>
              </a:rPr>
              <a:pPr marL="0" marR="0" lvl="0" indent="0" algn="r" defTabSz="906463"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1F497D"/>
              </a:solidFill>
              <a:effectLst/>
              <a:uLnTx/>
              <a:uFillTx/>
              <a:latin typeface="Times New Roman" panose="02020603050405020304" pitchFamily="18" charset="0"/>
              <a:ea typeface="+mn-ea"/>
              <a:cs typeface="Calibri" panose="020F0502020204030204" pitchFamily="34" charset="0"/>
            </a:endParaRPr>
          </a:p>
        </p:txBody>
      </p:sp>
    </p:spTree>
    <p:extLst>
      <p:ext uri="{BB962C8B-B14F-4D97-AF65-F5344CB8AC3E}">
        <p14:creationId xmlns:p14="http://schemas.microsoft.com/office/powerpoint/2010/main" val="2094630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T-VEC, </a:t>
            </a:r>
            <a:r>
              <a:rPr lang="en-US" b="0" i="1" dirty="0">
                <a:solidFill>
                  <a:srgbClr val="4D5156"/>
                </a:solidFill>
                <a:effectLst/>
                <a:latin typeface="Roboto"/>
              </a:rPr>
              <a:t>talimogene laherparepvec.</a:t>
            </a:r>
            <a:endParaRPr lang="en-US" i="1" dirty="0"/>
          </a:p>
        </p:txBody>
      </p:sp>
      <p:sp>
        <p:nvSpPr>
          <p:cNvPr id="4" name="Slide Number Placeholder 3"/>
          <p:cNvSpPr>
            <a:spLocks noGrp="1"/>
          </p:cNvSpPr>
          <p:nvPr>
            <p:ph type="sldNum" sz="quarter" idx="10"/>
          </p:nvPr>
        </p:nvSpPr>
        <p:spPr/>
        <p:txBody>
          <a:bodyPr/>
          <a:lstStyle/>
          <a:p>
            <a:fld id="{8E01B979-5B84-4D9B-A91A-407644BBD9BF}" type="slidenum">
              <a:rPr lang="en-US" smtClean="0"/>
              <a:t>9</a:t>
            </a:fld>
            <a:endParaRPr lang="en-US" dirty="0"/>
          </a:p>
        </p:txBody>
      </p:sp>
    </p:spTree>
    <p:extLst>
      <p:ext uri="{BB962C8B-B14F-4D97-AF65-F5344CB8AC3E}">
        <p14:creationId xmlns:p14="http://schemas.microsoft.com/office/powerpoint/2010/main" val="3559558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Committee on Cancer; BICR, blinded independent central review; ECOG PS, Eastern Cooperative Oncology Group performance status; M, metastases; ORR, objective response rate; OS, overall survival; PD, progressive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75856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Nivo, nivolumab; PFS, progression-free survival; Rela, relatlimab.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178199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gen, generation; ORR, objective response rate;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738415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1475D1-4441-4047-82C3-ABBECA9740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1598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63E2287C-41C4-43B4-A3AF-BC848C3286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D278BD6-225F-C44D-B60A-C2BC6ECABC3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83300" y="3649663"/>
            <a:ext cx="6108700" cy="3213100"/>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4628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67606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95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2684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284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19534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048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1745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Calibri" panose="020F0502020204030204" pitchFamily="34" charset="0"/>
            </a:endParaRPr>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593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2330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62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8931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4638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611238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90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103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Tree>
    <p:extLst>
      <p:ext uri="{BB962C8B-B14F-4D97-AF65-F5344CB8AC3E}">
        <p14:creationId xmlns:p14="http://schemas.microsoft.com/office/powerpoint/2010/main" val="33087714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Tree>
    <p:extLst>
      <p:ext uri="{BB962C8B-B14F-4D97-AF65-F5344CB8AC3E}">
        <p14:creationId xmlns:p14="http://schemas.microsoft.com/office/powerpoint/2010/main" val="3419069397"/>
      </p:ext>
    </p:extLst>
  </p:cSld>
  <p:clrMap bg1="dk2" tx1="lt1" bg2="dk1"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hyperlink" Target="clinicaloptions.com/immuneAEtool" TargetMode="External"/><Relationship Id="rId4" Type="http://schemas.openxmlformats.org/officeDocument/2006/relationships/hyperlink" Target="https://www.clinicaloptions.com/oncology/programs/2021/melanoma-conversa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3899" cy="2057400"/>
          </a:xfrm>
        </p:spPr>
        <p:txBody>
          <a:bodyPr>
            <a:normAutofit fontScale="90000"/>
          </a:bodyPr>
          <a:lstStyle/>
          <a:p>
            <a:r>
              <a:rPr lang="en-US" i="1" dirty="0" err="1"/>
              <a:t>ExpressPoints</a:t>
            </a:r>
            <a:br>
              <a:rPr lang="en-US" i="1" dirty="0"/>
            </a:br>
            <a:r>
              <a:rPr lang="en-US" i="1" dirty="0"/>
              <a:t>Cancer Conversations</a:t>
            </a:r>
            <a:r>
              <a:rPr lang="en-US" dirty="0"/>
              <a:t>™: How New Data Are Changing Current Therapeutic Algorithms in Melanoma</a:t>
            </a:r>
            <a:endParaRPr lang="en-US" altLang="en-US" sz="4000" dirty="0"/>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19724" y="132577"/>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30329" y="6249170"/>
            <a:ext cx="429228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Supported by educational grants from Bristol-Myers Squibb and Merck Sharp &amp; Dohme Corp. </a:t>
            </a:r>
          </a:p>
        </p:txBody>
      </p:sp>
      <p:pic>
        <p:nvPicPr>
          <p:cNvPr id="9" name="Picture 4">
            <a:extLst>
              <a:ext uri="{FF2B5EF4-FFF2-40B4-BE49-F238E27FC236}">
                <a16:creationId xmlns:a16="http://schemas.microsoft.com/office/drawing/2014/main" id="{F4427C3F-BC06-465D-A318-6371125E1C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93155"/>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5" name="Content Placeholder 4">
            <a:extLst>
              <a:ext uri="{FF2B5EF4-FFF2-40B4-BE49-F238E27FC236}">
                <a16:creationId xmlns:a16="http://schemas.microsoft.com/office/drawing/2014/main" id="{F71B2580-DFAC-46F7-8597-F15DFDFB785F}"/>
              </a:ext>
            </a:extLst>
          </p:cNvPr>
          <p:cNvSpPr>
            <a:spLocks noGrp="1"/>
          </p:cNvSpPr>
          <p:nvPr>
            <p:ph sz="half" idx="1"/>
          </p:nvPr>
        </p:nvSpPr>
        <p:spPr/>
        <p:txBody>
          <a:bodyPr/>
          <a:lstStyle/>
          <a:p>
            <a:pPr marL="0" indent="0">
              <a:buNone/>
            </a:pPr>
            <a:r>
              <a:rPr kumimoji="0" lang="en-US" altLang="en-US" sz="2400" b="1" i="0" u="none" strike="noStrike" kern="0" cap="none" spc="0" normalizeH="0" baseline="0" noProof="0" dirty="0">
                <a:ln>
                  <a:noFill/>
                </a:ln>
                <a:solidFill>
                  <a:schemeClr val="bg2"/>
                </a:solidFill>
                <a:effectLst/>
                <a:uLnTx/>
                <a:uFillTx/>
                <a:latin typeface="Calibri" panose="020F0502020204030204" pitchFamily="34" charset="0"/>
                <a:ea typeface="+mn-ea"/>
                <a:cs typeface="+mn-cs"/>
              </a:rPr>
              <a:t>Program Director:</a:t>
            </a:r>
            <a:br>
              <a:rPr kumimoji="0" lang="en-US" altLang="en-US" sz="2400" b="1" i="0" u="none" strike="noStrike" kern="0" cap="none" spc="0" normalizeH="0" baseline="0" noProof="0" dirty="0">
                <a:ln>
                  <a:noFill/>
                </a:ln>
                <a:solidFill>
                  <a:schemeClr val="bg2"/>
                </a:solidFill>
                <a:effectLst/>
                <a:uLnTx/>
                <a:uFillTx/>
                <a:latin typeface="Calibri" panose="020F0502020204030204" pitchFamily="34" charset="0"/>
                <a:ea typeface="+mn-ea"/>
                <a:cs typeface="+mn-cs"/>
              </a:rPr>
            </a:b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Jeffrey S. Weber, MD, PhD</a:t>
            </a:r>
            <a:br>
              <a:rPr kumimoji="0" lang="en-US" altLang="en-US" sz="3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Deputy Director</a:t>
            </a:r>
            <a:b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Laura and Isaac Perlmutter Cancer Center</a:t>
            </a:r>
            <a:b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NYU Langone Health</a:t>
            </a:r>
            <a:b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Professor of Medicine</a:t>
            </a:r>
            <a:b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NYU Grossman School of Medicine</a:t>
            </a:r>
            <a:b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New York, New York</a:t>
            </a:r>
          </a:p>
          <a:p>
            <a:endParaRPr lang="en-US" dirty="0"/>
          </a:p>
        </p:txBody>
      </p:sp>
      <p:sp>
        <p:nvSpPr>
          <p:cNvPr id="2" name="Content Placeholder 1">
            <a:extLst>
              <a:ext uri="{FF2B5EF4-FFF2-40B4-BE49-F238E27FC236}">
                <a16:creationId xmlns:a16="http://schemas.microsoft.com/office/drawing/2014/main" id="{532FCCB3-C6FD-4A2D-8062-6C87B77A1A50}"/>
              </a:ext>
            </a:extLst>
          </p:cNvPr>
          <p:cNvSpPr>
            <a:spLocks noGrp="1"/>
          </p:cNvSpPr>
          <p:nvPr>
            <p:ph sz="half" idx="2"/>
          </p:nvPr>
        </p:nvSpPr>
        <p:spPr/>
        <p:txBody>
          <a:bodyPr/>
          <a:lstStyle/>
          <a:p>
            <a:pPr marL="0" indent="0">
              <a:buNone/>
            </a:pPr>
            <a:r>
              <a:rPr lang="en-US" altLang="en-US" sz="2400" b="1" dirty="0">
                <a:solidFill>
                  <a:srgbClr val="E1471D"/>
                </a:solidFill>
              </a:rPr>
              <a:t>Allison Betof Warner, MD, PhD</a:t>
            </a:r>
            <a:br>
              <a:rPr lang="en-US" altLang="en-US" b="1" dirty="0">
                <a:solidFill>
                  <a:schemeClr val="accent3"/>
                </a:solidFill>
              </a:rPr>
            </a:br>
            <a:r>
              <a:rPr lang="en-US" altLang="en-US" sz="2200" i="1" dirty="0"/>
              <a:t>Assistant Member</a:t>
            </a:r>
            <a:br>
              <a:rPr lang="en-US" altLang="en-US" sz="2200" i="1" dirty="0"/>
            </a:br>
            <a:r>
              <a:rPr lang="en-US" altLang="en-US" sz="2200" i="1" dirty="0"/>
              <a:t>Assistant Attending Physician</a:t>
            </a:r>
            <a:br>
              <a:rPr lang="en-US" altLang="en-US" sz="2200" i="1" dirty="0"/>
            </a:br>
            <a:r>
              <a:rPr lang="en-US" altLang="en-US" sz="2200" dirty="0"/>
              <a:t>Melanoma Service</a:t>
            </a:r>
            <a:br>
              <a:rPr lang="en-US" altLang="en-US" sz="2200" dirty="0"/>
            </a:br>
            <a:r>
              <a:rPr lang="en-US" altLang="en-US" sz="2200" dirty="0"/>
              <a:t>Division of Solid Tumor Oncology</a:t>
            </a:r>
            <a:br>
              <a:rPr lang="en-US" altLang="en-US" sz="2200" dirty="0"/>
            </a:br>
            <a:r>
              <a:rPr lang="en-US" altLang="en-US" sz="2200" dirty="0"/>
              <a:t>Department of Medicine</a:t>
            </a:r>
            <a:br>
              <a:rPr lang="en-US" altLang="en-US" sz="2200" dirty="0"/>
            </a:br>
            <a:r>
              <a:rPr lang="en-US" altLang="en-US" sz="2200" dirty="0"/>
              <a:t>Memorial Sloan Kettering Cancer Center</a:t>
            </a:r>
            <a:br>
              <a:rPr lang="en-US" altLang="en-US" sz="2200" dirty="0"/>
            </a:br>
            <a:r>
              <a:rPr lang="en-US" altLang="en-US" sz="2200" dirty="0"/>
              <a:t>New York, New York</a:t>
            </a:r>
          </a:p>
          <a:p>
            <a:pPr marL="0" indent="0">
              <a:buNone/>
            </a:pPr>
            <a:r>
              <a:rPr lang="en-US" altLang="en-US" sz="2400" b="1" dirty="0">
                <a:solidFill>
                  <a:srgbClr val="E1471D"/>
                </a:solidFill>
              </a:rPr>
              <a:t>Hussein Tawbi, MD, PhD</a:t>
            </a:r>
            <a:br>
              <a:rPr lang="en-US" altLang="en-US" b="1" dirty="0">
                <a:solidFill>
                  <a:schemeClr val="hlink"/>
                </a:solidFill>
              </a:rPr>
            </a:br>
            <a:r>
              <a:rPr lang="en-US" altLang="en-US" sz="2200" i="1" dirty="0"/>
              <a:t>Professor</a:t>
            </a:r>
            <a:br>
              <a:rPr lang="en-US" altLang="en-US" sz="2200" i="1" dirty="0"/>
            </a:br>
            <a:r>
              <a:rPr lang="en-US" altLang="en-US" sz="2200" dirty="0"/>
              <a:t>Department of Melanoma Medical Oncology</a:t>
            </a:r>
            <a:br>
              <a:rPr lang="en-US" altLang="en-US" sz="2200" dirty="0"/>
            </a:br>
            <a:r>
              <a:rPr lang="en-US" altLang="en-US" sz="2200" dirty="0"/>
              <a:t>The University of Texas MD Anderson Cancer Center</a:t>
            </a:r>
            <a:br>
              <a:rPr lang="en-US" altLang="en-US" sz="2200" dirty="0"/>
            </a:br>
            <a:r>
              <a:rPr lang="en-US" altLang="en-US" sz="2200" dirty="0"/>
              <a:t>Houston, Texas</a:t>
            </a:r>
          </a:p>
          <a:p>
            <a:pPr marL="0" indent="0">
              <a:buNone/>
            </a:pPr>
            <a:endParaRPr lang="en-US" altLang="en-US" sz="2800" dirty="0"/>
          </a:p>
          <a:p>
            <a:pPr marL="0" indent="0">
              <a:buNone/>
            </a:pPr>
            <a:endParaRPr lang="en-US" altLang="en-US" sz="2800" i="1" dirty="0"/>
          </a:p>
          <a:p>
            <a:endParaRPr lang="en-US" dirty="0"/>
          </a:p>
        </p:txBody>
      </p:sp>
    </p:spTree>
    <p:extLst>
      <p:ext uri="{BB962C8B-B14F-4D97-AF65-F5344CB8AC3E}">
        <p14:creationId xmlns:p14="http://schemas.microsoft.com/office/powerpoint/2010/main" val="1464980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6"/>
            <a:ext cx="10877529" cy="4887753"/>
          </a:xfrm>
        </p:spPr>
        <p:txBody>
          <a:bodyPr rtlCol="0">
            <a:normAutofit fontScale="85000" lnSpcReduction="20000"/>
          </a:bodyPr>
          <a:lstStyle/>
          <a:p>
            <a:pPr marL="0" indent="0">
              <a:lnSpc>
                <a:spcPct val="110000"/>
              </a:lnSpc>
              <a:buClr>
                <a:schemeClr val="accent6"/>
              </a:buClr>
              <a:buNone/>
              <a:defRPr/>
            </a:pPr>
            <a:r>
              <a:rPr lang="en-US" dirty="0"/>
              <a:t>The </a:t>
            </a:r>
            <a:r>
              <a:rPr lang="en-US" b="1" i="1" dirty="0"/>
              <a:t>faculty</a:t>
            </a:r>
            <a:r>
              <a:rPr lang="en-US" dirty="0"/>
              <a:t> reported the following financial relationships or relationships to products or devices they or their spouse/life partner have with commercial interests related to the content of this CME/CE activity:</a:t>
            </a:r>
            <a:endParaRPr lang="en-US" sz="2600" b="1" dirty="0">
              <a:solidFill>
                <a:srgbClr val="E1471D"/>
              </a:solidFill>
            </a:endParaRPr>
          </a:p>
          <a:p>
            <a:pPr marL="0" indent="0">
              <a:lnSpc>
                <a:spcPct val="110000"/>
              </a:lnSpc>
              <a:buClr>
                <a:schemeClr val="accent6"/>
              </a:buClr>
              <a:buNone/>
              <a:defRPr/>
            </a:pPr>
            <a:r>
              <a:rPr lang="en-US" sz="2600" b="1" dirty="0">
                <a:solidFill>
                  <a:srgbClr val="E1471D"/>
                </a:solidFill>
              </a:rPr>
              <a:t>Allison Betof Warner, MD, PhD, </a:t>
            </a:r>
            <a:r>
              <a:rPr lang="en-US" sz="2600" dirty="0"/>
              <a:t>has disclosed that she has received consulting fees from BluePath Solutions, Iovance, Nanobiotix, Novartis, Pfizer, and Shanghai </a:t>
            </a:r>
            <a:r>
              <a:rPr lang="en-US" sz="2600" dirty="0" err="1"/>
              <a:t>Jo’Ann</a:t>
            </a:r>
            <a:r>
              <a:rPr lang="en-US" sz="2600" dirty="0"/>
              <a:t> Medical Technology.</a:t>
            </a:r>
          </a:p>
          <a:p>
            <a:pPr marL="0" indent="0">
              <a:lnSpc>
                <a:spcPct val="110000"/>
              </a:lnSpc>
              <a:buClr>
                <a:schemeClr val="accent6"/>
              </a:buClr>
              <a:buNone/>
              <a:defRPr/>
            </a:pPr>
            <a:r>
              <a:rPr lang="en-US" sz="2600" b="1" dirty="0">
                <a:solidFill>
                  <a:srgbClr val="E1471D"/>
                </a:solidFill>
              </a:rPr>
              <a:t>Hussein Tawbi, MD, PhD, </a:t>
            </a:r>
            <a:r>
              <a:rPr lang="en-US" sz="2600" dirty="0"/>
              <a:t>has disclosed that he has received consulting fees from Bristol-Myers Squibb, Eisai, Genentech/Roche, Iovance, </a:t>
            </a:r>
            <a:r>
              <a:rPr lang="en-US" sz="2600" dirty="0" err="1"/>
              <a:t>Karyopharm</a:t>
            </a:r>
            <a:r>
              <a:rPr lang="en-US" sz="2600" dirty="0"/>
              <a:t>, Merck, </a:t>
            </a:r>
            <a:br>
              <a:rPr lang="en-US" sz="2600" dirty="0"/>
            </a:br>
            <a:r>
              <a:rPr lang="en-US" sz="2600" dirty="0"/>
              <a:t>Novartis, and Pfizer; and funds for research support (paid to his institution) from Bristol-Myers Squibb, Genentech/Roche, GlaxoSmithKline, Merck, and Novartis.</a:t>
            </a:r>
          </a:p>
          <a:p>
            <a:pPr marL="0" indent="0">
              <a:lnSpc>
                <a:spcPct val="110000"/>
              </a:lnSpc>
              <a:buClr>
                <a:schemeClr val="accent6"/>
              </a:buClr>
              <a:buNone/>
              <a:defRPr/>
            </a:pPr>
            <a:r>
              <a:rPr lang="en-US" sz="2600" b="1" dirty="0">
                <a:solidFill>
                  <a:srgbClr val="E1471D"/>
                </a:solidFill>
              </a:rPr>
              <a:t>Jeffrey S. Weber, MD, PhD, </a:t>
            </a:r>
            <a:r>
              <a:rPr lang="en-US" sz="2600" dirty="0"/>
              <a:t>has disclosed that he has received consulting fees from AstraZeneca, Bristol-Myers Squibb, Genentech, GlaxoSmithKline, Merck, Moderna, Novartis, and Pfizer.</a:t>
            </a: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Treatment Algorithm: Adjuvant Therapy</a:t>
            </a:r>
          </a:p>
        </p:txBody>
      </p:sp>
      <p:sp>
        <p:nvSpPr>
          <p:cNvPr id="5" name="Freeform: Shape 4">
            <a:extLst>
              <a:ext uri="{FF2B5EF4-FFF2-40B4-BE49-F238E27FC236}">
                <a16:creationId xmlns:a16="http://schemas.microsoft.com/office/drawing/2014/main" id="{32FE57FD-A464-49A2-90AF-98B03D19EC8A}"/>
              </a:ext>
            </a:extLst>
          </p:cNvPr>
          <p:cNvSpPr/>
          <p:nvPr/>
        </p:nvSpPr>
        <p:spPr>
          <a:xfrm>
            <a:off x="709796" y="1604963"/>
            <a:ext cx="2092441" cy="1046220"/>
          </a:xfrm>
          <a:custGeom>
            <a:avLst/>
            <a:gdLst>
              <a:gd name="connsiteX0" fmla="*/ 0 w 2092441"/>
              <a:gd name="connsiteY0" fmla="*/ 104622 h 1046220"/>
              <a:gd name="connsiteX1" fmla="*/ 104622 w 2092441"/>
              <a:gd name="connsiteY1" fmla="*/ 0 h 1046220"/>
              <a:gd name="connsiteX2" fmla="*/ 1987819 w 2092441"/>
              <a:gd name="connsiteY2" fmla="*/ 0 h 1046220"/>
              <a:gd name="connsiteX3" fmla="*/ 2092441 w 2092441"/>
              <a:gd name="connsiteY3" fmla="*/ 104622 h 1046220"/>
              <a:gd name="connsiteX4" fmla="*/ 2092441 w 2092441"/>
              <a:gd name="connsiteY4" fmla="*/ 941598 h 1046220"/>
              <a:gd name="connsiteX5" fmla="*/ 1987819 w 2092441"/>
              <a:gd name="connsiteY5" fmla="*/ 1046220 h 1046220"/>
              <a:gd name="connsiteX6" fmla="*/ 104622 w 2092441"/>
              <a:gd name="connsiteY6" fmla="*/ 1046220 h 1046220"/>
              <a:gd name="connsiteX7" fmla="*/ 0 w 2092441"/>
              <a:gd name="connsiteY7" fmla="*/ 941598 h 1046220"/>
              <a:gd name="connsiteX8" fmla="*/ 0 w 2092441"/>
              <a:gd name="connsiteY8" fmla="*/ 104622 h 104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441" h="1046220">
                <a:moveTo>
                  <a:pt x="0" y="104622"/>
                </a:moveTo>
                <a:cubicBezTo>
                  <a:pt x="0" y="46841"/>
                  <a:pt x="46841" y="0"/>
                  <a:pt x="104622" y="0"/>
                </a:cubicBezTo>
                <a:lnTo>
                  <a:pt x="1987819" y="0"/>
                </a:lnTo>
                <a:cubicBezTo>
                  <a:pt x="2045600" y="0"/>
                  <a:pt x="2092441" y="46841"/>
                  <a:pt x="2092441" y="104622"/>
                </a:cubicBezTo>
                <a:lnTo>
                  <a:pt x="2092441" y="941598"/>
                </a:lnTo>
                <a:cubicBezTo>
                  <a:pt x="2092441" y="999379"/>
                  <a:pt x="2045600" y="1046220"/>
                  <a:pt x="1987819" y="1046220"/>
                </a:cubicBezTo>
                <a:lnTo>
                  <a:pt x="104622" y="1046220"/>
                </a:lnTo>
                <a:cubicBezTo>
                  <a:pt x="46841" y="1046220"/>
                  <a:pt x="0" y="999379"/>
                  <a:pt x="0" y="941598"/>
                </a:cubicBezTo>
                <a:lnTo>
                  <a:pt x="0" y="10462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458" tIns="59853" rIns="74458" bIns="59853" numCol="1" spcCol="1270" anchor="ctr" anchorCtr="0">
            <a:noAutofit/>
          </a:bodyPr>
          <a:lstStyle/>
          <a:p>
            <a:pPr marL="0" lvl="0" indent="0" algn="ctr" defTabSz="1022350">
              <a:lnSpc>
                <a:spcPct val="90000"/>
              </a:lnSpc>
              <a:spcBef>
                <a:spcPct val="0"/>
              </a:spcBef>
              <a:spcAft>
                <a:spcPct val="35000"/>
              </a:spcAft>
              <a:buNone/>
            </a:pPr>
            <a:r>
              <a:rPr lang="en-US" sz="2300" i="1" kern="1200" dirty="0">
                <a:latin typeface="Calibri" panose="020F0502020204030204" pitchFamily="34" charset="0"/>
                <a:cs typeface="Calibri" panose="020F0502020204030204" pitchFamily="34" charset="0"/>
              </a:rPr>
              <a:t>BRAF</a:t>
            </a:r>
            <a:r>
              <a:rPr lang="en-US" sz="2300" kern="1200" dirty="0">
                <a:latin typeface="Calibri" panose="020F0502020204030204" pitchFamily="34" charset="0"/>
                <a:cs typeface="Calibri" panose="020F0502020204030204" pitchFamily="34" charset="0"/>
              </a:rPr>
              <a:t> wild-type</a:t>
            </a:r>
          </a:p>
        </p:txBody>
      </p:sp>
      <p:sp>
        <p:nvSpPr>
          <p:cNvPr id="10" name="Freeform: Shape 9">
            <a:extLst>
              <a:ext uri="{FF2B5EF4-FFF2-40B4-BE49-F238E27FC236}">
                <a16:creationId xmlns:a16="http://schemas.microsoft.com/office/drawing/2014/main" id="{30B3491F-5BF9-4FDD-B59D-12E0167B45D9}"/>
              </a:ext>
            </a:extLst>
          </p:cNvPr>
          <p:cNvSpPr/>
          <p:nvPr/>
        </p:nvSpPr>
        <p:spPr>
          <a:xfrm>
            <a:off x="919040" y="2651184"/>
            <a:ext cx="209244" cy="693926"/>
          </a:xfrm>
          <a:custGeom>
            <a:avLst/>
            <a:gdLst/>
            <a:ahLst/>
            <a:cxnLst/>
            <a:rect l="0" t="0" r="0" b="0"/>
            <a:pathLst>
              <a:path>
                <a:moveTo>
                  <a:pt x="0" y="0"/>
                </a:moveTo>
                <a:lnTo>
                  <a:pt x="0" y="693926"/>
                </a:lnTo>
                <a:lnTo>
                  <a:pt x="209244" y="69392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Shape 10">
            <a:extLst>
              <a:ext uri="{FF2B5EF4-FFF2-40B4-BE49-F238E27FC236}">
                <a16:creationId xmlns:a16="http://schemas.microsoft.com/office/drawing/2014/main" id="{FC468F11-9D17-4AB9-9804-6E80702473BF}"/>
              </a:ext>
            </a:extLst>
          </p:cNvPr>
          <p:cNvSpPr/>
          <p:nvPr/>
        </p:nvSpPr>
        <p:spPr>
          <a:xfrm>
            <a:off x="1128284" y="2912740"/>
            <a:ext cx="1673953" cy="864743"/>
          </a:xfrm>
          <a:custGeom>
            <a:avLst/>
            <a:gdLst>
              <a:gd name="connsiteX0" fmla="*/ 0 w 1673953"/>
              <a:gd name="connsiteY0" fmla="*/ 86474 h 864743"/>
              <a:gd name="connsiteX1" fmla="*/ 86474 w 1673953"/>
              <a:gd name="connsiteY1" fmla="*/ 0 h 864743"/>
              <a:gd name="connsiteX2" fmla="*/ 1587479 w 1673953"/>
              <a:gd name="connsiteY2" fmla="*/ 0 h 864743"/>
              <a:gd name="connsiteX3" fmla="*/ 1673953 w 1673953"/>
              <a:gd name="connsiteY3" fmla="*/ 86474 h 864743"/>
              <a:gd name="connsiteX4" fmla="*/ 1673953 w 1673953"/>
              <a:gd name="connsiteY4" fmla="*/ 778269 h 864743"/>
              <a:gd name="connsiteX5" fmla="*/ 1587479 w 1673953"/>
              <a:gd name="connsiteY5" fmla="*/ 864743 h 864743"/>
              <a:gd name="connsiteX6" fmla="*/ 86474 w 1673953"/>
              <a:gd name="connsiteY6" fmla="*/ 864743 h 864743"/>
              <a:gd name="connsiteX7" fmla="*/ 0 w 1673953"/>
              <a:gd name="connsiteY7" fmla="*/ 778269 h 864743"/>
              <a:gd name="connsiteX8" fmla="*/ 0 w 1673953"/>
              <a:gd name="connsiteY8" fmla="*/ 86474 h 864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953" h="864743">
                <a:moveTo>
                  <a:pt x="0" y="86474"/>
                </a:moveTo>
                <a:cubicBezTo>
                  <a:pt x="0" y="38716"/>
                  <a:pt x="38716" y="0"/>
                  <a:pt x="86474" y="0"/>
                </a:cubicBezTo>
                <a:lnTo>
                  <a:pt x="1587479" y="0"/>
                </a:lnTo>
                <a:cubicBezTo>
                  <a:pt x="1635237" y="0"/>
                  <a:pt x="1673953" y="38716"/>
                  <a:pt x="1673953" y="86474"/>
                </a:cubicBezTo>
                <a:lnTo>
                  <a:pt x="1673953" y="778269"/>
                </a:lnTo>
                <a:cubicBezTo>
                  <a:pt x="1673953" y="826027"/>
                  <a:pt x="1635237" y="864743"/>
                  <a:pt x="1587479" y="864743"/>
                </a:cubicBezTo>
                <a:lnTo>
                  <a:pt x="86474" y="864743"/>
                </a:lnTo>
                <a:cubicBezTo>
                  <a:pt x="38716" y="864743"/>
                  <a:pt x="0" y="826027"/>
                  <a:pt x="0" y="778269"/>
                </a:cubicBezTo>
                <a:lnTo>
                  <a:pt x="0" y="86474"/>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092" tIns="41837" rIns="50092" bIns="41837"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Nivolumab or</a:t>
            </a:r>
          </a:p>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pembrolizumab</a:t>
            </a:r>
          </a:p>
        </p:txBody>
      </p:sp>
      <p:sp>
        <p:nvSpPr>
          <p:cNvPr id="12" name="Freeform: Shape 11">
            <a:extLst>
              <a:ext uri="{FF2B5EF4-FFF2-40B4-BE49-F238E27FC236}">
                <a16:creationId xmlns:a16="http://schemas.microsoft.com/office/drawing/2014/main" id="{9F7AF38F-F064-4D4A-A14F-571B32DA5F4B}"/>
              </a:ext>
            </a:extLst>
          </p:cNvPr>
          <p:cNvSpPr/>
          <p:nvPr/>
        </p:nvSpPr>
        <p:spPr>
          <a:xfrm>
            <a:off x="919040" y="2651184"/>
            <a:ext cx="209244" cy="1694516"/>
          </a:xfrm>
          <a:custGeom>
            <a:avLst/>
            <a:gdLst/>
            <a:ahLst/>
            <a:cxnLst/>
            <a:rect l="0" t="0" r="0" b="0"/>
            <a:pathLst>
              <a:path>
                <a:moveTo>
                  <a:pt x="0" y="0"/>
                </a:moveTo>
                <a:lnTo>
                  <a:pt x="0" y="1694516"/>
                </a:lnTo>
                <a:lnTo>
                  <a:pt x="209244" y="1694516"/>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Shape 12">
            <a:extLst>
              <a:ext uri="{FF2B5EF4-FFF2-40B4-BE49-F238E27FC236}">
                <a16:creationId xmlns:a16="http://schemas.microsoft.com/office/drawing/2014/main" id="{6B3E203A-B144-4F6B-B975-3D4FD4E04E40}"/>
              </a:ext>
            </a:extLst>
          </p:cNvPr>
          <p:cNvSpPr/>
          <p:nvPr/>
        </p:nvSpPr>
        <p:spPr>
          <a:xfrm>
            <a:off x="1128284" y="4039038"/>
            <a:ext cx="1673953" cy="640080"/>
          </a:xfrm>
          <a:custGeom>
            <a:avLst/>
            <a:gdLst>
              <a:gd name="connsiteX0" fmla="*/ 0 w 1673953"/>
              <a:gd name="connsiteY0" fmla="*/ 61333 h 613326"/>
              <a:gd name="connsiteX1" fmla="*/ 61333 w 1673953"/>
              <a:gd name="connsiteY1" fmla="*/ 0 h 613326"/>
              <a:gd name="connsiteX2" fmla="*/ 1612620 w 1673953"/>
              <a:gd name="connsiteY2" fmla="*/ 0 h 613326"/>
              <a:gd name="connsiteX3" fmla="*/ 1673953 w 1673953"/>
              <a:gd name="connsiteY3" fmla="*/ 61333 h 613326"/>
              <a:gd name="connsiteX4" fmla="*/ 1673953 w 1673953"/>
              <a:gd name="connsiteY4" fmla="*/ 551993 h 613326"/>
              <a:gd name="connsiteX5" fmla="*/ 1612620 w 1673953"/>
              <a:gd name="connsiteY5" fmla="*/ 613326 h 613326"/>
              <a:gd name="connsiteX6" fmla="*/ 61333 w 1673953"/>
              <a:gd name="connsiteY6" fmla="*/ 613326 h 613326"/>
              <a:gd name="connsiteX7" fmla="*/ 0 w 1673953"/>
              <a:gd name="connsiteY7" fmla="*/ 551993 h 613326"/>
              <a:gd name="connsiteX8" fmla="*/ 0 w 1673953"/>
              <a:gd name="connsiteY8" fmla="*/ 61333 h 61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953" h="613326">
                <a:moveTo>
                  <a:pt x="0" y="61333"/>
                </a:moveTo>
                <a:cubicBezTo>
                  <a:pt x="0" y="27460"/>
                  <a:pt x="27460" y="0"/>
                  <a:pt x="61333" y="0"/>
                </a:cubicBezTo>
                <a:lnTo>
                  <a:pt x="1612620" y="0"/>
                </a:lnTo>
                <a:cubicBezTo>
                  <a:pt x="1646493" y="0"/>
                  <a:pt x="1673953" y="27460"/>
                  <a:pt x="1673953" y="61333"/>
                </a:cubicBezTo>
                <a:lnTo>
                  <a:pt x="1673953" y="551993"/>
                </a:lnTo>
                <a:cubicBezTo>
                  <a:pt x="1673953" y="585866"/>
                  <a:pt x="1646493" y="613326"/>
                  <a:pt x="1612620" y="613326"/>
                </a:cubicBezTo>
                <a:lnTo>
                  <a:pt x="61333" y="613326"/>
                </a:lnTo>
                <a:cubicBezTo>
                  <a:pt x="27460" y="613326"/>
                  <a:pt x="0" y="585866"/>
                  <a:pt x="0" y="551993"/>
                </a:cubicBezTo>
                <a:lnTo>
                  <a:pt x="0" y="6133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2729" tIns="34474" rIns="42729" bIns="34474"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Ipilimumab</a:t>
            </a:r>
          </a:p>
        </p:txBody>
      </p:sp>
      <p:sp>
        <p:nvSpPr>
          <p:cNvPr id="14" name="Freeform: Shape 13">
            <a:extLst>
              <a:ext uri="{FF2B5EF4-FFF2-40B4-BE49-F238E27FC236}">
                <a16:creationId xmlns:a16="http://schemas.microsoft.com/office/drawing/2014/main" id="{60A7F652-2EAD-4A00-8D20-CAC3216C21FB}"/>
              </a:ext>
            </a:extLst>
          </p:cNvPr>
          <p:cNvSpPr/>
          <p:nvPr/>
        </p:nvSpPr>
        <p:spPr>
          <a:xfrm>
            <a:off x="919040" y="2546681"/>
            <a:ext cx="209244" cy="2659661"/>
          </a:xfrm>
          <a:custGeom>
            <a:avLst/>
            <a:gdLst/>
            <a:ahLst/>
            <a:cxnLst/>
            <a:rect l="0" t="0" r="0" b="0"/>
            <a:pathLst>
              <a:path>
                <a:moveTo>
                  <a:pt x="0" y="0"/>
                </a:moveTo>
                <a:lnTo>
                  <a:pt x="0" y="2785845"/>
                </a:lnTo>
                <a:lnTo>
                  <a:pt x="209244" y="278584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Freeform: Shape 14">
            <a:extLst>
              <a:ext uri="{FF2B5EF4-FFF2-40B4-BE49-F238E27FC236}">
                <a16:creationId xmlns:a16="http://schemas.microsoft.com/office/drawing/2014/main" id="{093BDB3D-CCC3-44E2-92ED-771947EB7615}"/>
              </a:ext>
            </a:extLst>
          </p:cNvPr>
          <p:cNvSpPr/>
          <p:nvPr/>
        </p:nvSpPr>
        <p:spPr>
          <a:xfrm>
            <a:off x="1128284" y="5005333"/>
            <a:ext cx="1673953" cy="640080"/>
          </a:xfrm>
          <a:custGeom>
            <a:avLst/>
            <a:gdLst>
              <a:gd name="connsiteX0" fmla="*/ 0 w 1673953"/>
              <a:gd name="connsiteY0" fmla="*/ 104622 h 1046220"/>
              <a:gd name="connsiteX1" fmla="*/ 104622 w 1673953"/>
              <a:gd name="connsiteY1" fmla="*/ 0 h 1046220"/>
              <a:gd name="connsiteX2" fmla="*/ 1569331 w 1673953"/>
              <a:gd name="connsiteY2" fmla="*/ 0 h 1046220"/>
              <a:gd name="connsiteX3" fmla="*/ 1673953 w 1673953"/>
              <a:gd name="connsiteY3" fmla="*/ 104622 h 1046220"/>
              <a:gd name="connsiteX4" fmla="*/ 1673953 w 1673953"/>
              <a:gd name="connsiteY4" fmla="*/ 941598 h 1046220"/>
              <a:gd name="connsiteX5" fmla="*/ 1569331 w 1673953"/>
              <a:gd name="connsiteY5" fmla="*/ 1046220 h 1046220"/>
              <a:gd name="connsiteX6" fmla="*/ 104622 w 1673953"/>
              <a:gd name="connsiteY6" fmla="*/ 1046220 h 1046220"/>
              <a:gd name="connsiteX7" fmla="*/ 0 w 1673953"/>
              <a:gd name="connsiteY7" fmla="*/ 941598 h 1046220"/>
              <a:gd name="connsiteX8" fmla="*/ 0 w 1673953"/>
              <a:gd name="connsiteY8" fmla="*/ 104622 h 104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3953" h="1046220">
                <a:moveTo>
                  <a:pt x="0" y="104622"/>
                </a:moveTo>
                <a:cubicBezTo>
                  <a:pt x="0" y="46841"/>
                  <a:pt x="46841" y="0"/>
                  <a:pt x="104622" y="0"/>
                </a:cubicBezTo>
                <a:lnTo>
                  <a:pt x="1569331" y="0"/>
                </a:lnTo>
                <a:cubicBezTo>
                  <a:pt x="1627112" y="0"/>
                  <a:pt x="1673953" y="46841"/>
                  <a:pt x="1673953" y="104622"/>
                </a:cubicBezTo>
                <a:lnTo>
                  <a:pt x="1673953" y="941598"/>
                </a:lnTo>
                <a:cubicBezTo>
                  <a:pt x="1673953" y="999379"/>
                  <a:pt x="1627112" y="1046220"/>
                  <a:pt x="1569331" y="1046220"/>
                </a:cubicBezTo>
                <a:lnTo>
                  <a:pt x="104622" y="1046220"/>
                </a:lnTo>
                <a:cubicBezTo>
                  <a:pt x="46841" y="1046220"/>
                  <a:pt x="0" y="999379"/>
                  <a:pt x="0" y="941598"/>
                </a:cubicBezTo>
                <a:lnTo>
                  <a:pt x="0" y="10462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5408" tIns="47153" rIns="55408" bIns="47153"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Observation</a:t>
            </a:r>
          </a:p>
        </p:txBody>
      </p:sp>
      <p:sp>
        <p:nvSpPr>
          <p:cNvPr id="16" name="Freeform: Shape 15">
            <a:extLst>
              <a:ext uri="{FF2B5EF4-FFF2-40B4-BE49-F238E27FC236}">
                <a16:creationId xmlns:a16="http://schemas.microsoft.com/office/drawing/2014/main" id="{5BFF07BB-8563-4C4C-8113-1DC9347BEDB3}"/>
              </a:ext>
            </a:extLst>
          </p:cNvPr>
          <p:cNvSpPr/>
          <p:nvPr/>
        </p:nvSpPr>
        <p:spPr>
          <a:xfrm>
            <a:off x="3325348" y="1604963"/>
            <a:ext cx="2092441" cy="1046220"/>
          </a:xfrm>
          <a:custGeom>
            <a:avLst/>
            <a:gdLst>
              <a:gd name="connsiteX0" fmla="*/ 0 w 2092441"/>
              <a:gd name="connsiteY0" fmla="*/ 104622 h 1046220"/>
              <a:gd name="connsiteX1" fmla="*/ 104622 w 2092441"/>
              <a:gd name="connsiteY1" fmla="*/ 0 h 1046220"/>
              <a:gd name="connsiteX2" fmla="*/ 1987819 w 2092441"/>
              <a:gd name="connsiteY2" fmla="*/ 0 h 1046220"/>
              <a:gd name="connsiteX3" fmla="*/ 2092441 w 2092441"/>
              <a:gd name="connsiteY3" fmla="*/ 104622 h 1046220"/>
              <a:gd name="connsiteX4" fmla="*/ 2092441 w 2092441"/>
              <a:gd name="connsiteY4" fmla="*/ 941598 h 1046220"/>
              <a:gd name="connsiteX5" fmla="*/ 1987819 w 2092441"/>
              <a:gd name="connsiteY5" fmla="*/ 1046220 h 1046220"/>
              <a:gd name="connsiteX6" fmla="*/ 104622 w 2092441"/>
              <a:gd name="connsiteY6" fmla="*/ 1046220 h 1046220"/>
              <a:gd name="connsiteX7" fmla="*/ 0 w 2092441"/>
              <a:gd name="connsiteY7" fmla="*/ 941598 h 1046220"/>
              <a:gd name="connsiteX8" fmla="*/ 0 w 2092441"/>
              <a:gd name="connsiteY8" fmla="*/ 104622 h 104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441" h="1046220">
                <a:moveTo>
                  <a:pt x="0" y="104622"/>
                </a:moveTo>
                <a:cubicBezTo>
                  <a:pt x="0" y="46841"/>
                  <a:pt x="46841" y="0"/>
                  <a:pt x="104622" y="0"/>
                </a:cubicBezTo>
                <a:lnTo>
                  <a:pt x="1987819" y="0"/>
                </a:lnTo>
                <a:cubicBezTo>
                  <a:pt x="2045600" y="0"/>
                  <a:pt x="2092441" y="46841"/>
                  <a:pt x="2092441" y="104622"/>
                </a:cubicBezTo>
                <a:lnTo>
                  <a:pt x="2092441" y="941598"/>
                </a:lnTo>
                <a:cubicBezTo>
                  <a:pt x="2092441" y="999379"/>
                  <a:pt x="2045600" y="1046220"/>
                  <a:pt x="1987819" y="1046220"/>
                </a:cubicBezTo>
                <a:lnTo>
                  <a:pt x="104622" y="1046220"/>
                </a:lnTo>
                <a:cubicBezTo>
                  <a:pt x="46841" y="1046220"/>
                  <a:pt x="0" y="999379"/>
                  <a:pt x="0" y="941598"/>
                </a:cubicBezTo>
                <a:lnTo>
                  <a:pt x="0" y="104622"/>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458" tIns="59853" rIns="74458" bIns="59853" numCol="1" spcCol="1270" anchor="ctr" anchorCtr="0">
            <a:noAutofit/>
          </a:bodyPr>
          <a:lstStyle/>
          <a:p>
            <a:pPr marL="0" lvl="0" indent="0" algn="ctr" defTabSz="1022350">
              <a:lnSpc>
                <a:spcPct val="90000"/>
              </a:lnSpc>
              <a:spcBef>
                <a:spcPct val="0"/>
              </a:spcBef>
              <a:spcAft>
                <a:spcPct val="35000"/>
              </a:spcAft>
              <a:buNone/>
            </a:pPr>
            <a:r>
              <a:rPr lang="en-US" sz="2300" i="1" kern="1200" dirty="0">
                <a:latin typeface="Calibri" panose="020F0502020204030204" pitchFamily="34" charset="0"/>
                <a:cs typeface="Calibri" panose="020F0502020204030204" pitchFamily="34" charset="0"/>
              </a:rPr>
              <a:t>BRAF</a:t>
            </a:r>
            <a:r>
              <a:rPr lang="en-US" sz="2300" kern="1200" dirty="0">
                <a:latin typeface="Calibri" panose="020F0502020204030204" pitchFamily="34" charset="0"/>
                <a:cs typeface="Calibri" panose="020F0502020204030204" pitchFamily="34" charset="0"/>
              </a:rPr>
              <a:t> mutant </a:t>
            </a:r>
            <a:r>
              <a:rPr lang="en-US" sz="2000" kern="1200" dirty="0">
                <a:latin typeface="Calibri" panose="020F0502020204030204" pitchFamily="34" charset="0"/>
                <a:cs typeface="Calibri" panose="020F0502020204030204" pitchFamily="34" charset="0"/>
              </a:rPr>
              <a:t>(V600E, V600K)</a:t>
            </a:r>
          </a:p>
        </p:txBody>
      </p:sp>
      <p:sp>
        <p:nvSpPr>
          <p:cNvPr id="17" name="Freeform: Shape 16">
            <a:extLst>
              <a:ext uri="{FF2B5EF4-FFF2-40B4-BE49-F238E27FC236}">
                <a16:creationId xmlns:a16="http://schemas.microsoft.com/office/drawing/2014/main" id="{F0AC48B9-3813-494F-99C3-1845CF791B52}"/>
              </a:ext>
            </a:extLst>
          </p:cNvPr>
          <p:cNvSpPr/>
          <p:nvPr/>
        </p:nvSpPr>
        <p:spPr>
          <a:xfrm>
            <a:off x="3534592" y="2651184"/>
            <a:ext cx="209244" cy="574469"/>
          </a:xfrm>
          <a:custGeom>
            <a:avLst/>
            <a:gdLst/>
            <a:ahLst/>
            <a:cxnLst/>
            <a:rect l="0" t="0" r="0" b="0"/>
            <a:pathLst>
              <a:path>
                <a:moveTo>
                  <a:pt x="0" y="0"/>
                </a:moveTo>
                <a:lnTo>
                  <a:pt x="0" y="574469"/>
                </a:lnTo>
                <a:lnTo>
                  <a:pt x="209244" y="574469"/>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Shape 17">
            <a:extLst>
              <a:ext uri="{FF2B5EF4-FFF2-40B4-BE49-F238E27FC236}">
                <a16:creationId xmlns:a16="http://schemas.microsoft.com/office/drawing/2014/main" id="{853BC490-4451-4930-8DE8-773495EC11A5}"/>
              </a:ext>
            </a:extLst>
          </p:cNvPr>
          <p:cNvSpPr/>
          <p:nvPr/>
        </p:nvSpPr>
        <p:spPr>
          <a:xfrm>
            <a:off x="3743836" y="2912740"/>
            <a:ext cx="2270316" cy="625828"/>
          </a:xfrm>
          <a:custGeom>
            <a:avLst/>
            <a:gdLst>
              <a:gd name="connsiteX0" fmla="*/ 0 w 2270316"/>
              <a:gd name="connsiteY0" fmla="*/ 62583 h 625828"/>
              <a:gd name="connsiteX1" fmla="*/ 62583 w 2270316"/>
              <a:gd name="connsiteY1" fmla="*/ 0 h 625828"/>
              <a:gd name="connsiteX2" fmla="*/ 2207733 w 2270316"/>
              <a:gd name="connsiteY2" fmla="*/ 0 h 625828"/>
              <a:gd name="connsiteX3" fmla="*/ 2270316 w 2270316"/>
              <a:gd name="connsiteY3" fmla="*/ 62583 h 625828"/>
              <a:gd name="connsiteX4" fmla="*/ 2270316 w 2270316"/>
              <a:gd name="connsiteY4" fmla="*/ 563245 h 625828"/>
              <a:gd name="connsiteX5" fmla="*/ 2207733 w 2270316"/>
              <a:gd name="connsiteY5" fmla="*/ 625828 h 625828"/>
              <a:gd name="connsiteX6" fmla="*/ 62583 w 2270316"/>
              <a:gd name="connsiteY6" fmla="*/ 625828 h 625828"/>
              <a:gd name="connsiteX7" fmla="*/ 0 w 2270316"/>
              <a:gd name="connsiteY7" fmla="*/ 563245 h 625828"/>
              <a:gd name="connsiteX8" fmla="*/ 0 w 2270316"/>
              <a:gd name="connsiteY8" fmla="*/ 62583 h 625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0316" h="625828">
                <a:moveTo>
                  <a:pt x="0" y="62583"/>
                </a:moveTo>
                <a:cubicBezTo>
                  <a:pt x="0" y="28019"/>
                  <a:pt x="28019" y="0"/>
                  <a:pt x="62583" y="0"/>
                </a:cubicBezTo>
                <a:lnTo>
                  <a:pt x="2207733" y="0"/>
                </a:lnTo>
                <a:cubicBezTo>
                  <a:pt x="2242297" y="0"/>
                  <a:pt x="2270316" y="28019"/>
                  <a:pt x="2270316" y="62583"/>
                </a:cubicBezTo>
                <a:lnTo>
                  <a:pt x="2270316" y="563245"/>
                </a:lnTo>
                <a:cubicBezTo>
                  <a:pt x="2270316" y="597809"/>
                  <a:pt x="2242297" y="625828"/>
                  <a:pt x="2207733" y="625828"/>
                </a:cubicBezTo>
                <a:lnTo>
                  <a:pt x="62583" y="625828"/>
                </a:lnTo>
                <a:cubicBezTo>
                  <a:pt x="28019" y="625828"/>
                  <a:pt x="0" y="597809"/>
                  <a:pt x="0" y="563245"/>
                </a:cubicBezTo>
                <a:lnTo>
                  <a:pt x="0" y="62583"/>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3095" tIns="34840" rIns="43095" bIns="34840"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Dabrafenib + trametinib </a:t>
            </a:r>
          </a:p>
        </p:txBody>
      </p:sp>
      <p:sp>
        <p:nvSpPr>
          <p:cNvPr id="19" name="Freeform: Shape 18">
            <a:extLst>
              <a:ext uri="{FF2B5EF4-FFF2-40B4-BE49-F238E27FC236}">
                <a16:creationId xmlns:a16="http://schemas.microsoft.com/office/drawing/2014/main" id="{AE240C78-EB82-44D0-91DC-A28618E09CED}"/>
              </a:ext>
            </a:extLst>
          </p:cNvPr>
          <p:cNvSpPr/>
          <p:nvPr/>
        </p:nvSpPr>
        <p:spPr>
          <a:xfrm>
            <a:off x="3534592" y="2651184"/>
            <a:ext cx="214770" cy="2334458"/>
          </a:xfrm>
          <a:custGeom>
            <a:avLst/>
            <a:gdLst/>
            <a:ahLst/>
            <a:cxnLst/>
            <a:rect l="0" t="0" r="0" b="0"/>
            <a:pathLst>
              <a:path>
                <a:moveTo>
                  <a:pt x="0" y="0"/>
                </a:moveTo>
                <a:lnTo>
                  <a:pt x="0" y="2334458"/>
                </a:lnTo>
                <a:lnTo>
                  <a:pt x="214770" y="2334458"/>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Shape 19">
            <a:extLst>
              <a:ext uri="{FF2B5EF4-FFF2-40B4-BE49-F238E27FC236}">
                <a16:creationId xmlns:a16="http://schemas.microsoft.com/office/drawing/2014/main" id="{415AB867-03E7-4F7D-B32D-BDF83F75DAE2}"/>
              </a:ext>
            </a:extLst>
          </p:cNvPr>
          <p:cNvSpPr/>
          <p:nvPr/>
        </p:nvSpPr>
        <p:spPr>
          <a:xfrm>
            <a:off x="3749363" y="4660441"/>
            <a:ext cx="2267704" cy="650404"/>
          </a:xfrm>
          <a:custGeom>
            <a:avLst/>
            <a:gdLst>
              <a:gd name="connsiteX0" fmla="*/ 0 w 2267704"/>
              <a:gd name="connsiteY0" fmla="*/ 65040 h 650404"/>
              <a:gd name="connsiteX1" fmla="*/ 65040 w 2267704"/>
              <a:gd name="connsiteY1" fmla="*/ 0 h 650404"/>
              <a:gd name="connsiteX2" fmla="*/ 2202664 w 2267704"/>
              <a:gd name="connsiteY2" fmla="*/ 0 h 650404"/>
              <a:gd name="connsiteX3" fmla="*/ 2267704 w 2267704"/>
              <a:gd name="connsiteY3" fmla="*/ 65040 h 650404"/>
              <a:gd name="connsiteX4" fmla="*/ 2267704 w 2267704"/>
              <a:gd name="connsiteY4" fmla="*/ 585364 h 650404"/>
              <a:gd name="connsiteX5" fmla="*/ 2202664 w 2267704"/>
              <a:gd name="connsiteY5" fmla="*/ 650404 h 650404"/>
              <a:gd name="connsiteX6" fmla="*/ 65040 w 2267704"/>
              <a:gd name="connsiteY6" fmla="*/ 650404 h 650404"/>
              <a:gd name="connsiteX7" fmla="*/ 0 w 2267704"/>
              <a:gd name="connsiteY7" fmla="*/ 585364 h 650404"/>
              <a:gd name="connsiteX8" fmla="*/ 0 w 2267704"/>
              <a:gd name="connsiteY8" fmla="*/ 65040 h 650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7704" h="650404">
                <a:moveTo>
                  <a:pt x="0" y="65040"/>
                </a:moveTo>
                <a:cubicBezTo>
                  <a:pt x="0" y="29119"/>
                  <a:pt x="29119" y="0"/>
                  <a:pt x="65040" y="0"/>
                </a:cubicBezTo>
                <a:lnTo>
                  <a:pt x="2202664" y="0"/>
                </a:lnTo>
                <a:cubicBezTo>
                  <a:pt x="2238585" y="0"/>
                  <a:pt x="2267704" y="29119"/>
                  <a:pt x="2267704" y="65040"/>
                </a:cubicBezTo>
                <a:lnTo>
                  <a:pt x="2267704" y="585364"/>
                </a:lnTo>
                <a:cubicBezTo>
                  <a:pt x="2267704" y="621285"/>
                  <a:pt x="2238585" y="650404"/>
                  <a:pt x="2202664" y="650404"/>
                </a:cubicBezTo>
                <a:lnTo>
                  <a:pt x="65040" y="650404"/>
                </a:lnTo>
                <a:cubicBezTo>
                  <a:pt x="29119" y="650404"/>
                  <a:pt x="0" y="621285"/>
                  <a:pt x="0" y="585364"/>
                </a:cubicBezTo>
                <a:lnTo>
                  <a:pt x="0" y="65040"/>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3815" tIns="35560" rIns="43815" bIns="35560"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Observation</a:t>
            </a:r>
          </a:p>
        </p:txBody>
      </p:sp>
      <p:sp>
        <p:nvSpPr>
          <p:cNvPr id="21" name="Freeform: Shape 20">
            <a:extLst>
              <a:ext uri="{FF2B5EF4-FFF2-40B4-BE49-F238E27FC236}">
                <a16:creationId xmlns:a16="http://schemas.microsoft.com/office/drawing/2014/main" id="{C3C2608F-B469-406E-9C9A-4DD3923E8FDF}"/>
              </a:ext>
            </a:extLst>
          </p:cNvPr>
          <p:cNvSpPr/>
          <p:nvPr/>
        </p:nvSpPr>
        <p:spPr>
          <a:xfrm>
            <a:off x="3534592" y="2651184"/>
            <a:ext cx="212709" cy="1446348"/>
          </a:xfrm>
          <a:custGeom>
            <a:avLst/>
            <a:gdLst/>
            <a:ahLst/>
            <a:cxnLst/>
            <a:rect l="0" t="0" r="0" b="0"/>
            <a:pathLst>
              <a:path>
                <a:moveTo>
                  <a:pt x="0" y="0"/>
                </a:moveTo>
                <a:lnTo>
                  <a:pt x="0" y="1446348"/>
                </a:lnTo>
                <a:lnTo>
                  <a:pt x="212709" y="1446348"/>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Shape 21">
            <a:extLst>
              <a:ext uri="{FF2B5EF4-FFF2-40B4-BE49-F238E27FC236}">
                <a16:creationId xmlns:a16="http://schemas.microsoft.com/office/drawing/2014/main" id="{6D9B8BE3-3116-4ECC-B507-B0031ED9205A}"/>
              </a:ext>
            </a:extLst>
          </p:cNvPr>
          <p:cNvSpPr/>
          <p:nvPr/>
        </p:nvSpPr>
        <p:spPr>
          <a:xfrm>
            <a:off x="3747301" y="3711257"/>
            <a:ext cx="2267704" cy="772550"/>
          </a:xfrm>
          <a:custGeom>
            <a:avLst/>
            <a:gdLst>
              <a:gd name="connsiteX0" fmla="*/ 0 w 2267704"/>
              <a:gd name="connsiteY0" fmla="*/ 77255 h 772550"/>
              <a:gd name="connsiteX1" fmla="*/ 77255 w 2267704"/>
              <a:gd name="connsiteY1" fmla="*/ 0 h 772550"/>
              <a:gd name="connsiteX2" fmla="*/ 2190449 w 2267704"/>
              <a:gd name="connsiteY2" fmla="*/ 0 h 772550"/>
              <a:gd name="connsiteX3" fmla="*/ 2267704 w 2267704"/>
              <a:gd name="connsiteY3" fmla="*/ 77255 h 772550"/>
              <a:gd name="connsiteX4" fmla="*/ 2267704 w 2267704"/>
              <a:gd name="connsiteY4" fmla="*/ 695295 h 772550"/>
              <a:gd name="connsiteX5" fmla="*/ 2190449 w 2267704"/>
              <a:gd name="connsiteY5" fmla="*/ 772550 h 772550"/>
              <a:gd name="connsiteX6" fmla="*/ 77255 w 2267704"/>
              <a:gd name="connsiteY6" fmla="*/ 772550 h 772550"/>
              <a:gd name="connsiteX7" fmla="*/ 0 w 2267704"/>
              <a:gd name="connsiteY7" fmla="*/ 695295 h 772550"/>
              <a:gd name="connsiteX8" fmla="*/ 0 w 2267704"/>
              <a:gd name="connsiteY8" fmla="*/ 77255 h 77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7704" h="772550">
                <a:moveTo>
                  <a:pt x="0" y="77255"/>
                </a:moveTo>
                <a:cubicBezTo>
                  <a:pt x="0" y="34588"/>
                  <a:pt x="34588" y="0"/>
                  <a:pt x="77255" y="0"/>
                </a:cubicBezTo>
                <a:lnTo>
                  <a:pt x="2190449" y="0"/>
                </a:lnTo>
                <a:cubicBezTo>
                  <a:pt x="2233116" y="0"/>
                  <a:pt x="2267704" y="34588"/>
                  <a:pt x="2267704" y="77255"/>
                </a:cubicBezTo>
                <a:lnTo>
                  <a:pt x="2267704" y="695295"/>
                </a:lnTo>
                <a:cubicBezTo>
                  <a:pt x="2267704" y="737962"/>
                  <a:pt x="2233116" y="772550"/>
                  <a:pt x="2190449" y="772550"/>
                </a:cubicBezTo>
                <a:lnTo>
                  <a:pt x="77255" y="772550"/>
                </a:lnTo>
                <a:cubicBezTo>
                  <a:pt x="34588" y="772550"/>
                  <a:pt x="0" y="737962"/>
                  <a:pt x="0" y="695295"/>
                </a:cubicBezTo>
                <a:lnTo>
                  <a:pt x="0" y="77255"/>
                </a:lnTo>
                <a:close/>
              </a:path>
            </a:pathLst>
          </a:custGeom>
          <a:ln>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7392" tIns="39137" rIns="47392" bIns="39137" numCol="1" spcCol="1270" anchor="ctr" anchorCtr="0">
            <a:noAutofit/>
          </a:bodyPr>
          <a:lstStyle/>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Nivolumab or </a:t>
            </a:r>
          </a:p>
          <a:p>
            <a:pPr marL="0" lvl="0" indent="0" algn="ctr" defTabSz="577850">
              <a:lnSpc>
                <a:spcPct val="90000"/>
              </a:lnSpc>
              <a:spcBef>
                <a:spcPct val="0"/>
              </a:spcBef>
              <a:spcAft>
                <a:spcPct val="35000"/>
              </a:spcAft>
              <a:buNone/>
            </a:pPr>
            <a:r>
              <a:rPr lang="en-US" sz="1600" kern="1200" dirty="0">
                <a:solidFill>
                  <a:schemeClr val="bg1"/>
                </a:solidFill>
                <a:latin typeface="Calibri" panose="020F0502020204030204" pitchFamily="34" charset="0"/>
                <a:cs typeface="Calibri" panose="020F0502020204030204" pitchFamily="34" charset="0"/>
              </a:rPr>
              <a:t>pembrolizumab</a:t>
            </a:r>
          </a:p>
        </p:txBody>
      </p:sp>
      <p:sp>
        <p:nvSpPr>
          <p:cNvPr id="3" name="Content Placeholder 2">
            <a:extLst>
              <a:ext uri="{FF2B5EF4-FFF2-40B4-BE49-F238E27FC236}">
                <a16:creationId xmlns:a16="http://schemas.microsoft.com/office/drawing/2014/main" id="{A6DAC484-8BA1-4A69-9E8D-92A0DB2E854F}"/>
              </a:ext>
            </a:extLst>
          </p:cNvPr>
          <p:cNvSpPr>
            <a:spLocks noGrp="1"/>
          </p:cNvSpPr>
          <p:nvPr>
            <p:ph sz="half" idx="2"/>
          </p:nvPr>
        </p:nvSpPr>
        <p:spPr/>
        <p:txBody>
          <a:bodyPr/>
          <a:lstStyle/>
          <a:p>
            <a:r>
              <a:rPr lang="en-US" sz="2200" dirty="0"/>
              <a:t>Consider adjuvant therapy for patients with resected stage IIIA-IV melanoma</a:t>
            </a:r>
          </a:p>
          <a:p>
            <a:r>
              <a:rPr lang="en-US" sz="2200" dirty="0"/>
              <a:t>Discussion points</a:t>
            </a:r>
          </a:p>
          <a:p>
            <a:pPr lvl="1"/>
            <a:r>
              <a:rPr lang="en-US" sz="2000" dirty="0"/>
              <a:t>Immune-based comorbidities (autoimmune condition, organ transplant, etc)</a:t>
            </a:r>
          </a:p>
          <a:p>
            <a:pPr lvl="1"/>
            <a:r>
              <a:rPr lang="en-US" sz="2000" dirty="0"/>
              <a:t>Risk of therapy-related adverse events vs risk of recurrent disease (eg, stage IIIA)</a:t>
            </a:r>
          </a:p>
          <a:p>
            <a:pPr lvl="1"/>
            <a:r>
              <a:rPr lang="en-US" sz="2000" dirty="0"/>
              <a:t>Frequent travel, difficulty promptly accessing medical care</a:t>
            </a:r>
          </a:p>
          <a:p>
            <a:endParaRPr lang="en-US" sz="2000" dirty="0"/>
          </a:p>
        </p:txBody>
      </p:sp>
      <p:grpSp>
        <p:nvGrpSpPr>
          <p:cNvPr id="7" name="Group 7">
            <a:extLst>
              <a:ext uri="{FF2B5EF4-FFF2-40B4-BE49-F238E27FC236}">
                <a16:creationId xmlns:a16="http://schemas.microsoft.com/office/drawing/2014/main" id="{73B2EEC5-4918-46FD-A6B1-7F2AAAE1F508}"/>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5465D80E-31D7-4C3E-9A01-BEBB2A4C116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14F52514-132A-4226-92EC-6EA126B7A50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23" name="Text Box 11">
            <a:extLst>
              <a:ext uri="{FF2B5EF4-FFF2-40B4-BE49-F238E27FC236}">
                <a16:creationId xmlns:a16="http://schemas.microsoft.com/office/drawing/2014/main" id="{E58892CB-DE0B-4617-904F-700A02D91D66}"/>
              </a:ext>
            </a:extLst>
          </p:cNvPr>
          <p:cNvSpPr txBox="1">
            <a:spLocks noChangeArrowheads="1"/>
          </p:cNvSpPr>
          <p:nvPr/>
        </p:nvSpPr>
        <p:spPr bwMode="auto">
          <a:xfrm>
            <a:off x="405713" y="639260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NCCN Guidelines. Melanoma: Cutaneous. V.2.2021.</a:t>
            </a:r>
            <a:endParaRPr kumimoji="0" lang="en-US" sz="1200" i="0" u="none" strike="noStrike" kern="1200" cap="none" spc="0" normalizeH="0" baseline="0" noProof="0" dirty="0">
              <a:ln>
                <a:noFill/>
              </a:ln>
              <a:solidFill>
                <a:srgbClr val="FEFDD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77280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Neoadjuvant Relatlimab + </a:t>
            </a:r>
            <a:r>
              <a:rPr lang="en-US" altLang="en-US" sz="3600" dirty="0"/>
              <a:t>Nivolumab</a:t>
            </a:r>
            <a:r>
              <a:rPr lang="en-US" dirty="0"/>
              <a:t> for </a:t>
            </a:r>
            <a:br>
              <a:rPr lang="en-US" dirty="0"/>
            </a:br>
            <a:r>
              <a:rPr lang="en-US" dirty="0"/>
              <a:t>Stage III Melanoma: Study Design</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600" dirty="0"/>
              <a:t>Investigator-initiated, single-arm phase II study</a:t>
            </a:r>
          </a:p>
          <a:p>
            <a:endParaRPr lang="en-US" sz="2600" dirty="0"/>
          </a:p>
          <a:p>
            <a:endParaRPr lang="en-US" sz="2600" dirty="0"/>
          </a:p>
          <a:p>
            <a:endParaRPr lang="en-US" sz="2600" dirty="0"/>
          </a:p>
          <a:p>
            <a:endParaRPr lang="en-US" sz="2600" dirty="0"/>
          </a:p>
          <a:p>
            <a:endParaRPr lang="en-US" sz="1000" dirty="0"/>
          </a:p>
          <a:p>
            <a:r>
              <a:rPr lang="en-US" sz="2600" dirty="0"/>
              <a:t>Primary endpoint: pCR</a:t>
            </a:r>
          </a:p>
          <a:p>
            <a:r>
              <a:rPr lang="en-US" sz="2600" dirty="0"/>
              <a:t>Secondary endpoints: ORR, RFS, EFS, OS, safety, mechanisms of response</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Amaria. ASCO 2021. Abstr 9502.</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45">
            <a:extLst>
              <a:ext uri="{FF2B5EF4-FFF2-40B4-BE49-F238E27FC236}">
                <a16:creationId xmlns:a16="http://schemas.microsoft.com/office/drawing/2014/main" id="{948D55F7-F2C1-CB44-BF2A-D18C74C49F28}"/>
              </a:ext>
            </a:extLst>
          </p:cNvPr>
          <p:cNvSpPr txBox="1">
            <a:spLocks noChangeArrowheads="1"/>
          </p:cNvSpPr>
          <p:nvPr/>
        </p:nvSpPr>
        <p:spPr bwMode="auto">
          <a:xfrm>
            <a:off x="463692" y="2322230"/>
            <a:ext cx="25685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resectable clinical stage IIIB/IIIC (AJCC 7) or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oligometastatic (&lt;3 sites) stage IV melanoma,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30)</a:t>
            </a:r>
          </a:p>
        </p:txBody>
      </p:sp>
      <p:sp>
        <p:nvSpPr>
          <p:cNvPr id="11" name="Rectangle 49">
            <a:extLst>
              <a:ext uri="{FF2B5EF4-FFF2-40B4-BE49-F238E27FC236}">
                <a16:creationId xmlns:a16="http://schemas.microsoft.com/office/drawing/2014/main" id="{B77A9618-244B-7A4E-9829-F1705EF355B0}"/>
              </a:ext>
            </a:extLst>
          </p:cNvPr>
          <p:cNvSpPr>
            <a:spLocks noChangeArrowheads="1"/>
          </p:cNvSpPr>
          <p:nvPr/>
        </p:nvSpPr>
        <p:spPr bwMode="auto">
          <a:xfrm>
            <a:off x="3436330" y="2490648"/>
            <a:ext cx="1841526" cy="175432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Rela</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160 mg IV +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480 mg IV Q4W x 2 doses</a:t>
            </a:r>
          </a:p>
        </p:txBody>
      </p:sp>
      <p:sp>
        <p:nvSpPr>
          <p:cNvPr id="12" name="Rectangle 50">
            <a:extLst>
              <a:ext uri="{FF2B5EF4-FFF2-40B4-BE49-F238E27FC236}">
                <a16:creationId xmlns:a16="http://schemas.microsoft.com/office/drawing/2014/main" id="{06B1291B-F702-624E-9A19-EA9BF76542D1}"/>
              </a:ext>
            </a:extLst>
          </p:cNvPr>
          <p:cNvSpPr>
            <a:spLocks noChangeArrowheads="1"/>
          </p:cNvSpPr>
          <p:nvPr/>
        </p:nvSpPr>
        <p:spPr bwMode="auto">
          <a:xfrm>
            <a:off x="5643616" y="2151912"/>
            <a:ext cx="1718761" cy="2371962"/>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CT scans for response (RECIST 1.1)</a:t>
            </a:r>
          </a:p>
          <a:p>
            <a:pPr algn="ctr">
              <a:lnSpc>
                <a:spcPct val="100000"/>
              </a:lnSpc>
              <a:spcBef>
                <a:spcPct val="0"/>
              </a:spcBef>
              <a:spcAft>
                <a:spcPct val="0"/>
              </a:spcAft>
              <a:buClrTx/>
              <a:buFontTx/>
              <a:buNone/>
            </a:pP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Surgical resection for assessment of pCR</a:t>
            </a:r>
          </a:p>
        </p:txBody>
      </p:sp>
      <p:sp>
        <p:nvSpPr>
          <p:cNvPr id="14" name="Line 52">
            <a:extLst>
              <a:ext uri="{FF2B5EF4-FFF2-40B4-BE49-F238E27FC236}">
                <a16:creationId xmlns:a16="http://schemas.microsoft.com/office/drawing/2014/main" id="{20D11652-193A-5E48-8213-2F3E41207AD0}"/>
              </a:ext>
            </a:extLst>
          </p:cNvPr>
          <p:cNvSpPr>
            <a:spLocks noChangeShapeType="1"/>
          </p:cNvSpPr>
          <p:nvPr/>
        </p:nvSpPr>
        <p:spPr bwMode="auto">
          <a:xfrm>
            <a:off x="5277856" y="335455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2">
            <a:extLst>
              <a:ext uri="{FF2B5EF4-FFF2-40B4-BE49-F238E27FC236}">
                <a16:creationId xmlns:a16="http://schemas.microsoft.com/office/drawing/2014/main" id="{54053E22-02BD-A440-BAE6-200D5E299479}"/>
              </a:ext>
            </a:extLst>
          </p:cNvPr>
          <p:cNvSpPr>
            <a:spLocks noChangeShapeType="1"/>
          </p:cNvSpPr>
          <p:nvPr/>
        </p:nvSpPr>
        <p:spPr bwMode="auto">
          <a:xfrm>
            <a:off x="3070570" y="335455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Rectangle 49">
            <a:extLst>
              <a:ext uri="{FF2B5EF4-FFF2-40B4-BE49-F238E27FC236}">
                <a16:creationId xmlns:a16="http://schemas.microsoft.com/office/drawing/2014/main" id="{C44515EB-61AC-D84B-84A4-9ADBA2CDB00C}"/>
              </a:ext>
            </a:extLst>
          </p:cNvPr>
          <p:cNvSpPr>
            <a:spLocks noChangeArrowheads="1"/>
          </p:cNvSpPr>
          <p:nvPr/>
        </p:nvSpPr>
        <p:spPr bwMode="auto">
          <a:xfrm>
            <a:off x="7728137" y="2490648"/>
            <a:ext cx="1841526" cy="175432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Rela</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160 mg IV +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480 mg IV Q4W x 10 doses</a:t>
            </a:r>
          </a:p>
        </p:txBody>
      </p:sp>
      <p:sp>
        <p:nvSpPr>
          <p:cNvPr id="24" name="Line 52">
            <a:extLst>
              <a:ext uri="{FF2B5EF4-FFF2-40B4-BE49-F238E27FC236}">
                <a16:creationId xmlns:a16="http://schemas.microsoft.com/office/drawing/2014/main" id="{43174EA0-DD87-5345-8744-183F23AB88F6}"/>
              </a:ext>
            </a:extLst>
          </p:cNvPr>
          <p:cNvSpPr>
            <a:spLocks noChangeShapeType="1"/>
          </p:cNvSpPr>
          <p:nvPr/>
        </p:nvSpPr>
        <p:spPr bwMode="auto">
          <a:xfrm>
            <a:off x="9569663" y="335455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Line 52">
            <a:extLst>
              <a:ext uri="{FF2B5EF4-FFF2-40B4-BE49-F238E27FC236}">
                <a16:creationId xmlns:a16="http://schemas.microsoft.com/office/drawing/2014/main" id="{2655C4AC-76D0-E847-A868-25C42D0DF836}"/>
              </a:ext>
            </a:extLst>
          </p:cNvPr>
          <p:cNvSpPr>
            <a:spLocks noChangeShapeType="1"/>
          </p:cNvSpPr>
          <p:nvPr/>
        </p:nvSpPr>
        <p:spPr bwMode="auto">
          <a:xfrm>
            <a:off x="7362377" y="335455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Text Box 45">
            <a:extLst>
              <a:ext uri="{FF2B5EF4-FFF2-40B4-BE49-F238E27FC236}">
                <a16:creationId xmlns:a16="http://schemas.microsoft.com/office/drawing/2014/main" id="{B513A146-D8B6-A04E-B64B-F63BCDE64709}"/>
              </a:ext>
            </a:extLst>
          </p:cNvPr>
          <p:cNvSpPr txBox="1">
            <a:spLocks noChangeArrowheads="1"/>
          </p:cNvSpPr>
          <p:nvPr/>
        </p:nvSpPr>
        <p:spPr bwMode="auto">
          <a:xfrm>
            <a:off x="9964333" y="3169887"/>
            <a:ext cx="1597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i="1" dirty="0">
                <a:solidFill>
                  <a:schemeClr val="bg1"/>
                </a:solidFill>
                <a:latin typeface="Calibri" panose="020F0502020204030204" pitchFamily="34" charset="0"/>
              </a:rPr>
              <a:t>2-yr follow-up</a:t>
            </a:r>
          </a:p>
        </p:txBody>
      </p:sp>
      <p:sp>
        <p:nvSpPr>
          <p:cNvPr id="9" name="TextBox 8">
            <a:extLst>
              <a:ext uri="{FF2B5EF4-FFF2-40B4-BE49-F238E27FC236}">
                <a16:creationId xmlns:a16="http://schemas.microsoft.com/office/drawing/2014/main" id="{427522D9-B98B-4ECA-84A6-04B02E2DC455}"/>
              </a:ext>
            </a:extLst>
          </p:cNvPr>
          <p:cNvSpPr txBox="1"/>
          <p:nvPr/>
        </p:nvSpPr>
        <p:spPr bwMode="auto">
          <a:xfrm>
            <a:off x="3648758" y="2068397"/>
            <a:ext cx="14166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Neoadjuvant</a:t>
            </a:r>
          </a:p>
        </p:txBody>
      </p:sp>
      <p:sp>
        <p:nvSpPr>
          <p:cNvPr id="18" name="TextBox 17">
            <a:extLst>
              <a:ext uri="{FF2B5EF4-FFF2-40B4-BE49-F238E27FC236}">
                <a16:creationId xmlns:a16="http://schemas.microsoft.com/office/drawing/2014/main" id="{64205AF4-ED79-42C4-A100-3F27883772AD}"/>
              </a:ext>
            </a:extLst>
          </p:cNvPr>
          <p:cNvSpPr txBox="1"/>
          <p:nvPr/>
        </p:nvSpPr>
        <p:spPr bwMode="auto">
          <a:xfrm>
            <a:off x="8123307" y="2068397"/>
            <a:ext cx="10511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Adjuvant</a:t>
            </a:r>
          </a:p>
        </p:txBody>
      </p:sp>
    </p:spTree>
    <p:extLst>
      <p:ext uri="{BB962C8B-B14F-4D97-AF65-F5344CB8AC3E}">
        <p14:creationId xmlns:p14="http://schemas.microsoft.com/office/powerpoint/2010/main" val="336151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0" name="Straight Connector 99">
            <a:extLst>
              <a:ext uri="{FF2B5EF4-FFF2-40B4-BE49-F238E27FC236}">
                <a16:creationId xmlns:a16="http://schemas.microsoft.com/office/drawing/2014/main" id="{ADAEDFDE-265F-4978-8A81-EF95B2D21841}"/>
              </a:ext>
            </a:extLst>
          </p:cNvPr>
          <p:cNvCxnSpPr/>
          <p:nvPr/>
        </p:nvCxnSpPr>
        <p:spPr bwMode="auto">
          <a:xfrm>
            <a:off x="2352675" y="2923387"/>
            <a:ext cx="7291294" cy="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101" name="Straight Connector 100">
            <a:extLst>
              <a:ext uri="{FF2B5EF4-FFF2-40B4-BE49-F238E27FC236}">
                <a16:creationId xmlns:a16="http://schemas.microsoft.com/office/drawing/2014/main" id="{CF90C08C-F5CD-4423-B636-A18D57EF6624}"/>
              </a:ext>
            </a:extLst>
          </p:cNvPr>
          <p:cNvCxnSpPr/>
          <p:nvPr/>
        </p:nvCxnSpPr>
        <p:spPr bwMode="auto">
          <a:xfrm>
            <a:off x="2352675" y="4141469"/>
            <a:ext cx="7291294" cy="0"/>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48" name="TextBox 47">
            <a:extLst>
              <a:ext uri="{FF2B5EF4-FFF2-40B4-BE49-F238E27FC236}">
                <a16:creationId xmlns:a16="http://schemas.microsoft.com/office/drawing/2014/main" id="{8F44BDCE-133F-41B4-8F88-BFDBFDBC7A22}"/>
              </a:ext>
            </a:extLst>
          </p:cNvPr>
          <p:cNvSpPr txBox="1"/>
          <p:nvPr/>
        </p:nvSpPr>
        <p:spPr>
          <a:xfrm rot="16200000">
            <a:off x="-37602" y="3178462"/>
            <a:ext cx="3029644" cy="344033"/>
          </a:xfrm>
          <a:prstGeom prst="rect">
            <a:avLst/>
          </a:prstGeom>
          <a:noFill/>
        </p:spPr>
        <p:txBody>
          <a:bodyPr wrap="square" rtlCol="0">
            <a:spAutoFit/>
          </a:bodyPr>
          <a:lstStyle/>
          <a:p>
            <a:pPr algn="ctr" eaLnBrk="1" fontAlgn="auto" hangingPunct="1">
              <a:spcBef>
                <a:spcPts val="0"/>
              </a:spcBef>
              <a:spcAft>
                <a:spcPts val="0"/>
              </a:spcAft>
            </a:pPr>
            <a:r>
              <a:rPr lang="en-US" dirty="0">
                <a:solidFill>
                  <a:schemeClr val="bg1"/>
                </a:solidFill>
                <a:latin typeface="Calibri" panose="020F0502020204030204" pitchFamily="34" charset="0"/>
                <a:cs typeface="Calibri" panose="020F0502020204030204" pitchFamily="34" charset="0"/>
              </a:rPr>
              <a:t>Radiographic Response (%)</a:t>
            </a: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Neoadjuvant Relatlimab + </a:t>
            </a:r>
            <a:r>
              <a:rPr lang="en-US" altLang="en-US" sz="3600" dirty="0"/>
              <a:t>Nivolumab</a:t>
            </a:r>
            <a:r>
              <a:rPr lang="en-US" dirty="0"/>
              <a:t> for </a:t>
            </a:r>
            <a:br>
              <a:rPr lang="en-US" dirty="0"/>
            </a:br>
            <a:r>
              <a:rPr lang="en-US" dirty="0"/>
              <a:t>Stage III Melanoma: Radiographic Response</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Amaria. ASCO 2021. Abstr 9502. </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6" name="TextBox 45">
            <a:extLst>
              <a:ext uri="{FF2B5EF4-FFF2-40B4-BE49-F238E27FC236}">
                <a16:creationId xmlns:a16="http://schemas.microsoft.com/office/drawing/2014/main" id="{1F009576-68C3-4F11-82F5-02815E8C4196}"/>
              </a:ext>
            </a:extLst>
          </p:cNvPr>
          <p:cNvSpPr txBox="1"/>
          <p:nvPr/>
        </p:nvSpPr>
        <p:spPr>
          <a:xfrm>
            <a:off x="609759" y="5419033"/>
            <a:ext cx="9717212" cy="923330"/>
          </a:xfrm>
          <a:prstGeom prst="rect">
            <a:avLst/>
          </a:prstGeom>
          <a:noFill/>
        </p:spPr>
        <p:txBody>
          <a:bodyPr wrap="none" rtlCol="0">
            <a:spAutoFit/>
          </a:bodyPr>
          <a:lstStyle/>
          <a:p>
            <a:pPr marL="285750" indent="-285750" eaLnBrk="1" fontAlgn="auto" hangingPunct="1">
              <a:spcBef>
                <a:spcPts val="0"/>
              </a:spcBef>
              <a:spcAft>
                <a:spcPts val="0"/>
              </a:spcAft>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Among patients with pCR/near pCR (n = 19) response of radiographic PR seen in 15, 3 SD, and 1 PD</a:t>
            </a:r>
          </a:p>
          <a:p>
            <a:pPr marL="285750" indent="-285750" eaLnBrk="1" fontAlgn="auto" hangingPunct="1">
              <a:spcBef>
                <a:spcPts val="0"/>
              </a:spcBef>
              <a:spcAft>
                <a:spcPts val="0"/>
              </a:spcAft>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In patients with pNR (n = 8), only 1 had radiographic PD, 7 had SD</a:t>
            </a:r>
          </a:p>
          <a:p>
            <a:pPr marL="285750" indent="-285750" eaLnBrk="1" fontAlgn="auto" hangingPunct="1">
              <a:spcBef>
                <a:spcPts val="0"/>
              </a:spcBef>
              <a:spcAft>
                <a:spcPts val="0"/>
              </a:spcAft>
              <a:buFont typeface="Wingdings" panose="05000000000000000000" pitchFamily="2" charset="2"/>
              <a:buChar char="§"/>
            </a:pPr>
            <a:r>
              <a:rPr lang="en-US" b="0" dirty="0">
                <a:solidFill>
                  <a:schemeClr val="bg1"/>
                </a:solidFill>
                <a:latin typeface="Calibri" panose="020F0502020204030204" pitchFamily="34" charset="0"/>
                <a:cs typeface="Calibri" panose="020F0502020204030204" pitchFamily="34" charset="0"/>
              </a:rPr>
              <a:t>No patients achieved a CR by RECIST 1.1</a:t>
            </a:r>
          </a:p>
        </p:txBody>
      </p:sp>
      <p:sp>
        <p:nvSpPr>
          <p:cNvPr id="51" name="TextBox 50">
            <a:extLst>
              <a:ext uri="{FF2B5EF4-FFF2-40B4-BE49-F238E27FC236}">
                <a16:creationId xmlns:a16="http://schemas.microsoft.com/office/drawing/2014/main" id="{906B2C31-757F-41AC-A2BB-75ADC86D289A}"/>
              </a:ext>
            </a:extLst>
          </p:cNvPr>
          <p:cNvSpPr txBox="1"/>
          <p:nvPr/>
        </p:nvSpPr>
        <p:spPr bwMode="auto">
          <a:xfrm>
            <a:off x="4754319" y="1491466"/>
            <a:ext cx="2393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Radiographic Response</a:t>
            </a:r>
          </a:p>
        </p:txBody>
      </p:sp>
      <p:cxnSp>
        <p:nvCxnSpPr>
          <p:cNvPr id="9" name="Straight Connector 8">
            <a:extLst>
              <a:ext uri="{FF2B5EF4-FFF2-40B4-BE49-F238E27FC236}">
                <a16:creationId xmlns:a16="http://schemas.microsoft.com/office/drawing/2014/main" id="{6B0E14E0-903B-405B-B3C8-8D34DC197C65}"/>
              </a:ext>
            </a:extLst>
          </p:cNvPr>
          <p:cNvCxnSpPr/>
          <p:nvPr/>
        </p:nvCxnSpPr>
        <p:spPr bwMode="auto">
          <a:xfrm>
            <a:off x="2352675" y="1966856"/>
            <a:ext cx="0" cy="3286125"/>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F58615FA-F80A-4FAA-8A31-6D1D37F6707A}"/>
              </a:ext>
            </a:extLst>
          </p:cNvPr>
          <p:cNvSpPr txBox="1"/>
          <p:nvPr/>
        </p:nvSpPr>
        <p:spPr bwMode="auto">
          <a:xfrm>
            <a:off x="1879288" y="17907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5" name="TextBox 54">
            <a:extLst>
              <a:ext uri="{FF2B5EF4-FFF2-40B4-BE49-F238E27FC236}">
                <a16:creationId xmlns:a16="http://schemas.microsoft.com/office/drawing/2014/main" id="{794DE01C-B637-4D89-A784-B8CEDB936955}"/>
              </a:ext>
            </a:extLst>
          </p:cNvPr>
          <p:cNvSpPr txBox="1"/>
          <p:nvPr/>
        </p:nvSpPr>
        <p:spPr bwMode="auto">
          <a:xfrm>
            <a:off x="1879288" y="22633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6E1FF5D6-19C9-43E2-B1CE-487467D7095C}"/>
              </a:ext>
            </a:extLst>
          </p:cNvPr>
          <p:cNvSpPr txBox="1"/>
          <p:nvPr/>
        </p:nvSpPr>
        <p:spPr bwMode="auto">
          <a:xfrm>
            <a:off x="1877012" y="27215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37CBCECE-EBFA-4284-B577-BC6A64424A0E}"/>
              </a:ext>
            </a:extLst>
          </p:cNvPr>
          <p:cNvSpPr txBox="1"/>
          <p:nvPr/>
        </p:nvSpPr>
        <p:spPr bwMode="auto">
          <a:xfrm>
            <a:off x="2002545" y="318463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9D773045-2BAD-43CB-A0F2-112ADEDC0DE4}"/>
              </a:ext>
            </a:extLst>
          </p:cNvPr>
          <p:cNvSpPr txBox="1"/>
          <p:nvPr/>
        </p:nvSpPr>
        <p:spPr bwMode="auto">
          <a:xfrm>
            <a:off x="1814992" y="366410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0C225992-60B9-4B68-969B-8FAE84B725C8}"/>
              </a:ext>
            </a:extLst>
          </p:cNvPr>
          <p:cNvSpPr txBox="1"/>
          <p:nvPr/>
        </p:nvSpPr>
        <p:spPr bwMode="auto">
          <a:xfrm>
            <a:off x="1812716" y="5053993"/>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nvGrpSpPr>
          <p:cNvPr id="13" name="Group 12">
            <a:extLst>
              <a:ext uri="{FF2B5EF4-FFF2-40B4-BE49-F238E27FC236}">
                <a16:creationId xmlns:a16="http://schemas.microsoft.com/office/drawing/2014/main" id="{7F148682-D33F-4793-BEB7-DDB1E916BD93}"/>
              </a:ext>
            </a:extLst>
          </p:cNvPr>
          <p:cNvGrpSpPr/>
          <p:nvPr/>
        </p:nvGrpSpPr>
        <p:grpSpPr>
          <a:xfrm>
            <a:off x="2265639" y="1977969"/>
            <a:ext cx="85651" cy="3265212"/>
            <a:chOff x="2265639" y="1782763"/>
            <a:chExt cx="85651" cy="3265212"/>
          </a:xfrm>
        </p:grpSpPr>
        <p:grpSp>
          <p:nvGrpSpPr>
            <p:cNvPr id="31" name="Group 30">
              <a:extLst>
                <a:ext uri="{FF2B5EF4-FFF2-40B4-BE49-F238E27FC236}">
                  <a16:creationId xmlns:a16="http://schemas.microsoft.com/office/drawing/2014/main" id="{62685FBB-FB5C-465B-B873-C1C30DAF0F65}"/>
                </a:ext>
              </a:extLst>
            </p:cNvPr>
            <p:cNvGrpSpPr/>
            <p:nvPr/>
          </p:nvGrpSpPr>
          <p:grpSpPr>
            <a:xfrm>
              <a:off x="2266530" y="1782763"/>
              <a:ext cx="84760" cy="2332954"/>
              <a:chOff x="3322320" y="1684439"/>
              <a:chExt cx="112542" cy="3260690"/>
            </a:xfrm>
          </p:grpSpPr>
          <p:cxnSp>
            <p:nvCxnSpPr>
              <p:cNvPr id="32" name="Straight Connector 31">
                <a:extLst>
                  <a:ext uri="{FF2B5EF4-FFF2-40B4-BE49-F238E27FC236}">
                    <a16:creationId xmlns:a16="http://schemas.microsoft.com/office/drawing/2014/main" id="{CD8AAD53-B739-45A0-B7FD-CAC09CF66565}"/>
                  </a:ext>
                </a:extLst>
              </p:cNvPr>
              <p:cNvCxnSpPr>
                <a:cxnSpLocks/>
              </p:cNvCxnSpPr>
              <p:nvPr/>
            </p:nvCxnSpPr>
            <p:spPr bwMode="auto">
              <a:xfrm>
                <a:off x="3322320" y="1684439"/>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A4274A9-E5D2-4FEB-8CBA-DB59E8520914}"/>
                  </a:ext>
                </a:extLst>
              </p:cNvPr>
              <p:cNvCxnSpPr>
                <a:cxnSpLocks/>
              </p:cNvCxnSpPr>
              <p:nvPr/>
            </p:nvCxnSpPr>
            <p:spPr bwMode="auto">
              <a:xfrm>
                <a:off x="3322320" y="2336577"/>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8A224C3-CBCF-472B-B334-61033BBF5695}"/>
                  </a:ext>
                </a:extLst>
              </p:cNvPr>
              <p:cNvCxnSpPr>
                <a:cxnSpLocks/>
              </p:cNvCxnSpPr>
              <p:nvPr/>
            </p:nvCxnSpPr>
            <p:spPr bwMode="auto">
              <a:xfrm>
                <a:off x="3322320" y="2988715"/>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C257DFC-6E31-4512-BBA9-85D7D1024BCF}"/>
                  </a:ext>
                </a:extLst>
              </p:cNvPr>
              <p:cNvCxnSpPr>
                <a:cxnSpLocks/>
              </p:cNvCxnSpPr>
              <p:nvPr/>
            </p:nvCxnSpPr>
            <p:spPr bwMode="auto">
              <a:xfrm>
                <a:off x="3322320" y="3640853"/>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A245C21-5224-4F51-8EC3-2D13FC1572B5}"/>
                  </a:ext>
                </a:extLst>
              </p:cNvPr>
              <p:cNvCxnSpPr>
                <a:cxnSpLocks/>
              </p:cNvCxnSpPr>
              <p:nvPr/>
            </p:nvCxnSpPr>
            <p:spPr bwMode="auto">
              <a:xfrm>
                <a:off x="3322320" y="4292991"/>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FE4AA17-39EB-4B39-8CEF-7DC5E25B075D}"/>
                  </a:ext>
                </a:extLst>
              </p:cNvPr>
              <p:cNvCxnSpPr>
                <a:cxnSpLocks/>
              </p:cNvCxnSpPr>
              <p:nvPr/>
            </p:nvCxnSpPr>
            <p:spPr bwMode="auto">
              <a:xfrm>
                <a:off x="3322320" y="4945129"/>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CC16BB7A-BFAF-47FE-AF09-BDE47411E67A}"/>
                </a:ext>
              </a:extLst>
            </p:cNvPr>
            <p:cNvGrpSpPr/>
            <p:nvPr/>
          </p:nvGrpSpPr>
          <p:grpSpPr>
            <a:xfrm>
              <a:off x="2265639" y="4581384"/>
              <a:ext cx="84760" cy="466591"/>
              <a:chOff x="2418930" y="3801526"/>
              <a:chExt cx="84760" cy="466591"/>
            </a:xfrm>
          </p:grpSpPr>
          <p:cxnSp>
            <p:nvCxnSpPr>
              <p:cNvPr id="60" name="Straight Connector 59">
                <a:extLst>
                  <a:ext uri="{FF2B5EF4-FFF2-40B4-BE49-F238E27FC236}">
                    <a16:creationId xmlns:a16="http://schemas.microsoft.com/office/drawing/2014/main" id="{5E56F7F7-D9CF-4FA3-BA1A-B6284F49FBB7}"/>
                  </a:ext>
                </a:extLst>
              </p:cNvPr>
              <p:cNvCxnSpPr>
                <a:cxnSpLocks/>
              </p:cNvCxnSpPr>
              <p:nvPr/>
            </p:nvCxnSpPr>
            <p:spPr bwMode="auto">
              <a:xfrm>
                <a:off x="2418930" y="3801526"/>
                <a:ext cx="8476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9135D99-320C-4352-B67D-C52D48462010}"/>
                  </a:ext>
                </a:extLst>
              </p:cNvPr>
              <p:cNvCxnSpPr>
                <a:cxnSpLocks/>
              </p:cNvCxnSpPr>
              <p:nvPr/>
            </p:nvCxnSpPr>
            <p:spPr bwMode="auto">
              <a:xfrm>
                <a:off x="2418930" y="4268117"/>
                <a:ext cx="847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2" name="TextBox 61">
            <a:extLst>
              <a:ext uri="{FF2B5EF4-FFF2-40B4-BE49-F238E27FC236}">
                <a16:creationId xmlns:a16="http://schemas.microsoft.com/office/drawing/2014/main" id="{912AA9D9-EAD5-4527-88EB-17CAAECE6DED}"/>
              </a:ext>
            </a:extLst>
          </p:cNvPr>
          <p:cNvSpPr txBox="1"/>
          <p:nvPr/>
        </p:nvSpPr>
        <p:spPr bwMode="auto">
          <a:xfrm>
            <a:off x="1830703" y="4125244"/>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3" name="TextBox 62">
            <a:extLst>
              <a:ext uri="{FF2B5EF4-FFF2-40B4-BE49-F238E27FC236}">
                <a16:creationId xmlns:a16="http://schemas.microsoft.com/office/drawing/2014/main" id="{072C8D95-4C70-4A2B-B6EA-D90EB28F7A48}"/>
              </a:ext>
            </a:extLst>
          </p:cNvPr>
          <p:cNvSpPr txBox="1"/>
          <p:nvPr/>
        </p:nvSpPr>
        <p:spPr bwMode="auto">
          <a:xfrm>
            <a:off x="1828425" y="4583413"/>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nvGrpSpPr>
          <p:cNvPr id="17" name="Group 16">
            <a:extLst>
              <a:ext uri="{FF2B5EF4-FFF2-40B4-BE49-F238E27FC236}">
                <a16:creationId xmlns:a16="http://schemas.microsoft.com/office/drawing/2014/main" id="{BEF90EDC-B3BB-41EE-9E59-F44B503ADB30}"/>
              </a:ext>
            </a:extLst>
          </p:cNvPr>
          <p:cNvGrpSpPr/>
          <p:nvPr/>
        </p:nvGrpSpPr>
        <p:grpSpPr>
          <a:xfrm>
            <a:off x="10052216" y="1655532"/>
            <a:ext cx="1229550" cy="2031325"/>
            <a:chOff x="10146274" y="1927996"/>
            <a:chExt cx="1229550" cy="2031325"/>
          </a:xfrm>
        </p:grpSpPr>
        <p:sp>
          <p:nvSpPr>
            <p:cNvPr id="65" name="TextBox 64">
              <a:extLst>
                <a:ext uri="{FF2B5EF4-FFF2-40B4-BE49-F238E27FC236}">
                  <a16:creationId xmlns:a16="http://schemas.microsoft.com/office/drawing/2014/main" id="{8B6B4AA4-07E7-418C-9812-E24CF5440085}"/>
                </a:ext>
              </a:extLst>
            </p:cNvPr>
            <p:cNvSpPr txBox="1"/>
            <p:nvPr/>
          </p:nvSpPr>
          <p:spPr bwMode="auto">
            <a:xfrm>
              <a:off x="10312712" y="1927996"/>
              <a:ext cx="106311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pCR</a:t>
              </a:r>
            </a:p>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Near pCR</a:t>
              </a:r>
            </a:p>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pPR</a:t>
              </a:r>
            </a:p>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pNR</a:t>
              </a:r>
            </a:p>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NE</a:t>
              </a:r>
            </a:p>
          </p:txBody>
        </p:sp>
        <p:sp>
          <p:nvSpPr>
            <p:cNvPr id="14" name="Rectangle 13">
              <a:extLst>
                <a:ext uri="{FF2B5EF4-FFF2-40B4-BE49-F238E27FC236}">
                  <a16:creationId xmlns:a16="http://schemas.microsoft.com/office/drawing/2014/main" id="{1D78854C-A3D0-48CA-BB0B-931ABA1F7C86}"/>
                </a:ext>
              </a:extLst>
            </p:cNvPr>
            <p:cNvSpPr/>
            <p:nvPr/>
          </p:nvSpPr>
          <p:spPr bwMode="auto">
            <a:xfrm>
              <a:off x="10158537" y="2065841"/>
              <a:ext cx="135869" cy="135869"/>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6" name="Rectangle 65">
              <a:extLst>
                <a:ext uri="{FF2B5EF4-FFF2-40B4-BE49-F238E27FC236}">
                  <a16:creationId xmlns:a16="http://schemas.microsoft.com/office/drawing/2014/main" id="{16ECA28C-5F95-44AA-9075-EA397A441CCF}"/>
                </a:ext>
              </a:extLst>
            </p:cNvPr>
            <p:cNvSpPr/>
            <p:nvPr/>
          </p:nvSpPr>
          <p:spPr bwMode="auto">
            <a:xfrm>
              <a:off x="10153000" y="2475425"/>
              <a:ext cx="135869" cy="135869"/>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7" name="Rectangle 66">
              <a:extLst>
                <a:ext uri="{FF2B5EF4-FFF2-40B4-BE49-F238E27FC236}">
                  <a16:creationId xmlns:a16="http://schemas.microsoft.com/office/drawing/2014/main" id="{56B27378-94E8-4E78-A5D9-6093D1A24D46}"/>
                </a:ext>
              </a:extLst>
            </p:cNvPr>
            <p:cNvSpPr/>
            <p:nvPr/>
          </p:nvSpPr>
          <p:spPr bwMode="auto">
            <a:xfrm>
              <a:off x="10154183" y="2898266"/>
              <a:ext cx="135869" cy="135869"/>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8" name="Rectangle 67">
              <a:extLst>
                <a:ext uri="{FF2B5EF4-FFF2-40B4-BE49-F238E27FC236}">
                  <a16:creationId xmlns:a16="http://schemas.microsoft.com/office/drawing/2014/main" id="{68CA1F5A-2398-463E-91C1-E9440658FC41}"/>
                </a:ext>
              </a:extLst>
            </p:cNvPr>
            <p:cNvSpPr/>
            <p:nvPr/>
          </p:nvSpPr>
          <p:spPr bwMode="auto">
            <a:xfrm>
              <a:off x="10148646" y="3307850"/>
              <a:ext cx="135869" cy="135869"/>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9" name="Rectangle 68">
              <a:extLst>
                <a:ext uri="{FF2B5EF4-FFF2-40B4-BE49-F238E27FC236}">
                  <a16:creationId xmlns:a16="http://schemas.microsoft.com/office/drawing/2014/main" id="{8507B5F9-8024-4CCC-AFEE-5A0DAAA9447C}"/>
                </a:ext>
              </a:extLst>
            </p:cNvPr>
            <p:cNvSpPr/>
            <p:nvPr/>
          </p:nvSpPr>
          <p:spPr bwMode="auto">
            <a:xfrm>
              <a:off x="10146274" y="3668825"/>
              <a:ext cx="135869" cy="135869"/>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42E2A5E5-18F9-4E0D-AD10-8A2C4AEA5138}"/>
              </a:ext>
            </a:extLst>
          </p:cNvPr>
          <p:cNvGrpSpPr/>
          <p:nvPr/>
        </p:nvGrpSpPr>
        <p:grpSpPr>
          <a:xfrm>
            <a:off x="2409635" y="2336385"/>
            <a:ext cx="7159943" cy="2511051"/>
            <a:chOff x="2409635" y="2141179"/>
            <a:chExt cx="7159943" cy="2511051"/>
          </a:xfrm>
        </p:grpSpPr>
        <p:sp>
          <p:nvSpPr>
            <p:cNvPr id="70" name="Rectangle 69">
              <a:extLst>
                <a:ext uri="{FF2B5EF4-FFF2-40B4-BE49-F238E27FC236}">
                  <a16:creationId xmlns:a16="http://schemas.microsoft.com/office/drawing/2014/main" id="{AA0893AE-BD87-4AFB-9EED-48247027962A}"/>
                </a:ext>
              </a:extLst>
            </p:cNvPr>
            <p:cNvSpPr/>
            <p:nvPr/>
          </p:nvSpPr>
          <p:spPr bwMode="auto">
            <a:xfrm>
              <a:off x="2409635" y="2141179"/>
              <a:ext cx="135869" cy="1026634"/>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1" name="Rectangle 70">
              <a:extLst>
                <a:ext uri="{FF2B5EF4-FFF2-40B4-BE49-F238E27FC236}">
                  <a16:creationId xmlns:a16="http://schemas.microsoft.com/office/drawing/2014/main" id="{11A9E858-78CF-47C6-8985-A3A56F3A3F0C}"/>
                </a:ext>
              </a:extLst>
            </p:cNvPr>
            <p:cNvSpPr/>
            <p:nvPr/>
          </p:nvSpPr>
          <p:spPr bwMode="auto">
            <a:xfrm>
              <a:off x="3862889" y="3069831"/>
              <a:ext cx="135869" cy="112703"/>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2" name="Rectangle 71">
              <a:extLst>
                <a:ext uri="{FF2B5EF4-FFF2-40B4-BE49-F238E27FC236}">
                  <a16:creationId xmlns:a16="http://schemas.microsoft.com/office/drawing/2014/main" id="{063CAC4D-9EAC-4A1A-B38B-895A39D6CBD8}"/>
                </a:ext>
              </a:extLst>
            </p:cNvPr>
            <p:cNvSpPr/>
            <p:nvPr/>
          </p:nvSpPr>
          <p:spPr bwMode="auto">
            <a:xfrm>
              <a:off x="5316143" y="3173356"/>
              <a:ext cx="135869" cy="63659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3" name="Rectangle 72">
              <a:extLst>
                <a:ext uri="{FF2B5EF4-FFF2-40B4-BE49-F238E27FC236}">
                  <a16:creationId xmlns:a16="http://schemas.microsoft.com/office/drawing/2014/main" id="{2E5FC31C-FF5A-4060-944F-A309CBBC65E8}"/>
                </a:ext>
              </a:extLst>
            </p:cNvPr>
            <p:cNvSpPr/>
            <p:nvPr/>
          </p:nvSpPr>
          <p:spPr bwMode="auto">
            <a:xfrm>
              <a:off x="5558352" y="3182534"/>
              <a:ext cx="135869" cy="717554"/>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4" name="Rectangle 73">
              <a:extLst>
                <a:ext uri="{FF2B5EF4-FFF2-40B4-BE49-F238E27FC236}">
                  <a16:creationId xmlns:a16="http://schemas.microsoft.com/office/drawing/2014/main" id="{5069CFEE-49E4-400D-9261-CF93A0B6F558}"/>
                </a:ext>
              </a:extLst>
            </p:cNvPr>
            <p:cNvSpPr/>
            <p:nvPr/>
          </p:nvSpPr>
          <p:spPr bwMode="auto">
            <a:xfrm>
              <a:off x="5800561" y="3182534"/>
              <a:ext cx="135869" cy="763729"/>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5" name="Rectangle 74">
              <a:extLst>
                <a:ext uri="{FF2B5EF4-FFF2-40B4-BE49-F238E27FC236}">
                  <a16:creationId xmlns:a16="http://schemas.microsoft.com/office/drawing/2014/main" id="{4753A76C-9B76-4DBE-8134-8BF319FAA88D}"/>
                </a:ext>
              </a:extLst>
            </p:cNvPr>
            <p:cNvSpPr/>
            <p:nvPr/>
          </p:nvSpPr>
          <p:spPr bwMode="auto">
            <a:xfrm>
              <a:off x="6042770" y="3175174"/>
              <a:ext cx="135869" cy="884346"/>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6" name="Rectangle 75">
              <a:extLst>
                <a:ext uri="{FF2B5EF4-FFF2-40B4-BE49-F238E27FC236}">
                  <a16:creationId xmlns:a16="http://schemas.microsoft.com/office/drawing/2014/main" id="{5A7E34C6-D07B-490A-8286-51B27765A816}"/>
                </a:ext>
              </a:extLst>
            </p:cNvPr>
            <p:cNvSpPr/>
            <p:nvPr/>
          </p:nvSpPr>
          <p:spPr bwMode="auto">
            <a:xfrm>
              <a:off x="6284979" y="3182534"/>
              <a:ext cx="135869" cy="906903"/>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7" name="Rectangle 76">
              <a:extLst>
                <a:ext uri="{FF2B5EF4-FFF2-40B4-BE49-F238E27FC236}">
                  <a16:creationId xmlns:a16="http://schemas.microsoft.com/office/drawing/2014/main" id="{9C767BE3-7711-4852-B53D-BF1BA533CDAD}"/>
                </a:ext>
              </a:extLst>
            </p:cNvPr>
            <p:cNvSpPr/>
            <p:nvPr/>
          </p:nvSpPr>
          <p:spPr bwMode="auto">
            <a:xfrm>
              <a:off x="6769397" y="3182535"/>
              <a:ext cx="135869" cy="953744"/>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8" name="Rectangle 77">
              <a:extLst>
                <a:ext uri="{FF2B5EF4-FFF2-40B4-BE49-F238E27FC236}">
                  <a16:creationId xmlns:a16="http://schemas.microsoft.com/office/drawing/2014/main" id="{B5B1D34D-CDF5-4AE9-B4EC-6BE169E25D53}"/>
                </a:ext>
              </a:extLst>
            </p:cNvPr>
            <p:cNvSpPr/>
            <p:nvPr/>
          </p:nvSpPr>
          <p:spPr bwMode="auto">
            <a:xfrm>
              <a:off x="7011606" y="3167812"/>
              <a:ext cx="135869" cy="1119006"/>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9" name="Rectangle 78">
              <a:extLst>
                <a:ext uri="{FF2B5EF4-FFF2-40B4-BE49-F238E27FC236}">
                  <a16:creationId xmlns:a16="http://schemas.microsoft.com/office/drawing/2014/main" id="{80176EA5-622F-4DC1-8063-6D3ACA17416E}"/>
                </a:ext>
              </a:extLst>
            </p:cNvPr>
            <p:cNvSpPr/>
            <p:nvPr/>
          </p:nvSpPr>
          <p:spPr bwMode="auto">
            <a:xfrm>
              <a:off x="7253815" y="3182534"/>
              <a:ext cx="135869" cy="1119006"/>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0" name="Rectangle 79">
              <a:extLst>
                <a:ext uri="{FF2B5EF4-FFF2-40B4-BE49-F238E27FC236}">
                  <a16:creationId xmlns:a16="http://schemas.microsoft.com/office/drawing/2014/main" id="{CEB777FB-D41E-4358-B85D-A229A8E6DE5E}"/>
                </a:ext>
              </a:extLst>
            </p:cNvPr>
            <p:cNvSpPr/>
            <p:nvPr/>
          </p:nvSpPr>
          <p:spPr bwMode="auto">
            <a:xfrm>
              <a:off x="7496024" y="3175173"/>
              <a:ext cx="135869" cy="1149905"/>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1" name="Rectangle 80">
              <a:extLst>
                <a:ext uri="{FF2B5EF4-FFF2-40B4-BE49-F238E27FC236}">
                  <a16:creationId xmlns:a16="http://schemas.microsoft.com/office/drawing/2014/main" id="{23758AFD-49C2-4DBC-8D69-44C34E2273AD}"/>
                </a:ext>
              </a:extLst>
            </p:cNvPr>
            <p:cNvSpPr/>
            <p:nvPr/>
          </p:nvSpPr>
          <p:spPr bwMode="auto">
            <a:xfrm>
              <a:off x="7738233" y="3175173"/>
              <a:ext cx="135869" cy="11696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2" name="Rectangle 81">
              <a:extLst>
                <a:ext uri="{FF2B5EF4-FFF2-40B4-BE49-F238E27FC236}">
                  <a16:creationId xmlns:a16="http://schemas.microsoft.com/office/drawing/2014/main" id="{66BCFB31-588F-4AC1-9796-98AA6E6448D3}"/>
                </a:ext>
              </a:extLst>
            </p:cNvPr>
            <p:cNvSpPr/>
            <p:nvPr/>
          </p:nvSpPr>
          <p:spPr bwMode="auto">
            <a:xfrm>
              <a:off x="8222651" y="3182534"/>
              <a:ext cx="135869" cy="1245132"/>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3" name="Rectangle 82">
              <a:extLst>
                <a:ext uri="{FF2B5EF4-FFF2-40B4-BE49-F238E27FC236}">
                  <a16:creationId xmlns:a16="http://schemas.microsoft.com/office/drawing/2014/main" id="{0F6C4C6E-D740-4F8A-8A47-EB2AB34171B1}"/>
                </a:ext>
              </a:extLst>
            </p:cNvPr>
            <p:cNvSpPr/>
            <p:nvPr/>
          </p:nvSpPr>
          <p:spPr bwMode="auto">
            <a:xfrm>
              <a:off x="8464860" y="3188076"/>
              <a:ext cx="135869" cy="1245132"/>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4" name="Rectangle 83">
              <a:extLst>
                <a:ext uri="{FF2B5EF4-FFF2-40B4-BE49-F238E27FC236}">
                  <a16:creationId xmlns:a16="http://schemas.microsoft.com/office/drawing/2014/main" id="{4121CB33-B1D5-4102-97AB-00727F983204}"/>
                </a:ext>
              </a:extLst>
            </p:cNvPr>
            <p:cNvSpPr/>
            <p:nvPr/>
          </p:nvSpPr>
          <p:spPr bwMode="auto">
            <a:xfrm>
              <a:off x="8707069" y="3193625"/>
              <a:ext cx="135869" cy="1245132"/>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5" name="Rectangle 84">
              <a:extLst>
                <a:ext uri="{FF2B5EF4-FFF2-40B4-BE49-F238E27FC236}">
                  <a16:creationId xmlns:a16="http://schemas.microsoft.com/office/drawing/2014/main" id="{EA87CB0C-104F-4B81-8EFA-08F137AA2837}"/>
                </a:ext>
              </a:extLst>
            </p:cNvPr>
            <p:cNvSpPr/>
            <p:nvPr/>
          </p:nvSpPr>
          <p:spPr bwMode="auto">
            <a:xfrm>
              <a:off x="9191487" y="3180715"/>
              <a:ext cx="135869" cy="1471515"/>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6" name="Rectangle 85">
              <a:extLst>
                <a:ext uri="{FF2B5EF4-FFF2-40B4-BE49-F238E27FC236}">
                  <a16:creationId xmlns:a16="http://schemas.microsoft.com/office/drawing/2014/main" id="{FD4A3273-6635-44E2-835D-D1A65239AC4F}"/>
                </a:ext>
              </a:extLst>
            </p:cNvPr>
            <p:cNvSpPr/>
            <p:nvPr/>
          </p:nvSpPr>
          <p:spPr bwMode="auto">
            <a:xfrm>
              <a:off x="9433709" y="3178649"/>
              <a:ext cx="135869" cy="1471515"/>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7" name="Rectangle 86">
              <a:extLst>
                <a:ext uri="{FF2B5EF4-FFF2-40B4-BE49-F238E27FC236}">
                  <a16:creationId xmlns:a16="http://schemas.microsoft.com/office/drawing/2014/main" id="{6494D435-00D0-4F6A-BEE2-2B78164755E1}"/>
                </a:ext>
              </a:extLst>
            </p:cNvPr>
            <p:cNvSpPr/>
            <p:nvPr/>
          </p:nvSpPr>
          <p:spPr bwMode="auto">
            <a:xfrm>
              <a:off x="7980442" y="3167812"/>
              <a:ext cx="135869" cy="1193607"/>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8" name="Rectangle 87">
              <a:extLst>
                <a:ext uri="{FF2B5EF4-FFF2-40B4-BE49-F238E27FC236}">
                  <a16:creationId xmlns:a16="http://schemas.microsoft.com/office/drawing/2014/main" id="{95339BB7-3580-40E7-A460-97C15FAA3A29}"/>
                </a:ext>
              </a:extLst>
            </p:cNvPr>
            <p:cNvSpPr/>
            <p:nvPr/>
          </p:nvSpPr>
          <p:spPr bwMode="auto">
            <a:xfrm>
              <a:off x="5073934" y="3188076"/>
              <a:ext cx="135869" cy="582081"/>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89" name="Rectangle 88">
              <a:extLst>
                <a:ext uri="{FF2B5EF4-FFF2-40B4-BE49-F238E27FC236}">
                  <a16:creationId xmlns:a16="http://schemas.microsoft.com/office/drawing/2014/main" id="{2C49A145-089C-4650-B720-FC7CF49DFC06}"/>
                </a:ext>
              </a:extLst>
            </p:cNvPr>
            <p:cNvSpPr/>
            <p:nvPr/>
          </p:nvSpPr>
          <p:spPr bwMode="auto">
            <a:xfrm>
              <a:off x="8949278" y="3167812"/>
              <a:ext cx="135869" cy="1374462"/>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0" name="Rectangle 89">
              <a:extLst>
                <a:ext uri="{FF2B5EF4-FFF2-40B4-BE49-F238E27FC236}">
                  <a16:creationId xmlns:a16="http://schemas.microsoft.com/office/drawing/2014/main" id="{0F64A33F-9883-4F7D-BCB0-5397883A8E89}"/>
                </a:ext>
              </a:extLst>
            </p:cNvPr>
            <p:cNvSpPr/>
            <p:nvPr/>
          </p:nvSpPr>
          <p:spPr bwMode="auto">
            <a:xfrm>
              <a:off x="6527188" y="3175173"/>
              <a:ext cx="135869" cy="941058"/>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1" name="Rectangle 90">
              <a:extLst>
                <a:ext uri="{FF2B5EF4-FFF2-40B4-BE49-F238E27FC236}">
                  <a16:creationId xmlns:a16="http://schemas.microsoft.com/office/drawing/2014/main" id="{600C4DA5-5396-42D4-8B2E-BA078E8C4668}"/>
                </a:ext>
              </a:extLst>
            </p:cNvPr>
            <p:cNvSpPr/>
            <p:nvPr/>
          </p:nvSpPr>
          <p:spPr bwMode="auto">
            <a:xfrm>
              <a:off x="4831725" y="3182534"/>
              <a:ext cx="135869" cy="512191"/>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2" name="Rectangle 91">
              <a:extLst>
                <a:ext uri="{FF2B5EF4-FFF2-40B4-BE49-F238E27FC236}">
                  <a16:creationId xmlns:a16="http://schemas.microsoft.com/office/drawing/2014/main" id="{7AFF6064-F082-4DFA-81AD-E6C8A697E721}"/>
                </a:ext>
              </a:extLst>
            </p:cNvPr>
            <p:cNvSpPr/>
            <p:nvPr/>
          </p:nvSpPr>
          <p:spPr bwMode="auto">
            <a:xfrm>
              <a:off x="4589516" y="3182534"/>
              <a:ext cx="135869" cy="12854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3" name="Rectangle 92">
              <a:extLst>
                <a:ext uri="{FF2B5EF4-FFF2-40B4-BE49-F238E27FC236}">
                  <a16:creationId xmlns:a16="http://schemas.microsoft.com/office/drawing/2014/main" id="{7E0FAA75-F1EB-4BA4-A28E-FFD2E8A92D69}"/>
                </a:ext>
              </a:extLst>
            </p:cNvPr>
            <p:cNvSpPr/>
            <p:nvPr/>
          </p:nvSpPr>
          <p:spPr bwMode="auto">
            <a:xfrm>
              <a:off x="4347307" y="3167811"/>
              <a:ext cx="135869" cy="64875"/>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4" name="Rectangle 93">
              <a:extLst>
                <a:ext uri="{FF2B5EF4-FFF2-40B4-BE49-F238E27FC236}">
                  <a16:creationId xmlns:a16="http://schemas.microsoft.com/office/drawing/2014/main" id="{EB4BBF39-111A-402C-A548-AFB900755A7F}"/>
                </a:ext>
              </a:extLst>
            </p:cNvPr>
            <p:cNvSpPr/>
            <p:nvPr/>
          </p:nvSpPr>
          <p:spPr bwMode="auto">
            <a:xfrm>
              <a:off x="4105098" y="3091852"/>
              <a:ext cx="135869" cy="101773"/>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5" name="Rectangle 94">
              <a:extLst>
                <a:ext uri="{FF2B5EF4-FFF2-40B4-BE49-F238E27FC236}">
                  <a16:creationId xmlns:a16="http://schemas.microsoft.com/office/drawing/2014/main" id="{3FAFAD7D-789F-4C37-8EBF-2D1793271B18}"/>
                </a:ext>
              </a:extLst>
            </p:cNvPr>
            <p:cNvSpPr/>
            <p:nvPr/>
          </p:nvSpPr>
          <p:spPr bwMode="auto">
            <a:xfrm>
              <a:off x="3620680" y="3038530"/>
              <a:ext cx="135869" cy="155094"/>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6" name="Rectangle 95">
              <a:extLst>
                <a:ext uri="{FF2B5EF4-FFF2-40B4-BE49-F238E27FC236}">
                  <a16:creationId xmlns:a16="http://schemas.microsoft.com/office/drawing/2014/main" id="{BD9AD9AE-F9BB-412B-B928-4384A1E5FC7D}"/>
                </a:ext>
              </a:extLst>
            </p:cNvPr>
            <p:cNvSpPr/>
            <p:nvPr/>
          </p:nvSpPr>
          <p:spPr bwMode="auto">
            <a:xfrm>
              <a:off x="3378471" y="2923654"/>
              <a:ext cx="135869" cy="258879"/>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7" name="Rectangle 96">
              <a:extLst>
                <a:ext uri="{FF2B5EF4-FFF2-40B4-BE49-F238E27FC236}">
                  <a16:creationId xmlns:a16="http://schemas.microsoft.com/office/drawing/2014/main" id="{98B3C17B-E6B1-4DBA-B719-E973BC2F6B3C}"/>
                </a:ext>
              </a:extLst>
            </p:cNvPr>
            <p:cNvSpPr/>
            <p:nvPr/>
          </p:nvSpPr>
          <p:spPr bwMode="auto">
            <a:xfrm>
              <a:off x="3136262" y="2836900"/>
              <a:ext cx="135869" cy="345633"/>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8" name="Rectangle 97">
              <a:extLst>
                <a:ext uri="{FF2B5EF4-FFF2-40B4-BE49-F238E27FC236}">
                  <a16:creationId xmlns:a16="http://schemas.microsoft.com/office/drawing/2014/main" id="{61606C8B-964E-4A63-AD95-7DDE60489AE2}"/>
                </a:ext>
              </a:extLst>
            </p:cNvPr>
            <p:cNvSpPr/>
            <p:nvPr/>
          </p:nvSpPr>
          <p:spPr bwMode="auto">
            <a:xfrm>
              <a:off x="2651844" y="2208823"/>
              <a:ext cx="135869" cy="96635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99" name="Rectangle 98">
              <a:extLst>
                <a:ext uri="{FF2B5EF4-FFF2-40B4-BE49-F238E27FC236}">
                  <a16:creationId xmlns:a16="http://schemas.microsoft.com/office/drawing/2014/main" id="{71844E25-8F3E-40AC-91FE-1D3213B587A4}"/>
                </a:ext>
              </a:extLst>
            </p:cNvPr>
            <p:cNvSpPr/>
            <p:nvPr/>
          </p:nvSpPr>
          <p:spPr bwMode="auto">
            <a:xfrm>
              <a:off x="2894053" y="2600820"/>
              <a:ext cx="135869" cy="574353"/>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cxnSp>
        <p:nvCxnSpPr>
          <p:cNvPr id="11" name="Straight Connector 10">
            <a:extLst>
              <a:ext uri="{FF2B5EF4-FFF2-40B4-BE49-F238E27FC236}">
                <a16:creationId xmlns:a16="http://schemas.microsoft.com/office/drawing/2014/main" id="{E4D4739C-B132-4967-9C05-202F4A0F83C9}"/>
              </a:ext>
            </a:extLst>
          </p:cNvPr>
          <p:cNvCxnSpPr/>
          <p:nvPr/>
        </p:nvCxnSpPr>
        <p:spPr bwMode="auto">
          <a:xfrm>
            <a:off x="2342776" y="3370379"/>
            <a:ext cx="7291294"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26051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1">
            <a:extLst>
              <a:ext uri="{FF2B5EF4-FFF2-40B4-BE49-F238E27FC236}">
                <a16:creationId xmlns:a16="http://schemas.microsoft.com/office/drawing/2014/main" id="{B2882480-D21D-DF4D-8A40-CAB923C89850}"/>
              </a:ext>
            </a:extLst>
          </p:cNvPr>
          <p:cNvSpPr txBox="1">
            <a:spLocks noChangeArrowheads="1"/>
          </p:cNvSpPr>
          <p:nvPr/>
        </p:nvSpPr>
        <p:spPr bwMode="auto">
          <a:xfrm>
            <a:off x="414339" y="64060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Long. AACR 2021. Abstract CT004. 2. NCT03553836 3. Grossmann. ASCO 2021. Abstract 9501.</a:t>
            </a:r>
          </a:p>
        </p:txBody>
      </p:sp>
      <p:grpSp>
        <p:nvGrpSpPr>
          <p:cNvPr id="11" name="Group 7">
            <a:extLst>
              <a:ext uri="{FF2B5EF4-FFF2-40B4-BE49-F238E27FC236}">
                <a16:creationId xmlns:a16="http://schemas.microsoft.com/office/drawing/2014/main" id="{097D9F49-8788-5A48-9404-BAA8A4048E8D}"/>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F66333A4-D0FF-5544-9C87-A2A30C0DE6B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E7D6FFC7-4BA1-134F-AF1A-96B51946002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5" name="Title 4">
            <a:extLst>
              <a:ext uri="{FF2B5EF4-FFF2-40B4-BE49-F238E27FC236}">
                <a16:creationId xmlns:a16="http://schemas.microsoft.com/office/drawing/2014/main" id="{898D4E4C-A40F-E146-BFBE-8839742CFD41}"/>
              </a:ext>
            </a:extLst>
          </p:cNvPr>
          <p:cNvSpPr>
            <a:spLocks noGrp="1"/>
          </p:cNvSpPr>
          <p:nvPr>
            <p:ph type="title"/>
          </p:nvPr>
        </p:nvSpPr>
        <p:spPr/>
        <p:txBody>
          <a:bodyPr/>
          <a:lstStyle/>
          <a:p>
            <a:r>
              <a:rPr lang="en-US" dirty="0"/>
              <a:t>Other Adjuvant Trials</a:t>
            </a:r>
          </a:p>
        </p:txBody>
      </p:sp>
      <p:sp>
        <p:nvSpPr>
          <p:cNvPr id="2" name="Content Placeholder 1">
            <a:extLst>
              <a:ext uri="{FF2B5EF4-FFF2-40B4-BE49-F238E27FC236}">
                <a16:creationId xmlns:a16="http://schemas.microsoft.com/office/drawing/2014/main" id="{626BC838-6F7C-443A-8C7A-6AF6B145463F}"/>
              </a:ext>
            </a:extLst>
          </p:cNvPr>
          <p:cNvSpPr>
            <a:spLocks noGrp="1"/>
          </p:cNvSpPr>
          <p:nvPr>
            <p:ph idx="1"/>
          </p:nvPr>
        </p:nvSpPr>
        <p:spPr/>
        <p:txBody>
          <a:bodyPr/>
          <a:lstStyle/>
          <a:p>
            <a:r>
              <a:rPr lang="en-US" sz="2200" dirty="0"/>
              <a:t>CheckMate 915: phase III trial of adjuvant nivolumab 240 mg Q2W + ipilimumab 1 mg/kg Q6W vs nivolumab 480 mg Q4W + placebo in stage IIIB/C/D or IV melanoma (N = 1844)</a:t>
            </a:r>
            <a:r>
              <a:rPr lang="en-US" sz="2200" baseline="30000" dirty="0"/>
              <a:t>1</a:t>
            </a:r>
            <a:endParaRPr lang="en-US" sz="2200" dirty="0"/>
          </a:p>
          <a:p>
            <a:pPr lvl="1"/>
            <a:r>
              <a:rPr lang="en-US" sz="2000" dirty="0"/>
              <a:t>RFS in PD-L1 &lt;1% HR: 0.91 (95% CI 0.73-1.14)</a:t>
            </a:r>
          </a:p>
          <a:p>
            <a:pPr lvl="1"/>
            <a:r>
              <a:rPr lang="en-US" sz="2000" dirty="0"/>
              <a:t>RFS in ITT HR: 0.92 (95% CI: 0.77-1.09)</a:t>
            </a:r>
          </a:p>
          <a:p>
            <a:r>
              <a:rPr lang="en-US" sz="2200" dirty="0"/>
              <a:t>KEYNOTE-716: phase III trial of adjuvant pembrolizumab in stage II melanoma (N = 954)</a:t>
            </a:r>
            <a:r>
              <a:rPr lang="en-US" sz="2200" baseline="30000" dirty="0"/>
              <a:t>2</a:t>
            </a:r>
            <a:endParaRPr lang="en-US" sz="2200" dirty="0"/>
          </a:p>
          <a:p>
            <a:pPr lvl="1"/>
            <a:r>
              <a:rPr lang="en-US" sz="2000" dirty="0"/>
              <a:t>Improved RFS vs placebo; awaiting data presentation (</a:t>
            </a:r>
            <a:r>
              <a:rPr lang="en-US" sz="2000" i="1" dirty="0"/>
              <a:t>press release</a:t>
            </a:r>
            <a:r>
              <a:rPr lang="en-US" sz="2000" dirty="0"/>
              <a:t>) </a:t>
            </a:r>
          </a:p>
          <a:p>
            <a:r>
              <a:rPr lang="en-US" sz="2200" dirty="0"/>
              <a:t>S1404: phase III trial of pembrolizumab vs HD-IFN or ipilimumab 10 mg/kg in stage IIIA (N2), IIIb/C or IV melanoma (N = 1303)</a:t>
            </a:r>
            <a:r>
              <a:rPr lang="en-US" sz="2200" baseline="30000" dirty="0"/>
              <a:t>3</a:t>
            </a:r>
          </a:p>
          <a:p>
            <a:pPr lvl="1"/>
            <a:r>
              <a:rPr lang="en-US" sz="2000" dirty="0"/>
              <a:t>Pembrolizumab improved RFS (HR: 0.74; 95% CI: 0.57-0.96; </a:t>
            </a:r>
            <a:r>
              <a:rPr lang="en-US" sz="2000" i="1" dirty="0"/>
              <a:t>P</a:t>
            </a:r>
            <a:r>
              <a:rPr lang="en-US" sz="2000" dirty="0"/>
              <a:t> &lt;.001) but not </a:t>
            </a:r>
            <a:br>
              <a:rPr lang="en-US" sz="2000" dirty="0"/>
            </a:br>
            <a:r>
              <a:rPr lang="en-US" sz="2000" dirty="0"/>
              <a:t>OS (HR: 0.84; 95% CI: 0.62-1.13; </a:t>
            </a:r>
            <a:r>
              <a:rPr lang="en-US" sz="2000" i="1" dirty="0"/>
              <a:t>P</a:t>
            </a:r>
            <a:r>
              <a:rPr lang="en-US" sz="2000" dirty="0"/>
              <a:t> = .21)</a:t>
            </a:r>
          </a:p>
        </p:txBody>
      </p:sp>
    </p:spTree>
    <p:extLst>
      <p:ext uri="{BB962C8B-B14F-4D97-AF65-F5344CB8AC3E}">
        <p14:creationId xmlns:p14="http://schemas.microsoft.com/office/powerpoint/2010/main" val="400483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Systemic Treatment Algorithm: Unresectable or Metastatic Melanoma</a:t>
            </a:r>
          </a:p>
        </p:txBody>
      </p:sp>
      <p:sp>
        <p:nvSpPr>
          <p:cNvPr id="4" name="Freeform: Shape 3">
            <a:extLst>
              <a:ext uri="{FF2B5EF4-FFF2-40B4-BE49-F238E27FC236}">
                <a16:creationId xmlns:a16="http://schemas.microsoft.com/office/drawing/2014/main" id="{E0AC2017-E33A-48DD-8EBE-0D749EB128B3}"/>
              </a:ext>
            </a:extLst>
          </p:cNvPr>
          <p:cNvSpPr/>
          <p:nvPr/>
        </p:nvSpPr>
        <p:spPr>
          <a:xfrm>
            <a:off x="5851097" y="1866275"/>
            <a:ext cx="91440" cy="433942"/>
          </a:xfrm>
          <a:custGeom>
            <a:avLst/>
            <a:gdLst/>
            <a:ahLst/>
            <a:cxnLst/>
            <a:rect l="0" t="0" r="0" b="0"/>
            <a:pathLst>
              <a:path>
                <a:moveTo>
                  <a:pt x="137055" y="0"/>
                </a:moveTo>
                <a:lnTo>
                  <a:pt x="137055" y="433942"/>
                </a:lnTo>
                <a:lnTo>
                  <a:pt x="45720" y="433942"/>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5" name="Freeform: Shape 4">
            <a:extLst>
              <a:ext uri="{FF2B5EF4-FFF2-40B4-BE49-F238E27FC236}">
                <a16:creationId xmlns:a16="http://schemas.microsoft.com/office/drawing/2014/main" id="{3E66C464-B3B3-4322-A460-7C0D90EC84E2}"/>
              </a:ext>
            </a:extLst>
          </p:cNvPr>
          <p:cNvSpPr/>
          <p:nvPr/>
        </p:nvSpPr>
        <p:spPr>
          <a:xfrm>
            <a:off x="10024786" y="3235817"/>
            <a:ext cx="345526" cy="1208944"/>
          </a:xfrm>
          <a:custGeom>
            <a:avLst/>
            <a:gdLst/>
            <a:ahLst/>
            <a:cxnLst/>
            <a:rect l="0" t="0" r="0" b="0"/>
            <a:pathLst>
              <a:path>
                <a:moveTo>
                  <a:pt x="0" y="0"/>
                </a:moveTo>
                <a:lnTo>
                  <a:pt x="0" y="1208944"/>
                </a:lnTo>
                <a:lnTo>
                  <a:pt x="345526" y="1208944"/>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Freeform: Shape 10">
            <a:extLst>
              <a:ext uri="{FF2B5EF4-FFF2-40B4-BE49-F238E27FC236}">
                <a16:creationId xmlns:a16="http://schemas.microsoft.com/office/drawing/2014/main" id="{653E1276-C7B6-4E0D-BD2D-9245A569F1F2}"/>
              </a:ext>
            </a:extLst>
          </p:cNvPr>
          <p:cNvSpPr/>
          <p:nvPr/>
        </p:nvSpPr>
        <p:spPr>
          <a:xfrm>
            <a:off x="10024786" y="3235817"/>
            <a:ext cx="316655" cy="515000"/>
          </a:xfrm>
          <a:custGeom>
            <a:avLst/>
            <a:gdLst/>
            <a:ahLst/>
            <a:cxnLst/>
            <a:rect l="0" t="0" r="0" b="0"/>
            <a:pathLst>
              <a:path>
                <a:moveTo>
                  <a:pt x="0" y="0"/>
                </a:moveTo>
                <a:lnTo>
                  <a:pt x="0" y="515000"/>
                </a:lnTo>
                <a:lnTo>
                  <a:pt x="316655" y="515000"/>
                </a:lnTo>
              </a:path>
            </a:pathLst>
          </a:custGeom>
          <a:noFill/>
          <a:ln>
            <a:solidFill>
              <a:schemeClr val="accent2"/>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2" name="Freeform: Shape 11">
            <a:extLst>
              <a:ext uri="{FF2B5EF4-FFF2-40B4-BE49-F238E27FC236}">
                <a16:creationId xmlns:a16="http://schemas.microsoft.com/office/drawing/2014/main" id="{453AE6D0-37CD-4DC6-8546-6E62F1448978}"/>
              </a:ext>
            </a:extLst>
          </p:cNvPr>
          <p:cNvSpPr/>
          <p:nvPr/>
        </p:nvSpPr>
        <p:spPr>
          <a:xfrm>
            <a:off x="5988152" y="1866275"/>
            <a:ext cx="4653238" cy="866997"/>
          </a:xfrm>
          <a:custGeom>
            <a:avLst/>
            <a:gdLst/>
            <a:ahLst/>
            <a:cxnLst/>
            <a:rect l="0" t="0" r="0" b="0"/>
            <a:pathLst>
              <a:path>
                <a:moveTo>
                  <a:pt x="0" y="0"/>
                </a:moveTo>
                <a:lnTo>
                  <a:pt x="0" y="775662"/>
                </a:lnTo>
                <a:lnTo>
                  <a:pt x="4653238" y="775662"/>
                </a:lnTo>
                <a:lnTo>
                  <a:pt x="4653238" y="866997"/>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Shape 12">
            <a:extLst>
              <a:ext uri="{FF2B5EF4-FFF2-40B4-BE49-F238E27FC236}">
                <a16:creationId xmlns:a16="http://schemas.microsoft.com/office/drawing/2014/main" id="{EAAF488F-316F-4E60-84A0-1CC1A09C42C8}"/>
              </a:ext>
            </a:extLst>
          </p:cNvPr>
          <p:cNvSpPr/>
          <p:nvPr/>
        </p:nvSpPr>
        <p:spPr>
          <a:xfrm>
            <a:off x="8701982" y="3897585"/>
            <a:ext cx="91440" cy="460090"/>
          </a:xfrm>
          <a:custGeom>
            <a:avLst/>
            <a:gdLst/>
            <a:ahLst/>
            <a:cxnLst/>
            <a:rect l="0" t="0" r="0" b="0"/>
            <a:pathLst>
              <a:path>
                <a:moveTo>
                  <a:pt x="45720" y="0"/>
                </a:moveTo>
                <a:lnTo>
                  <a:pt x="45720" y="460090"/>
                </a:lnTo>
                <a:lnTo>
                  <a:pt x="75355" y="460090"/>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Freeform: Shape 13">
            <a:extLst>
              <a:ext uri="{FF2B5EF4-FFF2-40B4-BE49-F238E27FC236}">
                <a16:creationId xmlns:a16="http://schemas.microsoft.com/office/drawing/2014/main" id="{2A7599DC-DEE3-42E0-90AE-271563EDA7C5}"/>
              </a:ext>
            </a:extLst>
          </p:cNvPr>
          <p:cNvSpPr/>
          <p:nvPr/>
        </p:nvSpPr>
        <p:spPr>
          <a:xfrm>
            <a:off x="6560776" y="3242350"/>
            <a:ext cx="2587246" cy="152690"/>
          </a:xfrm>
          <a:custGeom>
            <a:avLst/>
            <a:gdLst/>
            <a:ahLst/>
            <a:cxnLst/>
            <a:rect l="0" t="0" r="0" b="0"/>
            <a:pathLst>
              <a:path>
                <a:moveTo>
                  <a:pt x="0" y="0"/>
                </a:moveTo>
                <a:lnTo>
                  <a:pt x="0" y="61355"/>
                </a:lnTo>
                <a:lnTo>
                  <a:pt x="2587246" y="61355"/>
                </a:lnTo>
                <a:lnTo>
                  <a:pt x="2587246" y="152690"/>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Freeform: Shape 14">
            <a:extLst>
              <a:ext uri="{FF2B5EF4-FFF2-40B4-BE49-F238E27FC236}">
                <a16:creationId xmlns:a16="http://schemas.microsoft.com/office/drawing/2014/main" id="{24FF4794-D6F1-43AB-A4FF-CF4793986251}"/>
              </a:ext>
            </a:extLst>
          </p:cNvPr>
          <p:cNvSpPr/>
          <p:nvPr/>
        </p:nvSpPr>
        <p:spPr>
          <a:xfrm>
            <a:off x="7463854" y="3904117"/>
            <a:ext cx="91914" cy="451744"/>
          </a:xfrm>
          <a:custGeom>
            <a:avLst/>
            <a:gdLst/>
            <a:ahLst/>
            <a:cxnLst/>
            <a:rect l="0" t="0" r="0" b="0"/>
            <a:pathLst>
              <a:path>
                <a:moveTo>
                  <a:pt x="0" y="0"/>
                </a:moveTo>
                <a:lnTo>
                  <a:pt x="0" y="451744"/>
                </a:lnTo>
                <a:lnTo>
                  <a:pt x="91914" y="451744"/>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Shape 15">
            <a:extLst>
              <a:ext uri="{FF2B5EF4-FFF2-40B4-BE49-F238E27FC236}">
                <a16:creationId xmlns:a16="http://schemas.microsoft.com/office/drawing/2014/main" id="{231120F2-BBC1-49ED-B3CE-73C322B25B6D}"/>
              </a:ext>
            </a:extLst>
          </p:cNvPr>
          <p:cNvSpPr/>
          <p:nvPr/>
        </p:nvSpPr>
        <p:spPr>
          <a:xfrm>
            <a:off x="6560776" y="3242350"/>
            <a:ext cx="1304942" cy="159223"/>
          </a:xfrm>
          <a:custGeom>
            <a:avLst/>
            <a:gdLst/>
            <a:ahLst/>
            <a:cxnLst/>
            <a:rect l="0" t="0" r="0" b="0"/>
            <a:pathLst>
              <a:path>
                <a:moveTo>
                  <a:pt x="0" y="0"/>
                </a:moveTo>
                <a:lnTo>
                  <a:pt x="0" y="67888"/>
                </a:lnTo>
                <a:lnTo>
                  <a:pt x="1304942" y="67888"/>
                </a:lnTo>
                <a:lnTo>
                  <a:pt x="1304942" y="159223"/>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reeform: Shape 16">
            <a:extLst>
              <a:ext uri="{FF2B5EF4-FFF2-40B4-BE49-F238E27FC236}">
                <a16:creationId xmlns:a16="http://schemas.microsoft.com/office/drawing/2014/main" id="{4CD62AC1-E94A-411C-AE40-511979E5A961}"/>
              </a:ext>
            </a:extLst>
          </p:cNvPr>
          <p:cNvSpPr/>
          <p:nvPr/>
        </p:nvSpPr>
        <p:spPr>
          <a:xfrm>
            <a:off x="4502506" y="3902325"/>
            <a:ext cx="297840" cy="2416587"/>
          </a:xfrm>
          <a:custGeom>
            <a:avLst/>
            <a:gdLst/>
            <a:ahLst/>
            <a:cxnLst/>
            <a:rect l="0" t="0" r="0" b="0"/>
            <a:pathLst>
              <a:path>
                <a:moveTo>
                  <a:pt x="0" y="0"/>
                </a:moveTo>
                <a:lnTo>
                  <a:pt x="0" y="2416587"/>
                </a:lnTo>
                <a:lnTo>
                  <a:pt x="297840" y="2416587"/>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Freeform: Shape 17">
            <a:extLst>
              <a:ext uri="{FF2B5EF4-FFF2-40B4-BE49-F238E27FC236}">
                <a16:creationId xmlns:a16="http://schemas.microsoft.com/office/drawing/2014/main" id="{650B7BFE-711D-4BB1-A668-EF7F2A27D4F5}"/>
              </a:ext>
            </a:extLst>
          </p:cNvPr>
          <p:cNvSpPr/>
          <p:nvPr/>
        </p:nvSpPr>
        <p:spPr>
          <a:xfrm>
            <a:off x="4502506" y="3902325"/>
            <a:ext cx="310906" cy="1804371"/>
          </a:xfrm>
          <a:custGeom>
            <a:avLst/>
            <a:gdLst/>
            <a:ahLst/>
            <a:cxnLst/>
            <a:rect l="0" t="0" r="0" b="0"/>
            <a:pathLst>
              <a:path>
                <a:moveTo>
                  <a:pt x="0" y="0"/>
                </a:moveTo>
                <a:lnTo>
                  <a:pt x="0" y="1804371"/>
                </a:lnTo>
                <a:lnTo>
                  <a:pt x="310906" y="1804371"/>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9" name="Freeform: Shape 18">
            <a:extLst>
              <a:ext uri="{FF2B5EF4-FFF2-40B4-BE49-F238E27FC236}">
                <a16:creationId xmlns:a16="http://schemas.microsoft.com/office/drawing/2014/main" id="{9F850929-3D28-49D1-8B2F-30E65E75E793}"/>
              </a:ext>
            </a:extLst>
          </p:cNvPr>
          <p:cNvSpPr/>
          <p:nvPr/>
        </p:nvSpPr>
        <p:spPr>
          <a:xfrm>
            <a:off x="4502506" y="3902325"/>
            <a:ext cx="330495" cy="1151811"/>
          </a:xfrm>
          <a:custGeom>
            <a:avLst/>
            <a:gdLst/>
            <a:ahLst/>
            <a:cxnLst/>
            <a:rect l="0" t="0" r="0" b="0"/>
            <a:pathLst>
              <a:path>
                <a:moveTo>
                  <a:pt x="0" y="0"/>
                </a:moveTo>
                <a:lnTo>
                  <a:pt x="0" y="1151811"/>
                </a:lnTo>
                <a:lnTo>
                  <a:pt x="330495" y="1151811"/>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Freeform: Shape 19">
            <a:extLst>
              <a:ext uri="{FF2B5EF4-FFF2-40B4-BE49-F238E27FC236}">
                <a16:creationId xmlns:a16="http://schemas.microsoft.com/office/drawing/2014/main" id="{5DA5422C-1430-4722-B063-2F0E298785D2}"/>
              </a:ext>
            </a:extLst>
          </p:cNvPr>
          <p:cNvSpPr/>
          <p:nvPr/>
        </p:nvSpPr>
        <p:spPr>
          <a:xfrm>
            <a:off x="4502506" y="3902325"/>
            <a:ext cx="323962" cy="447003"/>
          </a:xfrm>
          <a:custGeom>
            <a:avLst/>
            <a:gdLst/>
            <a:ahLst/>
            <a:cxnLst/>
            <a:rect l="0" t="0" r="0" b="0"/>
            <a:pathLst>
              <a:path>
                <a:moveTo>
                  <a:pt x="0" y="0"/>
                </a:moveTo>
                <a:lnTo>
                  <a:pt x="0" y="447003"/>
                </a:lnTo>
                <a:lnTo>
                  <a:pt x="323962" y="447003"/>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Shape 20">
            <a:extLst>
              <a:ext uri="{FF2B5EF4-FFF2-40B4-BE49-F238E27FC236}">
                <a16:creationId xmlns:a16="http://schemas.microsoft.com/office/drawing/2014/main" id="{D454FD4F-9109-4704-A136-02EDBA150F37}"/>
              </a:ext>
            </a:extLst>
          </p:cNvPr>
          <p:cNvSpPr/>
          <p:nvPr/>
        </p:nvSpPr>
        <p:spPr>
          <a:xfrm>
            <a:off x="5131877" y="3242350"/>
            <a:ext cx="1463040" cy="157431"/>
          </a:xfrm>
          <a:custGeom>
            <a:avLst/>
            <a:gdLst/>
            <a:ahLst/>
            <a:cxnLst/>
            <a:rect l="0" t="0" r="0" b="0"/>
            <a:pathLst>
              <a:path>
                <a:moveTo>
                  <a:pt x="1324988" y="0"/>
                </a:moveTo>
                <a:lnTo>
                  <a:pt x="1324988" y="66096"/>
                </a:lnTo>
                <a:lnTo>
                  <a:pt x="0" y="66096"/>
                </a:lnTo>
                <a:lnTo>
                  <a:pt x="0" y="157431"/>
                </a:lnTo>
              </a:path>
            </a:pathLst>
          </a:custGeom>
          <a:noFill/>
          <a:ln>
            <a:solidFill>
              <a:schemeClr val="accent3"/>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Shape 21">
            <a:extLst>
              <a:ext uri="{FF2B5EF4-FFF2-40B4-BE49-F238E27FC236}">
                <a16:creationId xmlns:a16="http://schemas.microsoft.com/office/drawing/2014/main" id="{07D41DD2-A776-437F-A578-5A7B2D3FFF61}"/>
              </a:ext>
            </a:extLst>
          </p:cNvPr>
          <p:cNvSpPr/>
          <p:nvPr/>
        </p:nvSpPr>
        <p:spPr>
          <a:xfrm>
            <a:off x="5988152" y="1866275"/>
            <a:ext cx="572623" cy="873530"/>
          </a:xfrm>
          <a:custGeom>
            <a:avLst/>
            <a:gdLst/>
            <a:ahLst/>
            <a:cxnLst/>
            <a:rect l="0" t="0" r="0" b="0"/>
            <a:pathLst>
              <a:path>
                <a:moveTo>
                  <a:pt x="0" y="0"/>
                </a:moveTo>
                <a:lnTo>
                  <a:pt x="0" y="782195"/>
                </a:lnTo>
                <a:lnTo>
                  <a:pt x="572623" y="782195"/>
                </a:lnTo>
                <a:lnTo>
                  <a:pt x="572623" y="873530"/>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34A1FD6C-AA40-4487-8E90-984641D0F028}"/>
              </a:ext>
            </a:extLst>
          </p:cNvPr>
          <p:cNvSpPr/>
          <p:nvPr/>
        </p:nvSpPr>
        <p:spPr>
          <a:xfrm>
            <a:off x="2184492" y="3243237"/>
            <a:ext cx="237759" cy="2547614"/>
          </a:xfrm>
          <a:custGeom>
            <a:avLst/>
            <a:gdLst/>
            <a:ahLst/>
            <a:cxnLst/>
            <a:rect l="0" t="0" r="0" b="0"/>
            <a:pathLst>
              <a:path>
                <a:moveTo>
                  <a:pt x="0" y="0"/>
                </a:moveTo>
                <a:lnTo>
                  <a:pt x="0" y="2547614"/>
                </a:lnTo>
                <a:lnTo>
                  <a:pt x="237759" y="2547614"/>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Freeform: Shape 23">
            <a:extLst>
              <a:ext uri="{FF2B5EF4-FFF2-40B4-BE49-F238E27FC236}">
                <a16:creationId xmlns:a16="http://schemas.microsoft.com/office/drawing/2014/main" id="{1134BAB0-0CD9-49E9-B9C9-B05CCE990FAD}"/>
              </a:ext>
            </a:extLst>
          </p:cNvPr>
          <p:cNvSpPr/>
          <p:nvPr/>
        </p:nvSpPr>
        <p:spPr>
          <a:xfrm>
            <a:off x="2184492" y="3149718"/>
            <a:ext cx="213647" cy="1982262"/>
          </a:xfrm>
          <a:custGeom>
            <a:avLst/>
            <a:gdLst/>
            <a:ahLst/>
            <a:cxnLst/>
            <a:rect l="0" t="0" r="0" b="0"/>
            <a:pathLst>
              <a:path>
                <a:moveTo>
                  <a:pt x="0" y="0"/>
                </a:moveTo>
                <a:lnTo>
                  <a:pt x="0" y="1982262"/>
                </a:lnTo>
                <a:lnTo>
                  <a:pt x="213647" y="1982262"/>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Freeform: Shape 24">
            <a:extLst>
              <a:ext uri="{FF2B5EF4-FFF2-40B4-BE49-F238E27FC236}">
                <a16:creationId xmlns:a16="http://schemas.microsoft.com/office/drawing/2014/main" id="{A285F6BE-F0BE-4CCE-8CC8-54A1CC0B3A51}"/>
              </a:ext>
            </a:extLst>
          </p:cNvPr>
          <p:cNvSpPr/>
          <p:nvPr/>
        </p:nvSpPr>
        <p:spPr>
          <a:xfrm>
            <a:off x="2184492" y="3243237"/>
            <a:ext cx="218179" cy="1232886"/>
          </a:xfrm>
          <a:custGeom>
            <a:avLst/>
            <a:gdLst/>
            <a:ahLst/>
            <a:cxnLst/>
            <a:rect l="0" t="0" r="0" b="0"/>
            <a:pathLst>
              <a:path>
                <a:moveTo>
                  <a:pt x="0" y="0"/>
                </a:moveTo>
                <a:lnTo>
                  <a:pt x="0" y="1232886"/>
                </a:lnTo>
                <a:lnTo>
                  <a:pt x="218179" y="1232886"/>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Freeform: Shape 25">
            <a:extLst>
              <a:ext uri="{FF2B5EF4-FFF2-40B4-BE49-F238E27FC236}">
                <a16:creationId xmlns:a16="http://schemas.microsoft.com/office/drawing/2014/main" id="{17A15DCF-1007-4491-9F48-EE76C9D51290}"/>
              </a:ext>
            </a:extLst>
          </p:cNvPr>
          <p:cNvSpPr/>
          <p:nvPr/>
        </p:nvSpPr>
        <p:spPr>
          <a:xfrm>
            <a:off x="2184492" y="3243237"/>
            <a:ext cx="205105" cy="510401"/>
          </a:xfrm>
          <a:custGeom>
            <a:avLst/>
            <a:gdLst/>
            <a:ahLst/>
            <a:cxnLst/>
            <a:rect l="0" t="0" r="0" b="0"/>
            <a:pathLst>
              <a:path>
                <a:moveTo>
                  <a:pt x="0" y="0"/>
                </a:moveTo>
                <a:lnTo>
                  <a:pt x="0" y="510401"/>
                </a:lnTo>
                <a:lnTo>
                  <a:pt x="205105" y="510401"/>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Freeform: Shape 26">
            <a:extLst>
              <a:ext uri="{FF2B5EF4-FFF2-40B4-BE49-F238E27FC236}">
                <a16:creationId xmlns:a16="http://schemas.microsoft.com/office/drawing/2014/main" id="{F0632EB8-E15F-40A0-BC8D-02058D535975}"/>
              </a:ext>
            </a:extLst>
          </p:cNvPr>
          <p:cNvSpPr/>
          <p:nvPr/>
        </p:nvSpPr>
        <p:spPr>
          <a:xfrm>
            <a:off x="2801097" y="1866275"/>
            <a:ext cx="3187055" cy="874417"/>
          </a:xfrm>
          <a:custGeom>
            <a:avLst/>
            <a:gdLst/>
            <a:ahLst/>
            <a:cxnLst/>
            <a:rect l="0" t="0" r="0" b="0"/>
            <a:pathLst>
              <a:path>
                <a:moveTo>
                  <a:pt x="3187055" y="0"/>
                </a:moveTo>
                <a:lnTo>
                  <a:pt x="3187055" y="783082"/>
                </a:lnTo>
                <a:lnTo>
                  <a:pt x="0" y="783082"/>
                </a:lnTo>
                <a:lnTo>
                  <a:pt x="0" y="874417"/>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Shape 27">
            <a:extLst>
              <a:ext uri="{FF2B5EF4-FFF2-40B4-BE49-F238E27FC236}">
                <a16:creationId xmlns:a16="http://schemas.microsoft.com/office/drawing/2014/main" id="{5E528DA8-C4E6-41BC-B351-8790E6F3ADAD}"/>
              </a:ext>
            </a:extLst>
          </p:cNvPr>
          <p:cNvSpPr/>
          <p:nvPr/>
        </p:nvSpPr>
        <p:spPr>
          <a:xfrm>
            <a:off x="1018137" y="1866275"/>
            <a:ext cx="4970015" cy="867885"/>
          </a:xfrm>
          <a:custGeom>
            <a:avLst/>
            <a:gdLst/>
            <a:ahLst/>
            <a:cxnLst/>
            <a:rect l="0" t="0" r="0" b="0"/>
            <a:pathLst>
              <a:path>
                <a:moveTo>
                  <a:pt x="4970015" y="0"/>
                </a:moveTo>
                <a:lnTo>
                  <a:pt x="4970015" y="776549"/>
                </a:lnTo>
                <a:lnTo>
                  <a:pt x="0" y="776549"/>
                </a:lnTo>
                <a:lnTo>
                  <a:pt x="0" y="867885"/>
                </a:lnTo>
              </a:path>
            </a:pathLst>
          </a:custGeom>
          <a:noFill/>
          <a:ln>
            <a:solidFill>
              <a:schemeClr val="bg1"/>
            </a:solidFill>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Shape 28">
            <a:extLst>
              <a:ext uri="{FF2B5EF4-FFF2-40B4-BE49-F238E27FC236}">
                <a16:creationId xmlns:a16="http://schemas.microsoft.com/office/drawing/2014/main" id="{BE57C655-8FB3-4BA0-A1EC-90674DF1E6F0}"/>
              </a:ext>
            </a:extLst>
          </p:cNvPr>
          <p:cNvSpPr/>
          <p:nvPr/>
        </p:nvSpPr>
        <p:spPr>
          <a:xfrm>
            <a:off x="3873589" y="1342337"/>
            <a:ext cx="4229127" cy="523938"/>
          </a:xfrm>
          <a:custGeom>
            <a:avLst/>
            <a:gdLst>
              <a:gd name="connsiteX0" fmla="*/ 0 w 4229127"/>
              <a:gd name="connsiteY0" fmla="*/ 0 h 523938"/>
              <a:gd name="connsiteX1" fmla="*/ 4229127 w 4229127"/>
              <a:gd name="connsiteY1" fmla="*/ 0 h 523938"/>
              <a:gd name="connsiteX2" fmla="*/ 4229127 w 4229127"/>
              <a:gd name="connsiteY2" fmla="*/ 523938 h 523938"/>
              <a:gd name="connsiteX3" fmla="*/ 0 w 4229127"/>
              <a:gd name="connsiteY3" fmla="*/ 523938 h 523938"/>
              <a:gd name="connsiteX4" fmla="*/ 0 w 4229127"/>
              <a:gd name="connsiteY4" fmla="*/ 0 h 523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9127" h="523938">
                <a:moveTo>
                  <a:pt x="0" y="0"/>
                </a:moveTo>
                <a:lnTo>
                  <a:pt x="4229127" y="0"/>
                </a:lnTo>
                <a:lnTo>
                  <a:pt x="4229127" y="523938"/>
                </a:lnTo>
                <a:lnTo>
                  <a:pt x="0" y="523938"/>
                </a:lnTo>
                <a:lnTo>
                  <a:pt x="0" y="0"/>
                </a:lnTo>
                <a:close/>
              </a:path>
            </a:pathLst>
          </a:custGeom>
          <a:noFill/>
          <a:ln>
            <a:solidFill>
              <a:schemeClr val="bg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Locally advanced unresectable or metastatic melanoma</a:t>
            </a:r>
          </a:p>
        </p:txBody>
      </p:sp>
      <p:sp>
        <p:nvSpPr>
          <p:cNvPr id="30" name="Freeform: Shape 29">
            <a:extLst>
              <a:ext uri="{FF2B5EF4-FFF2-40B4-BE49-F238E27FC236}">
                <a16:creationId xmlns:a16="http://schemas.microsoft.com/office/drawing/2014/main" id="{36DC477A-D20B-4511-B713-BE8DAC904954}"/>
              </a:ext>
            </a:extLst>
          </p:cNvPr>
          <p:cNvSpPr/>
          <p:nvPr/>
        </p:nvSpPr>
        <p:spPr>
          <a:xfrm>
            <a:off x="247381" y="2734160"/>
            <a:ext cx="1541513" cy="434929"/>
          </a:xfrm>
          <a:custGeom>
            <a:avLst/>
            <a:gdLst>
              <a:gd name="connsiteX0" fmla="*/ 0 w 1541513"/>
              <a:gd name="connsiteY0" fmla="*/ 0 h 434929"/>
              <a:gd name="connsiteX1" fmla="*/ 1541513 w 1541513"/>
              <a:gd name="connsiteY1" fmla="*/ 0 h 434929"/>
              <a:gd name="connsiteX2" fmla="*/ 1541513 w 1541513"/>
              <a:gd name="connsiteY2" fmla="*/ 434929 h 434929"/>
              <a:gd name="connsiteX3" fmla="*/ 0 w 1541513"/>
              <a:gd name="connsiteY3" fmla="*/ 434929 h 434929"/>
              <a:gd name="connsiteX4" fmla="*/ 0 w 1541513"/>
              <a:gd name="connsiteY4" fmla="*/ 0 h 434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13" h="434929">
                <a:moveTo>
                  <a:pt x="0" y="0"/>
                </a:moveTo>
                <a:lnTo>
                  <a:pt x="1541513" y="0"/>
                </a:lnTo>
                <a:lnTo>
                  <a:pt x="1541513" y="434929"/>
                </a:lnTo>
                <a:lnTo>
                  <a:pt x="0" y="434929"/>
                </a:lnTo>
                <a:lnTo>
                  <a:pt x="0" y="0"/>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Clinical trials</a:t>
            </a:r>
          </a:p>
        </p:txBody>
      </p:sp>
      <p:sp>
        <p:nvSpPr>
          <p:cNvPr id="31" name="Freeform: Shape 30">
            <a:extLst>
              <a:ext uri="{FF2B5EF4-FFF2-40B4-BE49-F238E27FC236}">
                <a16:creationId xmlns:a16="http://schemas.microsoft.com/office/drawing/2014/main" id="{7061B65E-333D-4ED4-BD84-E5EE2E3BCF40}"/>
              </a:ext>
            </a:extLst>
          </p:cNvPr>
          <p:cNvSpPr/>
          <p:nvPr/>
        </p:nvSpPr>
        <p:spPr>
          <a:xfrm>
            <a:off x="2030341" y="2740693"/>
            <a:ext cx="1541513" cy="502544"/>
          </a:xfrm>
          <a:custGeom>
            <a:avLst/>
            <a:gdLst>
              <a:gd name="connsiteX0" fmla="*/ 0 w 1541513"/>
              <a:gd name="connsiteY0" fmla="*/ 0 h 502544"/>
              <a:gd name="connsiteX1" fmla="*/ 1541513 w 1541513"/>
              <a:gd name="connsiteY1" fmla="*/ 0 h 502544"/>
              <a:gd name="connsiteX2" fmla="*/ 1541513 w 1541513"/>
              <a:gd name="connsiteY2" fmla="*/ 502544 h 502544"/>
              <a:gd name="connsiteX3" fmla="*/ 0 w 1541513"/>
              <a:gd name="connsiteY3" fmla="*/ 502544 h 502544"/>
              <a:gd name="connsiteX4" fmla="*/ 0 w 1541513"/>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13" h="502544">
                <a:moveTo>
                  <a:pt x="0" y="0"/>
                </a:moveTo>
                <a:lnTo>
                  <a:pt x="1541513" y="0"/>
                </a:lnTo>
                <a:lnTo>
                  <a:pt x="1541513" y="502544"/>
                </a:lnTo>
                <a:lnTo>
                  <a:pt x="0" y="502544"/>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Immunotherapy</a:t>
            </a:r>
          </a:p>
        </p:txBody>
      </p:sp>
      <p:sp>
        <p:nvSpPr>
          <p:cNvPr id="32" name="Freeform: Shape 31">
            <a:extLst>
              <a:ext uri="{FF2B5EF4-FFF2-40B4-BE49-F238E27FC236}">
                <a16:creationId xmlns:a16="http://schemas.microsoft.com/office/drawing/2014/main" id="{1CF26D09-D95B-4957-B438-30AA612E1D12}"/>
              </a:ext>
            </a:extLst>
          </p:cNvPr>
          <p:cNvSpPr/>
          <p:nvPr/>
        </p:nvSpPr>
        <p:spPr>
          <a:xfrm>
            <a:off x="2389597" y="3399781"/>
            <a:ext cx="1598662" cy="707713"/>
          </a:xfrm>
          <a:custGeom>
            <a:avLst/>
            <a:gdLst>
              <a:gd name="connsiteX0" fmla="*/ 0 w 1598662"/>
              <a:gd name="connsiteY0" fmla="*/ 0 h 707713"/>
              <a:gd name="connsiteX1" fmla="*/ 1598662 w 1598662"/>
              <a:gd name="connsiteY1" fmla="*/ 0 h 707713"/>
              <a:gd name="connsiteX2" fmla="*/ 1598662 w 1598662"/>
              <a:gd name="connsiteY2" fmla="*/ 707713 h 707713"/>
              <a:gd name="connsiteX3" fmla="*/ 0 w 1598662"/>
              <a:gd name="connsiteY3" fmla="*/ 707713 h 707713"/>
              <a:gd name="connsiteX4" fmla="*/ 0 w 1598662"/>
              <a:gd name="connsiteY4" fmla="*/ 0 h 707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662" h="707713">
                <a:moveTo>
                  <a:pt x="0" y="0"/>
                </a:moveTo>
                <a:lnTo>
                  <a:pt x="1598662" y="0"/>
                </a:lnTo>
                <a:lnTo>
                  <a:pt x="1598662" y="707713"/>
                </a:lnTo>
                <a:lnTo>
                  <a:pt x="0" y="707713"/>
                </a:lnTo>
                <a:lnTo>
                  <a:pt x="0" y="0"/>
                </a:lnTo>
                <a:close/>
              </a:path>
            </a:pathLst>
          </a:custGeom>
          <a:no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Nivolumab or pembrolizumab</a:t>
            </a:r>
          </a:p>
        </p:txBody>
      </p:sp>
      <p:sp>
        <p:nvSpPr>
          <p:cNvPr id="33" name="Freeform: Shape 32">
            <a:extLst>
              <a:ext uri="{FF2B5EF4-FFF2-40B4-BE49-F238E27FC236}">
                <a16:creationId xmlns:a16="http://schemas.microsoft.com/office/drawing/2014/main" id="{50F95E62-22F5-4959-9B7F-56A2469B47FF}"/>
              </a:ext>
            </a:extLst>
          </p:cNvPr>
          <p:cNvSpPr/>
          <p:nvPr/>
        </p:nvSpPr>
        <p:spPr>
          <a:xfrm>
            <a:off x="2402671" y="4224852"/>
            <a:ext cx="1600202" cy="502544"/>
          </a:xfrm>
          <a:custGeom>
            <a:avLst/>
            <a:gdLst>
              <a:gd name="connsiteX0" fmla="*/ 0 w 1600202"/>
              <a:gd name="connsiteY0" fmla="*/ 0 h 502544"/>
              <a:gd name="connsiteX1" fmla="*/ 1600202 w 1600202"/>
              <a:gd name="connsiteY1" fmla="*/ 0 h 502544"/>
              <a:gd name="connsiteX2" fmla="*/ 1600202 w 1600202"/>
              <a:gd name="connsiteY2" fmla="*/ 502544 h 502544"/>
              <a:gd name="connsiteX3" fmla="*/ 0 w 1600202"/>
              <a:gd name="connsiteY3" fmla="*/ 502544 h 502544"/>
              <a:gd name="connsiteX4" fmla="*/ 0 w 1600202"/>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202" h="502544">
                <a:moveTo>
                  <a:pt x="0" y="0"/>
                </a:moveTo>
                <a:lnTo>
                  <a:pt x="1600202" y="0"/>
                </a:lnTo>
                <a:lnTo>
                  <a:pt x="1600202" y="502544"/>
                </a:lnTo>
                <a:lnTo>
                  <a:pt x="0" y="502544"/>
                </a:lnTo>
                <a:lnTo>
                  <a:pt x="0" y="0"/>
                </a:lnTo>
                <a:close/>
              </a:path>
            </a:pathLst>
          </a:custGeom>
          <a:no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Ipilimumab + nivolumab </a:t>
            </a:r>
          </a:p>
        </p:txBody>
      </p:sp>
      <p:sp>
        <p:nvSpPr>
          <p:cNvPr id="34" name="Freeform: Shape 33">
            <a:extLst>
              <a:ext uri="{FF2B5EF4-FFF2-40B4-BE49-F238E27FC236}">
                <a16:creationId xmlns:a16="http://schemas.microsoft.com/office/drawing/2014/main" id="{07F97E99-9991-4D7A-B776-03FB4835786A}"/>
              </a:ext>
            </a:extLst>
          </p:cNvPr>
          <p:cNvSpPr/>
          <p:nvPr/>
        </p:nvSpPr>
        <p:spPr>
          <a:xfrm>
            <a:off x="2398139" y="4914515"/>
            <a:ext cx="1600202" cy="434929"/>
          </a:xfrm>
          <a:custGeom>
            <a:avLst/>
            <a:gdLst>
              <a:gd name="connsiteX0" fmla="*/ 0 w 1600202"/>
              <a:gd name="connsiteY0" fmla="*/ 0 h 434929"/>
              <a:gd name="connsiteX1" fmla="*/ 1600202 w 1600202"/>
              <a:gd name="connsiteY1" fmla="*/ 0 h 434929"/>
              <a:gd name="connsiteX2" fmla="*/ 1600202 w 1600202"/>
              <a:gd name="connsiteY2" fmla="*/ 434929 h 434929"/>
              <a:gd name="connsiteX3" fmla="*/ 0 w 1600202"/>
              <a:gd name="connsiteY3" fmla="*/ 434929 h 434929"/>
              <a:gd name="connsiteX4" fmla="*/ 0 w 1600202"/>
              <a:gd name="connsiteY4" fmla="*/ 0 h 434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202" h="434929">
                <a:moveTo>
                  <a:pt x="0" y="0"/>
                </a:moveTo>
                <a:lnTo>
                  <a:pt x="1600202" y="0"/>
                </a:lnTo>
                <a:lnTo>
                  <a:pt x="1600202" y="434929"/>
                </a:lnTo>
                <a:lnTo>
                  <a:pt x="0" y="434929"/>
                </a:lnTo>
                <a:lnTo>
                  <a:pt x="0" y="0"/>
                </a:lnTo>
                <a:close/>
              </a:path>
            </a:pathLst>
          </a:custGeom>
          <a:no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T-VEC</a:t>
            </a:r>
          </a:p>
        </p:txBody>
      </p:sp>
      <p:sp>
        <p:nvSpPr>
          <p:cNvPr id="35" name="Freeform: Shape 34">
            <a:extLst>
              <a:ext uri="{FF2B5EF4-FFF2-40B4-BE49-F238E27FC236}">
                <a16:creationId xmlns:a16="http://schemas.microsoft.com/office/drawing/2014/main" id="{9956CE14-20A6-4928-A1BD-055F3CF40CB6}"/>
              </a:ext>
            </a:extLst>
          </p:cNvPr>
          <p:cNvSpPr/>
          <p:nvPr/>
        </p:nvSpPr>
        <p:spPr>
          <a:xfrm>
            <a:off x="2422252" y="5573387"/>
            <a:ext cx="1600202" cy="434929"/>
          </a:xfrm>
          <a:custGeom>
            <a:avLst/>
            <a:gdLst>
              <a:gd name="connsiteX0" fmla="*/ 0 w 1600202"/>
              <a:gd name="connsiteY0" fmla="*/ 0 h 434929"/>
              <a:gd name="connsiteX1" fmla="*/ 1600202 w 1600202"/>
              <a:gd name="connsiteY1" fmla="*/ 0 h 434929"/>
              <a:gd name="connsiteX2" fmla="*/ 1600202 w 1600202"/>
              <a:gd name="connsiteY2" fmla="*/ 434929 h 434929"/>
              <a:gd name="connsiteX3" fmla="*/ 0 w 1600202"/>
              <a:gd name="connsiteY3" fmla="*/ 434929 h 434929"/>
              <a:gd name="connsiteX4" fmla="*/ 0 w 1600202"/>
              <a:gd name="connsiteY4" fmla="*/ 0 h 434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0202" h="434929">
                <a:moveTo>
                  <a:pt x="0" y="0"/>
                </a:moveTo>
                <a:lnTo>
                  <a:pt x="1600202" y="0"/>
                </a:lnTo>
                <a:lnTo>
                  <a:pt x="1600202" y="434929"/>
                </a:lnTo>
                <a:lnTo>
                  <a:pt x="0" y="434929"/>
                </a:lnTo>
                <a:lnTo>
                  <a:pt x="0" y="0"/>
                </a:lnTo>
                <a:close/>
              </a:path>
            </a:pathLst>
          </a:custGeom>
          <a:noFill/>
          <a:ln>
            <a:solidFill>
              <a:schemeClr val="accent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Ipilimumab</a:t>
            </a:r>
          </a:p>
        </p:txBody>
      </p:sp>
      <p:sp>
        <p:nvSpPr>
          <p:cNvPr id="36" name="Freeform: Shape 35">
            <a:extLst>
              <a:ext uri="{FF2B5EF4-FFF2-40B4-BE49-F238E27FC236}">
                <a16:creationId xmlns:a16="http://schemas.microsoft.com/office/drawing/2014/main" id="{13C0D5D0-8A84-464C-8B03-1E456BF19E84}"/>
              </a:ext>
            </a:extLst>
          </p:cNvPr>
          <p:cNvSpPr/>
          <p:nvPr/>
        </p:nvSpPr>
        <p:spPr>
          <a:xfrm>
            <a:off x="5780542" y="2739806"/>
            <a:ext cx="1560467" cy="502544"/>
          </a:xfrm>
          <a:custGeom>
            <a:avLst/>
            <a:gdLst>
              <a:gd name="connsiteX0" fmla="*/ 0 w 1560467"/>
              <a:gd name="connsiteY0" fmla="*/ 0 h 502544"/>
              <a:gd name="connsiteX1" fmla="*/ 1560467 w 1560467"/>
              <a:gd name="connsiteY1" fmla="*/ 0 h 502544"/>
              <a:gd name="connsiteX2" fmla="*/ 1560467 w 1560467"/>
              <a:gd name="connsiteY2" fmla="*/ 502544 h 502544"/>
              <a:gd name="connsiteX3" fmla="*/ 0 w 1560467"/>
              <a:gd name="connsiteY3" fmla="*/ 502544 h 502544"/>
              <a:gd name="connsiteX4" fmla="*/ 0 w 1560467"/>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467" h="502544">
                <a:moveTo>
                  <a:pt x="0" y="0"/>
                </a:moveTo>
                <a:lnTo>
                  <a:pt x="1560467" y="0"/>
                </a:lnTo>
                <a:lnTo>
                  <a:pt x="1560467" y="502544"/>
                </a:lnTo>
                <a:lnTo>
                  <a:pt x="0" y="502544"/>
                </a:lnTo>
                <a:lnTo>
                  <a:pt x="0" y="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Targeted therapy</a:t>
            </a:r>
          </a:p>
        </p:txBody>
      </p:sp>
      <p:sp>
        <p:nvSpPr>
          <p:cNvPr id="37" name="Freeform: Shape 36">
            <a:extLst>
              <a:ext uri="{FF2B5EF4-FFF2-40B4-BE49-F238E27FC236}">
                <a16:creationId xmlns:a16="http://schemas.microsoft.com/office/drawing/2014/main" id="{1C32F120-8353-4B01-89AB-EB922C25E36B}"/>
              </a:ext>
            </a:extLst>
          </p:cNvPr>
          <p:cNvSpPr/>
          <p:nvPr/>
        </p:nvSpPr>
        <p:spPr>
          <a:xfrm>
            <a:off x="4389325" y="3399781"/>
            <a:ext cx="1131809" cy="502544"/>
          </a:xfrm>
          <a:custGeom>
            <a:avLst/>
            <a:gdLst>
              <a:gd name="connsiteX0" fmla="*/ 0 w 1131809"/>
              <a:gd name="connsiteY0" fmla="*/ 0 h 502544"/>
              <a:gd name="connsiteX1" fmla="*/ 1131809 w 1131809"/>
              <a:gd name="connsiteY1" fmla="*/ 0 h 502544"/>
              <a:gd name="connsiteX2" fmla="*/ 1131809 w 1131809"/>
              <a:gd name="connsiteY2" fmla="*/ 502544 h 502544"/>
              <a:gd name="connsiteX3" fmla="*/ 0 w 1131809"/>
              <a:gd name="connsiteY3" fmla="*/ 502544 h 502544"/>
              <a:gd name="connsiteX4" fmla="*/ 0 w 1131809"/>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1809" h="502544">
                <a:moveTo>
                  <a:pt x="0" y="0"/>
                </a:moveTo>
                <a:lnTo>
                  <a:pt x="1131809" y="0"/>
                </a:lnTo>
                <a:lnTo>
                  <a:pt x="1131809" y="502544"/>
                </a:lnTo>
                <a:lnTo>
                  <a:pt x="0" y="502544"/>
                </a:lnTo>
                <a:lnTo>
                  <a:pt x="0" y="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latin typeface="Calibri" panose="020F0502020204030204" pitchFamily="34" charset="0"/>
                <a:cs typeface="Calibri" panose="020F0502020204030204" pitchFamily="34" charset="0"/>
              </a:rPr>
              <a:t>BRAF</a:t>
            </a:r>
            <a:r>
              <a:rPr lang="en-US" sz="1400" b="1" kern="1200" dirty="0">
                <a:latin typeface="Calibri" panose="020F0502020204030204" pitchFamily="34" charset="0"/>
                <a:cs typeface="Calibri" panose="020F0502020204030204" pitchFamily="34" charset="0"/>
              </a:rPr>
              <a:t> V600E/K</a:t>
            </a:r>
          </a:p>
        </p:txBody>
      </p:sp>
      <p:sp>
        <p:nvSpPr>
          <p:cNvPr id="38" name="Freeform: Shape 37">
            <a:extLst>
              <a:ext uri="{FF2B5EF4-FFF2-40B4-BE49-F238E27FC236}">
                <a16:creationId xmlns:a16="http://schemas.microsoft.com/office/drawing/2014/main" id="{FAFCC77E-FFFF-480B-A528-15A7E30F1C01}"/>
              </a:ext>
            </a:extLst>
          </p:cNvPr>
          <p:cNvSpPr/>
          <p:nvPr/>
        </p:nvSpPr>
        <p:spPr>
          <a:xfrm>
            <a:off x="4826473" y="4098057"/>
            <a:ext cx="2103120" cy="502544"/>
          </a:xfrm>
          <a:custGeom>
            <a:avLst/>
            <a:gdLst>
              <a:gd name="connsiteX0" fmla="*/ 0 w 1906836"/>
              <a:gd name="connsiteY0" fmla="*/ 0 h 502544"/>
              <a:gd name="connsiteX1" fmla="*/ 1906836 w 1906836"/>
              <a:gd name="connsiteY1" fmla="*/ 0 h 502544"/>
              <a:gd name="connsiteX2" fmla="*/ 1906836 w 1906836"/>
              <a:gd name="connsiteY2" fmla="*/ 502544 h 502544"/>
              <a:gd name="connsiteX3" fmla="*/ 0 w 1906836"/>
              <a:gd name="connsiteY3" fmla="*/ 502544 h 502544"/>
              <a:gd name="connsiteX4" fmla="*/ 0 w 1906836"/>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6836" h="502544">
                <a:moveTo>
                  <a:pt x="0" y="0"/>
                </a:moveTo>
                <a:lnTo>
                  <a:pt x="1906836" y="0"/>
                </a:lnTo>
                <a:lnTo>
                  <a:pt x="1906836" y="502544"/>
                </a:lnTo>
                <a:lnTo>
                  <a:pt x="0" y="502544"/>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Dabrafenib + trametinib</a:t>
            </a:r>
          </a:p>
        </p:txBody>
      </p:sp>
      <p:sp>
        <p:nvSpPr>
          <p:cNvPr id="39" name="Freeform: Shape 38">
            <a:extLst>
              <a:ext uri="{FF2B5EF4-FFF2-40B4-BE49-F238E27FC236}">
                <a16:creationId xmlns:a16="http://schemas.microsoft.com/office/drawing/2014/main" id="{1EC81115-5431-4414-9FB9-7046E30D8D81}"/>
              </a:ext>
            </a:extLst>
          </p:cNvPr>
          <p:cNvSpPr/>
          <p:nvPr/>
        </p:nvSpPr>
        <p:spPr>
          <a:xfrm>
            <a:off x="4826472" y="4724290"/>
            <a:ext cx="2103120" cy="502544"/>
          </a:xfrm>
          <a:custGeom>
            <a:avLst/>
            <a:gdLst>
              <a:gd name="connsiteX0" fmla="*/ 0 w 1911099"/>
              <a:gd name="connsiteY0" fmla="*/ 0 h 502544"/>
              <a:gd name="connsiteX1" fmla="*/ 1911099 w 1911099"/>
              <a:gd name="connsiteY1" fmla="*/ 0 h 502544"/>
              <a:gd name="connsiteX2" fmla="*/ 1911099 w 1911099"/>
              <a:gd name="connsiteY2" fmla="*/ 502544 h 502544"/>
              <a:gd name="connsiteX3" fmla="*/ 0 w 1911099"/>
              <a:gd name="connsiteY3" fmla="*/ 502544 h 502544"/>
              <a:gd name="connsiteX4" fmla="*/ 0 w 1911099"/>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099" h="502544">
                <a:moveTo>
                  <a:pt x="0" y="0"/>
                </a:moveTo>
                <a:lnTo>
                  <a:pt x="1911099" y="0"/>
                </a:lnTo>
                <a:lnTo>
                  <a:pt x="1911099" y="502544"/>
                </a:lnTo>
                <a:lnTo>
                  <a:pt x="0" y="502544"/>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Encorafenib + binimetinib</a:t>
            </a:r>
          </a:p>
        </p:txBody>
      </p:sp>
      <p:sp>
        <p:nvSpPr>
          <p:cNvPr id="40" name="Freeform: Shape 39">
            <a:extLst>
              <a:ext uri="{FF2B5EF4-FFF2-40B4-BE49-F238E27FC236}">
                <a16:creationId xmlns:a16="http://schemas.microsoft.com/office/drawing/2014/main" id="{81426836-41BD-4B0F-AF73-25211F5FDF23}"/>
              </a:ext>
            </a:extLst>
          </p:cNvPr>
          <p:cNvSpPr/>
          <p:nvPr/>
        </p:nvSpPr>
        <p:spPr>
          <a:xfrm>
            <a:off x="4826472" y="5350523"/>
            <a:ext cx="2103120" cy="502544"/>
          </a:xfrm>
          <a:custGeom>
            <a:avLst/>
            <a:gdLst>
              <a:gd name="connsiteX0" fmla="*/ 0 w 1911099"/>
              <a:gd name="connsiteY0" fmla="*/ 0 h 502544"/>
              <a:gd name="connsiteX1" fmla="*/ 1911099 w 1911099"/>
              <a:gd name="connsiteY1" fmla="*/ 0 h 502544"/>
              <a:gd name="connsiteX2" fmla="*/ 1911099 w 1911099"/>
              <a:gd name="connsiteY2" fmla="*/ 502544 h 502544"/>
              <a:gd name="connsiteX3" fmla="*/ 0 w 1911099"/>
              <a:gd name="connsiteY3" fmla="*/ 502544 h 502544"/>
              <a:gd name="connsiteX4" fmla="*/ 0 w 1911099"/>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099" h="502544">
                <a:moveTo>
                  <a:pt x="0" y="0"/>
                </a:moveTo>
                <a:lnTo>
                  <a:pt x="1911099" y="0"/>
                </a:lnTo>
                <a:lnTo>
                  <a:pt x="1911099" y="502544"/>
                </a:lnTo>
                <a:lnTo>
                  <a:pt x="0" y="502544"/>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Vemurafenib + cobimetinib</a:t>
            </a:r>
          </a:p>
        </p:txBody>
      </p:sp>
      <p:sp>
        <p:nvSpPr>
          <p:cNvPr id="41" name="Freeform: Shape 40">
            <a:extLst>
              <a:ext uri="{FF2B5EF4-FFF2-40B4-BE49-F238E27FC236}">
                <a16:creationId xmlns:a16="http://schemas.microsoft.com/office/drawing/2014/main" id="{8671E2E8-C5DE-4DC9-8419-2B8578D3E3A4}"/>
              </a:ext>
            </a:extLst>
          </p:cNvPr>
          <p:cNvSpPr/>
          <p:nvPr/>
        </p:nvSpPr>
        <p:spPr>
          <a:xfrm>
            <a:off x="4800346" y="5976756"/>
            <a:ext cx="3221435" cy="434929"/>
          </a:xfrm>
          <a:custGeom>
            <a:avLst/>
            <a:gdLst>
              <a:gd name="connsiteX0" fmla="*/ 0 w 2682186"/>
              <a:gd name="connsiteY0" fmla="*/ 0 h 434929"/>
              <a:gd name="connsiteX1" fmla="*/ 2682186 w 2682186"/>
              <a:gd name="connsiteY1" fmla="*/ 0 h 434929"/>
              <a:gd name="connsiteX2" fmla="*/ 2682186 w 2682186"/>
              <a:gd name="connsiteY2" fmla="*/ 434929 h 434929"/>
              <a:gd name="connsiteX3" fmla="*/ 0 w 2682186"/>
              <a:gd name="connsiteY3" fmla="*/ 434929 h 434929"/>
              <a:gd name="connsiteX4" fmla="*/ 0 w 2682186"/>
              <a:gd name="connsiteY4" fmla="*/ 0 h 434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186" h="434929">
                <a:moveTo>
                  <a:pt x="0" y="0"/>
                </a:moveTo>
                <a:lnTo>
                  <a:pt x="2682186" y="0"/>
                </a:lnTo>
                <a:lnTo>
                  <a:pt x="2682186" y="434929"/>
                </a:lnTo>
                <a:lnTo>
                  <a:pt x="0" y="434929"/>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bg1"/>
                </a:solidFill>
                <a:latin typeface="Calibri" panose="020F0502020204030204" pitchFamily="34" charset="0"/>
                <a:cs typeface="Calibri" panose="020F0502020204030204" pitchFamily="34" charset="0"/>
              </a:rPr>
              <a:t>Vemurafenib + cobimetinib + atezolizumab</a:t>
            </a:r>
          </a:p>
        </p:txBody>
      </p:sp>
      <p:sp>
        <p:nvSpPr>
          <p:cNvPr id="42" name="Freeform: Shape 41">
            <a:extLst>
              <a:ext uri="{FF2B5EF4-FFF2-40B4-BE49-F238E27FC236}">
                <a16:creationId xmlns:a16="http://schemas.microsoft.com/office/drawing/2014/main" id="{4583A50A-79EB-4497-9F76-47471739B76B}"/>
              </a:ext>
            </a:extLst>
          </p:cNvPr>
          <p:cNvSpPr/>
          <p:nvPr/>
        </p:nvSpPr>
        <p:spPr>
          <a:xfrm>
            <a:off x="7363388" y="3401573"/>
            <a:ext cx="1004661" cy="502544"/>
          </a:xfrm>
          <a:custGeom>
            <a:avLst/>
            <a:gdLst>
              <a:gd name="connsiteX0" fmla="*/ 0 w 1004661"/>
              <a:gd name="connsiteY0" fmla="*/ 0 h 502544"/>
              <a:gd name="connsiteX1" fmla="*/ 1004661 w 1004661"/>
              <a:gd name="connsiteY1" fmla="*/ 0 h 502544"/>
              <a:gd name="connsiteX2" fmla="*/ 1004661 w 1004661"/>
              <a:gd name="connsiteY2" fmla="*/ 502544 h 502544"/>
              <a:gd name="connsiteX3" fmla="*/ 0 w 1004661"/>
              <a:gd name="connsiteY3" fmla="*/ 502544 h 502544"/>
              <a:gd name="connsiteX4" fmla="*/ 0 w 1004661"/>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661" h="502544">
                <a:moveTo>
                  <a:pt x="0" y="0"/>
                </a:moveTo>
                <a:lnTo>
                  <a:pt x="1004661" y="0"/>
                </a:lnTo>
                <a:lnTo>
                  <a:pt x="1004661" y="502544"/>
                </a:lnTo>
                <a:lnTo>
                  <a:pt x="0" y="502544"/>
                </a:lnTo>
                <a:lnTo>
                  <a:pt x="0" y="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latin typeface="Calibri" panose="020F0502020204030204" pitchFamily="34" charset="0"/>
                <a:cs typeface="Calibri" panose="020F0502020204030204" pitchFamily="34" charset="0"/>
              </a:rPr>
              <a:t>KIT</a:t>
            </a:r>
            <a:r>
              <a:rPr lang="en-US" sz="1400" b="1" kern="1200" dirty="0">
                <a:latin typeface="Calibri" panose="020F0502020204030204" pitchFamily="34" charset="0"/>
                <a:cs typeface="Calibri" panose="020F0502020204030204" pitchFamily="34" charset="0"/>
              </a:rPr>
              <a:t> mutant</a:t>
            </a:r>
          </a:p>
        </p:txBody>
      </p:sp>
      <p:sp>
        <p:nvSpPr>
          <p:cNvPr id="43" name="Freeform: Shape 42">
            <a:extLst>
              <a:ext uri="{FF2B5EF4-FFF2-40B4-BE49-F238E27FC236}">
                <a16:creationId xmlns:a16="http://schemas.microsoft.com/office/drawing/2014/main" id="{420B71A1-7D30-4B3F-BFAA-E6DA98C0B868}"/>
              </a:ext>
            </a:extLst>
          </p:cNvPr>
          <p:cNvSpPr/>
          <p:nvPr/>
        </p:nvSpPr>
        <p:spPr>
          <a:xfrm>
            <a:off x="7555768" y="4104589"/>
            <a:ext cx="818833" cy="502544"/>
          </a:xfrm>
          <a:custGeom>
            <a:avLst/>
            <a:gdLst>
              <a:gd name="connsiteX0" fmla="*/ 0 w 818833"/>
              <a:gd name="connsiteY0" fmla="*/ 0 h 502544"/>
              <a:gd name="connsiteX1" fmla="*/ 818833 w 818833"/>
              <a:gd name="connsiteY1" fmla="*/ 0 h 502544"/>
              <a:gd name="connsiteX2" fmla="*/ 818833 w 818833"/>
              <a:gd name="connsiteY2" fmla="*/ 502544 h 502544"/>
              <a:gd name="connsiteX3" fmla="*/ 0 w 818833"/>
              <a:gd name="connsiteY3" fmla="*/ 502544 h 502544"/>
              <a:gd name="connsiteX4" fmla="*/ 0 w 818833"/>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833" h="502544">
                <a:moveTo>
                  <a:pt x="0" y="0"/>
                </a:moveTo>
                <a:lnTo>
                  <a:pt x="818833" y="0"/>
                </a:lnTo>
                <a:lnTo>
                  <a:pt x="818833" y="502544"/>
                </a:lnTo>
                <a:lnTo>
                  <a:pt x="0" y="502544"/>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Imatinib*  </a:t>
            </a:r>
          </a:p>
        </p:txBody>
      </p:sp>
      <p:sp>
        <p:nvSpPr>
          <p:cNvPr id="44" name="Freeform: Shape 43">
            <a:extLst>
              <a:ext uri="{FF2B5EF4-FFF2-40B4-BE49-F238E27FC236}">
                <a16:creationId xmlns:a16="http://schemas.microsoft.com/office/drawing/2014/main" id="{1453E56B-7EA6-4704-80FB-9D747E6F296C}"/>
              </a:ext>
            </a:extLst>
          </p:cNvPr>
          <p:cNvSpPr/>
          <p:nvPr/>
        </p:nvSpPr>
        <p:spPr>
          <a:xfrm>
            <a:off x="8647622" y="3395041"/>
            <a:ext cx="1000799" cy="502544"/>
          </a:xfrm>
          <a:custGeom>
            <a:avLst/>
            <a:gdLst>
              <a:gd name="connsiteX0" fmla="*/ 0 w 1000799"/>
              <a:gd name="connsiteY0" fmla="*/ 0 h 502544"/>
              <a:gd name="connsiteX1" fmla="*/ 1000799 w 1000799"/>
              <a:gd name="connsiteY1" fmla="*/ 0 h 502544"/>
              <a:gd name="connsiteX2" fmla="*/ 1000799 w 1000799"/>
              <a:gd name="connsiteY2" fmla="*/ 502544 h 502544"/>
              <a:gd name="connsiteX3" fmla="*/ 0 w 1000799"/>
              <a:gd name="connsiteY3" fmla="*/ 502544 h 502544"/>
              <a:gd name="connsiteX4" fmla="*/ 0 w 1000799"/>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799" h="502544">
                <a:moveTo>
                  <a:pt x="0" y="0"/>
                </a:moveTo>
                <a:lnTo>
                  <a:pt x="1000799" y="0"/>
                </a:lnTo>
                <a:lnTo>
                  <a:pt x="1000799" y="502544"/>
                </a:lnTo>
                <a:lnTo>
                  <a:pt x="0" y="502544"/>
                </a:lnTo>
                <a:lnTo>
                  <a:pt x="0" y="0"/>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1" kern="1200" dirty="0">
                <a:latin typeface="Calibri" panose="020F0502020204030204" pitchFamily="34" charset="0"/>
                <a:cs typeface="Calibri" panose="020F0502020204030204" pitchFamily="34" charset="0"/>
              </a:rPr>
              <a:t>NRAS</a:t>
            </a:r>
            <a:r>
              <a:rPr lang="en-US" sz="1400" b="1" kern="1200" dirty="0">
                <a:latin typeface="Calibri" panose="020F0502020204030204" pitchFamily="34" charset="0"/>
                <a:cs typeface="Calibri" panose="020F0502020204030204" pitchFamily="34" charset="0"/>
              </a:rPr>
              <a:t> mutant</a:t>
            </a:r>
          </a:p>
        </p:txBody>
      </p:sp>
      <p:sp>
        <p:nvSpPr>
          <p:cNvPr id="45" name="Freeform: Shape 44">
            <a:extLst>
              <a:ext uri="{FF2B5EF4-FFF2-40B4-BE49-F238E27FC236}">
                <a16:creationId xmlns:a16="http://schemas.microsoft.com/office/drawing/2014/main" id="{591200CB-4D72-46DC-8338-38AFCE943E82}"/>
              </a:ext>
            </a:extLst>
          </p:cNvPr>
          <p:cNvSpPr/>
          <p:nvPr/>
        </p:nvSpPr>
        <p:spPr>
          <a:xfrm>
            <a:off x="8777338" y="4106403"/>
            <a:ext cx="1005840" cy="457200"/>
          </a:xfrm>
          <a:custGeom>
            <a:avLst/>
            <a:gdLst>
              <a:gd name="connsiteX0" fmla="*/ 0 w 916466"/>
              <a:gd name="connsiteY0" fmla="*/ 0 h 502544"/>
              <a:gd name="connsiteX1" fmla="*/ 916466 w 916466"/>
              <a:gd name="connsiteY1" fmla="*/ 0 h 502544"/>
              <a:gd name="connsiteX2" fmla="*/ 916466 w 916466"/>
              <a:gd name="connsiteY2" fmla="*/ 502544 h 502544"/>
              <a:gd name="connsiteX3" fmla="*/ 0 w 916466"/>
              <a:gd name="connsiteY3" fmla="*/ 502544 h 502544"/>
              <a:gd name="connsiteX4" fmla="*/ 0 w 916466"/>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466" h="502544">
                <a:moveTo>
                  <a:pt x="0" y="0"/>
                </a:moveTo>
                <a:lnTo>
                  <a:pt x="916466" y="0"/>
                </a:lnTo>
                <a:lnTo>
                  <a:pt x="916466" y="502544"/>
                </a:lnTo>
                <a:lnTo>
                  <a:pt x="0" y="502544"/>
                </a:lnTo>
                <a:lnTo>
                  <a:pt x="0" y="0"/>
                </a:lnTo>
                <a:close/>
              </a:path>
            </a:pathLst>
          </a:custGeom>
          <a:no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Binimetinib*</a:t>
            </a:r>
          </a:p>
        </p:txBody>
      </p:sp>
      <p:sp>
        <p:nvSpPr>
          <p:cNvPr id="46" name="Freeform: Shape 45">
            <a:extLst>
              <a:ext uri="{FF2B5EF4-FFF2-40B4-BE49-F238E27FC236}">
                <a16:creationId xmlns:a16="http://schemas.microsoft.com/office/drawing/2014/main" id="{D68BADE4-7683-4D35-846D-4C88CF238B34}"/>
              </a:ext>
            </a:extLst>
          </p:cNvPr>
          <p:cNvSpPr/>
          <p:nvPr/>
        </p:nvSpPr>
        <p:spPr>
          <a:xfrm>
            <a:off x="9870634" y="2733273"/>
            <a:ext cx="1541513" cy="502544"/>
          </a:xfrm>
          <a:custGeom>
            <a:avLst/>
            <a:gdLst>
              <a:gd name="connsiteX0" fmla="*/ 0 w 1541513"/>
              <a:gd name="connsiteY0" fmla="*/ 0 h 502544"/>
              <a:gd name="connsiteX1" fmla="*/ 1541513 w 1541513"/>
              <a:gd name="connsiteY1" fmla="*/ 0 h 502544"/>
              <a:gd name="connsiteX2" fmla="*/ 1541513 w 1541513"/>
              <a:gd name="connsiteY2" fmla="*/ 502544 h 502544"/>
              <a:gd name="connsiteX3" fmla="*/ 0 w 1541513"/>
              <a:gd name="connsiteY3" fmla="*/ 502544 h 502544"/>
              <a:gd name="connsiteX4" fmla="*/ 0 w 1541513"/>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13" h="502544">
                <a:moveTo>
                  <a:pt x="0" y="0"/>
                </a:moveTo>
                <a:lnTo>
                  <a:pt x="1541513" y="0"/>
                </a:lnTo>
                <a:lnTo>
                  <a:pt x="1541513" y="502544"/>
                </a:lnTo>
                <a:lnTo>
                  <a:pt x="0" y="502544"/>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latin typeface="Calibri" panose="020F0502020204030204" pitchFamily="34" charset="0"/>
                <a:cs typeface="Calibri" panose="020F0502020204030204" pitchFamily="34" charset="0"/>
              </a:rPr>
              <a:t>Chemotherapy</a:t>
            </a:r>
          </a:p>
        </p:txBody>
      </p:sp>
      <p:sp>
        <p:nvSpPr>
          <p:cNvPr id="47" name="Freeform: Shape 46">
            <a:extLst>
              <a:ext uri="{FF2B5EF4-FFF2-40B4-BE49-F238E27FC236}">
                <a16:creationId xmlns:a16="http://schemas.microsoft.com/office/drawing/2014/main" id="{B5401AD5-25A4-4467-B733-BBE42C712E89}"/>
              </a:ext>
            </a:extLst>
          </p:cNvPr>
          <p:cNvSpPr/>
          <p:nvPr/>
        </p:nvSpPr>
        <p:spPr>
          <a:xfrm>
            <a:off x="10341441" y="3499546"/>
            <a:ext cx="1541513" cy="502544"/>
          </a:xfrm>
          <a:custGeom>
            <a:avLst/>
            <a:gdLst>
              <a:gd name="connsiteX0" fmla="*/ 0 w 1541513"/>
              <a:gd name="connsiteY0" fmla="*/ 0 h 502544"/>
              <a:gd name="connsiteX1" fmla="*/ 1541513 w 1541513"/>
              <a:gd name="connsiteY1" fmla="*/ 0 h 502544"/>
              <a:gd name="connsiteX2" fmla="*/ 1541513 w 1541513"/>
              <a:gd name="connsiteY2" fmla="*/ 502544 h 502544"/>
              <a:gd name="connsiteX3" fmla="*/ 0 w 1541513"/>
              <a:gd name="connsiteY3" fmla="*/ 502544 h 502544"/>
              <a:gd name="connsiteX4" fmla="*/ 0 w 1541513"/>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513" h="502544">
                <a:moveTo>
                  <a:pt x="0" y="0"/>
                </a:moveTo>
                <a:lnTo>
                  <a:pt x="1541513" y="0"/>
                </a:lnTo>
                <a:lnTo>
                  <a:pt x="1541513" y="502544"/>
                </a:lnTo>
                <a:lnTo>
                  <a:pt x="0" y="502544"/>
                </a:lnTo>
                <a:lnTo>
                  <a:pt x="0" y="0"/>
                </a:lnTo>
                <a:close/>
              </a:path>
            </a:pathLst>
          </a:custGeom>
          <a:no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Temozolomide</a:t>
            </a:r>
          </a:p>
        </p:txBody>
      </p:sp>
      <p:sp>
        <p:nvSpPr>
          <p:cNvPr id="48" name="Freeform: Shape 47">
            <a:extLst>
              <a:ext uri="{FF2B5EF4-FFF2-40B4-BE49-F238E27FC236}">
                <a16:creationId xmlns:a16="http://schemas.microsoft.com/office/drawing/2014/main" id="{28C3353E-1743-42AA-9BB3-2FF43358C679}"/>
              </a:ext>
            </a:extLst>
          </p:cNvPr>
          <p:cNvSpPr/>
          <p:nvPr/>
        </p:nvSpPr>
        <p:spPr>
          <a:xfrm>
            <a:off x="10370312" y="4193489"/>
            <a:ext cx="1562328" cy="502544"/>
          </a:xfrm>
          <a:custGeom>
            <a:avLst/>
            <a:gdLst>
              <a:gd name="connsiteX0" fmla="*/ 0 w 1562328"/>
              <a:gd name="connsiteY0" fmla="*/ 0 h 502544"/>
              <a:gd name="connsiteX1" fmla="*/ 1562328 w 1562328"/>
              <a:gd name="connsiteY1" fmla="*/ 0 h 502544"/>
              <a:gd name="connsiteX2" fmla="*/ 1562328 w 1562328"/>
              <a:gd name="connsiteY2" fmla="*/ 502544 h 502544"/>
              <a:gd name="connsiteX3" fmla="*/ 0 w 1562328"/>
              <a:gd name="connsiteY3" fmla="*/ 502544 h 502544"/>
              <a:gd name="connsiteX4" fmla="*/ 0 w 1562328"/>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2328" h="502544">
                <a:moveTo>
                  <a:pt x="0" y="0"/>
                </a:moveTo>
                <a:lnTo>
                  <a:pt x="1562328" y="0"/>
                </a:lnTo>
                <a:lnTo>
                  <a:pt x="1562328" y="502544"/>
                </a:lnTo>
                <a:lnTo>
                  <a:pt x="0" y="502544"/>
                </a:lnTo>
                <a:lnTo>
                  <a:pt x="0" y="0"/>
                </a:lnTo>
                <a:close/>
              </a:path>
            </a:pathLst>
          </a:custGeom>
          <a:noFill/>
          <a:ln>
            <a:solidFill>
              <a:schemeClr val="accent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Carboplatin + paclitaxel</a:t>
            </a:r>
          </a:p>
        </p:txBody>
      </p:sp>
      <p:sp>
        <p:nvSpPr>
          <p:cNvPr id="49" name="Freeform: Shape 48">
            <a:extLst>
              <a:ext uri="{FF2B5EF4-FFF2-40B4-BE49-F238E27FC236}">
                <a16:creationId xmlns:a16="http://schemas.microsoft.com/office/drawing/2014/main" id="{7AB0B73E-DAFE-4E29-9FDA-880D36151E89}"/>
              </a:ext>
            </a:extLst>
          </p:cNvPr>
          <p:cNvSpPr/>
          <p:nvPr/>
        </p:nvSpPr>
        <p:spPr>
          <a:xfrm>
            <a:off x="4743931" y="2048946"/>
            <a:ext cx="1152885" cy="502544"/>
          </a:xfrm>
          <a:custGeom>
            <a:avLst/>
            <a:gdLst>
              <a:gd name="connsiteX0" fmla="*/ 0 w 1152885"/>
              <a:gd name="connsiteY0" fmla="*/ 0 h 502544"/>
              <a:gd name="connsiteX1" fmla="*/ 1152885 w 1152885"/>
              <a:gd name="connsiteY1" fmla="*/ 0 h 502544"/>
              <a:gd name="connsiteX2" fmla="*/ 1152885 w 1152885"/>
              <a:gd name="connsiteY2" fmla="*/ 502544 h 502544"/>
              <a:gd name="connsiteX3" fmla="*/ 0 w 1152885"/>
              <a:gd name="connsiteY3" fmla="*/ 502544 h 502544"/>
              <a:gd name="connsiteX4" fmla="*/ 0 w 1152885"/>
              <a:gd name="connsiteY4" fmla="*/ 0 h 502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885" h="502544">
                <a:moveTo>
                  <a:pt x="0" y="0"/>
                </a:moveTo>
                <a:lnTo>
                  <a:pt x="1152885" y="0"/>
                </a:lnTo>
                <a:lnTo>
                  <a:pt x="1152885" y="502544"/>
                </a:lnTo>
                <a:lnTo>
                  <a:pt x="0" y="502544"/>
                </a:lnTo>
                <a:lnTo>
                  <a:pt x="0" y="0"/>
                </a:lnTo>
                <a:close/>
              </a:path>
            </a:pathLst>
          </a:custGeom>
          <a:solidFill>
            <a:schemeClr val="accent5"/>
          </a:solid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ysClr val="windowText" lastClr="000000"/>
                </a:solidFill>
                <a:latin typeface="Calibri" panose="020F0502020204030204" pitchFamily="34" charset="0"/>
                <a:cs typeface="Calibri" panose="020F0502020204030204" pitchFamily="34" charset="0"/>
              </a:rPr>
              <a:t>Palliative care</a:t>
            </a:r>
          </a:p>
        </p:txBody>
      </p:sp>
      <p:sp>
        <p:nvSpPr>
          <p:cNvPr id="7" name="Text Box 11">
            <a:extLst>
              <a:ext uri="{FF2B5EF4-FFF2-40B4-BE49-F238E27FC236}">
                <a16:creationId xmlns:a16="http://schemas.microsoft.com/office/drawing/2014/main" id="{AC1A9B59-B5FC-4D76-9D63-0CF72CEF46F1}"/>
              </a:ext>
            </a:extLst>
          </p:cNvPr>
          <p:cNvSpPr txBox="1">
            <a:spLocks noChangeArrowheads="1"/>
          </p:cNvSpPr>
          <p:nvPr/>
        </p:nvSpPr>
        <p:spPr bwMode="auto">
          <a:xfrm>
            <a:off x="419198" y="6407902"/>
            <a:ext cx="8843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NCCN Guidelines. Melanoma: Cutaneous. V.2.2021.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Keilholz. Ann Oncol. 2020;31:1435. </a:t>
            </a:r>
          </a:p>
        </p:txBody>
      </p:sp>
      <p:grpSp>
        <p:nvGrpSpPr>
          <p:cNvPr id="8" name="Group 7">
            <a:extLst>
              <a:ext uri="{FF2B5EF4-FFF2-40B4-BE49-F238E27FC236}">
                <a16:creationId xmlns:a16="http://schemas.microsoft.com/office/drawing/2014/main" id="{CD713758-888F-4476-A022-D4FAF10AB40E}"/>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51B7BFB0-D6AF-4E34-A2C3-3DFB046ED89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50A2A437-D39B-47C4-A9A1-A61CC0752B2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50" name="TextBox 49">
            <a:extLst>
              <a:ext uri="{FF2B5EF4-FFF2-40B4-BE49-F238E27FC236}">
                <a16:creationId xmlns:a16="http://schemas.microsoft.com/office/drawing/2014/main" id="{E824DED8-4E41-420B-9E86-D5BCFFA51C13}"/>
              </a:ext>
            </a:extLst>
          </p:cNvPr>
          <p:cNvSpPr txBox="1"/>
          <p:nvPr/>
        </p:nvSpPr>
        <p:spPr bwMode="auto">
          <a:xfrm>
            <a:off x="8295140" y="5393923"/>
            <a:ext cx="37759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*Not currently FDA approved for this indication but listed in current guidelines based on clinical evidence</a:t>
            </a:r>
          </a:p>
        </p:txBody>
      </p:sp>
    </p:spTree>
    <p:extLst>
      <p:ext uri="{BB962C8B-B14F-4D97-AF65-F5344CB8AC3E}">
        <p14:creationId xmlns:p14="http://schemas.microsoft.com/office/powerpoint/2010/main" val="1667737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C66A-6331-407D-A7A5-F810279D60E8}"/>
              </a:ext>
            </a:extLst>
          </p:cNvPr>
          <p:cNvSpPr>
            <a:spLocks noGrp="1"/>
          </p:cNvSpPr>
          <p:nvPr>
            <p:ph type="title"/>
          </p:nvPr>
        </p:nvSpPr>
        <p:spPr/>
        <p:txBody>
          <a:bodyPr/>
          <a:lstStyle/>
          <a:p>
            <a:r>
              <a:rPr lang="en-US" dirty="0"/>
              <a:t>Novel Therapies</a:t>
            </a:r>
          </a:p>
        </p:txBody>
      </p:sp>
    </p:spTree>
    <p:extLst>
      <p:ext uri="{BB962C8B-B14F-4D97-AF65-F5344CB8AC3E}">
        <p14:creationId xmlns:p14="http://schemas.microsoft.com/office/powerpoint/2010/main" val="394898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a:xfrm>
            <a:off x="609759" y="238127"/>
            <a:ext cx="10872444" cy="1103313"/>
          </a:xfrm>
        </p:spPr>
        <p:txBody>
          <a:bodyPr/>
          <a:lstStyle/>
          <a:p>
            <a:r>
              <a:rPr lang="en-US" altLang="en-US" dirty="0"/>
              <a:t>RELATIVITY-047</a:t>
            </a:r>
            <a:r>
              <a:rPr lang="en-US" dirty="0"/>
              <a:t>: Relatlimab + Nivolumab vs Nivolumab in Previously Untreated, Advanced Melanoma</a:t>
            </a:r>
          </a:p>
        </p:txBody>
      </p:sp>
      <p:sp>
        <p:nvSpPr>
          <p:cNvPr id="8" name="Content Placeholder 4">
            <a:extLst>
              <a:ext uri="{FF2B5EF4-FFF2-40B4-BE49-F238E27FC236}">
                <a16:creationId xmlns:a16="http://schemas.microsoft.com/office/drawing/2014/main" id="{037EA3EA-502F-EF4E-86E1-236C997F4833}"/>
              </a:ext>
            </a:extLst>
          </p:cNvPr>
          <p:cNvSpPr>
            <a:spLocks noGrp="1"/>
          </p:cNvSpPr>
          <p:nvPr>
            <p:ph idx="1"/>
          </p:nvPr>
        </p:nvSpPr>
        <p:spPr>
          <a:xfrm>
            <a:off x="604675" y="1513047"/>
            <a:ext cx="10877529" cy="4650686"/>
          </a:xfrm>
        </p:spPr>
        <p:txBody>
          <a:bodyPr/>
          <a:lstStyle/>
          <a:p>
            <a:pPr>
              <a:spcAft>
                <a:spcPts val="0"/>
              </a:spcAft>
            </a:pPr>
            <a:r>
              <a:rPr lang="en-US" sz="2400" dirty="0"/>
              <a:t>Global, randomized, double-blind phase II/III trial</a:t>
            </a:r>
            <a:br>
              <a:rPr lang="en-US" sz="2400" dirty="0"/>
            </a:br>
            <a:br>
              <a:rPr lang="en-US" sz="2400" dirty="0"/>
            </a:b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marL="0" indent="0">
              <a:spcAft>
                <a:spcPts val="0"/>
              </a:spcAft>
              <a:buNone/>
            </a:pPr>
            <a:endParaRPr lang="en-US" sz="2400" dirty="0"/>
          </a:p>
          <a:p>
            <a:pPr>
              <a:spcAft>
                <a:spcPts val="0"/>
              </a:spcAft>
            </a:pPr>
            <a:r>
              <a:rPr lang="en-US" sz="2400" dirty="0"/>
              <a:t>Primary endpoint: PFS by BICR</a:t>
            </a:r>
          </a:p>
          <a:p>
            <a:pPr>
              <a:spcAft>
                <a:spcPts val="0"/>
              </a:spcAft>
            </a:pPr>
            <a:r>
              <a:rPr lang="en-US" sz="2400" dirty="0"/>
              <a:t>Key secondary endpoints: OS, ORR by BICR</a:t>
            </a:r>
          </a:p>
          <a:p>
            <a:pPr lvl="1">
              <a:spcAft>
                <a:spcPts val="0"/>
              </a:spcAft>
            </a:pPr>
            <a:r>
              <a:rPr lang="en-US" sz="2200" dirty="0"/>
              <a:t>Hierarchical statistical testing: PFS then OS then ORR</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973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Lipson. ASCO 2021. Abstr 9503.</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45">
            <a:extLst>
              <a:ext uri="{FF2B5EF4-FFF2-40B4-BE49-F238E27FC236}">
                <a16:creationId xmlns:a16="http://schemas.microsoft.com/office/drawing/2014/main" id="{8154FC71-1187-1144-8209-35908087352C}"/>
              </a:ext>
            </a:extLst>
          </p:cNvPr>
          <p:cNvSpPr txBox="1">
            <a:spLocks noChangeArrowheads="1"/>
          </p:cNvSpPr>
          <p:nvPr/>
        </p:nvSpPr>
        <p:spPr bwMode="auto">
          <a:xfrm>
            <a:off x="614482" y="3132470"/>
            <a:ext cx="313381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previously untreated unresectable or metastatic melanoma with ECOG PS 0/1 </a:t>
            </a:r>
            <a:endParaRPr lang="en-US" altLang="en-US" sz="16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714)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Rectangle 49">
            <a:extLst>
              <a:ext uri="{FF2B5EF4-FFF2-40B4-BE49-F238E27FC236}">
                <a16:creationId xmlns:a16="http://schemas.microsoft.com/office/drawing/2014/main" id="{EEEED00B-C0D4-474B-88BC-970343DBC19A}"/>
              </a:ext>
            </a:extLst>
          </p:cNvPr>
          <p:cNvSpPr>
            <a:spLocks noChangeArrowheads="1"/>
          </p:cNvSpPr>
          <p:nvPr/>
        </p:nvSpPr>
        <p:spPr bwMode="auto">
          <a:xfrm>
            <a:off x="4567500" y="2931116"/>
            <a:ext cx="4913021" cy="906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Relatlimab</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160 mg + </a:t>
            </a:r>
            <a:r>
              <a:rPr lang="en-US" altLang="en-US" sz="1600" b="1" dirty="0">
                <a:solidFill>
                  <a:srgbClr val="FFFFFF"/>
                </a:solidFill>
                <a:latin typeface="Calibri" panose="020F0502020204030204" pitchFamily="34" charset="0"/>
                <a:cs typeface="+mn-cs"/>
              </a:rPr>
              <a:t>Nivolumab</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480 mg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fixed-dose combination IV Q4W </a:t>
            </a:r>
            <a:br>
              <a:rPr lang="en-US" altLang="en-US" sz="1600" dirty="0">
                <a:solidFill>
                  <a:srgbClr val="FFFFFF"/>
                </a:solidFill>
                <a:latin typeface="Calibri" panose="020F0502020204030204" pitchFamily="34" charset="0"/>
                <a:cs typeface="+mn-cs"/>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335) </a:t>
            </a:r>
          </a:p>
        </p:txBody>
      </p:sp>
      <p:sp>
        <p:nvSpPr>
          <p:cNvPr id="11" name="Rectangle 50">
            <a:extLst>
              <a:ext uri="{FF2B5EF4-FFF2-40B4-BE49-F238E27FC236}">
                <a16:creationId xmlns:a16="http://schemas.microsoft.com/office/drawing/2014/main" id="{6FE1F7FF-AE42-8C4C-AA95-1C7CFD4187CC}"/>
              </a:ext>
            </a:extLst>
          </p:cNvPr>
          <p:cNvSpPr>
            <a:spLocks noChangeArrowheads="1"/>
          </p:cNvSpPr>
          <p:nvPr/>
        </p:nvSpPr>
        <p:spPr bwMode="auto">
          <a:xfrm>
            <a:off x="4567501" y="3936597"/>
            <a:ext cx="4913021" cy="90525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Nivolumab</a:t>
            </a:r>
            <a:r>
              <a:rPr lang="en-US" altLang="en-US" sz="1600" dirty="0">
                <a:solidFill>
                  <a:srgbClr val="FFFFFF"/>
                </a:solidFill>
                <a:latin typeface="Calibri" panose="020F0502020204030204" pitchFamily="34" charset="0"/>
                <a:cs typeface="+mn-cs"/>
              </a:rPr>
              <a:t> </a:t>
            </a:r>
            <a:r>
              <a:rPr lang="en-US" altLang="en-US" sz="1600" b="0" dirty="0">
                <a:solidFill>
                  <a:srgbClr val="FFFFFF"/>
                </a:solidFill>
                <a:latin typeface="Calibri" panose="020F0502020204030204" pitchFamily="34" charset="0"/>
                <a:cs typeface="+mn-cs"/>
              </a:rPr>
              <a:t>480 mg IV Q4W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359) </a:t>
            </a:r>
          </a:p>
        </p:txBody>
      </p:sp>
      <p:sp>
        <p:nvSpPr>
          <p:cNvPr id="12" name="Text Box 232">
            <a:extLst>
              <a:ext uri="{FF2B5EF4-FFF2-40B4-BE49-F238E27FC236}">
                <a16:creationId xmlns:a16="http://schemas.microsoft.com/office/drawing/2014/main" id="{CB92DD2D-19EE-5A49-89C9-AEF131DA921A}"/>
              </a:ext>
            </a:extLst>
          </p:cNvPr>
          <p:cNvSpPr txBox="1">
            <a:spLocks noChangeArrowheads="1"/>
          </p:cNvSpPr>
          <p:nvPr/>
        </p:nvSpPr>
        <p:spPr bwMode="auto">
          <a:xfrm>
            <a:off x="10020037" y="3522680"/>
            <a:ext cx="146281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PD or unacceptable toxicity</a:t>
            </a:r>
          </a:p>
        </p:txBody>
      </p:sp>
      <p:sp>
        <p:nvSpPr>
          <p:cNvPr id="13" name="Rectangle 12">
            <a:extLst>
              <a:ext uri="{FF2B5EF4-FFF2-40B4-BE49-F238E27FC236}">
                <a16:creationId xmlns:a16="http://schemas.microsoft.com/office/drawing/2014/main" id="{60EEB173-74C4-CC42-8708-DB991A8BDF00}"/>
              </a:ext>
            </a:extLst>
          </p:cNvPr>
          <p:cNvSpPr/>
          <p:nvPr/>
        </p:nvSpPr>
        <p:spPr>
          <a:xfrm>
            <a:off x="1739036" y="1969982"/>
            <a:ext cx="4417398" cy="58477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LAG-3 expression, PD-L1 expression, BRAF </a:t>
            </a:r>
            <a:r>
              <a:rPr lang="en-US" altLang="en-US" sz="1600" b="0" i="1" dirty="0">
                <a:solidFill>
                  <a:srgbClr val="000000"/>
                </a:solidFill>
                <a:latin typeface="Calibri" panose="020F0502020204030204" pitchFamily="34" charset="0"/>
                <a:cs typeface="+mn-cs"/>
              </a:rPr>
              <a:t>mutation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status, AJCC v8 M stage</a:t>
            </a:r>
          </a:p>
        </p:txBody>
      </p:sp>
      <p:cxnSp>
        <p:nvCxnSpPr>
          <p:cNvPr id="14" name="Straight Arrow Connector 13">
            <a:extLst>
              <a:ext uri="{FF2B5EF4-FFF2-40B4-BE49-F238E27FC236}">
                <a16:creationId xmlns:a16="http://schemas.microsoft.com/office/drawing/2014/main" id="{2D9D19A3-375F-8445-A857-242DD51F5C28}"/>
              </a:ext>
            </a:extLst>
          </p:cNvPr>
          <p:cNvCxnSpPr>
            <a:cxnSpLocks/>
          </p:cNvCxnSpPr>
          <p:nvPr/>
        </p:nvCxnSpPr>
        <p:spPr bwMode="auto">
          <a:xfrm>
            <a:off x="4083937" y="2607938"/>
            <a:ext cx="0" cy="900978"/>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594A43E4-09D8-9940-82F9-90BE6FEF446D}"/>
              </a:ext>
            </a:extLst>
          </p:cNvPr>
          <p:cNvCxnSpPr/>
          <p:nvPr/>
        </p:nvCxnSpPr>
        <p:spPr bwMode="auto">
          <a:xfrm>
            <a:off x="9579720" y="3889277"/>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7" name="Line 53">
            <a:extLst>
              <a:ext uri="{FF2B5EF4-FFF2-40B4-BE49-F238E27FC236}">
                <a16:creationId xmlns:a16="http://schemas.microsoft.com/office/drawing/2014/main" id="{E5317C8A-D2E4-CB4B-8299-272D5D1B2EB4}"/>
              </a:ext>
            </a:extLst>
          </p:cNvPr>
          <p:cNvSpPr>
            <a:spLocks noChangeShapeType="1"/>
          </p:cNvSpPr>
          <p:nvPr/>
        </p:nvSpPr>
        <p:spPr bwMode="auto">
          <a:xfrm>
            <a:off x="3819527" y="3905534"/>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E46EFAB3-3BB8-9E4D-82B4-6CB61E2599E6}"/>
              </a:ext>
            </a:extLst>
          </p:cNvPr>
          <p:cNvSpPr>
            <a:spLocks noChangeShapeType="1"/>
          </p:cNvSpPr>
          <p:nvPr/>
        </p:nvSpPr>
        <p:spPr bwMode="auto">
          <a:xfrm flipV="1">
            <a:off x="3819527" y="3506822"/>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932313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altLang="en-US" dirty="0"/>
              <a:t>RELATIVITY-047</a:t>
            </a:r>
            <a:r>
              <a:rPr lang="en-US" dirty="0"/>
              <a:t>: PFS by BICR</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22911" y="64005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Lipson. ASCO 2021. Abstr 9503. </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Rectangle 66">
            <a:extLst>
              <a:ext uri="{FF2B5EF4-FFF2-40B4-BE49-F238E27FC236}">
                <a16:creationId xmlns:a16="http://schemas.microsoft.com/office/drawing/2014/main" id="{72E72D94-16D2-0843-AA0B-EBE0D297BF09}"/>
              </a:ext>
            </a:extLst>
          </p:cNvPr>
          <p:cNvSpPr>
            <a:spLocks noChangeArrowheads="1"/>
          </p:cNvSpPr>
          <p:nvPr/>
        </p:nvSpPr>
        <p:spPr bwMode="auto">
          <a:xfrm>
            <a:off x="9141815" y="3890790"/>
            <a:ext cx="9306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Rela + Nivo</a:t>
            </a:r>
          </a:p>
        </p:txBody>
      </p:sp>
      <p:graphicFrame>
        <p:nvGraphicFramePr>
          <p:cNvPr id="9" name="Table 8">
            <a:extLst>
              <a:ext uri="{FF2B5EF4-FFF2-40B4-BE49-F238E27FC236}">
                <a16:creationId xmlns:a16="http://schemas.microsoft.com/office/drawing/2014/main" id="{F2E0348E-593F-604C-B44A-E1D78F91A73F}"/>
              </a:ext>
            </a:extLst>
          </p:cNvPr>
          <p:cNvGraphicFramePr>
            <a:graphicFrameLocks noGrp="1"/>
          </p:cNvGraphicFramePr>
          <p:nvPr>
            <p:extLst>
              <p:ext uri="{D42A27DB-BD31-4B8C-83A1-F6EECF244321}">
                <p14:modId xmlns:p14="http://schemas.microsoft.com/office/powerpoint/2010/main" val="3354226193"/>
              </p:ext>
            </p:extLst>
          </p:nvPr>
        </p:nvGraphicFramePr>
        <p:xfrm>
          <a:off x="6343394" y="1706641"/>
          <a:ext cx="5426105" cy="1039368"/>
        </p:xfrm>
        <a:graphic>
          <a:graphicData uri="http://schemas.openxmlformats.org/drawingml/2006/table">
            <a:tbl>
              <a:tblPr firstRow="1">
                <a:tableStyleId>{69012ECD-51FC-41F1-AA8D-1B2483CD663E}</a:tableStyleId>
              </a:tblPr>
              <a:tblGrid>
                <a:gridCol w="2170470">
                  <a:extLst>
                    <a:ext uri="{9D8B030D-6E8A-4147-A177-3AD203B41FA5}">
                      <a16:colId xmlns:a16="http://schemas.microsoft.com/office/drawing/2014/main" val="20000"/>
                    </a:ext>
                  </a:extLst>
                </a:gridCol>
                <a:gridCol w="1744861">
                  <a:extLst>
                    <a:ext uri="{9D8B030D-6E8A-4147-A177-3AD203B41FA5}">
                      <a16:colId xmlns:a16="http://schemas.microsoft.com/office/drawing/2014/main" val="20001"/>
                    </a:ext>
                  </a:extLst>
                </a:gridCol>
                <a:gridCol w="1510774">
                  <a:extLst>
                    <a:ext uri="{9D8B030D-6E8A-4147-A177-3AD203B41FA5}">
                      <a16:colId xmlns:a16="http://schemas.microsoft.com/office/drawing/2014/main" val="20002"/>
                    </a:ext>
                  </a:extLst>
                </a:gridCol>
              </a:tblGrid>
              <a:tr h="256440">
                <a:tc>
                  <a:txBody>
                    <a:bodyPr/>
                    <a:lstStyle/>
                    <a:p>
                      <a:pPr algn="ctr"/>
                      <a:endParaRPr lang="en-GB" sz="1400" b="1" dirty="0">
                        <a:solidFill>
                          <a:schemeClr val="bg1"/>
                        </a:solidFill>
                        <a:latin typeface="Calibri" panose="020F0502020204030204" pitchFamily="34" charset="0"/>
                        <a:cs typeface="Calibri" panose="020F0502020204030204" pitchFamily="34" charset="0"/>
                      </a:endParaRPr>
                    </a:p>
                  </a:txBody>
                  <a:tcPr marL="67348" marR="67348"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GB" sz="1400" b="1" dirty="0">
                          <a:solidFill>
                            <a:schemeClr val="accent1"/>
                          </a:solidFill>
                          <a:latin typeface="Calibri" panose="020F0502020204030204" pitchFamily="34" charset="0"/>
                          <a:cs typeface="Calibri" panose="020F0502020204030204" pitchFamily="34" charset="0"/>
                        </a:rPr>
                        <a:t>Rela + Nivo</a:t>
                      </a:r>
                      <a:r>
                        <a:rPr lang="en-GB" sz="1400" b="1" baseline="0" dirty="0">
                          <a:solidFill>
                            <a:schemeClr val="accent1"/>
                          </a:solidFill>
                          <a:latin typeface="Calibri" panose="020F0502020204030204" pitchFamily="34" charset="0"/>
                          <a:cs typeface="Calibri" panose="020F0502020204030204" pitchFamily="34" charset="0"/>
                        </a:rPr>
                        <a:t> </a:t>
                      </a:r>
                      <a:br>
                        <a:rPr lang="en-GB" sz="1400" b="1" dirty="0">
                          <a:solidFill>
                            <a:schemeClr val="bg1"/>
                          </a:solidFill>
                          <a:latin typeface="Calibri" panose="020F0502020204030204" pitchFamily="34" charset="0"/>
                          <a:cs typeface="Calibri" panose="020F0502020204030204" pitchFamily="34" charset="0"/>
                        </a:rPr>
                      </a:br>
                      <a:r>
                        <a:rPr lang="en-GB" sz="1400" b="0" dirty="0">
                          <a:solidFill>
                            <a:schemeClr val="bg1"/>
                          </a:solidFill>
                          <a:latin typeface="Calibri" panose="020F0502020204030204" pitchFamily="34" charset="0"/>
                          <a:cs typeface="Calibri" panose="020F0502020204030204" pitchFamily="34" charset="0"/>
                        </a:rPr>
                        <a:t>(n = 355)</a:t>
                      </a:r>
                      <a:endParaRPr lang="en-GB" sz="1400" b="0" dirty="0">
                        <a:solidFill>
                          <a:schemeClr val="bg1"/>
                        </a:solidFill>
                        <a:latin typeface="Calibri" panose="020F0502020204030204" pitchFamily="34" charset="0"/>
                        <a:ea typeface="MS Mincho"/>
                        <a:cs typeface="Calibri" panose="020F0502020204030204" pitchFamily="34" charset="0"/>
                      </a:endParaRPr>
                    </a:p>
                  </a:txBody>
                  <a:tcPr marL="121920" marR="1219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GB" sz="1400" b="1" dirty="0">
                          <a:solidFill>
                            <a:schemeClr val="accent3"/>
                          </a:solidFill>
                          <a:latin typeface="Calibri" panose="020F0502020204030204" pitchFamily="34" charset="0"/>
                          <a:cs typeface="Calibri" panose="020F0502020204030204" pitchFamily="34" charset="0"/>
                        </a:rPr>
                        <a:t>Nivo</a:t>
                      </a:r>
                      <a:br>
                        <a:rPr lang="en-GB" sz="1400" b="1" dirty="0">
                          <a:solidFill>
                            <a:schemeClr val="bg1"/>
                          </a:solidFill>
                          <a:latin typeface="Calibri" panose="020F0502020204030204" pitchFamily="34" charset="0"/>
                          <a:cs typeface="Calibri" panose="020F0502020204030204" pitchFamily="34" charset="0"/>
                        </a:rPr>
                      </a:br>
                      <a:r>
                        <a:rPr lang="en-GB" sz="1400" b="0" dirty="0">
                          <a:solidFill>
                            <a:schemeClr val="bg1"/>
                          </a:solidFill>
                          <a:latin typeface="Calibri" panose="020F0502020204030204" pitchFamily="34" charset="0"/>
                          <a:cs typeface="Calibri" panose="020F0502020204030204" pitchFamily="34" charset="0"/>
                        </a:rPr>
                        <a:t>(n = 359)</a:t>
                      </a:r>
                      <a:endParaRPr lang="en-GB" sz="1400" b="0" dirty="0">
                        <a:solidFill>
                          <a:schemeClr val="bg1"/>
                        </a:solidFill>
                        <a:latin typeface="Calibri" panose="020F0502020204030204" pitchFamily="34" charset="0"/>
                        <a:ea typeface="MS Mincho"/>
                        <a:cs typeface="Calibri" panose="020F0502020204030204" pitchFamily="34" charset="0"/>
                      </a:endParaRPr>
                    </a:p>
                  </a:txBody>
                  <a:tcPr marL="121920" marR="12192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44500">
                <a:tc>
                  <a:txBody>
                    <a:bodyPr/>
                    <a:lstStyle/>
                    <a:p>
                      <a:pPr algn="l"/>
                      <a:r>
                        <a:rPr lang="en-US" sz="1400" b="0" dirty="0">
                          <a:solidFill>
                            <a:schemeClr val="bg1"/>
                          </a:solidFill>
                          <a:latin typeface="Calibri" panose="020F0502020204030204" pitchFamily="34" charset="0"/>
                          <a:cs typeface="Calibri" panose="020F0502020204030204" pitchFamily="34" charset="0"/>
                        </a:rPr>
                        <a:t>Median</a:t>
                      </a:r>
                      <a:r>
                        <a:rPr lang="en-US" sz="1400" b="0" baseline="0" dirty="0">
                          <a:solidFill>
                            <a:schemeClr val="bg1"/>
                          </a:solidFill>
                          <a:latin typeface="Calibri" panose="020F0502020204030204" pitchFamily="34" charset="0"/>
                          <a:cs typeface="Calibri" panose="020F0502020204030204" pitchFamily="34" charset="0"/>
                        </a:rPr>
                        <a:t> PFS, mo (95% CI)</a:t>
                      </a:r>
                      <a:endParaRPr lang="en-GB" sz="1400" b="0" dirty="0">
                        <a:solidFill>
                          <a:schemeClr val="bg1"/>
                        </a:solidFill>
                        <a:latin typeface="Calibri" panose="020F0502020204030204" pitchFamily="34" charset="0"/>
                        <a:cs typeface="Calibri" panose="020F0502020204030204" pitchFamily="34" charset="0"/>
                      </a:endParaRPr>
                    </a:p>
                  </a:txBody>
                  <a:tcPr marL="67348" marR="67348"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effectLst/>
                          <a:latin typeface="Calibri" panose="020F0502020204030204" pitchFamily="34" charset="0"/>
                          <a:ea typeface="+mn-ea"/>
                          <a:cs typeface="Calibri" panose="020F0502020204030204" pitchFamily="34" charset="0"/>
                        </a:rPr>
                        <a:t>10.12 (6.37-15.74)</a:t>
                      </a:r>
                      <a:endParaRPr lang="en-GB" sz="1400" b="0" dirty="0">
                        <a:solidFill>
                          <a:schemeClr val="bg1"/>
                        </a:solidFill>
                        <a:latin typeface="Calibri" panose="020F0502020204030204" pitchFamily="34" charset="0"/>
                        <a:cs typeface="Calibri" panose="020F0502020204030204" pitchFamily="34" charset="0"/>
                      </a:endParaRPr>
                    </a:p>
                  </a:txBody>
                  <a:tcPr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effectLst/>
                          <a:latin typeface="Calibri" panose="020F0502020204030204" pitchFamily="34" charset="0"/>
                          <a:ea typeface="+mn-ea"/>
                          <a:cs typeface="Calibri" panose="020F0502020204030204" pitchFamily="34" charset="0"/>
                        </a:rPr>
                        <a:t>4.63 (3.38-5.62)</a:t>
                      </a:r>
                      <a:endParaRPr lang="en-GB" sz="1400" b="0" dirty="0">
                        <a:solidFill>
                          <a:schemeClr val="bg1"/>
                        </a:solidFill>
                        <a:latin typeface="Calibri" panose="020F0502020204030204" pitchFamily="34" charset="0"/>
                        <a:cs typeface="Calibri" panose="020F0502020204030204" pitchFamily="34" charset="0"/>
                      </a:endParaRPr>
                    </a:p>
                  </a:txBody>
                  <a:tcPr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bg1"/>
                          </a:solidFill>
                          <a:latin typeface="Calibri" panose="020F0502020204030204" pitchFamily="34" charset="0"/>
                          <a:cs typeface="Calibri" panose="020F0502020204030204" pitchFamily="34" charset="0"/>
                        </a:rPr>
                        <a:t>HR (95% CI)</a:t>
                      </a:r>
                    </a:p>
                  </a:txBody>
                  <a:tcPr marL="67348" marR="67348"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bg1"/>
                          </a:solidFill>
                          <a:effectLst/>
                          <a:latin typeface="Calibri" panose="020F0502020204030204" pitchFamily="34" charset="0"/>
                          <a:ea typeface="+mn-ea"/>
                          <a:cs typeface="Calibri" panose="020F0502020204030204" pitchFamily="34" charset="0"/>
                        </a:rPr>
                        <a:t>0.75 (0.62-0.92), </a:t>
                      </a:r>
                      <a:r>
                        <a:rPr lang="en-US" sz="1400" b="0" i="1" kern="1200" dirty="0">
                          <a:solidFill>
                            <a:schemeClr val="bg1"/>
                          </a:solidFill>
                          <a:effectLst/>
                          <a:latin typeface="Calibri" panose="020F0502020204030204" pitchFamily="34" charset="0"/>
                          <a:ea typeface="+mn-ea"/>
                          <a:cs typeface="Calibri" panose="020F0502020204030204" pitchFamily="34" charset="0"/>
                        </a:rPr>
                        <a:t>P</a:t>
                      </a:r>
                      <a:r>
                        <a:rPr lang="en-US" sz="1400" b="0" kern="1200" dirty="0">
                          <a:solidFill>
                            <a:schemeClr val="bg1"/>
                          </a:solidFill>
                          <a:effectLst/>
                          <a:latin typeface="Calibri" panose="020F0502020204030204" pitchFamily="34" charset="0"/>
                          <a:ea typeface="+mn-ea"/>
                          <a:cs typeface="Calibri" panose="020F0502020204030204" pitchFamily="34" charset="0"/>
                        </a:rPr>
                        <a:t> = .0055</a:t>
                      </a:r>
                      <a:endParaRPr lang="en-GB" sz="1400" b="0" dirty="0">
                        <a:solidFill>
                          <a:schemeClr val="bg1"/>
                        </a:solidFill>
                        <a:latin typeface="Calibri" panose="020F0502020204030204" pitchFamily="34" charset="0"/>
                        <a:cs typeface="Calibri" panose="020F0502020204030204" pitchFamily="34" charset="0"/>
                      </a:endParaRPr>
                    </a:p>
                  </a:txBody>
                  <a:tcPr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GB" sz="1000" dirty="0">
                        <a:solidFill>
                          <a:schemeClr val="accent4"/>
                        </a:solidFill>
                        <a:latin typeface="+mn-lt"/>
                      </a:endParaRPr>
                    </a:p>
                  </a:txBody>
                  <a:tcPr marT="34290" marB="3429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10" name="Graphic 16">
            <a:extLst>
              <a:ext uri="{FF2B5EF4-FFF2-40B4-BE49-F238E27FC236}">
                <a16:creationId xmlns:a16="http://schemas.microsoft.com/office/drawing/2014/main" id="{0FE8780C-23B1-F546-B37F-DCBDF24FAA29}"/>
              </a:ext>
            </a:extLst>
          </p:cNvPr>
          <p:cNvSpPr/>
          <p:nvPr/>
        </p:nvSpPr>
        <p:spPr>
          <a:xfrm>
            <a:off x="2954012" y="1620701"/>
            <a:ext cx="6017065" cy="2620422"/>
          </a:xfrm>
          <a:custGeom>
            <a:avLst/>
            <a:gdLst>
              <a:gd name="connsiteX0" fmla="*/ 4044410 w 4044410"/>
              <a:gd name="connsiteY0" fmla="*/ 2620423 h 2620422"/>
              <a:gd name="connsiteX1" fmla="*/ 3235547 w 4044410"/>
              <a:gd name="connsiteY1" fmla="*/ 2620423 h 2620422"/>
              <a:gd name="connsiteX2" fmla="*/ 3235547 w 4044410"/>
              <a:gd name="connsiteY2" fmla="*/ 2594991 h 2620422"/>
              <a:gd name="connsiteX3" fmla="*/ 3091910 w 4044410"/>
              <a:gd name="connsiteY3" fmla="*/ 2594991 h 2620422"/>
              <a:gd name="connsiteX4" fmla="*/ 2845880 w 4044410"/>
              <a:gd name="connsiteY4" fmla="*/ 2594991 h 2620422"/>
              <a:gd name="connsiteX5" fmla="*/ 2845880 w 4044410"/>
              <a:gd name="connsiteY5" fmla="*/ 2575941 h 2620422"/>
              <a:gd name="connsiteX6" fmla="*/ 2771013 w 4044410"/>
              <a:gd name="connsiteY6" fmla="*/ 2575941 h 2620422"/>
              <a:gd name="connsiteX7" fmla="*/ 2771013 w 4044410"/>
              <a:gd name="connsiteY7" fmla="*/ 2558034 h 2620422"/>
              <a:gd name="connsiteX8" fmla="*/ 2667000 w 4044410"/>
              <a:gd name="connsiteY8" fmla="*/ 2558034 h 2620422"/>
              <a:gd name="connsiteX9" fmla="*/ 2667000 w 4044410"/>
              <a:gd name="connsiteY9" fmla="*/ 2532031 h 2620422"/>
              <a:gd name="connsiteX10" fmla="*/ 2562797 w 4044410"/>
              <a:gd name="connsiteY10" fmla="*/ 2532031 h 2620422"/>
              <a:gd name="connsiteX11" fmla="*/ 2562797 w 4044410"/>
              <a:gd name="connsiteY11" fmla="*/ 2510409 h 2620422"/>
              <a:gd name="connsiteX12" fmla="*/ 2475453 w 4044410"/>
              <a:gd name="connsiteY12" fmla="*/ 2510409 h 2620422"/>
              <a:gd name="connsiteX13" fmla="*/ 2475453 w 4044410"/>
              <a:gd name="connsiteY13" fmla="*/ 2473547 h 2620422"/>
              <a:gd name="connsiteX14" fmla="*/ 2444496 w 4044410"/>
              <a:gd name="connsiteY14" fmla="*/ 2473547 h 2620422"/>
              <a:gd name="connsiteX15" fmla="*/ 2444496 w 4044410"/>
              <a:gd name="connsiteY15" fmla="*/ 2455355 h 2620422"/>
              <a:gd name="connsiteX16" fmla="*/ 2394490 w 4044410"/>
              <a:gd name="connsiteY16" fmla="*/ 2455355 h 2620422"/>
              <a:gd name="connsiteX17" fmla="*/ 2125409 w 4044410"/>
              <a:gd name="connsiteY17" fmla="*/ 2455355 h 2620422"/>
              <a:gd name="connsiteX18" fmla="*/ 2125409 w 4044410"/>
              <a:gd name="connsiteY18" fmla="*/ 2426494 h 2620422"/>
              <a:gd name="connsiteX19" fmla="*/ 2073307 w 4044410"/>
              <a:gd name="connsiteY19" fmla="*/ 2426494 h 2620422"/>
              <a:gd name="connsiteX20" fmla="*/ 2073307 w 4044410"/>
              <a:gd name="connsiteY20" fmla="*/ 2408206 h 2620422"/>
              <a:gd name="connsiteX21" fmla="*/ 2051018 w 4044410"/>
              <a:gd name="connsiteY21" fmla="*/ 2408206 h 2620422"/>
              <a:gd name="connsiteX22" fmla="*/ 2051018 w 4044410"/>
              <a:gd name="connsiteY22" fmla="*/ 2390489 h 2620422"/>
              <a:gd name="connsiteX23" fmla="*/ 1942052 w 4044410"/>
              <a:gd name="connsiteY23" fmla="*/ 2390489 h 2620422"/>
              <a:gd name="connsiteX24" fmla="*/ 1942052 w 4044410"/>
              <a:gd name="connsiteY24" fmla="*/ 2371439 h 2620422"/>
              <a:gd name="connsiteX25" fmla="*/ 1724025 w 4044410"/>
              <a:gd name="connsiteY25" fmla="*/ 2371439 h 2620422"/>
              <a:gd name="connsiteX26" fmla="*/ 1724025 w 4044410"/>
              <a:gd name="connsiteY26" fmla="*/ 2354009 h 2620422"/>
              <a:gd name="connsiteX27" fmla="*/ 1659731 w 4044410"/>
              <a:gd name="connsiteY27" fmla="*/ 2354009 h 2620422"/>
              <a:gd name="connsiteX28" fmla="*/ 1659731 w 4044410"/>
              <a:gd name="connsiteY28" fmla="*/ 2332863 h 2620422"/>
              <a:gd name="connsiteX29" fmla="*/ 1532763 w 4044410"/>
              <a:gd name="connsiteY29" fmla="*/ 2332863 h 2620422"/>
              <a:gd name="connsiteX30" fmla="*/ 1532763 w 4044410"/>
              <a:gd name="connsiteY30" fmla="*/ 2314289 h 2620422"/>
              <a:gd name="connsiteX31" fmla="*/ 1464469 w 4044410"/>
              <a:gd name="connsiteY31" fmla="*/ 2314289 h 2620422"/>
              <a:gd name="connsiteX32" fmla="*/ 1464469 w 4044410"/>
              <a:gd name="connsiteY32" fmla="*/ 2300573 h 2620422"/>
              <a:gd name="connsiteX33" fmla="*/ 1439323 w 4044410"/>
              <a:gd name="connsiteY33" fmla="*/ 2300573 h 2620422"/>
              <a:gd name="connsiteX34" fmla="*/ 1431417 w 4044410"/>
              <a:gd name="connsiteY34" fmla="*/ 2300573 h 2620422"/>
              <a:gd name="connsiteX35" fmla="*/ 1431417 w 4044410"/>
              <a:gd name="connsiteY35" fmla="*/ 2260378 h 2620422"/>
              <a:gd name="connsiteX36" fmla="*/ 1414463 w 4044410"/>
              <a:gd name="connsiteY36" fmla="*/ 2260378 h 2620422"/>
              <a:gd name="connsiteX37" fmla="*/ 1414463 w 4044410"/>
              <a:gd name="connsiteY37" fmla="*/ 2249710 h 2620422"/>
              <a:gd name="connsiteX38" fmla="*/ 1298067 w 4044410"/>
              <a:gd name="connsiteY38" fmla="*/ 2249710 h 2620422"/>
              <a:gd name="connsiteX39" fmla="*/ 1298067 w 4044410"/>
              <a:gd name="connsiteY39" fmla="*/ 2240185 h 2620422"/>
              <a:gd name="connsiteX40" fmla="*/ 1211009 w 4044410"/>
              <a:gd name="connsiteY40" fmla="*/ 2240185 h 2620422"/>
              <a:gd name="connsiteX41" fmla="*/ 1211009 w 4044410"/>
              <a:gd name="connsiteY41" fmla="*/ 2214277 h 2620422"/>
              <a:gd name="connsiteX42" fmla="*/ 1187196 w 4044410"/>
              <a:gd name="connsiteY42" fmla="*/ 2214277 h 2620422"/>
              <a:gd name="connsiteX43" fmla="*/ 1187196 w 4044410"/>
              <a:gd name="connsiteY43" fmla="*/ 2192560 h 2620422"/>
              <a:gd name="connsiteX44" fmla="*/ 1163860 w 4044410"/>
              <a:gd name="connsiteY44" fmla="*/ 2192560 h 2620422"/>
              <a:gd name="connsiteX45" fmla="*/ 1163860 w 4044410"/>
              <a:gd name="connsiteY45" fmla="*/ 2176177 h 2620422"/>
              <a:gd name="connsiteX46" fmla="*/ 1155668 w 4044410"/>
              <a:gd name="connsiteY46" fmla="*/ 2176177 h 2620422"/>
              <a:gd name="connsiteX47" fmla="*/ 1155668 w 4044410"/>
              <a:gd name="connsiteY47" fmla="*/ 2165128 h 2620422"/>
              <a:gd name="connsiteX48" fmla="*/ 1135285 w 4044410"/>
              <a:gd name="connsiteY48" fmla="*/ 2165128 h 2620422"/>
              <a:gd name="connsiteX49" fmla="*/ 1135285 w 4044410"/>
              <a:gd name="connsiteY49" fmla="*/ 2151317 h 2620422"/>
              <a:gd name="connsiteX50" fmla="*/ 1096423 w 4044410"/>
              <a:gd name="connsiteY50" fmla="*/ 2151317 h 2620422"/>
              <a:gd name="connsiteX51" fmla="*/ 1096423 w 4044410"/>
              <a:gd name="connsiteY51" fmla="*/ 2138077 h 2620422"/>
              <a:gd name="connsiteX52" fmla="*/ 941642 w 4044410"/>
              <a:gd name="connsiteY52" fmla="*/ 2138077 h 2620422"/>
              <a:gd name="connsiteX53" fmla="*/ 941642 w 4044410"/>
              <a:gd name="connsiteY53" fmla="*/ 2119598 h 2620422"/>
              <a:gd name="connsiteX54" fmla="*/ 928973 w 4044410"/>
              <a:gd name="connsiteY54" fmla="*/ 2119598 h 2620422"/>
              <a:gd name="connsiteX55" fmla="*/ 928973 w 4044410"/>
              <a:gd name="connsiteY55" fmla="*/ 2100548 h 2620422"/>
              <a:gd name="connsiteX56" fmla="*/ 914686 w 4044410"/>
              <a:gd name="connsiteY56" fmla="*/ 2100548 h 2620422"/>
              <a:gd name="connsiteX57" fmla="*/ 914686 w 4044410"/>
              <a:gd name="connsiteY57" fmla="*/ 2081213 h 2620422"/>
              <a:gd name="connsiteX58" fmla="*/ 896398 w 4044410"/>
              <a:gd name="connsiteY58" fmla="*/ 2081213 h 2620422"/>
              <a:gd name="connsiteX59" fmla="*/ 896398 w 4044410"/>
              <a:gd name="connsiteY59" fmla="*/ 2054257 h 2620422"/>
              <a:gd name="connsiteX60" fmla="*/ 816007 w 4044410"/>
              <a:gd name="connsiteY60" fmla="*/ 2054257 h 2620422"/>
              <a:gd name="connsiteX61" fmla="*/ 816007 w 4044410"/>
              <a:gd name="connsiteY61" fmla="*/ 2045494 h 2620422"/>
              <a:gd name="connsiteX62" fmla="*/ 795909 w 4044410"/>
              <a:gd name="connsiteY62" fmla="*/ 2045494 h 2620422"/>
              <a:gd name="connsiteX63" fmla="*/ 795909 w 4044410"/>
              <a:gd name="connsiteY63" fmla="*/ 2028254 h 2620422"/>
              <a:gd name="connsiteX64" fmla="*/ 763334 w 4044410"/>
              <a:gd name="connsiteY64" fmla="*/ 2028254 h 2620422"/>
              <a:gd name="connsiteX65" fmla="*/ 763334 w 4044410"/>
              <a:gd name="connsiteY65" fmla="*/ 2018729 h 2620422"/>
              <a:gd name="connsiteX66" fmla="*/ 721424 w 4044410"/>
              <a:gd name="connsiteY66" fmla="*/ 2018729 h 2620422"/>
              <a:gd name="connsiteX67" fmla="*/ 721424 w 4044410"/>
              <a:gd name="connsiteY67" fmla="*/ 2000155 h 2620422"/>
              <a:gd name="connsiteX68" fmla="*/ 689229 w 4044410"/>
              <a:gd name="connsiteY68" fmla="*/ 2000155 h 2620422"/>
              <a:gd name="connsiteX69" fmla="*/ 689229 w 4044410"/>
              <a:gd name="connsiteY69" fmla="*/ 1985391 h 2620422"/>
              <a:gd name="connsiteX70" fmla="*/ 678561 w 4044410"/>
              <a:gd name="connsiteY70" fmla="*/ 1985391 h 2620422"/>
              <a:gd name="connsiteX71" fmla="*/ 678561 w 4044410"/>
              <a:gd name="connsiteY71" fmla="*/ 1960245 h 2620422"/>
              <a:gd name="connsiteX72" fmla="*/ 665607 w 4044410"/>
              <a:gd name="connsiteY72" fmla="*/ 1960245 h 2620422"/>
              <a:gd name="connsiteX73" fmla="*/ 665607 w 4044410"/>
              <a:gd name="connsiteY73" fmla="*/ 1934623 h 2620422"/>
              <a:gd name="connsiteX74" fmla="*/ 655511 w 4044410"/>
              <a:gd name="connsiteY74" fmla="*/ 1934623 h 2620422"/>
              <a:gd name="connsiteX75" fmla="*/ 655511 w 4044410"/>
              <a:gd name="connsiteY75" fmla="*/ 1827276 h 2620422"/>
              <a:gd name="connsiteX76" fmla="*/ 645224 w 4044410"/>
              <a:gd name="connsiteY76" fmla="*/ 1827276 h 2620422"/>
              <a:gd name="connsiteX77" fmla="*/ 645224 w 4044410"/>
              <a:gd name="connsiteY77" fmla="*/ 1776127 h 2620422"/>
              <a:gd name="connsiteX78" fmla="*/ 632841 w 4044410"/>
              <a:gd name="connsiteY78" fmla="*/ 1776127 h 2620422"/>
              <a:gd name="connsiteX79" fmla="*/ 632841 w 4044410"/>
              <a:gd name="connsiteY79" fmla="*/ 1739265 h 2620422"/>
              <a:gd name="connsiteX80" fmla="*/ 621792 w 4044410"/>
              <a:gd name="connsiteY80" fmla="*/ 1739265 h 2620422"/>
              <a:gd name="connsiteX81" fmla="*/ 621792 w 4044410"/>
              <a:gd name="connsiteY81" fmla="*/ 1730597 h 2620422"/>
              <a:gd name="connsiteX82" fmla="*/ 610934 w 4044410"/>
              <a:gd name="connsiteY82" fmla="*/ 1730597 h 2620422"/>
              <a:gd name="connsiteX83" fmla="*/ 610934 w 4044410"/>
              <a:gd name="connsiteY83" fmla="*/ 1721358 h 2620422"/>
              <a:gd name="connsiteX84" fmla="*/ 590645 w 4044410"/>
              <a:gd name="connsiteY84" fmla="*/ 1721358 h 2620422"/>
              <a:gd name="connsiteX85" fmla="*/ 590645 w 4044410"/>
              <a:gd name="connsiteY85" fmla="*/ 1711738 h 2620422"/>
              <a:gd name="connsiteX86" fmla="*/ 577977 w 4044410"/>
              <a:gd name="connsiteY86" fmla="*/ 1711738 h 2620422"/>
              <a:gd name="connsiteX87" fmla="*/ 577977 w 4044410"/>
              <a:gd name="connsiteY87" fmla="*/ 1701641 h 2620422"/>
              <a:gd name="connsiteX88" fmla="*/ 558546 w 4044410"/>
              <a:gd name="connsiteY88" fmla="*/ 1701641 h 2620422"/>
              <a:gd name="connsiteX89" fmla="*/ 558546 w 4044410"/>
              <a:gd name="connsiteY89" fmla="*/ 1692307 h 2620422"/>
              <a:gd name="connsiteX90" fmla="*/ 525304 w 4044410"/>
              <a:gd name="connsiteY90" fmla="*/ 1692307 h 2620422"/>
              <a:gd name="connsiteX91" fmla="*/ 525304 w 4044410"/>
              <a:gd name="connsiteY91" fmla="*/ 1674305 h 2620422"/>
              <a:gd name="connsiteX92" fmla="*/ 503492 w 4044410"/>
              <a:gd name="connsiteY92" fmla="*/ 1674305 h 2620422"/>
              <a:gd name="connsiteX93" fmla="*/ 503492 w 4044410"/>
              <a:gd name="connsiteY93" fmla="*/ 1664780 h 2620422"/>
              <a:gd name="connsiteX94" fmla="*/ 485013 w 4044410"/>
              <a:gd name="connsiteY94" fmla="*/ 1664780 h 2620422"/>
              <a:gd name="connsiteX95" fmla="*/ 485013 w 4044410"/>
              <a:gd name="connsiteY95" fmla="*/ 1646111 h 2620422"/>
              <a:gd name="connsiteX96" fmla="*/ 472440 w 4044410"/>
              <a:gd name="connsiteY96" fmla="*/ 1646111 h 2620422"/>
              <a:gd name="connsiteX97" fmla="*/ 472440 w 4044410"/>
              <a:gd name="connsiteY97" fmla="*/ 1628680 h 2620422"/>
              <a:gd name="connsiteX98" fmla="*/ 449104 w 4044410"/>
              <a:gd name="connsiteY98" fmla="*/ 1628680 h 2620422"/>
              <a:gd name="connsiteX99" fmla="*/ 449104 w 4044410"/>
              <a:gd name="connsiteY99" fmla="*/ 1616869 h 2620422"/>
              <a:gd name="connsiteX100" fmla="*/ 437007 w 4044410"/>
              <a:gd name="connsiteY100" fmla="*/ 1616869 h 2620422"/>
              <a:gd name="connsiteX101" fmla="*/ 437007 w 4044410"/>
              <a:gd name="connsiteY101" fmla="*/ 1598867 h 2620422"/>
              <a:gd name="connsiteX102" fmla="*/ 417005 w 4044410"/>
              <a:gd name="connsiteY102" fmla="*/ 1598867 h 2620422"/>
              <a:gd name="connsiteX103" fmla="*/ 417005 w 4044410"/>
              <a:gd name="connsiteY103" fmla="*/ 1544384 h 2620422"/>
              <a:gd name="connsiteX104" fmla="*/ 404813 w 4044410"/>
              <a:gd name="connsiteY104" fmla="*/ 1544384 h 2620422"/>
              <a:gd name="connsiteX105" fmla="*/ 404813 w 4044410"/>
              <a:gd name="connsiteY105" fmla="*/ 1459802 h 2620422"/>
              <a:gd name="connsiteX106" fmla="*/ 393954 w 4044410"/>
              <a:gd name="connsiteY106" fmla="*/ 1459802 h 2620422"/>
              <a:gd name="connsiteX107" fmla="*/ 393954 w 4044410"/>
              <a:gd name="connsiteY107" fmla="*/ 1165193 h 2620422"/>
              <a:gd name="connsiteX108" fmla="*/ 393954 w 4044410"/>
              <a:gd name="connsiteY108" fmla="*/ 1073944 h 2620422"/>
              <a:gd name="connsiteX109" fmla="*/ 382334 w 4044410"/>
              <a:gd name="connsiteY109" fmla="*/ 1073944 h 2620422"/>
              <a:gd name="connsiteX110" fmla="*/ 382334 w 4044410"/>
              <a:gd name="connsiteY110" fmla="*/ 984218 h 2620422"/>
              <a:gd name="connsiteX111" fmla="*/ 382334 w 4044410"/>
              <a:gd name="connsiteY111" fmla="*/ 795338 h 2620422"/>
              <a:gd name="connsiteX112" fmla="*/ 373571 w 4044410"/>
              <a:gd name="connsiteY112" fmla="*/ 795338 h 2620422"/>
              <a:gd name="connsiteX113" fmla="*/ 373571 w 4044410"/>
              <a:gd name="connsiteY113" fmla="*/ 697421 h 2620422"/>
              <a:gd name="connsiteX114" fmla="*/ 362522 w 4044410"/>
              <a:gd name="connsiteY114" fmla="*/ 697421 h 2620422"/>
              <a:gd name="connsiteX115" fmla="*/ 362522 w 4044410"/>
              <a:gd name="connsiteY115" fmla="*/ 610172 h 2620422"/>
              <a:gd name="connsiteX116" fmla="*/ 342138 w 4044410"/>
              <a:gd name="connsiteY116" fmla="*/ 610172 h 2620422"/>
              <a:gd name="connsiteX117" fmla="*/ 342138 w 4044410"/>
              <a:gd name="connsiteY117" fmla="*/ 579692 h 2620422"/>
              <a:gd name="connsiteX118" fmla="*/ 329946 w 4044410"/>
              <a:gd name="connsiteY118" fmla="*/ 579692 h 2620422"/>
              <a:gd name="connsiteX119" fmla="*/ 329946 w 4044410"/>
              <a:gd name="connsiteY119" fmla="*/ 557975 h 2620422"/>
              <a:gd name="connsiteX120" fmla="*/ 319850 w 4044410"/>
              <a:gd name="connsiteY120" fmla="*/ 557975 h 2620422"/>
              <a:gd name="connsiteX121" fmla="*/ 319850 w 4044410"/>
              <a:gd name="connsiteY121" fmla="*/ 521208 h 2620422"/>
              <a:gd name="connsiteX122" fmla="*/ 307467 w 4044410"/>
              <a:gd name="connsiteY122" fmla="*/ 521208 h 2620422"/>
              <a:gd name="connsiteX123" fmla="*/ 307467 w 4044410"/>
              <a:gd name="connsiteY123" fmla="*/ 504254 h 2620422"/>
              <a:gd name="connsiteX124" fmla="*/ 294227 w 4044410"/>
              <a:gd name="connsiteY124" fmla="*/ 504254 h 2620422"/>
              <a:gd name="connsiteX125" fmla="*/ 294227 w 4044410"/>
              <a:gd name="connsiteY125" fmla="*/ 481298 h 2620422"/>
              <a:gd name="connsiteX126" fmla="*/ 294227 w 4044410"/>
              <a:gd name="connsiteY126" fmla="*/ 475202 h 2620422"/>
              <a:gd name="connsiteX127" fmla="*/ 276511 w 4044410"/>
              <a:gd name="connsiteY127" fmla="*/ 475202 h 2620422"/>
              <a:gd name="connsiteX128" fmla="*/ 276511 w 4044410"/>
              <a:gd name="connsiteY128" fmla="*/ 448437 h 2620422"/>
              <a:gd name="connsiteX129" fmla="*/ 261366 w 4044410"/>
              <a:gd name="connsiteY129" fmla="*/ 448437 h 2620422"/>
              <a:gd name="connsiteX130" fmla="*/ 261366 w 4044410"/>
              <a:gd name="connsiteY130" fmla="*/ 388430 h 2620422"/>
              <a:gd name="connsiteX131" fmla="*/ 251841 w 4044410"/>
              <a:gd name="connsiteY131" fmla="*/ 388430 h 2620422"/>
              <a:gd name="connsiteX132" fmla="*/ 251841 w 4044410"/>
              <a:gd name="connsiteY132" fmla="*/ 348996 h 2620422"/>
              <a:gd name="connsiteX133" fmla="*/ 232315 w 4044410"/>
              <a:gd name="connsiteY133" fmla="*/ 348996 h 2620422"/>
              <a:gd name="connsiteX134" fmla="*/ 232315 w 4044410"/>
              <a:gd name="connsiteY134" fmla="*/ 299466 h 2620422"/>
              <a:gd name="connsiteX135" fmla="*/ 218789 w 4044410"/>
              <a:gd name="connsiteY135" fmla="*/ 299466 h 2620422"/>
              <a:gd name="connsiteX136" fmla="*/ 218789 w 4044410"/>
              <a:gd name="connsiteY136" fmla="*/ 278892 h 2620422"/>
              <a:gd name="connsiteX137" fmla="*/ 207455 w 4044410"/>
              <a:gd name="connsiteY137" fmla="*/ 278892 h 2620422"/>
              <a:gd name="connsiteX138" fmla="*/ 207455 w 4044410"/>
              <a:gd name="connsiteY138" fmla="*/ 242126 h 2620422"/>
              <a:gd name="connsiteX139" fmla="*/ 189452 w 4044410"/>
              <a:gd name="connsiteY139" fmla="*/ 242126 h 2620422"/>
              <a:gd name="connsiteX140" fmla="*/ 189452 w 4044410"/>
              <a:gd name="connsiteY140" fmla="*/ 225457 h 2620422"/>
              <a:gd name="connsiteX141" fmla="*/ 167259 w 4044410"/>
              <a:gd name="connsiteY141" fmla="*/ 225457 h 2620422"/>
              <a:gd name="connsiteX142" fmla="*/ 167259 w 4044410"/>
              <a:gd name="connsiteY142" fmla="*/ 195834 h 2620422"/>
              <a:gd name="connsiteX143" fmla="*/ 143447 w 4044410"/>
              <a:gd name="connsiteY143" fmla="*/ 195834 h 2620422"/>
              <a:gd name="connsiteX144" fmla="*/ 143447 w 4044410"/>
              <a:gd name="connsiteY144" fmla="*/ 164878 h 2620422"/>
              <a:gd name="connsiteX145" fmla="*/ 122492 w 4044410"/>
              <a:gd name="connsiteY145" fmla="*/ 164878 h 2620422"/>
              <a:gd name="connsiteX146" fmla="*/ 122492 w 4044410"/>
              <a:gd name="connsiteY146" fmla="*/ 145542 h 2620422"/>
              <a:gd name="connsiteX147" fmla="*/ 110871 w 4044410"/>
              <a:gd name="connsiteY147" fmla="*/ 145542 h 2620422"/>
              <a:gd name="connsiteX148" fmla="*/ 110871 w 4044410"/>
              <a:gd name="connsiteY148" fmla="*/ 124111 h 2620422"/>
              <a:gd name="connsiteX149" fmla="*/ 98393 w 4044410"/>
              <a:gd name="connsiteY149" fmla="*/ 124111 h 2620422"/>
              <a:gd name="connsiteX150" fmla="*/ 98393 w 4044410"/>
              <a:gd name="connsiteY150" fmla="*/ 82772 h 2620422"/>
              <a:gd name="connsiteX151" fmla="*/ 65913 w 4044410"/>
              <a:gd name="connsiteY151" fmla="*/ 82772 h 2620422"/>
              <a:gd name="connsiteX152" fmla="*/ 65913 w 4044410"/>
              <a:gd name="connsiteY152" fmla="*/ 57150 h 2620422"/>
              <a:gd name="connsiteX153" fmla="*/ 56579 w 4044410"/>
              <a:gd name="connsiteY153" fmla="*/ 57150 h 2620422"/>
              <a:gd name="connsiteX154" fmla="*/ 56579 w 4044410"/>
              <a:gd name="connsiteY154" fmla="*/ 26480 h 2620422"/>
              <a:gd name="connsiteX155" fmla="*/ 56579 w 4044410"/>
              <a:gd name="connsiteY155" fmla="*/ 20384 h 2620422"/>
              <a:gd name="connsiteX156" fmla="*/ 26956 w 4044410"/>
              <a:gd name="connsiteY156" fmla="*/ 20384 h 2620422"/>
              <a:gd name="connsiteX157" fmla="*/ 26956 w 4044410"/>
              <a:gd name="connsiteY157" fmla="*/ 0 h 2620422"/>
              <a:gd name="connsiteX158" fmla="*/ 0 w 4044410"/>
              <a:gd name="connsiteY158" fmla="*/ 0 h 2620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4044410" h="2620422">
                <a:moveTo>
                  <a:pt x="4044410" y="2620423"/>
                </a:moveTo>
                <a:lnTo>
                  <a:pt x="3235547" y="2620423"/>
                </a:lnTo>
                <a:lnTo>
                  <a:pt x="3235547" y="2594991"/>
                </a:lnTo>
                <a:lnTo>
                  <a:pt x="3091910" y="2594991"/>
                </a:lnTo>
                <a:lnTo>
                  <a:pt x="2845880" y="2594991"/>
                </a:lnTo>
                <a:lnTo>
                  <a:pt x="2845880" y="2575941"/>
                </a:lnTo>
                <a:lnTo>
                  <a:pt x="2771013" y="2575941"/>
                </a:lnTo>
                <a:lnTo>
                  <a:pt x="2771013" y="2558034"/>
                </a:lnTo>
                <a:lnTo>
                  <a:pt x="2667000" y="2558034"/>
                </a:lnTo>
                <a:lnTo>
                  <a:pt x="2667000" y="2532031"/>
                </a:lnTo>
                <a:lnTo>
                  <a:pt x="2562797" y="2532031"/>
                </a:lnTo>
                <a:lnTo>
                  <a:pt x="2562797" y="2510409"/>
                </a:lnTo>
                <a:lnTo>
                  <a:pt x="2475453" y="2510409"/>
                </a:lnTo>
                <a:lnTo>
                  <a:pt x="2475453" y="2473547"/>
                </a:lnTo>
                <a:lnTo>
                  <a:pt x="2444496" y="2473547"/>
                </a:lnTo>
                <a:lnTo>
                  <a:pt x="2444496" y="2455355"/>
                </a:lnTo>
                <a:lnTo>
                  <a:pt x="2394490" y="2455355"/>
                </a:lnTo>
                <a:lnTo>
                  <a:pt x="2125409" y="2455355"/>
                </a:lnTo>
                <a:lnTo>
                  <a:pt x="2125409" y="2426494"/>
                </a:lnTo>
                <a:lnTo>
                  <a:pt x="2073307" y="2426494"/>
                </a:lnTo>
                <a:lnTo>
                  <a:pt x="2073307" y="2408206"/>
                </a:lnTo>
                <a:lnTo>
                  <a:pt x="2051018" y="2408206"/>
                </a:lnTo>
                <a:lnTo>
                  <a:pt x="2051018" y="2390489"/>
                </a:lnTo>
                <a:lnTo>
                  <a:pt x="1942052" y="2390489"/>
                </a:lnTo>
                <a:lnTo>
                  <a:pt x="1942052" y="2371439"/>
                </a:lnTo>
                <a:lnTo>
                  <a:pt x="1724025" y="2371439"/>
                </a:lnTo>
                <a:lnTo>
                  <a:pt x="1724025" y="2354009"/>
                </a:lnTo>
                <a:lnTo>
                  <a:pt x="1659731" y="2354009"/>
                </a:lnTo>
                <a:lnTo>
                  <a:pt x="1659731" y="2332863"/>
                </a:lnTo>
                <a:lnTo>
                  <a:pt x="1532763" y="2332863"/>
                </a:lnTo>
                <a:lnTo>
                  <a:pt x="1532763" y="2314289"/>
                </a:lnTo>
                <a:lnTo>
                  <a:pt x="1464469" y="2314289"/>
                </a:lnTo>
                <a:lnTo>
                  <a:pt x="1464469" y="2300573"/>
                </a:lnTo>
                <a:lnTo>
                  <a:pt x="1439323" y="2300573"/>
                </a:lnTo>
                <a:lnTo>
                  <a:pt x="1431417" y="2300573"/>
                </a:lnTo>
                <a:lnTo>
                  <a:pt x="1431417" y="2260378"/>
                </a:lnTo>
                <a:lnTo>
                  <a:pt x="1414463" y="2260378"/>
                </a:lnTo>
                <a:lnTo>
                  <a:pt x="1414463" y="2249710"/>
                </a:lnTo>
                <a:lnTo>
                  <a:pt x="1298067" y="2249710"/>
                </a:lnTo>
                <a:lnTo>
                  <a:pt x="1298067" y="2240185"/>
                </a:lnTo>
                <a:lnTo>
                  <a:pt x="1211009" y="2240185"/>
                </a:lnTo>
                <a:lnTo>
                  <a:pt x="1211009" y="2214277"/>
                </a:lnTo>
                <a:lnTo>
                  <a:pt x="1187196" y="2214277"/>
                </a:lnTo>
                <a:lnTo>
                  <a:pt x="1187196" y="2192560"/>
                </a:lnTo>
                <a:lnTo>
                  <a:pt x="1163860" y="2192560"/>
                </a:lnTo>
                <a:lnTo>
                  <a:pt x="1163860" y="2176177"/>
                </a:lnTo>
                <a:lnTo>
                  <a:pt x="1155668" y="2176177"/>
                </a:lnTo>
                <a:lnTo>
                  <a:pt x="1155668" y="2165128"/>
                </a:lnTo>
                <a:lnTo>
                  <a:pt x="1135285" y="2165128"/>
                </a:lnTo>
                <a:lnTo>
                  <a:pt x="1135285" y="2151317"/>
                </a:lnTo>
                <a:lnTo>
                  <a:pt x="1096423" y="2151317"/>
                </a:lnTo>
                <a:lnTo>
                  <a:pt x="1096423" y="2138077"/>
                </a:lnTo>
                <a:lnTo>
                  <a:pt x="941642" y="2138077"/>
                </a:lnTo>
                <a:lnTo>
                  <a:pt x="941642" y="2119598"/>
                </a:lnTo>
                <a:lnTo>
                  <a:pt x="928973" y="2119598"/>
                </a:lnTo>
                <a:lnTo>
                  <a:pt x="928973" y="2100548"/>
                </a:lnTo>
                <a:lnTo>
                  <a:pt x="914686" y="2100548"/>
                </a:lnTo>
                <a:lnTo>
                  <a:pt x="914686" y="2081213"/>
                </a:lnTo>
                <a:lnTo>
                  <a:pt x="896398" y="2081213"/>
                </a:lnTo>
                <a:lnTo>
                  <a:pt x="896398" y="2054257"/>
                </a:lnTo>
                <a:lnTo>
                  <a:pt x="816007" y="2054257"/>
                </a:lnTo>
                <a:lnTo>
                  <a:pt x="816007" y="2045494"/>
                </a:lnTo>
                <a:lnTo>
                  <a:pt x="795909" y="2045494"/>
                </a:lnTo>
                <a:lnTo>
                  <a:pt x="795909" y="2028254"/>
                </a:lnTo>
                <a:lnTo>
                  <a:pt x="763334" y="2028254"/>
                </a:lnTo>
                <a:lnTo>
                  <a:pt x="763334" y="2018729"/>
                </a:lnTo>
                <a:lnTo>
                  <a:pt x="721424" y="2018729"/>
                </a:lnTo>
                <a:lnTo>
                  <a:pt x="721424" y="2000155"/>
                </a:lnTo>
                <a:lnTo>
                  <a:pt x="689229" y="2000155"/>
                </a:lnTo>
                <a:lnTo>
                  <a:pt x="689229" y="1985391"/>
                </a:lnTo>
                <a:lnTo>
                  <a:pt x="678561" y="1985391"/>
                </a:lnTo>
                <a:lnTo>
                  <a:pt x="678561" y="1960245"/>
                </a:lnTo>
                <a:lnTo>
                  <a:pt x="665607" y="1960245"/>
                </a:lnTo>
                <a:lnTo>
                  <a:pt x="665607" y="1934623"/>
                </a:lnTo>
                <a:lnTo>
                  <a:pt x="655511" y="1934623"/>
                </a:lnTo>
                <a:lnTo>
                  <a:pt x="655511" y="1827276"/>
                </a:lnTo>
                <a:lnTo>
                  <a:pt x="645224" y="1827276"/>
                </a:lnTo>
                <a:lnTo>
                  <a:pt x="645224" y="1776127"/>
                </a:lnTo>
                <a:lnTo>
                  <a:pt x="632841" y="1776127"/>
                </a:lnTo>
                <a:lnTo>
                  <a:pt x="632841" y="1739265"/>
                </a:lnTo>
                <a:lnTo>
                  <a:pt x="621792" y="1739265"/>
                </a:lnTo>
                <a:lnTo>
                  <a:pt x="621792" y="1730597"/>
                </a:lnTo>
                <a:lnTo>
                  <a:pt x="610934" y="1730597"/>
                </a:lnTo>
                <a:lnTo>
                  <a:pt x="610934" y="1721358"/>
                </a:lnTo>
                <a:lnTo>
                  <a:pt x="590645" y="1721358"/>
                </a:lnTo>
                <a:lnTo>
                  <a:pt x="590645" y="1711738"/>
                </a:lnTo>
                <a:lnTo>
                  <a:pt x="577977" y="1711738"/>
                </a:lnTo>
                <a:lnTo>
                  <a:pt x="577977" y="1701641"/>
                </a:lnTo>
                <a:lnTo>
                  <a:pt x="558546" y="1701641"/>
                </a:lnTo>
                <a:lnTo>
                  <a:pt x="558546" y="1692307"/>
                </a:lnTo>
                <a:lnTo>
                  <a:pt x="525304" y="1692307"/>
                </a:lnTo>
                <a:lnTo>
                  <a:pt x="525304" y="1674305"/>
                </a:lnTo>
                <a:lnTo>
                  <a:pt x="503492" y="1674305"/>
                </a:lnTo>
                <a:lnTo>
                  <a:pt x="503492" y="1664780"/>
                </a:lnTo>
                <a:lnTo>
                  <a:pt x="485013" y="1664780"/>
                </a:lnTo>
                <a:lnTo>
                  <a:pt x="485013" y="1646111"/>
                </a:lnTo>
                <a:lnTo>
                  <a:pt x="472440" y="1646111"/>
                </a:lnTo>
                <a:lnTo>
                  <a:pt x="472440" y="1628680"/>
                </a:lnTo>
                <a:lnTo>
                  <a:pt x="449104" y="1628680"/>
                </a:lnTo>
                <a:lnTo>
                  <a:pt x="449104" y="1616869"/>
                </a:lnTo>
                <a:lnTo>
                  <a:pt x="437007" y="1616869"/>
                </a:lnTo>
                <a:lnTo>
                  <a:pt x="437007" y="1598867"/>
                </a:lnTo>
                <a:lnTo>
                  <a:pt x="417005" y="1598867"/>
                </a:lnTo>
                <a:lnTo>
                  <a:pt x="417005" y="1544384"/>
                </a:lnTo>
                <a:lnTo>
                  <a:pt x="404813" y="1544384"/>
                </a:lnTo>
                <a:lnTo>
                  <a:pt x="404813" y="1459802"/>
                </a:lnTo>
                <a:lnTo>
                  <a:pt x="393954" y="1459802"/>
                </a:lnTo>
                <a:lnTo>
                  <a:pt x="393954" y="1165193"/>
                </a:lnTo>
                <a:lnTo>
                  <a:pt x="393954" y="1073944"/>
                </a:lnTo>
                <a:lnTo>
                  <a:pt x="382334" y="1073944"/>
                </a:lnTo>
                <a:lnTo>
                  <a:pt x="382334" y="984218"/>
                </a:lnTo>
                <a:lnTo>
                  <a:pt x="382334" y="795338"/>
                </a:lnTo>
                <a:lnTo>
                  <a:pt x="373571" y="795338"/>
                </a:lnTo>
                <a:lnTo>
                  <a:pt x="373571" y="697421"/>
                </a:lnTo>
                <a:lnTo>
                  <a:pt x="362522" y="697421"/>
                </a:lnTo>
                <a:lnTo>
                  <a:pt x="362522" y="610172"/>
                </a:lnTo>
                <a:lnTo>
                  <a:pt x="342138" y="610172"/>
                </a:lnTo>
                <a:lnTo>
                  <a:pt x="342138" y="579692"/>
                </a:lnTo>
                <a:lnTo>
                  <a:pt x="329946" y="579692"/>
                </a:lnTo>
                <a:lnTo>
                  <a:pt x="329946" y="557975"/>
                </a:lnTo>
                <a:lnTo>
                  <a:pt x="319850" y="557975"/>
                </a:lnTo>
                <a:lnTo>
                  <a:pt x="319850" y="521208"/>
                </a:lnTo>
                <a:lnTo>
                  <a:pt x="307467" y="521208"/>
                </a:lnTo>
                <a:lnTo>
                  <a:pt x="307467" y="504254"/>
                </a:lnTo>
                <a:lnTo>
                  <a:pt x="294227" y="504254"/>
                </a:lnTo>
                <a:lnTo>
                  <a:pt x="294227" y="481298"/>
                </a:lnTo>
                <a:lnTo>
                  <a:pt x="294227" y="475202"/>
                </a:lnTo>
                <a:lnTo>
                  <a:pt x="276511" y="475202"/>
                </a:lnTo>
                <a:lnTo>
                  <a:pt x="276511" y="448437"/>
                </a:lnTo>
                <a:lnTo>
                  <a:pt x="261366" y="448437"/>
                </a:lnTo>
                <a:lnTo>
                  <a:pt x="261366" y="388430"/>
                </a:lnTo>
                <a:lnTo>
                  <a:pt x="251841" y="388430"/>
                </a:lnTo>
                <a:lnTo>
                  <a:pt x="251841" y="348996"/>
                </a:lnTo>
                <a:lnTo>
                  <a:pt x="232315" y="348996"/>
                </a:lnTo>
                <a:lnTo>
                  <a:pt x="232315" y="299466"/>
                </a:lnTo>
                <a:lnTo>
                  <a:pt x="218789" y="299466"/>
                </a:lnTo>
                <a:lnTo>
                  <a:pt x="218789" y="278892"/>
                </a:lnTo>
                <a:lnTo>
                  <a:pt x="207455" y="278892"/>
                </a:lnTo>
                <a:lnTo>
                  <a:pt x="207455" y="242126"/>
                </a:lnTo>
                <a:lnTo>
                  <a:pt x="189452" y="242126"/>
                </a:lnTo>
                <a:lnTo>
                  <a:pt x="189452" y="225457"/>
                </a:lnTo>
                <a:lnTo>
                  <a:pt x="167259" y="225457"/>
                </a:lnTo>
                <a:lnTo>
                  <a:pt x="167259" y="195834"/>
                </a:lnTo>
                <a:lnTo>
                  <a:pt x="143447" y="195834"/>
                </a:lnTo>
                <a:lnTo>
                  <a:pt x="143447" y="164878"/>
                </a:lnTo>
                <a:lnTo>
                  <a:pt x="122492" y="164878"/>
                </a:lnTo>
                <a:lnTo>
                  <a:pt x="122492" y="145542"/>
                </a:lnTo>
                <a:lnTo>
                  <a:pt x="110871" y="145542"/>
                </a:lnTo>
                <a:lnTo>
                  <a:pt x="110871" y="124111"/>
                </a:lnTo>
                <a:lnTo>
                  <a:pt x="98393" y="124111"/>
                </a:lnTo>
                <a:lnTo>
                  <a:pt x="98393" y="82772"/>
                </a:lnTo>
                <a:lnTo>
                  <a:pt x="65913" y="82772"/>
                </a:lnTo>
                <a:lnTo>
                  <a:pt x="65913" y="57150"/>
                </a:lnTo>
                <a:lnTo>
                  <a:pt x="56579" y="57150"/>
                </a:lnTo>
                <a:lnTo>
                  <a:pt x="56579" y="26480"/>
                </a:lnTo>
                <a:lnTo>
                  <a:pt x="56579" y="20384"/>
                </a:lnTo>
                <a:lnTo>
                  <a:pt x="26956" y="20384"/>
                </a:lnTo>
                <a:lnTo>
                  <a:pt x="26956" y="0"/>
                </a:lnTo>
                <a:lnTo>
                  <a:pt x="0" y="0"/>
                </a:lnTo>
              </a:path>
            </a:pathLst>
          </a:custGeom>
          <a:noFill/>
          <a:ln w="25400" cap="flat">
            <a:solidFill>
              <a:schemeClr val="accent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11" name="Rectangle 66">
            <a:extLst>
              <a:ext uri="{FF2B5EF4-FFF2-40B4-BE49-F238E27FC236}">
                <a16:creationId xmlns:a16="http://schemas.microsoft.com/office/drawing/2014/main" id="{AE3D866B-374B-0740-A231-68F3883B5A55}"/>
              </a:ext>
            </a:extLst>
          </p:cNvPr>
          <p:cNvSpPr>
            <a:spLocks noChangeArrowheads="1"/>
          </p:cNvSpPr>
          <p:nvPr/>
        </p:nvSpPr>
        <p:spPr bwMode="auto">
          <a:xfrm>
            <a:off x="2810761" y="601889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355</a:t>
            </a:r>
          </a:p>
        </p:txBody>
      </p:sp>
      <p:sp>
        <p:nvSpPr>
          <p:cNvPr id="12" name="Rectangle 66">
            <a:extLst>
              <a:ext uri="{FF2B5EF4-FFF2-40B4-BE49-F238E27FC236}">
                <a16:creationId xmlns:a16="http://schemas.microsoft.com/office/drawing/2014/main" id="{E8AC9CAE-0228-BD46-AD29-BC033B86AB11}"/>
              </a:ext>
            </a:extLst>
          </p:cNvPr>
          <p:cNvSpPr>
            <a:spLocks noChangeArrowheads="1"/>
          </p:cNvSpPr>
          <p:nvPr/>
        </p:nvSpPr>
        <p:spPr bwMode="auto">
          <a:xfrm>
            <a:off x="2810761" y="6215389"/>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359</a:t>
            </a:r>
          </a:p>
        </p:txBody>
      </p:sp>
      <p:sp>
        <p:nvSpPr>
          <p:cNvPr id="13" name="Rectangle 66">
            <a:extLst>
              <a:ext uri="{FF2B5EF4-FFF2-40B4-BE49-F238E27FC236}">
                <a16:creationId xmlns:a16="http://schemas.microsoft.com/office/drawing/2014/main" id="{301857B5-CA40-164D-BDE5-6E9386588999}"/>
              </a:ext>
            </a:extLst>
          </p:cNvPr>
          <p:cNvSpPr>
            <a:spLocks noChangeArrowheads="1"/>
          </p:cNvSpPr>
          <p:nvPr/>
        </p:nvSpPr>
        <p:spPr bwMode="auto">
          <a:xfrm>
            <a:off x="3440519" y="6215389"/>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174</a:t>
            </a:r>
          </a:p>
        </p:txBody>
      </p:sp>
      <p:sp>
        <p:nvSpPr>
          <p:cNvPr id="14" name="Rectangle 66">
            <a:extLst>
              <a:ext uri="{FF2B5EF4-FFF2-40B4-BE49-F238E27FC236}">
                <a16:creationId xmlns:a16="http://schemas.microsoft.com/office/drawing/2014/main" id="{E1DC84E7-9D71-614C-9FB3-52E75B221E47}"/>
              </a:ext>
            </a:extLst>
          </p:cNvPr>
          <p:cNvSpPr>
            <a:spLocks noChangeArrowheads="1"/>
          </p:cNvSpPr>
          <p:nvPr/>
        </p:nvSpPr>
        <p:spPr bwMode="auto">
          <a:xfrm>
            <a:off x="4070277" y="6215389"/>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124</a:t>
            </a:r>
          </a:p>
        </p:txBody>
      </p:sp>
      <p:sp>
        <p:nvSpPr>
          <p:cNvPr id="15" name="Rectangle 66">
            <a:extLst>
              <a:ext uri="{FF2B5EF4-FFF2-40B4-BE49-F238E27FC236}">
                <a16:creationId xmlns:a16="http://schemas.microsoft.com/office/drawing/2014/main" id="{FCCA3314-5908-E34A-81D9-BA02B6BCFBB4}"/>
              </a:ext>
            </a:extLst>
          </p:cNvPr>
          <p:cNvSpPr>
            <a:spLocks noChangeArrowheads="1"/>
          </p:cNvSpPr>
          <p:nvPr/>
        </p:nvSpPr>
        <p:spPr bwMode="auto">
          <a:xfrm>
            <a:off x="4745721"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94</a:t>
            </a:r>
          </a:p>
        </p:txBody>
      </p:sp>
      <p:sp>
        <p:nvSpPr>
          <p:cNvPr id="16" name="Rectangle 66">
            <a:extLst>
              <a:ext uri="{FF2B5EF4-FFF2-40B4-BE49-F238E27FC236}">
                <a16:creationId xmlns:a16="http://schemas.microsoft.com/office/drawing/2014/main" id="{A55B3C16-E37D-8B4C-B30E-E571A8E42D14}"/>
              </a:ext>
            </a:extLst>
          </p:cNvPr>
          <p:cNvSpPr>
            <a:spLocks noChangeArrowheads="1"/>
          </p:cNvSpPr>
          <p:nvPr/>
        </p:nvSpPr>
        <p:spPr bwMode="auto">
          <a:xfrm>
            <a:off x="5375479"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72</a:t>
            </a:r>
          </a:p>
        </p:txBody>
      </p:sp>
      <p:sp>
        <p:nvSpPr>
          <p:cNvPr id="17" name="Rectangle 66">
            <a:extLst>
              <a:ext uri="{FF2B5EF4-FFF2-40B4-BE49-F238E27FC236}">
                <a16:creationId xmlns:a16="http://schemas.microsoft.com/office/drawing/2014/main" id="{D03E42E4-FC01-B04E-86F6-51F950E63B11}"/>
              </a:ext>
            </a:extLst>
          </p:cNvPr>
          <p:cNvSpPr>
            <a:spLocks noChangeArrowheads="1"/>
          </p:cNvSpPr>
          <p:nvPr/>
        </p:nvSpPr>
        <p:spPr bwMode="auto">
          <a:xfrm>
            <a:off x="6005236"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61</a:t>
            </a:r>
          </a:p>
        </p:txBody>
      </p:sp>
      <p:sp>
        <p:nvSpPr>
          <p:cNvPr id="18" name="Rectangle 66">
            <a:extLst>
              <a:ext uri="{FF2B5EF4-FFF2-40B4-BE49-F238E27FC236}">
                <a16:creationId xmlns:a16="http://schemas.microsoft.com/office/drawing/2014/main" id="{0BBFFAC3-DAF7-2145-9518-47D1F4099DED}"/>
              </a:ext>
            </a:extLst>
          </p:cNvPr>
          <p:cNvSpPr>
            <a:spLocks noChangeArrowheads="1"/>
          </p:cNvSpPr>
          <p:nvPr/>
        </p:nvSpPr>
        <p:spPr bwMode="auto">
          <a:xfrm>
            <a:off x="6634994"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57</a:t>
            </a:r>
          </a:p>
        </p:txBody>
      </p:sp>
      <p:sp>
        <p:nvSpPr>
          <p:cNvPr id="19" name="Rectangle 66">
            <a:extLst>
              <a:ext uri="{FF2B5EF4-FFF2-40B4-BE49-F238E27FC236}">
                <a16:creationId xmlns:a16="http://schemas.microsoft.com/office/drawing/2014/main" id="{047A9737-8B88-E248-87AD-1C57726AE6DC}"/>
              </a:ext>
            </a:extLst>
          </p:cNvPr>
          <p:cNvSpPr>
            <a:spLocks noChangeArrowheads="1"/>
          </p:cNvSpPr>
          <p:nvPr/>
        </p:nvSpPr>
        <p:spPr bwMode="auto">
          <a:xfrm>
            <a:off x="7264753"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49</a:t>
            </a:r>
          </a:p>
        </p:txBody>
      </p:sp>
      <p:sp>
        <p:nvSpPr>
          <p:cNvPr id="20" name="Rectangle 66">
            <a:extLst>
              <a:ext uri="{FF2B5EF4-FFF2-40B4-BE49-F238E27FC236}">
                <a16:creationId xmlns:a16="http://schemas.microsoft.com/office/drawing/2014/main" id="{8A13C9CF-83B8-0642-9374-468E839C1A49}"/>
              </a:ext>
            </a:extLst>
          </p:cNvPr>
          <p:cNvSpPr>
            <a:spLocks noChangeArrowheads="1"/>
          </p:cNvSpPr>
          <p:nvPr/>
        </p:nvSpPr>
        <p:spPr bwMode="auto">
          <a:xfrm>
            <a:off x="7894510" y="621538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27</a:t>
            </a:r>
          </a:p>
        </p:txBody>
      </p:sp>
      <p:sp>
        <p:nvSpPr>
          <p:cNvPr id="21" name="Rectangle 66">
            <a:extLst>
              <a:ext uri="{FF2B5EF4-FFF2-40B4-BE49-F238E27FC236}">
                <a16:creationId xmlns:a16="http://schemas.microsoft.com/office/drawing/2014/main" id="{25D18A66-CD05-C941-A004-64F5694CF0D8}"/>
              </a:ext>
            </a:extLst>
          </p:cNvPr>
          <p:cNvSpPr>
            <a:spLocks noChangeArrowheads="1"/>
          </p:cNvSpPr>
          <p:nvPr/>
        </p:nvSpPr>
        <p:spPr bwMode="auto">
          <a:xfrm>
            <a:off x="8569954" y="621538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a:t>
            </a:r>
          </a:p>
        </p:txBody>
      </p:sp>
      <p:sp>
        <p:nvSpPr>
          <p:cNvPr id="23" name="Line 8">
            <a:extLst>
              <a:ext uri="{FF2B5EF4-FFF2-40B4-BE49-F238E27FC236}">
                <a16:creationId xmlns:a16="http://schemas.microsoft.com/office/drawing/2014/main" id="{89EDAC41-06C0-8A40-8CBC-6E1CC0819D2D}"/>
              </a:ext>
            </a:extLst>
          </p:cNvPr>
          <p:cNvSpPr>
            <a:spLocks noChangeShapeType="1"/>
          </p:cNvSpPr>
          <p:nvPr/>
        </p:nvSpPr>
        <p:spPr bwMode="auto">
          <a:xfrm rot="5400000">
            <a:off x="2914598"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4" name="Line 8">
            <a:extLst>
              <a:ext uri="{FF2B5EF4-FFF2-40B4-BE49-F238E27FC236}">
                <a16:creationId xmlns:a16="http://schemas.microsoft.com/office/drawing/2014/main" id="{BB4DB779-F10F-BB4F-9828-CFD0A0D069F4}"/>
              </a:ext>
            </a:extLst>
          </p:cNvPr>
          <p:cNvSpPr>
            <a:spLocks noChangeShapeType="1"/>
          </p:cNvSpPr>
          <p:nvPr/>
        </p:nvSpPr>
        <p:spPr bwMode="auto">
          <a:xfrm rot="5400000">
            <a:off x="3544478"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5" name="Line 8">
            <a:extLst>
              <a:ext uri="{FF2B5EF4-FFF2-40B4-BE49-F238E27FC236}">
                <a16:creationId xmlns:a16="http://schemas.microsoft.com/office/drawing/2014/main" id="{765537EB-4D6C-1248-B4E3-A8399EE2F6DF}"/>
              </a:ext>
            </a:extLst>
          </p:cNvPr>
          <p:cNvSpPr>
            <a:spLocks noChangeShapeType="1"/>
          </p:cNvSpPr>
          <p:nvPr/>
        </p:nvSpPr>
        <p:spPr bwMode="auto">
          <a:xfrm rot="5400000">
            <a:off x="4174357"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6" name="Line 8">
            <a:extLst>
              <a:ext uri="{FF2B5EF4-FFF2-40B4-BE49-F238E27FC236}">
                <a16:creationId xmlns:a16="http://schemas.microsoft.com/office/drawing/2014/main" id="{A5934513-9C8A-C046-AA26-95C7A007ADA1}"/>
              </a:ext>
            </a:extLst>
          </p:cNvPr>
          <p:cNvSpPr>
            <a:spLocks noChangeShapeType="1"/>
          </p:cNvSpPr>
          <p:nvPr/>
        </p:nvSpPr>
        <p:spPr bwMode="auto">
          <a:xfrm rot="5400000">
            <a:off x="4804237"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7" name="Line 8">
            <a:extLst>
              <a:ext uri="{FF2B5EF4-FFF2-40B4-BE49-F238E27FC236}">
                <a16:creationId xmlns:a16="http://schemas.microsoft.com/office/drawing/2014/main" id="{3EECA386-82F8-294D-8BCB-D5D6499A52D5}"/>
              </a:ext>
            </a:extLst>
          </p:cNvPr>
          <p:cNvSpPr>
            <a:spLocks noChangeShapeType="1"/>
          </p:cNvSpPr>
          <p:nvPr/>
        </p:nvSpPr>
        <p:spPr bwMode="auto">
          <a:xfrm rot="5400000">
            <a:off x="5434115"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8" name="Line 8">
            <a:extLst>
              <a:ext uri="{FF2B5EF4-FFF2-40B4-BE49-F238E27FC236}">
                <a16:creationId xmlns:a16="http://schemas.microsoft.com/office/drawing/2014/main" id="{3E1FABBB-F712-DB49-9349-AB4984EF4C5D}"/>
              </a:ext>
            </a:extLst>
          </p:cNvPr>
          <p:cNvSpPr>
            <a:spLocks noChangeShapeType="1"/>
          </p:cNvSpPr>
          <p:nvPr/>
        </p:nvSpPr>
        <p:spPr bwMode="auto">
          <a:xfrm rot="5400000">
            <a:off x="6063995"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29" name="Line 8">
            <a:extLst>
              <a:ext uri="{FF2B5EF4-FFF2-40B4-BE49-F238E27FC236}">
                <a16:creationId xmlns:a16="http://schemas.microsoft.com/office/drawing/2014/main" id="{B09BACDF-9FA5-DB45-9C93-4F360B72DAE8}"/>
              </a:ext>
            </a:extLst>
          </p:cNvPr>
          <p:cNvSpPr>
            <a:spLocks noChangeShapeType="1"/>
          </p:cNvSpPr>
          <p:nvPr/>
        </p:nvSpPr>
        <p:spPr bwMode="auto">
          <a:xfrm rot="5400000">
            <a:off x="6693874"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0" name="Line 8">
            <a:extLst>
              <a:ext uri="{FF2B5EF4-FFF2-40B4-BE49-F238E27FC236}">
                <a16:creationId xmlns:a16="http://schemas.microsoft.com/office/drawing/2014/main" id="{A84E7A9A-061D-C342-AF8E-E20C6B456D4D}"/>
              </a:ext>
            </a:extLst>
          </p:cNvPr>
          <p:cNvSpPr>
            <a:spLocks noChangeShapeType="1"/>
          </p:cNvSpPr>
          <p:nvPr/>
        </p:nvSpPr>
        <p:spPr bwMode="auto">
          <a:xfrm rot="5400000">
            <a:off x="7323754"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1" name="Line 8">
            <a:extLst>
              <a:ext uri="{FF2B5EF4-FFF2-40B4-BE49-F238E27FC236}">
                <a16:creationId xmlns:a16="http://schemas.microsoft.com/office/drawing/2014/main" id="{BA43E0B2-45C3-144A-85F5-681154EFDA19}"/>
              </a:ext>
            </a:extLst>
          </p:cNvPr>
          <p:cNvSpPr>
            <a:spLocks noChangeShapeType="1"/>
          </p:cNvSpPr>
          <p:nvPr/>
        </p:nvSpPr>
        <p:spPr bwMode="auto">
          <a:xfrm rot="5400000">
            <a:off x="7953633"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2" name="Line 8">
            <a:extLst>
              <a:ext uri="{FF2B5EF4-FFF2-40B4-BE49-F238E27FC236}">
                <a16:creationId xmlns:a16="http://schemas.microsoft.com/office/drawing/2014/main" id="{C87D332B-F0B0-8A42-8B08-8A809041417F}"/>
              </a:ext>
            </a:extLst>
          </p:cNvPr>
          <p:cNvSpPr>
            <a:spLocks noChangeShapeType="1"/>
          </p:cNvSpPr>
          <p:nvPr/>
        </p:nvSpPr>
        <p:spPr bwMode="auto">
          <a:xfrm rot="5400000">
            <a:off x="8583513"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3" name="Line 8">
            <a:extLst>
              <a:ext uri="{FF2B5EF4-FFF2-40B4-BE49-F238E27FC236}">
                <a16:creationId xmlns:a16="http://schemas.microsoft.com/office/drawing/2014/main" id="{876723E6-3B6D-0A45-A880-340246C12DE4}"/>
              </a:ext>
            </a:extLst>
          </p:cNvPr>
          <p:cNvSpPr>
            <a:spLocks noChangeShapeType="1"/>
          </p:cNvSpPr>
          <p:nvPr/>
        </p:nvSpPr>
        <p:spPr bwMode="auto">
          <a:xfrm rot="5400000">
            <a:off x="9203964" y="534071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4" name="Rectangle 66">
            <a:extLst>
              <a:ext uri="{FF2B5EF4-FFF2-40B4-BE49-F238E27FC236}">
                <a16:creationId xmlns:a16="http://schemas.microsoft.com/office/drawing/2014/main" id="{F45B0807-2105-0946-83E1-6475E9E4B54A}"/>
              </a:ext>
            </a:extLst>
          </p:cNvPr>
          <p:cNvSpPr>
            <a:spLocks noChangeArrowheads="1"/>
          </p:cNvSpPr>
          <p:nvPr/>
        </p:nvSpPr>
        <p:spPr bwMode="auto">
          <a:xfrm>
            <a:off x="2889308" y="5405000"/>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35" name="Rectangle 66">
            <a:extLst>
              <a:ext uri="{FF2B5EF4-FFF2-40B4-BE49-F238E27FC236}">
                <a16:creationId xmlns:a16="http://schemas.microsoft.com/office/drawing/2014/main" id="{C78F768C-83D0-C549-943B-6764CB71FF46}"/>
              </a:ext>
            </a:extLst>
          </p:cNvPr>
          <p:cNvSpPr>
            <a:spLocks noChangeArrowheads="1"/>
          </p:cNvSpPr>
          <p:nvPr/>
        </p:nvSpPr>
        <p:spPr bwMode="auto">
          <a:xfrm>
            <a:off x="3519067" y="5405000"/>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a:t>
            </a:r>
          </a:p>
        </p:txBody>
      </p:sp>
      <p:sp>
        <p:nvSpPr>
          <p:cNvPr id="36" name="Rectangle 66">
            <a:extLst>
              <a:ext uri="{FF2B5EF4-FFF2-40B4-BE49-F238E27FC236}">
                <a16:creationId xmlns:a16="http://schemas.microsoft.com/office/drawing/2014/main" id="{07715A6A-AC05-5B45-A367-DBB3A885F857}"/>
              </a:ext>
            </a:extLst>
          </p:cNvPr>
          <p:cNvSpPr>
            <a:spLocks noChangeArrowheads="1"/>
          </p:cNvSpPr>
          <p:nvPr/>
        </p:nvSpPr>
        <p:spPr bwMode="auto">
          <a:xfrm>
            <a:off x="4148825" y="5405000"/>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a:t>
            </a:r>
          </a:p>
        </p:txBody>
      </p:sp>
      <p:sp>
        <p:nvSpPr>
          <p:cNvPr id="37" name="Rectangle 66">
            <a:extLst>
              <a:ext uri="{FF2B5EF4-FFF2-40B4-BE49-F238E27FC236}">
                <a16:creationId xmlns:a16="http://schemas.microsoft.com/office/drawing/2014/main" id="{AC8F5DA8-4FE5-2C42-ABCD-C15A7A77C243}"/>
              </a:ext>
            </a:extLst>
          </p:cNvPr>
          <p:cNvSpPr>
            <a:spLocks noChangeArrowheads="1"/>
          </p:cNvSpPr>
          <p:nvPr/>
        </p:nvSpPr>
        <p:spPr bwMode="auto">
          <a:xfrm>
            <a:off x="4778583" y="5405000"/>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a:t>
            </a:r>
          </a:p>
        </p:txBody>
      </p:sp>
      <p:sp>
        <p:nvSpPr>
          <p:cNvPr id="38" name="Rectangle 66">
            <a:extLst>
              <a:ext uri="{FF2B5EF4-FFF2-40B4-BE49-F238E27FC236}">
                <a16:creationId xmlns:a16="http://schemas.microsoft.com/office/drawing/2014/main" id="{15E42DFE-C17B-B641-B4AB-0BFC4CD71694}"/>
              </a:ext>
            </a:extLst>
          </p:cNvPr>
          <p:cNvSpPr>
            <a:spLocks noChangeArrowheads="1"/>
          </p:cNvSpPr>
          <p:nvPr/>
        </p:nvSpPr>
        <p:spPr bwMode="auto">
          <a:xfrm>
            <a:off x="5349831"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12</a:t>
            </a:r>
          </a:p>
        </p:txBody>
      </p:sp>
      <p:sp>
        <p:nvSpPr>
          <p:cNvPr id="39" name="Rectangle 66">
            <a:extLst>
              <a:ext uri="{FF2B5EF4-FFF2-40B4-BE49-F238E27FC236}">
                <a16:creationId xmlns:a16="http://schemas.microsoft.com/office/drawing/2014/main" id="{95443E48-7CA4-D447-B75E-427AFC3C46D4}"/>
              </a:ext>
            </a:extLst>
          </p:cNvPr>
          <p:cNvSpPr>
            <a:spLocks noChangeArrowheads="1"/>
          </p:cNvSpPr>
          <p:nvPr/>
        </p:nvSpPr>
        <p:spPr bwMode="auto">
          <a:xfrm>
            <a:off x="5979589"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15</a:t>
            </a:r>
          </a:p>
        </p:txBody>
      </p:sp>
      <p:sp>
        <p:nvSpPr>
          <p:cNvPr id="40" name="Rectangle 66">
            <a:extLst>
              <a:ext uri="{FF2B5EF4-FFF2-40B4-BE49-F238E27FC236}">
                <a16:creationId xmlns:a16="http://schemas.microsoft.com/office/drawing/2014/main" id="{8B56DB93-D7FB-6646-A0EA-B4E0312335C2}"/>
              </a:ext>
            </a:extLst>
          </p:cNvPr>
          <p:cNvSpPr>
            <a:spLocks noChangeArrowheads="1"/>
          </p:cNvSpPr>
          <p:nvPr/>
        </p:nvSpPr>
        <p:spPr bwMode="auto">
          <a:xfrm>
            <a:off x="6609347"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18</a:t>
            </a:r>
          </a:p>
        </p:txBody>
      </p:sp>
      <p:sp>
        <p:nvSpPr>
          <p:cNvPr id="41" name="Rectangle 66">
            <a:extLst>
              <a:ext uri="{FF2B5EF4-FFF2-40B4-BE49-F238E27FC236}">
                <a16:creationId xmlns:a16="http://schemas.microsoft.com/office/drawing/2014/main" id="{060DA2F2-EC10-244D-8668-528A3A2072CA}"/>
              </a:ext>
            </a:extLst>
          </p:cNvPr>
          <p:cNvSpPr>
            <a:spLocks noChangeArrowheads="1"/>
          </p:cNvSpPr>
          <p:nvPr/>
        </p:nvSpPr>
        <p:spPr bwMode="auto">
          <a:xfrm>
            <a:off x="7239105"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21</a:t>
            </a:r>
          </a:p>
        </p:txBody>
      </p:sp>
      <p:sp>
        <p:nvSpPr>
          <p:cNvPr id="42" name="Rectangle 66">
            <a:extLst>
              <a:ext uri="{FF2B5EF4-FFF2-40B4-BE49-F238E27FC236}">
                <a16:creationId xmlns:a16="http://schemas.microsoft.com/office/drawing/2014/main" id="{28267D7A-9372-1E43-B9D5-4AC4990EF852}"/>
              </a:ext>
            </a:extLst>
          </p:cNvPr>
          <p:cNvSpPr>
            <a:spLocks noChangeArrowheads="1"/>
          </p:cNvSpPr>
          <p:nvPr/>
        </p:nvSpPr>
        <p:spPr bwMode="auto">
          <a:xfrm>
            <a:off x="7868863"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24</a:t>
            </a:r>
          </a:p>
        </p:txBody>
      </p:sp>
      <p:sp>
        <p:nvSpPr>
          <p:cNvPr id="43" name="Rectangle 66">
            <a:extLst>
              <a:ext uri="{FF2B5EF4-FFF2-40B4-BE49-F238E27FC236}">
                <a16:creationId xmlns:a16="http://schemas.microsoft.com/office/drawing/2014/main" id="{1F7202E4-6D55-9041-B4DA-7901ACDE3A94}"/>
              </a:ext>
            </a:extLst>
          </p:cNvPr>
          <p:cNvSpPr>
            <a:spLocks noChangeArrowheads="1"/>
          </p:cNvSpPr>
          <p:nvPr/>
        </p:nvSpPr>
        <p:spPr bwMode="auto">
          <a:xfrm>
            <a:off x="8498621"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27</a:t>
            </a:r>
          </a:p>
        </p:txBody>
      </p:sp>
      <p:sp>
        <p:nvSpPr>
          <p:cNvPr id="44" name="Rectangle 66">
            <a:extLst>
              <a:ext uri="{FF2B5EF4-FFF2-40B4-BE49-F238E27FC236}">
                <a16:creationId xmlns:a16="http://schemas.microsoft.com/office/drawing/2014/main" id="{F4DF3099-C2B4-8648-BD6E-4C49ACA5AC67}"/>
              </a:ext>
            </a:extLst>
          </p:cNvPr>
          <p:cNvSpPr>
            <a:spLocks noChangeArrowheads="1"/>
          </p:cNvSpPr>
          <p:nvPr/>
        </p:nvSpPr>
        <p:spPr bwMode="auto">
          <a:xfrm>
            <a:off x="9128378" y="540500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30</a:t>
            </a:r>
          </a:p>
        </p:txBody>
      </p:sp>
      <p:sp>
        <p:nvSpPr>
          <p:cNvPr id="45" name="Rectangle 66">
            <a:extLst>
              <a:ext uri="{FF2B5EF4-FFF2-40B4-BE49-F238E27FC236}">
                <a16:creationId xmlns:a16="http://schemas.microsoft.com/office/drawing/2014/main" id="{4737F8FA-57D6-8646-864B-9762264C0D09}"/>
              </a:ext>
            </a:extLst>
          </p:cNvPr>
          <p:cNvSpPr>
            <a:spLocks noChangeArrowheads="1"/>
          </p:cNvSpPr>
          <p:nvPr/>
        </p:nvSpPr>
        <p:spPr bwMode="auto">
          <a:xfrm>
            <a:off x="3440520" y="601889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201</a:t>
            </a:r>
          </a:p>
        </p:txBody>
      </p:sp>
      <p:sp>
        <p:nvSpPr>
          <p:cNvPr id="46" name="Rectangle 66">
            <a:extLst>
              <a:ext uri="{FF2B5EF4-FFF2-40B4-BE49-F238E27FC236}">
                <a16:creationId xmlns:a16="http://schemas.microsoft.com/office/drawing/2014/main" id="{60B600AD-C3CC-304B-B50A-2CE2D8CECDA9}"/>
              </a:ext>
            </a:extLst>
          </p:cNvPr>
          <p:cNvSpPr>
            <a:spLocks noChangeArrowheads="1"/>
          </p:cNvSpPr>
          <p:nvPr/>
        </p:nvSpPr>
        <p:spPr bwMode="auto">
          <a:xfrm>
            <a:off x="4070278" y="601889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163</a:t>
            </a:r>
          </a:p>
        </p:txBody>
      </p:sp>
      <p:sp>
        <p:nvSpPr>
          <p:cNvPr id="47" name="Rectangle 66">
            <a:extLst>
              <a:ext uri="{FF2B5EF4-FFF2-40B4-BE49-F238E27FC236}">
                <a16:creationId xmlns:a16="http://schemas.microsoft.com/office/drawing/2014/main" id="{E4A7705D-4300-D245-B7B7-3D6EEF8768DE}"/>
              </a:ext>
            </a:extLst>
          </p:cNvPr>
          <p:cNvSpPr>
            <a:spLocks noChangeArrowheads="1"/>
          </p:cNvSpPr>
          <p:nvPr/>
        </p:nvSpPr>
        <p:spPr bwMode="auto">
          <a:xfrm>
            <a:off x="4700036" y="6018892"/>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132</a:t>
            </a:r>
          </a:p>
        </p:txBody>
      </p:sp>
      <p:sp>
        <p:nvSpPr>
          <p:cNvPr id="48" name="Rectangle 66">
            <a:extLst>
              <a:ext uri="{FF2B5EF4-FFF2-40B4-BE49-F238E27FC236}">
                <a16:creationId xmlns:a16="http://schemas.microsoft.com/office/drawing/2014/main" id="{C8285A1E-2510-0D40-B536-882B9486BF01}"/>
              </a:ext>
            </a:extLst>
          </p:cNvPr>
          <p:cNvSpPr>
            <a:spLocks noChangeArrowheads="1"/>
          </p:cNvSpPr>
          <p:nvPr/>
        </p:nvSpPr>
        <p:spPr bwMode="auto">
          <a:xfrm>
            <a:off x="5375480" y="601889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99</a:t>
            </a:r>
          </a:p>
        </p:txBody>
      </p:sp>
      <p:sp>
        <p:nvSpPr>
          <p:cNvPr id="49" name="Rectangle 66">
            <a:extLst>
              <a:ext uri="{FF2B5EF4-FFF2-40B4-BE49-F238E27FC236}">
                <a16:creationId xmlns:a16="http://schemas.microsoft.com/office/drawing/2014/main" id="{EED8FD67-7DEE-194B-9F70-1AE2ADE9F4D8}"/>
              </a:ext>
            </a:extLst>
          </p:cNvPr>
          <p:cNvSpPr>
            <a:spLocks noChangeArrowheads="1"/>
          </p:cNvSpPr>
          <p:nvPr/>
        </p:nvSpPr>
        <p:spPr bwMode="auto">
          <a:xfrm>
            <a:off x="6005237" y="601889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81</a:t>
            </a:r>
          </a:p>
        </p:txBody>
      </p:sp>
      <p:sp>
        <p:nvSpPr>
          <p:cNvPr id="50" name="Rectangle 49">
            <a:extLst>
              <a:ext uri="{FF2B5EF4-FFF2-40B4-BE49-F238E27FC236}">
                <a16:creationId xmlns:a16="http://schemas.microsoft.com/office/drawing/2014/main" id="{3A54AF0B-0E84-A24E-8CA4-72A9723B2703}"/>
              </a:ext>
            </a:extLst>
          </p:cNvPr>
          <p:cNvSpPr>
            <a:spLocks noChangeArrowheads="1"/>
          </p:cNvSpPr>
          <p:nvPr/>
        </p:nvSpPr>
        <p:spPr bwMode="auto">
          <a:xfrm>
            <a:off x="6634995" y="601889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75</a:t>
            </a:r>
          </a:p>
        </p:txBody>
      </p:sp>
      <p:sp>
        <p:nvSpPr>
          <p:cNvPr id="51" name="Rectangle 66">
            <a:extLst>
              <a:ext uri="{FF2B5EF4-FFF2-40B4-BE49-F238E27FC236}">
                <a16:creationId xmlns:a16="http://schemas.microsoft.com/office/drawing/2014/main" id="{CB45A029-83BD-FE4A-826E-097934AC8C09}"/>
              </a:ext>
            </a:extLst>
          </p:cNvPr>
          <p:cNvSpPr>
            <a:spLocks noChangeArrowheads="1"/>
          </p:cNvSpPr>
          <p:nvPr/>
        </p:nvSpPr>
        <p:spPr bwMode="auto">
          <a:xfrm>
            <a:off x="7264753" y="601889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67</a:t>
            </a:r>
          </a:p>
        </p:txBody>
      </p:sp>
      <p:sp>
        <p:nvSpPr>
          <p:cNvPr id="52" name="Rectangle 66">
            <a:extLst>
              <a:ext uri="{FF2B5EF4-FFF2-40B4-BE49-F238E27FC236}">
                <a16:creationId xmlns:a16="http://schemas.microsoft.com/office/drawing/2014/main" id="{0EA7C159-2F66-524C-ADB8-87BA5CB8E4C5}"/>
              </a:ext>
            </a:extLst>
          </p:cNvPr>
          <p:cNvSpPr>
            <a:spLocks noChangeArrowheads="1"/>
          </p:cNvSpPr>
          <p:nvPr/>
        </p:nvSpPr>
        <p:spPr bwMode="auto">
          <a:xfrm>
            <a:off x="7894511" y="6018892"/>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30</a:t>
            </a:r>
          </a:p>
        </p:txBody>
      </p:sp>
      <p:sp>
        <p:nvSpPr>
          <p:cNvPr id="53" name="Rectangle 66">
            <a:extLst>
              <a:ext uri="{FF2B5EF4-FFF2-40B4-BE49-F238E27FC236}">
                <a16:creationId xmlns:a16="http://schemas.microsoft.com/office/drawing/2014/main" id="{A6D063EA-D7F0-DD40-8085-DC1753431B67}"/>
              </a:ext>
            </a:extLst>
          </p:cNvPr>
          <p:cNvSpPr>
            <a:spLocks noChangeArrowheads="1"/>
          </p:cNvSpPr>
          <p:nvPr/>
        </p:nvSpPr>
        <p:spPr bwMode="auto">
          <a:xfrm>
            <a:off x="8569954" y="6018892"/>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a:t>
            </a:r>
          </a:p>
        </p:txBody>
      </p:sp>
      <p:sp>
        <p:nvSpPr>
          <p:cNvPr id="54" name="Line 113">
            <a:extLst>
              <a:ext uri="{FF2B5EF4-FFF2-40B4-BE49-F238E27FC236}">
                <a16:creationId xmlns:a16="http://schemas.microsoft.com/office/drawing/2014/main" id="{F876AA56-A0C9-D743-B7EF-DA88EA677B79}"/>
              </a:ext>
            </a:extLst>
          </p:cNvPr>
          <p:cNvSpPr>
            <a:spLocks noChangeShapeType="1"/>
          </p:cNvSpPr>
          <p:nvPr/>
        </p:nvSpPr>
        <p:spPr bwMode="auto">
          <a:xfrm>
            <a:off x="2946603" y="5299279"/>
            <a:ext cx="6298793"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55" name="Rectangle 66">
            <a:extLst>
              <a:ext uri="{FF2B5EF4-FFF2-40B4-BE49-F238E27FC236}">
                <a16:creationId xmlns:a16="http://schemas.microsoft.com/office/drawing/2014/main" id="{6ABA55A2-FC6F-5048-B553-45BFA2E940ED}"/>
              </a:ext>
            </a:extLst>
          </p:cNvPr>
          <p:cNvSpPr>
            <a:spLocks noChangeArrowheads="1"/>
          </p:cNvSpPr>
          <p:nvPr/>
        </p:nvSpPr>
        <p:spPr bwMode="auto">
          <a:xfrm>
            <a:off x="9141815" y="4123609"/>
            <a:ext cx="3795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Nivo</a:t>
            </a:r>
          </a:p>
        </p:txBody>
      </p:sp>
      <p:grpSp>
        <p:nvGrpSpPr>
          <p:cNvPr id="376" name="Group 375">
            <a:extLst>
              <a:ext uri="{FF2B5EF4-FFF2-40B4-BE49-F238E27FC236}">
                <a16:creationId xmlns:a16="http://schemas.microsoft.com/office/drawing/2014/main" id="{279D1A86-3EDD-3C4F-838F-57B19216683C}"/>
              </a:ext>
            </a:extLst>
          </p:cNvPr>
          <p:cNvGrpSpPr/>
          <p:nvPr/>
        </p:nvGrpSpPr>
        <p:grpSpPr>
          <a:xfrm>
            <a:off x="3871516" y="3488088"/>
            <a:ext cx="116695" cy="114800"/>
            <a:chOff x="8779961" y="300251"/>
            <a:chExt cx="64800" cy="64800"/>
          </a:xfrm>
        </p:grpSpPr>
        <p:cxnSp>
          <p:nvCxnSpPr>
            <p:cNvPr id="377" name="Straight Connector 376">
              <a:extLst>
                <a:ext uri="{FF2B5EF4-FFF2-40B4-BE49-F238E27FC236}">
                  <a16:creationId xmlns:a16="http://schemas.microsoft.com/office/drawing/2014/main" id="{D8A89DBF-F32D-624C-A36F-B15632DF47C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78" name="Group 377">
              <a:extLst>
                <a:ext uri="{FF2B5EF4-FFF2-40B4-BE49-F238E27FC236}">
                  <a16:creationId xmlns:a16="http://schemas.microsoft.com/office/drawing/2014/main" id="{F967095D-E5A7-6A49-9E50-8555D065F650}"/>
                </a:ext>
              </a:extLst>
            </p:cNvPr>
            <p:cNvGrpSpPr/>
            <p:nvPr/>
          </p:nvGrpSpPr>
          <p:grpSpPr>
            <a:xfrm rot="2700000">
              <a:off x="8779961" y="300251"/>
              <a:ext cx="64800" cy="64800"/>
              <a:chOff x="8932361" y="452651"/>
              <a:chExt cx="64800" cy="64800"/>
            </a:xfrm>
          </p:grpSpPr>
          <p:cxnSp>
            <p:nvCxnSpPr>
              <p:cNvPr id="379" name="Straight Connector 378">
                <a:extLst>
                  <a:ext uri="{FF2B5EF4-FFF2-40B4-BE49-F238E27FC236}">
                    <a16:creationId xmlns:a16="http://schemas.microsoft.com/office/drawing/2014/main" id="{F87E7883-D963-704A-B5F1-C3A51D63A58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807A3D06-C752-8840-95C0-9E74AAAB60E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579" name="Group 578">
            <a:extLst>
              <a:ext uri="{FF2B5EF4-FFF2-40B4-BE49-F238E27FC236}">
                <a16:creationId xmlns:a16="http://schemas.microsoft.com/office/drawing/2014/main" id="{D9C3A18E-B999-DF40-9E21-096D35708DE6}"/>
              </a:ext>
            </a:extLst>
          </p:cNvPr>
          <p:cNvGrpSpPr/>
          <p:nvPr/>
        </p:nvGrpSpPr>
        <p:grpSpPr>
          <a:xfrm>
            <a:off x="2904383" y="1569277"/>
            <a:ext cx="2752194" cy="2484210"/>
            <a:chOff x="2904383" y="1406717"/>
            <a:chExt cx="2752194" cy="2484210"/>
          </a:xfrm>
        </p:grpSpPr>
        <p:grpSp>
          <p:nvGrpSpPr>
            <p:cNvPr id="61" name="Group 60">
              <a:extLst>
                <a:ext uri="{FF2B5EF4-FFF2-40B4-BE49-F238E27FC236}">
                  <a16:creationId xmlns:a16="http://schemas.microsoft.com/office/drawing/2014/main" id="{8892190A-28CA-0240-AD3E-2C9593993C5F}"/>
                </a:ext>
              </a:extLst>
            </p:cNvPr>
            <p:cNvGrpSpPr/>
            <p:nvPr/>
          </p:nvGrpSpPr>
          <p:grpSpPr>
            <a:xfrm>
              <a:off x="2904383" y="1406717"/>
              <a:ext cx="116695" cy="114800"/>
              <a:chOff x="8779961" y="300251"/>
              <a:chExt cx="64800" cy="64800"/>
            </a:xfrm>
          </p:grpSpPr>
          <p:cxnSp>
            <p:nvCxnSpPr>
              <p:cNvPr id="62" name="Straight Connector 61">
                <a:extLst>
                  <a:ext uri="{FF2B5EF4-FFF2-40B4-BE49-F238E27FC236}">
                    <a16:creationId xmlns:a16="http://schemas.microsoft.com/office/drawing/2014/main" id="{9783CA3E-D589-7548-9437-0DF93F5EF87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514100DB-3194-EB42-9A37-FF96222DA92F}"/>
                  </a:ext>
                </a:extLst>
              </p:cNvPr>
              <p:cNvGrpSpPr/>
              <p:nvPr/>
            </p:nvGrpSpPr>
            <p:grpSpPr>
              <a:xfrm rot="2700000">
                <a:off x="8779961" y="300251"/>
                <a:ext cx="64800" cy="64800"/>
                <a:chOff x="8932361" y="452651"/>
                <a:chExt cx="64800" cy="64800"/>
              </a:xfrm>
            </p:grpSpPr>
            <p:cxnSp>
              <p:nvCxnSpPr>
                <p:cNvPr id="64" name="Straight Connector 63">
                  <a:extLst>
                    <a:ext uri="{FF2B5EF4-FFF2-40B4-BE49-F238E27FC236}">
                      <a16:creationId xmlns:a16="http://schemas.microsoft.com/office/drawing/2014/main" id="{EB4D6334-330A-4048-8952-360243FAD16B}"/>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BA40066-031E-EB4C-8C9F-CA7E9205419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578" name="Group 577">
              <a:extLst>
                <a:ext uri="{FF2B5EF4-FFF2-40B4-BE49-F238E27FC236}">
                  <a16:creationId xmlns:a16="http://schemas.microsoft.com/office/drawing/2014/main" id="{8D19A4BA-1608-2144-B3F2-7437148D7F5E}"/>
                </a:ext>
              </a:extLst>
            </p:cNvPr>
            <p:cNvGrpSpPr/>
            <p:nvPr/>
          </p:nvGrpSpPr>
          <p:grpSpPr>
            <a:xfrm>
              <a:off x="3481807" y="2762719"/>
              <a:ext cx="2174770" cy="1128208"/>
              <a:chOff x="3481807" y="2762719"/>
              <a:chExt cx="2174770" cy="1128208"/>
            </a:xfrm>
          </p:grpSpPr>
          <p:grpSp>
            <p:nvGrpSpPr>
              <p:cNvPr id="246" name="Group 245">
                <a:extLst>
                  <a:ext uri="{FF2B5EF4-FFF2-40B4-BE49-F238E27FC236}">
                    <a16:creationId xmlns:a16="http://schemas.microsoft.com/office/drawing/2014/main" id="{C6017507-9CC1-5A44-85FD-E89F7C5F22B6}"/>
                  </a:ext>
                </a:extLst>
              </p:cNvPr>
              <p:cNvGrpSpPr/>
              <p:nvPr/>
            </p:nvGrpSpPr>
            <p:grpSpPr>
              <a:xfrm>
                <a:off x="5505749" y="3776127"/>
                <a:ext cx="116695" cy="114800"/>
                <a:chOff x="8779961" y="300251"/>
                <a:chExt cx="64800" cy="64800"/>
              </a:xfrm>
            </p:grpSpPr>
            <p:cxnSp>
              <p:nvCxnSpPr>
                <p:cNvPr id="247" name="Straight Connector 246">
                  <a:extLst>
                    <a:ext uri="{FF2B5EF4-FFF2-40B4-BE49-F238E27FC236}">
                      <a16:creationId xmlns:a16="http://schemas.microsoft.com/office/drawing/2014/main" id="{7DCF5B06-E923-4C47-A11A-EEDDFE15D21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48" name="Group 247">
                  <a:extLst>
                    <a:ext uri="{FF2B5EF4-FFF2-40B4-BE49-F238E27FC236}">
                      <a16:creationId xmlns:a16="http://schemas.microsoft.com/office/drawing/2014/main" id="{17525E15-69E8-8D46-A82F-497EBFE9E321}"/>
                    </a:ext>
                  </a:extLst>
                </p:cNvPr>
                <p:cNvGrpSpPr/>
                <p:nvPr/>
              </p:nvGrpSpPr>
              <p:grpSpPr>
                <a:xfrm rot="2700000">
                  <a:off x="8779961" y="300251"/>
                  <a:ext cx="64800" cy="64800"/>
                  <a:chOff x="8932361" y="452651"/>
                  <a:chExt cx="64800" cy="64800"/>
                </a:xfrm>
              </p:grpSpPr>
              <p:cxnSp>
                <p:nvCxnSpPr>
                  <p:cNvPr id="249" name="Straight Connector 248">
                    <a:extLst>
                      <a:ext uri="{FF2B5EF4-FFF2-40B4-BE49-F238E27FC236}">
                        <a16:creationId xmlns:a16="http://schemas.microsoft.com/office/drawing/2014/main" id="{D177D1B0-CA8A-5A41-9055-103FDF971B3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BDAA6995-47F9-1E4F-A6A6-09487030E8DB}"/>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51" name="Group 250">
                <a:extLst>
                  <a:ext uri="{FF2B5EF4-FFF2-40B4-BE49-F238E27FC236}">
                    <a16:creationId xmlns:a16="http://schemas.microsoft.com/office/drawing/2014/main" id="{A031C025-3F17-EC49-ADEA-E59FCE18A4D2}"/>
                  </a:ext>
                </a:extLst>
              </p:cNvPr>
              <p:cNvGrpSpPr/>
              <p:nvPr/>
            </p:nvGrpSpPr>
            <p:grpSpPr>
              <a:xfrm>
                <a:off x="5539882" y="3776127"/>
                <a:ext cx="116695" cy="114800"/>
                <a:chOff x="8779961" y="300251"/>
                <a:chExt cx="64800" cy="64800"/>
              </a:xfrm>
            </p:grpSpPr>
            <p:cxnSp>
              <p:nvCxnSpPr>
                <p:cNvPr id="252" name="Straight Connector 251">
                  <a:extLst>
                    <a:ext uri="{FF2B5EF4-FFF2-40B4-BE49-F238E27FC236}">
                      <a16:creationId xmlns:a16="http://schemas.microsoft.com/office/drawing/2014/main" id="{6E42F71D-37E2-B540-A9AA-727FBA05E45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53" name="Group 252">
                  <a:extLst>
                    <a:ext uri="{FF2B5EF4-FFF2-40B4-BE49-F238E27FC236}">
                      <a16:creationId xmlns:a16="http://schemas.microsoft.com/office/drawing/2014/main" id="{DAC85268-3AD6-EF46-8AA8-E382ED02BBD8}"/>
                    </a:ext>
                  </a:extLst>
                </p:cNvPr>
                <p:cNvGrpSpPr/>
                <p:nvPr/>
              </p:nvGrpSpPr>
              <p:grpSpPr>
                <a:xfrm rot="2700000">
                  <a:off x="8779961" y="300251"/>
                  <a:ext cx="64800" cy="64800"/>
                  <a:chOff x="8932361" y="452651"/>
                  <a:chExt cx="64800" cy="64800"/>
                </a:xfrm>
              </p:grpSpPr>
              <p:cxnSp>
                <p:nvCxnSpPr>
                  <p:cNvPr id="254" name="Straight Connector 253">
                    <a:extLst>
                      <a:ext uri="{FF2B5EF4-FFF2-40B4-BE49-F238E27FC236}">
                        <a16:creationId xmlns:a16="http://schemas.microsoft.com/office/drawing/2014/main" id="{4D158CD3-1A90-E442-AD72-6ED6FE7662C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A2815E45-AEEE-7344-A0D1-B58782E04A1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61" name="Group 260">
                <a:extLst>
                  <a:ext uri="{FF2B5EF4-FFF2-40B4-BE49-F238E27FC236}">
                    <a16:creationId xmlns:a16="http://schemas.microsoft.com/office/drawing/2014/main" id="{662D414D-6462-DF43-82EB-BFA89DAEBF37}"/>
                  </a:ext>
                </a:extLst>
              </p:cNvPr>
              <p:cNvGrpSpPr/>
              <p:nvPr/>
            </p:nvGrpSpPr>
            <p:grpSpPr>
              <a:xfrm>
                <a:off x="5432064" y="3763858"/>
                <a:ext cx="116695" cy="114800"/>
                <a:chOff x="8779961" y="300251"/>
                <a:chExt cx="64800" cy="64800"/>
              </a:xfrm>
            </p:grpSpPr>
            <p:cxnSp>
              <p:nvCxnSpPr>
                <p:cNvPr id="262" name="Straight Connector 261">
                  <a:extLst>
                    <a:ext uri="{FF2B5EF4-FFF2-40B4-BE49-F238E27FC236}">
                      <a16:creationId xmlns:a16="http://schemas.microsoft.com/office/drawing/2014/main" id="{39770629-3825-F646-8021-BE05D1865004}"/>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63" name="Group 262">
                  <a:extLst>
                    <a:ext uri="{FF2B5EF4-FFF2-40B4-BE49-F238E27FC236}">
                      <a16:creationId xmlns:a16="http://schemas.microsoft.com/office/drawing/2014/main" id="{9BE3E108-7AA1-9741-8BC7-5E4DF75DEB0C}"/>
                    </a:ext>
                  </a:extLst>
                </p:cNvPr>
                <p:cNvGrpSpPr/>
                <p:nvPr/>
              </p:nvGrpSpPr>
              <p:grpSpPr>
                <a:xfrm rot="2700000">
                  <a:off x="8779961" y="300251"/>
                  <a:ext cx="64800" cy="64800"/>
                  <a:chOff x="8932361" y="452651"/>
                  <a:chExt cx="64800" cy="64800"/>
                </a:xfrm>
              </p:grpSpPr>
              <p:cxnSp>
                <p:nvCxnSpPr>
                  <p:cNvPr id="264" name="Straight Connector 263">
                    <a:extLst>
                      <a:ext uri="{FF2B5EF4-FFF2-40B4-BE49-F238E27FC236}">
                        <a16:creationId xmlns:a16="http://schemas.microsoft.com/office/drawing/2014/main" id="{1304B5A4-20F0-C642-AA2C-E2AAF71E6670}"/>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A98D3588-ACB7-F447-9E44-A00D696717B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66" name="Group 265">
                <a:extLst>
                  <a:ext uri="{FF2B5EF4-FFF2-40B4-BE49-F238E27FC236}">
                    <a16:creationId xmlns:a16="http://schemas.microsoft.com/office/drawing/2014/main" id="{8A8DEC41-0BD1-A745-A527-988D03C76EAA}"/>
                  </a:ext>
                </a:extLst>
              </p:cNvPr>
              <p:cNvGrpSpPr/>
              <p:nvPr/>
            </p:nvGrpSpPr>
            <p:grpSpPr>
              <a:xfrm>
                <a:off x="5416521" y="3763858"/>
                <a:ext cx="116695" cy="114800"/>
                <a:chOff x="8779961" y="300251"/>
                <a:chExt cx="64800" cy="64800"/>
              </a:xfrm>
            </p:grpSpPr>
            <p:cxnSp>
              <p:nvCxnSpPr>
                <p:cNvPr id="267" name="Straight Connector 266">
                  <a:extLst>
                    <a:ext uri="{FF2B5EF4-FFF2-40B4-BE49-F238E27FC236}">
                      <a16:creationId xmlns:a16="http://schemas.microsoft.com/office/drawing/2014/main" id="{AED6BB92-0520-EA4A-B6D1-825CB865B735}"/>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68" name="Group 267">
                  <a:extLst>
                    <a:ext uri="{FF2B5EF4-FFF2-40B4-BE49-F238E27FC236}">
                      <a16:creationId xmlns:a16="http://schemas.microsoft.com/office/drawing/2014/main" id="{873FCC4A-251D-384E-8B02-D63912B81CA3}"/>
                    </a:ext>
                  </a:extLst>
                </p:cNvPr>
                <p:cNvGrpSpPr/>
                <p:nvPr/>
              </p:nvGrpSpPr>
              <p:grpSpPr>
                <a:xfrm rot="2700000">
                  <a:off x="8779961" y="300251"/>
                  <a:ext cx="64800" cy="64800"/>
                  <a:chOff x="8932361" y="452651"/>
                  <a:chExt cx="64800" cy="64800"/>
                </a:xfrm>
              </p:grpSpPr>
              <p:cxnSp>
                <p:nvCxnSpPr>
                  <p:cNvPr id="269" name="Straight Connector 268">
                    <a:extLst>
                      <a:ext uri="{FF2B5EF4-FFF2-40B4-BE49-F238E27FC236}">
                        <a16:creationId xmlns:a16="http://schemas.microsoft.com/office/drawing/2014/main" id="{D4E682C6-05A1-484E-BF8C-FAD3594F951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ECCA7CA8-2685-3547-8D11-BAC01431521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71" name="Group 270">
                <a:extLst>
                  <a:ext uri="{FF2B5EF4-FFF2-40B4-BE49-F238E27FC236}">
                    <a16:creationId xmlns:a16="http://schemas.microsoft.com/office/drawing/2014/main" id="{5B57790E-84CE-4A4B-9CD3-26AB741AAAA1}"/>
                  </a:ext>
                </a:extLst>
              </p:cNvPr>
              <p:cNvGrpSpPr/>
              <p:nvPr/>
            </p:nvGrpSpPr>
            <p:grpSpPr>
              <a:xfrm>
                <a:off x="5366519" y="3740052"/>
                <a:ext cx="116695" cy="114800"/>
                <a:chOff x="8779961" y="300251"/>
                <a:chExt cx="64800" cy="64800"/>
              </a:xfrm>
            </p:grpSpPr>
            <p:cxnSp>
              <p:nvCxnSpPr>
                <p:cNvPr id="272" name="Straight Connector 271">
                  <a:extLst>
                    <a:ext uri="{FF2B5EF4-FFF2-40B4-BE49-F238E27FC236}">
                      <a16:creationId xmlns:a16="http://schemas.microsoft.com/office/drawing/2014/main" id="{3E450DFA-A2CE-8E48-A358-84D494582D3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DCC3744F-BD7D-2248-8A99-ECAAD9F9D5D7}"/>
                    </a:ext>
                  </a:extLst>
                </p:cNvPr>
                <p:cNvGrpSpPr/>
                <p:nvPr/>
              </p:nvGrpSpPr>
              <p:grpSpPr>
                <a:xfrm rot="2700000">
                  <a:off x="8779961" y="300251"/>
                  <a:ext cx="64800" cy="64800"/>
                  <a:chOff x="8932361" y="452651"/>
                  <a:chExt cx="64800" cy="64800"/>
                </a:xfrm>
              </p:grpSpPr>
              <p:cxnSp>
                <p:nvCxnSpPr>
                  <p:cNvPr id="274" name="Straight Connector 273">
                    <a:extLst>
                      <a:ext uri="{FF2B5EF4-FFF2-40B4-BE49-F238E27FC236}">
                        <a16:creationId xmlns:a16="http://schemas.microsoft.com/office/drawing/2014/main" id="{A0E71E2F-8D28-1243-AE65-87CBB48D556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CE76441F-DD05-A848-A4DC-D24007E7905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76" name="Group 275">
                <a:extLst>
                  <a:ext uri="{FF2B5EF4-FFF2-40B4-BE49-F238E27FC236}">
                    <a16:creationId xmlns:a16="http://schemas.microsoft.com/office/drawing/2014/main" id="{42F689DC-C577-904C-91D0-F3405746E8CD}"/>
                  </a:ext>
                </a:extLst>
              </p:cNvPr>
              <p:cNvGrpSpPr/>
              <p:nvPr/>
            </p:nvGrpSpPr>
            <p:grpSpPr>
              <a:xfrm>
                <a:off x="5375593" y="3737652"/>
                <a:ext cx="116695" cy="114800"/>
                <a:chOff x="8779961" y="300251"/>
                <a:chExt cx="64800" cy="64800"/>
              </a:xfrm>
            </p:grpSpPr>
            <p:cxnSp>
              <p:nvCxnSpPr>
                <p:cNvPr id="277" name="Straight Connector 276">
                  <a:extLst>
                    <a:ext uri="{FF2B5EF4-FFF2-40B4-BE49-F238E27FC236}">
                      <a16:creationId xmlns:a16="http://schemas.microsoft.com/office/drawing/2014/main" id="{172FF8D7-A195-7E49-BE40-0B5F9B28955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78" name="Group 277">
                  <a:extLst>
                    <a:ext uri="{FF2B5EF4-FFF2-40B4-BE49-F238E27FC236}">
                      <a16:creationId xmlns:a16="http://schemas.microsoft.com/office/drawing/2014/main" id="{C91178E3-9BDA-554C-B380-A7A10DD93DF8}"/>
                    </a:ext>
                  </a:extLst>
                </p:cNvPr>
                <p:cNvGrpSpPr/>
                <p:nvPr/>
              </p:nvGrpSpPr>
              <p:grpSpPr>
                <a:xfrm rot="2700000">
                  <a:off x="8779961" y="300251"/>
                  <a:ext cx="64800" cy="64800"/>
                  <a:chOff x="8932361" y="452651"/>
                  <a:chExt cx="64800" cy="64800"/>
                </a:xfrm>
              </p:grpSpPr>
              <p:cxnSp>
                <p:nvCxnSpPr>
                  <p:cNvPr id="279" name="Straight Connector 278">
                    <a:extLst>
                      <a:ext uri="{FF2B5EF4-FFF2-40B4-BE49-F238E27FC236}">
                        <a16:creationId xmlns:a16="http://schemas.microsoft.com/office/drawing/2014/main" id="{56BD7219-BB58-6244-A2F0-EBD71F88DDD2}"/>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CA06657-0F29-1743-AEE2-472D5DD0DE2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81" name="Group 280">
                <a:extLst>
                  <a:ext uri="{FF2B5EF4-FFF2-40B4-BE49-F238E27FC236}">
                    <a16:creationId xmlns:a16="http://schemas.microsoft.com/office/drawing/2014/main" id="{7139493A-F488-7A44-B9A4-0DC0F95B7B74}"/>
                  </a:ext>
                </a:extLst>
              </p:cNvPr>
              <p:cNvGrpSpPr/>
              <p:nvPr/>
            </p:nvGrpSpPr>
            <p:grpSpPr>
              <a:xfrm>
                <a:off x="5104156" y="3724208"/>
                <a:ext cx="116695" cy="114800"/>
                <a:chOff x="8779961" y="300251"/>
                <a:chExt cx="64800" cy="64800"/>
              </a:xfrm>
            </p:grpSpPr>
            <p:cxnSp>
              <p:nvCxnSpPr>
                <p:cNvPr id="282" name="Straight Connector 281">
                  <a:extLst>
                    <a:ext uri="{FF2B5EF4-FFF2-40B4-BE49-F238E27FC236}">
                      <a16:creationId xmlns:a16="http://schemas.microsoft.com/office/drawing/2014/main" id="{62D80370-D076-C041-ACD5-06B9201E4E90}"/>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83" name="Group 282">
                  <a:extLst>
                    <a:ext uri="{FF2B5EF4-FFF2-40B4-BE49-F238E27FC236}">
                      <a16:creationId xmlns:a16="http://schemas.microsoft.com/office/drawing/2014/main" id="{D04EE920-38F0-D548-8982-8D40F7113C89}"/>
                    </a:ext>
                  </a:extLst>
                </p:cNvPr>
                <p:cNvGrpSpPr/>
                <p:nvPr/>
              </p:nvGrpSpPr>
              <p:grpSpPr>
                <a:xfrm rot="2700000">
                  <a:off x="8779961" y="300251"/>
                  <a:ext cx="64800" cy="64800"/>
                  <a:chOff x="8932361" y="452651"/>
                  <a:chExt cx="64800" cy="64800"/>
                </a:xfrm>
              </p:grpSpPr>
              <p:cxnSp>
                <p:nvCxnSpPr>
                  <p:cNvPr id="284" name="Straight Connector 283">
                    <a:extLst>
                      <a:ext uri="{FF2B5EF4-FFF2-40B4-BE49-F238E27FC236}">
                        <a16:creationId xmlns:a16="http://schemas.microsoft.com/office/drawing/2014/main" id="{51AFDF8E-C199-AD4F-A135-19F0A4635F3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C61059C7-0E3F-DB4E-80F3-4288B037DFC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86" name="Group 285">
                <a:extLst>
                  <a:ext uri="{FF2B5EF4-FFF2-40B4-BE49-F238E27FC236}">
                    <a16:creationId xmlns:a16="http://schemas.microsoft.com/office/drawing/2014/main" id="{3881A6DF-9B0E-2347-A61D-72067333565B}"/>
                  </a:ext>
                </a:extLst>
              </p:cNvPr>
              <p:cNvGrpSpPr/>
              <p:nvPr/>
            </p:nvGrpSpPr>
            <p:grpSpPr>
              <a:xfrm>
                <a:off x="5041059" y="3715866"/>
                <a:ext cx="116695" cy="114800"/>
                <a:chOff x="8779961" y="300251"/>
                <a:chExt cx="64800" cy="64800"/>
              </a:xfrm>
            </p:grpSpPr>
            <p:cxnSp>
              <p:nvCxnSpPr>
                <p:cNvPr id="287" name="Straight Connector 286">
                  <a:extLst>
                    <a:ext uri="{FF2B5EF4-FFF2-40B4-BE49-F238E27FC236}">
                      <a16:creationId xmlns:a16="http://schemas.microsoft.com/office/drawing/2014/main" id="{B50D13B5-B517-0E45-9E15-BBC639ABBD5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88" name="Group 287">
                  <a:extLst>
                    <a:ext uri="{FF2B5EF4-FFF2-40B4-BE49-F238E27FC236}">
                      <a16:creationId xmlns:a16="http://schemas.microsoft.com/office/drawing/2014/main" id="{3DC07DEE-2FBE-3840-B978-9D7E17154A4F}"/>
                    </a:ext>
                  </a:extLst>
                </p:cNvPr>
                <p:cNvGrpSpPr/>
                <p:nvPr/>
              </p:nvGrpSpPr>
              <p:grpSpPr>
                <a:xfrm rot="2700000">
                  <a:off x="8779961" y="300251"/>
                  <a:ext cx="64800" cy="64800"/>
                  <a:chOff x="8932361" y="452651"/>
                  <a:chExt cx="64800" cy="64800"/>
                </a:xfrm>
              </p:grpSpPr>
              <p:cxnSp>
                <p:nvCxnSpPr>
                  <p:cNvPr id="289" name="Straight Connector 288">
                    <a:extLst>
                      <a:ext uri="{FF2B5EF4-FFF2-40B4-BE49-F238E27FC236}">
                        <a16:creationId xmlns:a16="http://schemas.microsoft.com/office/drawing/2014/main" id="{085A91E5-A5AD-B24F-9B1E-4F4813112F40}"/>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11DE56D5-4B1C-F44D-9E77-A76AE33DE901}"/>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91" name="Group 290">
                <a:extLst>
                  <a:ext uri="{FF2B5EF4-FFF2-40B4-BE49-F238E27FC236}">
                    <a16:creationId xmlns:a16="http://schemas.microsoft.com/office/drawing/2014/main" id="{82449750-915C-064C-B44F-2CCD4D4ABE7F}"/>
                  </a:ext>
                </a:extLst>
              </p:cNvPr>
              <p:cNvGrpSpPr/>
              <p:nvPr/>
            </p:nvGrpSpPr>
            <p:grpSpPr>
              <a:xfrm>
                <a:off x="5034216" y="3715866"/>
                <a:ext cx="116695" cy="114800"/>
                <a:chOff x="8779961" y="300251"/>
                <a:chExt cx="64800" cy="64800"/>
              </a:xfrm>
            </p:grpSpPr>
            <p:cxnSp>
              <p:nvCxnSpPr>
                <p:cNvPr id="292" name="Straight Connector 291">
                  <a:extLst>
                    <a:ext uri="{FF2B5EF4-FFF2-40B4-BE49-F238E27FC236}">
                      <a16:creationId xmlns:a16="http://schemas.microsoft.com/office/drawing/2014/main" id="{CF6848B6-9286-C641-96E1-166C85156456}"/>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93" name="Group 292">
                  <a:extLst>
                    <a:ext uri="{FF2B5EF4-FFF2-40B4-BE49-F238E27FC236}">
                      <a16:creationId xmlns:a16="http://schemas.microsoft.com/office/drawing/2014/main" id="{A98DA96D-4513-8041-A294-141FBA25DD79}"/>
                    </a:ext>
                  </a:extLst>
                </p:cNvPr>
                <p:cNvGrpSpPr/>
                <p:nvPr/>
              </p:nvGrpSpPr>
              <p:grpSpPr>
                <a:xfrm rot="2700000">
                  <a:off x="8779961" y="300251"/>
                  <a:ext cx="64800" cy="64800"/>
                  <a:chOff x="8932361" y="452651"/>
                  <a:chExt cx="64800" cy="64800"/>
                </a:xfrm>
              </p:grpSpPr>
              <p:cxnSp>
                <p:nvCxnSpPr>
                  <p:cNvPr id="294" name="Straight Connector 293">
                    <a:extLst>
                      <a:ext uri="{FF2B5EF4-FFF2-40B4-BE49-F238E27FC236}">
                        <a16:creationId xmlns:a16="http://schemas.microsoft.com/office/drawing/2014/main" id="{F98DB63C-8E76-144F-A00B-CDDB019E2C21}"/>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60519973-FD19-8341-AD34-891BEDF872D9}"/>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01" name="Group 300">
                <a:extLst>
                  <a:ext uri="{FF2B5EF4-FFF2-40B4-BE49-F238E27FC236}">
                    <a16:creationId xmlns:a16="http://schemas.microsoft.com/office/drawing/2014/main" id="{E523B474-CB44-1D4F-9212-E7CB3C344A59}"/>
                  </a:ext>
                </a:extLst>
              </p:cNvPr>
              <p:cNvGrpSpPr/>
              <p:nvPr/>
            </p:nvGrpSpPr>
            <p:grpSpPr>
              <a:xfrm>
                <a:off x="5018563" y="3670976"/>
                <a:ext cx="116695" cy="114800"/>
                <a:chOff x="8779961" y="300251"/>
                <a:chExt cx="64800" cy="64800"/>
              </a:xfrm>
            </p:grpSpPr>
            <p:cxnSp>
              <p:nvCxnSpPr>
                <p:cNvPr id="302" name="Straight Connector 301">
                  <a:extLst>
                    <a:ext uri="{FF2B5EF4-FFF2-40B4-BE49-F238E27FC236}">
                      <a16:creationId xmlns:a16="http://schemas.microsoft.com/office/drawing/2014/main" id="{03E380F8-08EC-D74E-BA68-FD9B6AA086DA}"/>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03" name="Group 302">
                  <a:extLst>
                    <a:ext uri="{FF2B5EF4-FFF2-40B4-BE49-F238E27FC236}">
                      <a16:creationId xmlns:a16="http://schemas.microsoft.com/office/drawing/2014/main" id="{F2EDDDF8-F511-E841-991F-B09A3E067442}"/>
                    </a:ext>
                  </a:extLst>
                </p:cNvPr>
                <p:cNvGrpSpPr/>
                <p:nvPr/>
              </p:nvGrpSpPr>
              <p:grpSpPr>
                <a:xfrm rot="2700000">
                  <a:off x="8779961" y="300251"/>
                  <a:ext cx="64800" cy="64800"/>
                  <a:chOff x="8932361" y="452651"/>
                  <a:chExt cx="64800" cy="64800"/>
                </a:xfrm>
              </p:grpSpPr>
              <p:cxnSp>
                <p:nvCxnSpPr>
                  <p:cNvPr id="304" name="Straight Connector 303">
                    <a:extLst>
                      <a:ext uri="{FF2B5EF4-FFF2-40B4-BE49-F238E27FC236}">
                        <a16:creationId xmlns:a16="http://schemas.microsoft.com/office/drawing/2014/main" id="{A5AD5FB2-1BDB-1646-82BB-83296682013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95CB6AA6-58EE-D34F-A75F-1603656BE1B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06" name="Group 305">
                <a:extLst>
                  <a:ext uri="{FF2B5EF4-FFF2-40B4-BE49-F238E27FC236}">
                    <a16:creationId xmlns:a16="http://schemas.microsoft.com/office/drawing/2014/main" id="{AEB2629A-2976-B44F-A03F-6F257BE949D9}"/>
                  </a:ext>
                </a:extLst>
              </p:cNvPr>
              <p:cNvGrpSpPr/>
              <p:nvPr/>
            </p:nvGrpSpPr>
            <p:grpSpPr>
              <a:xfrm>
                <a:off x="4674634" y="3626365"/>
                <a:ext cx="116695" cy="114800"/>
                <a:chOff x="8779961" y="300251"/>
                <a:chExt cx="64800" cy="64800"/>
              </a:xfrm>
            </p:grpSpPr>
            <p:cxnSp>
              <p:nvCxnSpPr>
                <p:cNvPr id="307" name="Straight Connector 306">
                  <a:extLst>
                    <a:ext uri="{FF2B5EF4-FFF2-40B4-BE49-F238E27FC236}">
                      <a16:creationId xmlns:a16="http://schemas.microsoft.com/office/drawing/2014/main" id="{F55DCBCB-A694-4C41-A788-C5395A9229D5}"/>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08" name="Group 307">
                  <a:extLst>
                    <a:ext uri="{FF2B5EF4-FFF2-40B4-BE49-F238E27FC236}">
                      <a16:creationId xmlns:a16="http://schemas.microsoft.com/office/drawing/2014/main" id="{1AACD99B-9924-CB48-867E-3EDC304A4A2A}"/>
                    </a:ext>
                  </a:extLst>
                </p:cNvPr>
                <p:cNvGrpSpPr/>
                <p:nvPr/>
              </p:nvGrpSpPr>
              <p:grpSpPr>
                <a:xfrm rot="2700000">
                  <a:off x="8779961" y="300251"/>
                  <a:ext cx="64800" cy="64800"/>
                  <a:chOff x="8932361" y="452651"/>
                  <a:chExt cx="64800" cy="64800"/>
                </a:xfrm>
              </p:grpSpPr>
              <p:cxnSp>
                <p:nvCxnSpPr>
                  <p:cNvPr id="309" name="Straight Connector 308">
                    <a:extLst>
                      <a:ext uri="{FF2B5EF4-FFF2-40B4-BE49-F238E27FC236}">
                        <a16:creationId xmlns:a16="http://schemas.microsoft.com/office/drawing/2014/main" id="{D7B0DA22-0453-5A4C-B155-5D59FB5941C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28FFCD6A-A670-6E45-9EB0-D3F261597588}"/>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11" name="Group 310">
                <a:extLst>
                  <a:ext uri="{FF2B5EF4-FFF2-40B4-BE49-F238E27FC236}">
                    <a16:creationId xmlns:a16="http://schemas.microsoft.com/office/drawing/2014/main" id="{56096795-41EB-C447-BAF9-43AA490C01FD}"/>
                  </a:ext>
                </a:extLst>
              </p:cNvPr>
              <p:cNvGrpSpPr/>
              <p:nvPr/>
            </p:nvGrpSpPr>
            <p:grpSpPr>
              <a:xfrm>
                <a:off x="4666919" y="3626365"/>
                <a:ext cx="116695" cy="114800"/>
                <a:chOff x="8779961" y="300251"/>
                <a:chExt cx="64800" cy="64800"/>
              </a:xfrm>
            </p:grpSpPr>
            <p:cxnSp>
              <p:nvCxnSpPr>
                <p:cNvPr id="312" name="Straight Connector 311">
                  <a:extLst>
                    <a:ext uri="{FF2B5EF4-FFF2-40B4-BE49-F238E27FC236}">
                      <a16:creationId xmlns:a16="http://schemas.microsoft.com/office/drawing/2014/main" id="{21D1481A-2050-F347-AC01-9F7531D150C4}"/>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13" name="Group 312">
                  <a:extLst>
                    <a:ext uri="{FF2B5EF4-FFF2-40B4-BE49-F238E27FC236}">
                      <a16:creationId xmlns:a16="http://schemas.microsoft.com/office/drawing/2014/main" id="{E731DB09-E68B-7540-AEC6-0AE270B6EA47}"/>
                    </a:ext>
                  </a:extLst>
                </p:cNvPr>
                <p:cNvGrpSpPr/>
                <p:nvPr/>
              </p:nvGrpSpPr>
              <p:grpSpPr>
                <a:xfrm rot="2700000">
                  <a:off x="8779961" y="300251"/>
                  <a:ext cx="64800" cy="64800"/>
                  <a:chOff x="8932361" y="452651"/>
                  <a:chExt cx="64800" cy="64800"/>
                </a:xfrm>
              </p:grpSpPr>
              <p:cxnSp>
                <p:nvCxnSpPr>
                  <p:cNvPr id="314" name="Straight Connector 313">
                    <a:extLst>
                      <a:ext uri="{FF2B5EF4-FFF2-40B4-BE49-F238E27FC236}">
                        <a16:creationId xmlns:a16="http://schemas.microsoft.com/office/drawing/2014/main" id="{11A60259-5F46-C34C-9D6F-ECC69127CD10}"/>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0BCF911B-DB8F-0B49-8452-B29458369F07}"/>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16" name="Group 315">
                <a:extLst>
                  <a:ext uri="{FF2B5EF4-FFF2-40B4-BE49-F238E27FC236}">
                    <a16:creationId xmlns:a16="http://schemas.microsoft.com/office/drawing/2014/main" id="{2319E646-04BD-644A-AEE4-F15914DCDE75}"/>
                  </a:ext>
                </a:extLst>
              </p:cNvPr>
              <p:cNvGrpSpPr/>
              <p:nvPr/>
            </p:nvGrpSpPr>
            <p:grpSpPr>
              <a:xfrm>
                <a:off x="4658754" y="3626365"/>
                <a:ext cx="116695" cy="114800"/>
                <a:chOff x="8779961" y="300251"/>
                <a:chExt cx="64800" cy="64800"/>
              </a:xfrm>
            </p:grpSpPr>
            <p:cxnSp>
              <p:nvCxnSpPr>
                <p:cNvPr id="317" name="Straight Connector 316">
                  <a:extLst>
                    <a:ext uri="{FF2B5EF4-FFF2-40B4-BE49-F238E27FC236}">
                      <a16:creationId xmlns:a16="http://schemas.microsoft.com/office/drawing/2014/main" id="{7C8F619A-F4BD-B948-82A9-0C458CA5E13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18" name="Group 317">
                  <a:extLst>
                    <a:ext uri="{FF2B5EF4-FFF2-40B4-BE49-F238E27FC236}">
                      <a16:creationId xmlns:a16="http://schemas.microsoft.com/office/drawing/2014/main" id="{AD512128-0CB8-3C41-B039-027636C36F71}"/>
                    </a:ext>
                  </a:extLst>
                </p:cNvPr>
                <p:cNvGrpSpPr/>
                <p:nvPr/>
              </p:nvGrpSpPr>
              <p:grpSpPr>
                <a:xfrm rot="2700000">
                  <a:off x="8779961" y="300251"/>
                  <a:ext cx="64800" cy="64800"/>
                  <a:chOff x="8932361" y="452651"/>
                  <a:chExt cx="64800" cy="64800"/>
                </a:xfrm>
              </p:grpSpPr>
              <p:cxnSp>
                <p:nvCxnSpPr>
                  <p:cNvPr id="319" name="Straight Connector 318">
                    <a:extLst>
                      <a:ext uri="{FF2B5EF4-FFF2-40B4-BE49-F238E27FC236}">
                        <a16:creationId xmlns:a16="http://schemas.microsoft.com/office/drawing/2014/main" id="{99A70512-DFF5-1846-A668-79EA6863DCD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1C354000-018D-4144-9FE0-F26FFB3FD912}"/>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21" name="Group 320">
                <a:extLst>
                  <a:ext uri="{FF2B5EF4-FFF2-40B4-BE49-F238E27FC236}">
                    <a16:creationId xmlns:a16="http://schemas.microsoft.com/office/drawing/2014/main" id="{54ECBB6C-C731-964A-8E6A-6743DDEF733C}"/>
                  </a:ext>
                </a:extLst>
              </p:cNvPr>
              <p:cNvGrpSpPr/>
              <p:nvPr/>
            </p:nvGrpSpPr>
            <p:grpSpPr>
              <a:xfrm>
                <a:off x="4630706" y="3589126"/>
                <a:ext cx="116695" cy="114800"/>
                <a:chOff x="8779961" y="300251"/>
                <a:chExt cx="64800" cy="64800"/>
              </a:xfrm>
            </p:grpSpPr>
            <p:cxnSp>
              <p:nvCxnSpPr>
                <p:cNvPr id="322" name="Straight Connector 321">
                  <a:extLst>
                    <a:ext uri="{FF2B5EF4-FFF2-40B4-BE49-F238E27FC236}">
                      <a16:creationId xmlns:a16="http://schemas.microsoft.com/office/drawing/2014/main" id="{6096E3D1-661B-AB4B-A1E2-E3399E240418}"/>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23" name="Group 322">
                  <a:extLst>
                    <a:ext uri="{FF2B5EF4-FFF2-40B4-BE49-F238E27FC236}">
                      <a16:creationId xmlns:a16="http://schemas.microsoft.com/office/drawing/2014/main" id="{1E7902A1-0E35-544E-ABBE-DAFE0B4B28F5}"/>
                    </a:ext>
                  </a:extLst>
                </p:cNvPr>
                <p:cNvGrpSpPr/>
                <p:nvPr/>
              </p:nvGrpSpPr>
              <p:grpSpPr>
                <a:xfrm rot="2700000">
                  <a:off x="8779961" y="300251"/>
                  <a:ext cx="64800" cy="64800"/>
                  <a:chOff x="8932361" y="452651"/>
                  <a:chExt cx="64800" cy="64800"/>
                </a:xfrm>
              </p:grpSpPr>
              <p:cxnSp>
                <p:nvCxnSpPr>
                  <p:cNvPr id="324" name="Straight Connector 323">
                    <a:extLst>
                      <a:ext uri="{FF2B5EF4-FFF2-40B4-BE49-F238E27FC236}">
                        <a16:creationId xmlns:a16="http://schemas.microsoft.com/office/drawing/2014/main" id="{55BDBAD0-C2EE-C745-A529-8B84208A293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45319388-22A0-ED44-8CF8-2543E3D4B9A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26" name="Group 325">
                <a:extLst>
                  <a:ext uri="{FF2B5EF4-FFF2-40B4-BE49-F238E27FC236}">
                    <a16:creationId xmlns:a16="http://schemas.microsoft.com/office/drawing/2014/main" id="{91EE6DE9-2C2E-E641-A054-127D1316F8DC}"/>
                  </a:ext>
                </a:extLst>
              </p:cNvPr>
              <p:cNvGrpSpPr/>
              <p:nvPr/>
            </p:nvGrpSpPr>
            <p:grpSpPr>
              <a:xfrm>
                <a:off x="4648814" y="3622391"/>
                <a:ext cx="116695" cy="114800"/>
                <a:chOff x="8779961" y="300251"/>
                <a:chExt cx="64800" cy="64800"/>
              </a:xfrm>
            </p:grpSpPr>
            <p:cxnSp>
              <p:nvCxnSpPr>
                <p:cNvPr id="327" name="Straight Connector 326">
                  <a:extLst>
                    <a:ext uri="{FF2B5EF4-FFF2-40B4-BE49-F238E27FC236}">
                      <a16:creationId xmlns:a16="http://schemas.microsoft.com/office/drawing/2014/main" id="{A563CC6D-7664-2648-8AD7-E9284034054C}"/>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28" name="Group 327">
                  <a:extLst>
                    <a:ext uri="{FF2B5EF4-FFF2-40B4-BE49-F238E27FC236}">
                      <a16:creationId xmlns:a16="http://schemas.microsoft.com/office/drawing/2014/main" id="{89760339-85B9-1D46-8DDF-9BBFFA4DAA2D}"/>
                    </a:ext>
                  </a:extLst>
                </p:cNvPr>
                <p:cNvGrpSpPr/>
                <p:nvPr/>
              </p:nvGrpSpPr>
              <p:grpSpPr>
                <a:xfrm rot="2700000">
                  <a:off x="8779961" y="300251"/>
                  <a:ext cx="64800" cy="64800"/>
                  <a:chOff x="8932361" y="452651"/>
                  <a:chExt cx="64800" cy="64800"/>
                </a:xfrm>
              </p:grpSpPr>
              <p:cxnSp>
                <p:nvCxnSpPr>
                  <p:cNvPr id="329" name="Straight Connector 328">
                    <a:extLst>
                      <a:ext uri="{FF2B5EF4-FFF2-40B4-BE49-F238E27FC236}">
                        <a16:creationId xmlns:a16="http://schemas.microsoft.com/office/drawing/2014/main" id="{DB666B41-4F8D-8B4A-8032-7AA75D2006A2}"/>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9B9D7A2C-1B33-3F4A-B7ED-6EC632E705A5}"/>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31" name="Group 330">
                <a:extLst>
                  <a:ext uri="{FF2B5EF4-FFF2-40B4-BE49-F238E27FC236}">
                    <a16:creationId xmlns:a16="http://schemas.microsoft.com/office/drawing/2014/main" id="{9BCDFA73-BD6F-184A-939E-3E1DAC326DA6}"/>
                  </a:ext>
                </a:extLst>
              </p:cNvPr>
              <p:cNvGrpSpPr/>
              <p:nvPr/>
            </p:nvGrpSpPr>
            <p:grpSpPr>
              <a:xfrm>
                <a:off x="4590931" y="3585184"/>
                <a:ext cx="116695" cy="114800"/>
                <a:chOff x="8779961" y="300251"/>
                <a:chExt cx="64800" cy="64800"/>
              </a:xfrm>
            </p:grpSpPr>
            <p:cxnSp>
              <p:nvCxnSpPr>
                <p:cNvPr id="332" name="Straight Connector 331">
                  <a:extLst>
                    <a:ext uri="{FF2B5EF4-FFF2-40B4-BE49-F238E27FC236}">
                      <a16:creationId xmlns:a16="http://schemas.microsoft.com/office/drawing/2014/main" id="{09447219-FA45-684D-B6F9-3FA7580CED44}"/>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33" name="Group 332">
                  <a:extLst>
                    <a:ext uri="{FF2B5EF4-FFF2-40B4-BE49-F238E27FC236}">
                      <a16:creationId xmlns:a16="http://schemas.microsoft.com/office/drawing/2014/main" id="{7745A748-D88D-BA44-BD64-EB2C19C6E482}"/>
                    </a:ext>
                  </a:extLst>
                </p:cNvPr>
                <p:cNvGrpSpPr/>
                <p:nvPr/>
              </p:nvGrpSpPr>
              <p:grpSpPr>
                <a:xfrm rot="2700000">
                  <a:off x="8779961" y="300251"/>
                  <a:ext cx="64800" cy="64800"/>
                  <a:chOff x="8932361" y="452651"/>
                  <a:chExt cx="64800" cy="64800"/>
                </a:xfrm>
              </p:grpSpPr>
              <p:cxnSp>
                <p:nvCxnSpPr>
                  <p:cNvPr id="334" name="Straight Connector 333">
                    <a:extLst>
                      <a:ext uri="{FF2B5EF4-FFF2-40B4-BE49-F238E27FC236}">
                        <a16:creationId xmlns:a16="http://schemas.microsoft.com/office/drawing/2014/main" id="{C8C39E97-9B37-BF41-AA9E-D1549B8C1329}"/>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4CD1A5C9-90D4-B048-86B2-FF7A31B0AEB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41" name="Group 340">
                <a:extLst>
                  <a:ext uri="{FF2B5EF4-FFF2-40B4-BE49-F238E27FC236}">
                    <a16:creationId xmlns:a16="http://schemas.microsoft.com/office/drawing/2014/main" id="{BB504074-2122-F440-8051-2C7238CEA8E7}"/>
                  </a:ext>
                </a:extLst>
              </p:cNvPr>
              <p:cNvGrpSpPr/>
              <p:nvPr/>
            </p:nvGrpSpPr>
            <p:grpSpPr>
              <a:xfrm>
                <a:off x="4264397" y="3520307"/>
                <a:ext cx="116695" cy="114800"/>
                <a:chOff x="8779961" y="300251"/>
                <a:chExt cx="64800" cy="64800"/>
              </a:xfrm>
            </p:grpSpPr>
            <p:cxnSp>
              <p:nvCxnSpPr>
                <p:cNvPr id="342" name="Straight Connector 341">
                  <a:extLst>
                    <a:ext uri="{FF2B5EF4-FFF2-40B4-BE49-F238E27FC236}">
                      <a16:creationId xmlns:a16="http://schemas.microsoft.com/office/drawing/2014/main" id="{ED87E3DD-8B68-A947-B234-7D12EF1E623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43" name="Group 342">
                  <a:extLst>
                    <a:ext uri="{FF2B5EF4-FFF2-40B4-BE49-F238E27FC236}">
                      <a16:creationId xmlns:a16="http://schemas.microsoft.com/office/drawing/2014/main" id="{C2B791FE-02FF-814F-9EE0-3A74B8CE90E8}"/>
                    </a:ext>
                  </a:extLst>
                </p:cNvPr>
                <p:cNvGrpSpPr/>
                <p:nvPr/>
              </p:nvGrpSpPr>
              <p:grpSpPr>
                <a:xfrm rot="2700000">
                  <a:off x="8779961" y="300251"/>
                  <a:ext cx="64800" cy="64800"/>
                  <a:chOff x="8932361" y="452651"/>
                  <a:chExt cx="64800" cy="64800"/>
                </a:xfrm>
              </p:grpSpPr>
              <p:cxnSp>
                <p:nvCxnSpPr>
                  <p:cNvPr id="344" name="Straight Connector 343">
                    <a:extLst>
                      <a:ext uri="{FF2B5EF4-FFF2-40B4-BE49-F238E27FC236}">
                        <a16:creationId xmlns:a16="http://schemas.microsoft.com/office/drawing/2014/main" id="{2584ED5E-E8A4-E545-9805-7ED1ABB0BEA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5EEF17C2-438C-6349-8BFA-27F904CF70A2}"/>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46" name="Group 345">
                <a:extLst>
                  <a:ext uri="{FF2B5EF4-FFF2-40B4-BE49-F238E27FC236}">
                    <a16:creationId xmlns:a16="http://schemas.microsoft.com/office/drawing/2014/main" id="{C19E218E-5611-7545-9AE9-B77FC8ECF56E}"/>
                  </a:ext>
                </a:extLst>
              </p:cNvPr>
              <p:cNvGrpSpPr/>
              <p:nvPr/>
            </p:nvGrpSpPr>
            <p:grpSpPr>
              <a:xfrm>
                <a:off x="4255244" y="3520307"/>
                <a:ext cx="116695" cy="114800"/>
                <a:chOff x="8779961" y="300251"/>
                <a:chExt cx="64800" cy="64800"/>
              </a:xfrm>
            </p:grpSpPr>
            <p:cxnSp>
              <p:nvCxnSpPr>
                <p:cNvPr id="347" name="Straight Connector 346">
                  <a:extLst>
                    <a:ext uri="{FF2B5EF4-FFF2-40B4-BE49-F238E27FC236}">
                      <a16:creationId xmlns:a16="http://schemas.microsoft.com/office/drawing/2014/main" id="{373F5F2B-E0EF-9C40-828B-13EACCEFD1C2}"/>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48" name="Group 347">
                  <a:extLst>
                    <a:ext uri="{FF2B5EF4-FFF2-40B4-BE49-F238E27FC236}">
                      <a16:creationId xmlns:a16="http://schemas.microsoft.com/office/drawing/2014/main" id="{C5173515-E733-8045-8D5B-D9774A3A4D57}"/>
                    </a:ext>
                  </a:extLst>
                </p:cNvPr>
                <p:cNvGrpSpPr/>
                <p:nvPr/>
              </p:nvGrpSpPr>
              <p:grpSpPr>
                <a:xfrm rot="2700000">
                  <a:off x="8779961" y="300251"/>
                  <a:ext cx="64800" cy="64800"/>
                  <a:chOff x="8932361" y="452651"/>
                  <a:chExt cx="64800" cy="64800"/>
                </a:xfrm>
              </p:grpSpPr>
              <p:cxnSp>
                <p:nvCxnSpPr>
                  <p:cNvPr id="349" name="Straight Connector 348">
                    <a:extLst>
                      <a:ext uri="{FF2B5EF4-FFF2-40B4-BE49-F238E27FC236}">
                        <a16:creationId xmlns:a16="http://schemas.microsoft.com/office/drawing/2014/main" id="{7D09170C-A0F7-5247-AE46-958BF348EBE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76C51344-7B46-4F49-BB11-7F0E25BA566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51" name="Group 350">
                <a:extLst>
                  <a:ext uri="{FF2B5EF4-FFF2-40B4-BE49-F238E27FC236}">
                    <a16:creationId xmlns:a16="http://schemas.microsoft.com/office/drawing/2014/main" id="{A735BDF0-A1DD-004A-AB9A-A0583E70551D}"/>
                  </a:ext>
                </a:extLst>
              </p:cNvPr>
              <p:cNvGrpSpPr/>
              <p:nvPr/>
            </p:nvGrpSpPr>
            <p:grpSpPr>
              <a:xfrm>
                <a:off x="4234012" y="3473566"/>
                <a:ext cx="116695" cy="114800"/>
                <a:chOff x="8779961" y="300251"/>
                <a:chExt cx="64800" cy="64800"/>
              </a:xfrm>
            </p:grpSpPr>
            <p:cxnSp>
              <p:nvCxnSpPr>
                <p:cNvPr id="352" name="Straight Connector 351">
                  <a:extLst>
                    <a:ext uri="{FF2B5EF4-FFF2-40B4-BE49-F238E27FC236}">
                      <a16:creationId xmlns:a16="http://schemas.microsoft.com/office/drawing/2014/main" id="{5C9DC23D-AA3A-0046-A60A-2FD79249B2C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53" name="Group 352">
                  <a:extLst>
                    <a:ext uri="{FF2B5EF4-FFF2-40B4-BE49-F238E27FC236}">
                      <a16:creationId xmlns:a16="http://schemas.microsoft.com/office/drawing/2014/main" id="{BBCDBBA7-3252-494E-8A74-54335333E981}"/>
                    </a:ext>
                  </a:extLst>
                </p:cNvPr>
                <p:cNvGrpSpPr/>
                <p:nvPr/>
              </p:nvGrpSpPr>
              <p:grpSpPr>
                <a:xfrm rot="2700000">
                  <a:off x="8779961" y="300251"/>
                  <a:ext cx="64800" cy="64800"/>
                  <a:chOff x="8932361" y="452651"/>
                  <a:chExt cx="64800" cy="64800"/>
                </a:xfrm>
              </p:grpSpPr>
              <p:cxnSp>
                <p:nvCxnSpPr>
                  <p:cNvPr id="354" name="Straight Connector 353">
                    <a:extLst>
                      <a:ext uri="{FF2B5EF4-FFF2-40B4-BE49-F238E27FC236}">
                        <a16:creationId xmlns:a16="http://schemas.microsoft.com/office/drawing/2014/main" id="{FFB6D579-54FA-044C-BF33-D0EAFA6F572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7EDED2AC-08CB-3E4F-BEBF-B8AEE258D6D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56" name="Group 355">
                <a:extLst>
                  <a:ext uri="{FF2B5EF4-FFF2-40B4-BE49-F238E27FC236}">
                    <a16:creationId xmlns:a16="http://schemas.microsoft.com/office/drawing/2014/main" id="{61D3C933-E325-A847-9B94-1B3D3F7B1397}"/>
                  </a:ext>
                </a:extLst>
              </p:cNvPr>
              <p:cNvGrpSpPr/>
              <p:nvPr/>
            </p:nvGrpSpPr>
            <p:grpSpPr>
              <a:xfrm>
                <a:off x="4225357" y="3473566"/>
                <a:ext cx="116695" cy="114800"/>
                <a:chOff x="8779961" y="300251"/>
                <a:chExt cx="64800" cy="64800"/>
              </a:xfrm>
            </p:grpSpPr>
            <p:cxnSp>
              <p:nvCxnSpPr>
                <p:cNvPr id="357" name="Straight Connector 356">
                  <a:extLst>
                    <a:ext uri="{FF2B5EF4-FFF2-40B4-BE49-F238E27FC236}">
                      <a16:creationId xmlns:a16="http://schemas.microsoft.com/office/drawing/2014/main" id="{883615BE-791B-E84F-AF1F-F0A631A3E1D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58" name="Group 357">
                  <a:extLst>
                    <a:ext uri="{FF2B5EF4-FFF2-40B4-BE49-F238E27FC236}">
                      <a16:creationId xmlns:a16="http://schemas.microsoft.com/office/drawing/2014/main" id="{B28A8864-D506-F945-A46D-1E61D69A49EB}"/>
                    </a:ext>
                  </a:extLst>
                </p:cNvPr>
                <p:cNvGrpSpPr/>
                <p:nvPr/>
              </p:nvGrpSpPr>
              <p:grpSpPr>
                <a:xfrm rot="2700000">
                  <a:off x="8779961" y="300251"/>
                  <a:ext cx="64800" cy="64800"/>
                  <a:chOff x="8932361" y="452651"/>
                  <a:chExt cx="64800" cy="64800"/>
                </a:xfrm>
              </p:grpSpPr>
              <p:cxnSp>
                <p:nvCxnSpPr>
                  <p:cNvPr id="359" name="Straight Connector 358">
                    <a:extLst>
                      <a:ext uri="{FF2B5EF4-FFF2-40B4-BE49-F238E27FC236}">
                        <a16:creationId xmlns:a16="http://schemas.microsoft.com/office/drawing/2014/main" id="{63C0DAD9-314A-2349-BD27-C9833F4E682B}"/>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C3BEA0B3-54F6-8F4B-BDFD-2A201EB16B2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66" name="Group 365">
                <a:extLst>
                  <a:ext uri="{FF2B5EF4-FFF2-40B4-BE49-F238E27FC236}">
                    <a16:creationId xmlns:a16="http://schemas.microsoft.com/office/drawing/2014/main" id="{D58A4059-11D3-E146-AC51-ED1E764902CA}"/>
                  </a:ext>
                </a:extLst>
              </p:cNvPr>
              <p:cNvGrpSpPr/>
              <p:nvPr/>
            </p:nvGrpSpPr>
            <p:grpSpPr>
              <a:xfrm>
                <a:off x="4059346" y="3435658"/>
                <a:ext cx="116695" cy="114800"/>
                <a:chOff x="8779961" y="300251"/>
                <a:chExt cx="64800" cy="64800"/>
              </a:xfrm>
            </p:grpSpPr>
            <p:cxnSp>
              <p:nvCxnSpPr>
                <p:cNvPr id="367" name="Straight Connector 366">
                  <a:extLst>
                    <a:ext uri="{FF2B5EF4-FFF2-40B4-BE49-F238E27FC236}">
                      <a16:creationId xmlns:a16="http://schemas.microsoft.com/office/drawing/2014/main" id="{F7D66456-8116-0242-8A10-9512AFB798A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68" name="Group 367">
                  <a:extLst>
                    <a:ext uri="{FF2B5EF4-FFF2-40B4-BE49-F238E27FC236}">
                      <a16:creationId xmlns:a16="http://schemas.microsoft.com/office/drawing/2014/main" id="{A0FC943A-866A-E049-B900-1F8C5D426AD4}"/>
                    </a:ext>
                  </a:extLst>
                </p:cNvPr>
                <p:cNvGrpSpPr/>
                <p:nvPr/>
              </p:nvGrpSpPr>
              <p:grpSpPr>
                <a:xfrm rot="2700000">
                  <a:off x="8779961" y="300251"/>
                  <a:ext cx="64800" cy="64800"/>
                  <a:chOff x="8932361" y="452651"/>
                  <a:chExt cx="64800" cy="64800"/>
                </a:xfrm>
              </p:grpSpPr>
              <p:cxnSp>
                <p:nvCxnSpPr>
                  <p:cNvPr id="369" name="Straight Connector 368">
                    <a:extLst>
                      <a:ext uri="{FF2B5EF4-FFF2-40B4-BE49-F238E27FC236}">
                        <a16:creationId xmlns:a16="http://schemas.microsoft.com/office/drawing/2014/main" id="{2CC37886-F9D0-3B42-A9B5-3B408BA2CD6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F057A73B-04E8-E448-A7D1-42FB50A5581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81" name="Group 380">
                <a:extLst>
                  <a:ext uri="{FF2B5EF4-FFF2-40B4-BE49-F238E27FC236}">
                    <a16:creationId xmlns:a16="http://schemas.microsoft.com/office/drawing/2014/main" id="{F779FFF1-DE84-8944-8D13-5964E406F58D}"/>
                  </a:ext>
                </a:extLst>
              </p:cNvPr>
              <p:cNvGrpSpPr/>
              <p:nvPr/>
            </p:nvGrpSpPr>
            <p:grpSpPr>
              <a:xfrm>
                <a:off x="3864402" y="3244710"/>
                <a:ext cx="116695" cy="114800"/>
                <a:chOff x="8779961" y="300251"/>
                <a:chExt cx="64800" cy="64800"/>
              </a:xfrm>
            </p:grpSpPr>
            <p:cxnSp>
              <p:nvCxnSpPr>
                <p:cNvPr id="382" name="Straight Connector 381">
                  <a:extLst>
                    <a:ext uri="{FF2B5EF4-FFF2-40B4-BE49-F238E27FC236}">
                      <a16:creationId xmlns:a16="http://schemas.microsoft.com/office/drawing/2014/main" id="{792157E2-80F2-0E48-96C3-D3025CA93DC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83" name="Group 382">
                  <a:extLst>
                    <a:ext uri="{FF2B5EF4-FFF2-40B4-BE49-F238E27FC236}">
                      <a16:creationId xmlns:a16="http://schemas.microsoft.com/office/drawing/2014/main" id="{BB72FE2B-09A6-E84E-A5AA-06383AB4D51D}"/>
                    </a:ext>
                  </a:extLst>
                </p:cNvPr>
                <p:cNvGrpSpPr/>
                <p:nvPr/>
              </p:nvGrpSpPr>
              <p:grpSpPr>
                <a:xfrm rot="2700000">
                  <a:off x="8779961" y="300251"/>
                  <a:ext cx="64800" cy="64800"/>
                  <a:chOff x="8932361" y="452651"/>
                  <a:chExt cx="64800" cy="64800"/>
                </a:xfrm>
              </p:grpSpPr>
              <p:cxnSp>
                <p:nvCxnSpPr>
                  <p:cNvPr id="384" name="Straight Connector 383">
                    <a:extLst>
                      <a:ext uri="{FF2B5EF4-FFF2-40B4-BE49-F238E27FC236}">
                        <a16:creationId xmlns:a16="http://schemas.microsoft.com/office/drawing/2014/main" id="{9B38DBD0-9FFA-C246-97C0-928211EB6F4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69538369-075D-FC4A-A94B-CD34917F5A2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86" name="Group 385">
                <a:extLst>
                  <a:ext uri="{FF2B5EF4-FFF2-40B4-BE49-F238E27FC236}">
                    <a16:creationId xmlns:a16="http://schemas.microsoft.com/office/drawing/2014/main" id="{F419A6F1-BFC7-AE42-8702-A04A5E3C87E3}"/>
                  </a:ext>
                </a:extLst>
              </p:cNvPr>
              <p:cNvGrpSpPr/>
              <p:nvPr/>
            </p:nvGrpSpPr>
            <p:grpSpPr>
              <a:xfrm>
                <a:off x="3832000" y="3156412"/>
                <a:ext cx="116695" cy="114800"/>
                <a:chOff x="8779961" y="300251"/>
                <a:chExt cx="64800" cy="64800"/>
              </a:xfrm>
            </p:grpSpPr>
            <p:cxnSp>
              <p:nvCxnSpPr>
                <p:cNvPr id="387" name="Straight Connector 386">
                  <a:extLst>
                    <a:ext uri="{FF2B5EF4-FFF2-40B4-BE49-F238E27FC236}">
                      <a16:creationId xmlns:a16="http://schemas.microsoft.com/office/drawing/2014/main" id="{E1BA7749-A428-8946-88C8-E3AF0B2533C6}"/>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88" name="Group 387">
                  <a:extLst>
                    <a:ext uri="{FF2B5EF4-FFF2-40B4-BE49-F238E27FC236}">
                      <a16:creationId xmlns:a16="http://schemas.microsoft.com/office/drawing/2014/main" id="{C6246E37-B364-5F49-959F-6DC3352D3736}"/>
                    </a:ext>
                  </a:extLst>
                </p:cNvPr>
                <p:cNvGrpSpPr/>
                <p:nvPr/>
              </p:nvGrpSpPr>
              <p:grpSpPr>
                <a:xfrm rot="2700000">
                  <a:off x="8779961" y="300251"/>
                  <a:ext cx="64800" cy="64800"/>
                  <a:chOff x="8932361" y="452651"/>
                  <a:chExt cx="64800" cy="64800"/>
                </a:xfrm>
              </p:grpSpPr>
              <p:cxnSp>
                <p:nvCxnSpPr>
                  <p:cNvPr id="389" name="Straight Connector 388">
                    <a:extLst>
                      <a:ext uri="{FF2B5EF4-FFF2-40B4-BE49-F238E27FC236}">
                        <a16:creationId xmlns:a16="http://schemas.microsoft.com/office/drawing/2014/main" id="{DC7EF9DB-4056-4B44-B6F6-121BA6E0E61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C7EE7BC2-8E0A-C843-A635-D19997F29C43}"/>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96" name="Group 395">
                <a:extLst>
                  <a:ext uri="{FF2B5EF4-FFF2-40B4-BE49-F238E27FC236}">
                    <a16:creationId xmlns:a16="http://schemas.microsoft.com/office/drawing/2014/main" id="{C129FB83-21F9-DB4C-B22A-546BE31CE13D}"/>
                  </a:ext>
                </a:extLst>
              </p:cNvPr>
              <p:cNvGrpSpPr/>
              <p:nvPr/>
            </p:nvGrpSpPr>
            <p:grpSpPr>
              <a:xfrm>
                <a:off x="3531192" y="3030703"/>
                <a:ext cx="116695" cy="114800"/>
                <a:chOff x="8779961" y="300251"/>
                <a:chExt cx="64800" cy="64800"/>
              </a:xfrm>
            </p:grpSpPr>
            <p:cxnSp>
              <p:nvCxnSpPr>
                <p:cNvPr id="397" name="Straight Connector 396">
                  <a:extLst>
                    <a:ext uri="{FF2B5EF4-FFF2-40B4-BE49-F238E27FC236}">
                      <a16:creationId xmlns:a16="http://schemas.microsoft.com/office/drawing/2014/main" id="{5D719F54-260D-C840-8A83-DFAC0183B332}"/>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98" name="Group 397">
                  <a:extLst>
                    <a:ext uri="{FF2B5EF4-FFF2-40B4-BE49-F238E27FC236}">
                      <a16:creationId xmlns:a16="http://schemas.microsoft.com/office/drawing/2014/main" id="{3BE5321C-5E05-1149-AAAC-2895E7B683BB}"/>
                    </a:ext>
                  </a:extLst>
                </p:cNvPr>
                <p:cNvGrpSpPr/>
                <p:nvPr/>
              </p:nvGrpSpPr>
              <p:grpSpPr>
                <a:xfrm rot="2700000">
                  <a:off x="8779961" y="300251"/>
                  <a:ext cx="64800" cy="64800"/>
                  <a:chOff x="8932361" y="452651"/>
                  <a:chExt cx="64800" cy="64800"/>
                </a:xfrm>
              </p:grpSpPr>
              <p:cxnSp>
                <p:nvCxnSpPr>
                  <p:cNvPr id="399" name="Straight Connector 398">
                    <a:extLst>
                      <a:ext uri="{FF2B5EF4-FFF2-40B4-BE49-F238E27FC236}">
                        <a16:creationId xmlns:a16="http://schemas.microsoft.com/office/drawing/2014/main" id="{8DD4C629-E062-E246-8AA5-BF0C97051C5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9FFA137A-CF43-9E48-B314-DB1C2E429E4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01" name="Group 400">
                <a:extLst>
                  <a:ext uri="{FF2B5EF4-FFF2-40B4-BE49-F238E27FC236}">
                    <a16:creationId xmlns:a16="http://schemas.microsoft.com/office/drawing/2014/main" id="{5A78BC5E-9CC6-FA49-8FBA-F5ABA1EC408E}"/>
                  </a:ext>
                </a:extLst>
              </p:cNvPr>
              <p:cNvGrpSpPr/>
              <p:nvPr/>
            </p:nvGrpSpPr>
            <p:grpSpPr>
              <a:xfrm>
                <a:off x="3512599" y="2998191"/>
                <a:ext cx="116695" cy="114800"/>
                <a:chOff x="8779961" y="300251"/>
                <a:chExt cx="64800" cy="64800"/>
              </a:xfrm>
            </p:grpSpPr>
            <p:cxnSp>
              <p:nvCxnSpPr>
                <p:cNvPr id="402" name="Straight Connector 401">
                  <a:extLst>
                    <a:ext uri="{FF2B5EF4-FFF2-40B4-BE49-F238E27FC236}">
                      <a16:creationId xmlns:a16="http://schemas.microsoft.com/office/drawing/2014/main" id="{D5DFC677-2D26-EA4B-BCFB-558DAE62323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03" name="Group 402">
                  <a:extLst>
                    <a:ext uri="{FF2B5EF4-FFF2-40B4-BE49-F238E27FC236}">
                      <a16:creationId xmlns:a16="http://schemas.microsoft.com/office/drawing/2014/main" id="{C9C1950A-C17A-104C-8CB1-243504D24AE8}"/>
                    </a:ext>
                  </a:extLst>
                </p:cNvPr>
                <p:cNvGrpSpPr/>
                <p:nvPr/>
              </p:nvGrpSpPr>
              <p:grpSpPr>
                <a:xfrm rot="2700000">
                  <a:off x="8779961" y="300251"/>
                  <a:ext cx="64800" cy="64800"/>
                  <a:chOff x="8932361" y="452651"/>
                  <a:chExt cx="64800" cy="64800"/>
                </a:xfrm>
              </p:grpSpPr>
              <p:cxnSp>
                <p:nvCxnSpPr>
                  <p:cNvPr id="404" name="Straight Connector 403">
                    <a:extLst>
                      <a:ext uri="{FF2B5EF4-FFF2-40B4-BE49-F238E27FC236}">
                        <a16:creationId xmlns:a16="http://schemas.microsoft.com/office/drawing/2014/main" id="{7D3F08C4-E2B6-1A43-8D1B-91E755EE72EF}"/>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6114CF79-C681-3746-A99F-C3772576F7D5}"/>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11" name="Group 410">
                <a:extLst>
                  <a:ext uri="{FF2B5EF4-FFF2-40B4-BE49-F238E27FC236}">
                    <a16:creationId xmlns:a16="http://schemas.microsoft.com/office/drawing/2014/main" id="{DDCA302A-090B-5D40-8BFD-96A605047E38}"/>
                  </a:ext>
                </a:extLst>
              </p:cNvPr>
              <p:cNvGrpSpPr/>
              <p:nvPr/>
            </p:nvGrpSpPr>
            <p:grpSpPr>
              <a:xfrm>
                <a:off x="3481807" y="2762719"/>
                <a:ext cx="116695" cy="114800"/>
                <a:chOff x="8779961" y="300251"/>
                <a:chExt cx="64800" cy="64800"/>
              </a:xfrm>
            </p:grpSpPr>
            <p:cxnSp>
              <p:nvCxnSpPr>
                <p:cNvPr id="412" name="Straight Connector 411">
                  <a:extLst>
                    <a:ext uri="{FF2B5EF4-FFF2-40B4-BE49-F238E27FC236}">
                      <a16:creationId xmlns:a16="http://schemas.microsoft.com/office/drawing/2014/main" id="{B55AB180-D335-4D42-B306-DAADE7FD2465}"/>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13" name="Group 412">
                  <a:extLst>
                    <a:ext uri="{FF2B5EF4-FFF2-40B4-BE49-F238E27FC236}">
                      <a16:creationId xmlns:a16="http://schemas.microsoft.com/office/drawing/2014/main" id="{C312A1CA-D2B9-904D-A8D4-4B67B565EEDA}"/>
                    </a:ext>
                  </a:extLst>
                </p:cNvPr>
                <p:cNvGrpSpPr/>
                <p:nvPr/>
              </p:nvGrpSpPr>
              <p:grpSpPr>
                <a:xfrm rot="2700000">
                  <a:off x="8779961" y="300251"/>
                  <a:ext cx="64800" cy="64800"/>
                  <a:chOff x="8932361" y="452651"/>
                  <a:chExt cx="64800" cy="64800"/>
                </a:xfrm>
              </p:grpSpPr>
              <p:cxnSp>
                <p:nvCxnSpPr>
                  <p:cNvPr id="414" name="Straight Connector 413">
                    <a:extLst>
                      <a:ext uri="{FF2B5EF4-FFF2-40B4-BE49-F238E27FC236}">
                        <a16:creationId xmlns:a16="http://schemas.microsoft.com/office/drawing/2014/main" id="{70569B0B-207F-9F4B-9170-C8E85F675B2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A6E24200-A0C4-4244-A0A2-406F1BDCB66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grpSp>
      <p:grpSp>
        <p:nvGrpSpPr>
          <p:cNvPr id="580" name="Group 579">
            <a:extLst>
              <a:ext uri="{FF2B5EF4-FFF2-40B4-BE49-F238E27FC236}">
                <a16:creationId xmlns:a16="http://schemas.microsoft.com/office/drawing/2014/main" id="{C3B246F1-3AC9-5141-80D0-44FC3A570D4E}"/>
              </a:ext>
            </a:extLst>
          </p:cNvPr>
          <p:cNvGrpSpPr/>
          <p:nvPr/>
        </p:nvGrpSpPr>
        <p:grpSpPr>
          <a:xfrm>
            <a:off x="3080280" y="1715469"/>
            <a:ext cx="5961513" cy="2588650"/>
            <a:chOff x="3080280" y="1552909"/>
            <a:chExt cx="5961513" cy="2588650"/>
          </a:xfrm>
        </p:grpSpPr>
        <p:grpSp>
          <p:nvGrpSpPr>
            <p:cNvPr id="416" name="Group 415">
              <a:extLst>
                <a:ext uri="{FF2B5EF4-FFF2-40B4-BE49-F238E27FC236}">
                  <a16:creationId xmlns:a16="http://schemas.microsoft.com/office/drawing/2014/main" id="{D96995B7-0DBB-F349-8F03-065228FB2B1A}"/>
                </a:ext>
              </a:extLst>
            </p:cNvPr>
            <p:cNvGrpSpPr/>
            <p:nvPr/>
          </p:nvGrpSpPr>
          <p:grpSpPr>
            <a:xfrm>
              <a:off x="3473813" y="2501778"/>
              <a:ext cx="116695" cy="114800"/>
              <a:chOff x="8779961" y="300251"/>
              <a:chExt cx="64800" cy="64800"/>
            </a:xfrm>
          </p:grpSpPr>
          <p:cxnSp>
            <p:nvCxnSpPr>
              <p:cNvPr id="417" name="Straight Connector 416">
                <a:extLst>
                  <a:ext uri="{FF2B5EF4-FFF2-40B4-BE49-F238E27FC236}">
                    <a16:creationId xmlns:a16="http://schemas.microsoft.com/office/drawing/2014/main" id="{0394BBBC-0309-BE48-8D0B-765A8248659C}"/>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18" name="Group 417">
                <a:extLst>
                  <a:ext uri="{FF2B5EF4-FFF2-40B4-BE49-F238E27FC236}">
                    <a16:creationId xmlns:a16="http://schemas.microsoft.com/office/drawing/2014/main" id="{9B25CD11-1ABA-B14D-95C9-BD7799B50DF1}"/>
                  </a:ext>
                </a:extLst>
              </p:cNvPr>
              <p:cNvGrpSpPr/>
              <p:nvPr/>
            </p:nvGrpSpPr>
            <p:grpSpPr>
              <a:xfrm rot="2700000">
                <a:off x="8779961" y="300251"/>
                <a:ext cx="64800" cy="64800"/>
                <a:chOff x="8932361" y="452651"/>
                <a:chExt cx="64800" cy="64800"/>
              </a:xfrm>
            </p:grpSpPr>
            <p:cxnSp>
              <p:nvCxnSpPr>
                <p:cNvPr id="419" name="Straight Connector 418">
                  <a:extLst>
                    <a:ext uri="{FF2B5EF4-FFF2-40B4-BE49-F238E27FC236}">
                      <a16:creationId xmlns:a16="http://schemas.microsoft.com/office/drawing/2014/main" id="{A765E774-1B37-0741-A429-A884B79A120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B5DF64FB-9E1C-A347-A47A-93A6DB413D28}"/>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21" name="Group 420">
              <a:extLst>
                <a:ext uri="{FF2B5EF4-FFF2-40B4-BE49-F238E27FC236}">
                  <a16:creationId xmlns:a16="http://schemas.microsoft.com/office/drawing/2014/main" id="{CCF2465F-A38B-034D-85E0-B4B47082672D}"/>
                </a:ext>
              </a:extLst>
            </p:cNvPr>
            <p:cNvGrpSpPr/>
            <p:nvPr/>
          </p:nvGrpSpPr>
          <p:grpSpPr>
            <a:xfrm>
              <a:off x="3466593" y="2311257"/>
              <a:ext cx="116695" cy="114800"/>
              <a:chOff x="8779961" y="300251"/>
              <a:chExt cx="64800" cy="64800"/>
            </a:xfrm>
          </p:grpSpPr>
          <p:cxnSp>
            <p:nvCxnSpPr>
              <p:cNvPr id="422" name="Straight Connector 421">
                <a:extLst>
                  <a:ext uri="{FF2B5EF4-FFF2-40B4-BE49-F238E27FC236}">
                    <a16:creationId xmlns:a16="http://schemas.microsoft.com/office/drawing/2014/main" id="{49E82084-E659-4848-BA13-6F074CA4585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23" name="Group 422">
                <a:extLst>
                  <a:ext uri="{FF2B5EF4-FFF2-40B4-BE49-F238E27FC236}">
                    <a16:creationId xmlns:a16="http://schemas.microsoft.com/office/drawing/2014/main" id="{E83AF2FC-25B4-0A4A-842C-592E7F794622}"/>
                  </a:ext>
                </a:extLst>
              </p:cNvPr>
              <p:cNvGrpSpPr/>
              <p:nvPr/>
            </p:nvGrpSpPr>
            <p:grpSpPr>
              <a:xfrm rot="2700000">
                <a:off x="8779961" y="300251"/>
                <a:ext cx="64800" cy="64800"/>
                <a:chOff x="8932361" y="452651"/>
                <a:chExt cx="64800" cy="64800"/>
              </a:xfrm>
            </p:grpSpPr>
            <p:cxnSp>
              <p:nvCxnSpPr>
                <p:cNvPr id="424" name="Straight Connector 423">
                  <a:extLst>
                    <a:ext uri="{FF2B5EF4-FFF2-40B4-BE49-F238E27FC236}">
                      <a16:creationId xmlns:a16="http://schemas.microsoft.com/office/drawing/2014/main" id="{93D8D4A3-9219-C641-837F-1FC22B168731}"/>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184EF2F1-C603-CA44-94F8-B74F279F0C87}"/>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26" name="Group 425">
              <a:extLst>
                <a:ext uri="{FF2B5EF4-FFF2-40B4-BE49-F238E27FC236}">
                  <a16:creationId xmlns:a16="http://schemas.microsoft.com/office/drawing/2014/main" id="{424BA95F-83C4-5B4C-8316-C0035B957905}"/>
                </a:ext>
              </a:extLst>
            </p:cNvPr>
            <p:cNvGrpSpPr/>
            <p:nvPr/>
          </p:nvGrpSpPr>
          <p:grpSpPr>
            <a:xfrm>
              <a:off x="3460633" y="2221708"/>
              <a:ext cx="116695" cy="114800"/>
              <a:chOff x="8779961" y="300251"/>
              <a:chExt cx="64800" cy="64800"/>
            </a:xfrm>
          </p:grpSpPr>
          <p:cxnSp>
            <p:nvCxnSpPr>
              <p:cNvPr id="427" name="Straight Connector 426">
                <a:extLst>
                  <a:ext uri="{FF2B5EF4-FFF2-40B4-BE49-F238E27FC236}">
                    <a16:creationId xmlns:a16="http://schemas.microsoft.com/office/drawing/2014/main" id="{950910D1-795F-9144-B98D-7B699A6CF240}"/>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28" name="Group 427">
                <a:extLst>
                  <a:ext uri="{FF2B5EF4-FFF2-40B4-BE49-F238E27FC236}">
                    <a16:creationId xmlns:a16="http://schemas.microsoft.com/office/drawing/2014/main" id="{6553C34A-E3EA-594F-8E7F-A70FC3ECF6DE}"/>
                  </a:ext>
                </a:extLst>
              </p:cNvPr>
              <p:cNvGrpSpPr/>
              <p:nvPr/>
            </p:nvGrpSpPr>
            <p:grpSpPr>
              <a:xfrm rot="2700000">
                <a:off x="8779961" y="300251"/>
                <a:ext cx="64800" cy="64800"/>
                <a:chOff x="8932361" y="452651"/>
                <a:chExt cx="64800" cy="64800"/>
              </a:xfrm>
            </p:grpSpPr>
            <p:cxnSp>
              <p:nvCxnSpPr>
                <p:cNvPr id="429" name="Straight Connector 428">
                  <a:extLst>
                    <a:ext uri="{FF2B5EF4-FFF2-40B4-BE49-F238E27FC236}">
                      <a16:creationId xmlns:a16="http://schemas.microsoft.com/office/drawing/2014/main" id="{256E07C2-6C2D-5242-A7A6-4E12173C66E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E914C91F-A88D-9847-A1FD-2C7D06EC075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59" name="Group 458">
              <a:extLst>
                <a:ext uri="{FF2B5EF4-FFF2-40B4-BE49-F238E27FC236}">
                  <a16:creationId xmlns:a16="http://schemas.microsoft.com/office/drawing/2014/main" id="{144E3BBC-AA31-E642-ABFF-605F69DD840C}"/>
                </a:ext>
              </a:extLst>
            </p:cNvPr>
            <p:cNvGrpSpPr/>
            <p:nvPr/>
          </p:nvGrpSpPr>
          <p:grpSpPr>
            <a:xfrm>
              <a:off x="3080280" y="1552909"/>
              <a:ext cx="5961513" cy="2588650"/>
              <a:chOff x="3080280" y="1552909"/>
              <a:chExt cx="5961513" cy="2588650"/>
            </a:xfrm>
          </p:grpSpPr>
          <p:grpSp>
            <p:nvGrpSpPr>
              <p:cNvPr id="56" name="Group 55">
                <a:extLst>
                  <a:ext uri="{FF2B5EF4-FFF2-40B4-BE49-F238E27FC236}">
                    <a16:creationId xmlns:a16="http://schemas.microsoft.com/office/drawing/2014/main" id="{0F00C51C-33DA-B34A-B816-5773CDA20EA7}"/>
                  </a:ext>
                </a:extLst>
              </p:cNvPr>
              <p:cNvGrpSpPr/>
              <p:nvPr/>
            </p:nvGrpSpPr>
            <p:grpSpPr>
              <a:xfrm>
                <a:off x="8902484" y="4026759"/>
                <a:ext cx="116695" cy="114800"/>
                <a:chOff x="8779961" y="300251"/>
                <a:chExt cx="64800" cy="64800"/>
              </a:xfrm>
            </p:grpSpPr>
            <p:cxnSp>
              <p:nvCxnSpPr>
                <p:cNvPr id="57" name="Straight Connector 56">
                  <a:extLst>
                    <a:ext uri="{FF2B5EF4-FFF2-40B4-BE49-F238E27FC236}">
                      <a16:creationId xmlns:a16="http://schemas.microsoft.com/office/drawing/2014/main" id="{B5B73C06-2BC4-6A42-A0BA-60C9DF5D6612}"/>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9879C192-F1A7-2D4D-BB05-40CDB085DF69}"/>
                    </a:ext>
                  </a:extLst>
                </p:cNvPr>
                <p:cNvGrpSpPr/>
                <p:nvPr/>
              </p:nvGrpSpPr>
              <p:grpSpPr>
                <a:xfrm rot="2700000">
                  <a:off x="8779961" y="300251"/>
                  <a:ext cx="64800" cy="64800"/>
                  <a:chOff x="8932361" y="452651"/>
                  <a:chExt cx="64800" cy="64800"/>
                </a:xfrm>
              </p:grpSpPr>
              <p:cxnSp>
                <p:nvCxnSpPr>
                  <p:cNvPr id="59" name="Straight Connector 58">
                    <a:extLst>
                      <a:ext uri="{FF2B5EF4-FFF2-40B4-BE49-F238E27FC236}">
                        <a16:creationId xmlns:a16="http://schemas.microsoft.com/office/drawing/2014/main" id="{709B883E-30C9-2F41-86F5-6C48E359B76F}"/>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EE0E51B-B565-0949-86F1-D38633233B3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66" name="Group 65">
                <a:extLst>
                  <a:ext uri="{FF2B5EF4-FFF2-40B4-BE49-F238E27FC236}">
                    <a16:creationId xmlns:a16="http://schemas.microsoft.com/office/drawing/2014/main" id="{231DE816-639E-DD48-A5F1-2EE6CF1C4697}"/>
                  </a:ext>
                </a:extLst>
              </p:cNvPr>
              <p:cNvGrpSpPr/>
              <p:nvPr/>
            </p:nvGrpSpPr>
            <p:grpSpPr>
              <a:xfrm>
                <a:off x="8892942" y="4026759"/>
                <a:ext cx="116695" cy="114800"/>
                <a:chOff x="8779961" y="300251"/>
                <a:chExt cx="64800" cy="64800"/>
              </a:xfrm>
            </p:grpSpPr>
            <p:cxnSp>
              <p:nvCxnSpPr>
                <p:cNvPr id="67" name="Straight Connector 66">
                  <a:extLst>
                    <a:ext uri="{FF2B5EF4-FFF2-40B4-BE49-F238E27FC236}">
                      <a16:creationId xmlns:a16="http://schemas.microsoft.com/office/drawing/2014/main" id="{E8A16794-3E92-A549-8D46-8F0731D77F20}"/>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3AD7126B-5D4F-B44C-8687-53105F731296}"/>
                    </a:ext>
                  </a:extLst>
                </p:cNvPr>
                <p:cNvGrpSpPr/>
                <p:nvPr/>
              </p:nvGrpSpPr>
              <p:grpSpPr>
                <a:xfrm rot="2700000">
                  <a:off x="8779961" y="300251"/>
                  <a:ext cx="64800" cy="64800"/>
                  <a:chOff x="8932361" y="452651"/>
                  <a:chExt cx="64800" cy="64800"/>
                </a:xfrm>
              </p:grpSpPr>
              <p:cxnSp>
                <p:nvCxnSpPr>
                  <p:cNvPr id="69" name="Straight Connector 68">
                    <a:extLst>
                      <a:ext uri="{FF2B5EF4-FFF2-40B4-BE49-F238E27FC236}">
                        <a16:creationId xmlns:a16="http://schemas.microsoft.com/office/drawing/2014/main" id="{8097D1C4-EDCE-3949-A475-90DF0E8C6F7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19CAD2B-54D4-4349-92EA-57AD8F369F9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71" name="Group 70">
                <a:extLst>
                  <a:ext uri="{FF2B5EF4-FFF2-40B4-BE49-F238E27FC236}">
                    <a16:creationId xmlns:a16="http://schemas.microsoft.com/office/drawing/2014/main" id="{3461C73B-8616-E94C-8F44-F28E2F24D609}"/>
                  </a:ext>
                </a:extLst>
              </p:cNvPr>
              <p:cNvGrpSpPr/>
              <p:nvPr/>
            </p:nvGrpSpPr>
            <p:grpSpPr>
              <a:xfrm>
                <a:off x="8884777" y="4026759"/>
                <a:ext cx="116695" cy="114800"/>
                <a:chOff x="8779961" y="300251"/>
                <a:chExt cx="64800" cy="64800"/>
              </a:xfrm>
            </p:grpSpPr>
            <p:cxnSp>
              <p:nvCxnSpPr>
                <p:cNvPr id="72" name="Straight Connector 71">
                  <a:extLst>
                    <a:ext uri="{FF2B5EF4-FFF2-40B4-BE49-F238E27FC236}">
                      <a16:creationId xmlns:a16="http://schemas.microsoft.com/office/drawing/2014/main" id="{8B5F4DF8-517C-8541-8FEE-B9249A1D0F55}"/>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9C47E725-2A53-7A45-9496-3DFA08CEF941}"/>
                    </a:ext>
                  </a:extLst>
                </p:cNvPr>
                <p:cNvGrpSpPr/>
                <p:nvPr/>
              </p:nvGrpSpPr>
              <p:grpSpPr>
                <a:xfrm rot="2700000">
                  <a:off x="8779961" y="300251"/>
                  <a:ext cx="64800" cy="64800"/>
                  <a:chOff x="8932361" y="452651"/>
                  <a:chExt cx="64800" cy="64800"/>
                </a:xfrm>
              </p:grpSpPr>
              <p:cxnSp>
                <p:nvCxnSpPr>
                  <p:cNvPr id="74" name="Straight Connector 73">
                    <a:extLst>
                      <a:ext uri="{FF2B5EF4-FFF2-40B4-BE49-F238E27FC236}">
                        <a16:creationId xmlns:a16="http://schemas.microsoft.com/office/drawing/2014/main" id="{02036A03-5A6F-AD4B-9F8A-926BD19B542F}"/>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B386DA1-3102-E447-BE40-74673A3C2DC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6CA98E31-A928-6A4E-A19E-27B2658409E3}"/>
                  </a:ext>
                </a:extLst>
              </p:cNvPr>
              <p:cNvGrpSpPr/>
              <p:nvPr/>
            </p:nvGrpSpPr>
            <p:grpSpPr>
              <a:xfrm>
                <a:off x="8877195" y="4026759"/>
                <a:ext cx="116695" cy="114800"/>
                <a:chOff x="8779961" y="300251"/>
                <a:chExt cx="64800" cy="64800"/>
              </a:xfrm>
            </p:grpSpPr>
            <p:cxnSp>
              <p:nvCxnSpPr>
                <p:cNvPr id="77" name="Straight Connector 76">
                  <a:extLst>
                    <a:ext uri="{FF2B5EF4-FFF2-40B4-BE49-F238E27FC236}">
                      <a16:creationId xmlns:a16="http://schemas.microsoft.com/office/drawing/2014/main" id="{BA191CAD-2F7B-BA44-BB15-2EDB1776679D}"/>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9F57A175-CCA9-B942-AC53-2B397B805C57}"/>
                    </a:ext>
                  </a:extLst>
                </p:cNvPr>
                <p:cNvGrpSpPr/>
                <p:nvPr/>
              </p:nvGrpSpPr>
              <p:grpSpPr>
                <a:xfrm rot="2700000">
                  <a:off x="8779961" y="300251"/>
                  <a:ext cx="64800" cy="64800"/>
                  <a:chOff x="8932361" y="452651"/>
                  <a:chExt cx="64800" cy="64800"/>
                </a:xfrm>
              </p:grpSpPr>
              <p:cxnSp>
                <p:nvCxnSpPr>
                  <p:cNvPr id="79" name="Straight Connector 78">
                    <a:extLst>
                      <a:ext uri="{FF2B5EF4-FFF2-40B4-BE49-F238E27FC236}">
                        <a16:creationId xmlns:a16="http://schemas.microsoft.com/office/drawing/2014/main" id="{40D4BDAD-D670-C146-9474-AC55F59645E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B840039-1907-EC47-9760-301A2C9C5C5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81" name="Group 80">
                <a:extLst>
                  <a:ext uri="{FF2B5EF4-FFF2-40B4-BE49-F238E27FC236}">
                    <a16:creationId xmlns:a16="http://schemas.microsoft.com/office/drawing/2014/main" id="{55B0E288-D4F8-5547-9C9D-C7769139CFA0}"/>
                  </a:ext>
                </a:extLst>
              </p:cNvPr>
              <p:cNvGrpSpPr/>
              <p:nvPr/>
            </p:nvGrpSpPr>
            <p:grpSpPr>
              <a:xfrm>
                <a:off x="8925098" y="4026759"/>
                <a:ext cx="116695" cy="114800"/>
                <a:chOff x="8779961" y="300251"/>
                <a:chExt cx="64800" cy="64800"/>
              </a:xfrm>
            </p:grpSpPr>
            <p:cxnSp>
              <p:nvCxnSpPr>
                <p:cNvPr id="82" name="Straight Connector 81">
                  <a:extLst>
                    <a:ext uri="{FF2B5EF4-FFF2-40B4-BE49-F238E27FC236}">
                      <a16:creationId xmlns:a16="http://schemas.microsoft.com/office/drawing/2014/main" id="{A89BD2E9-ABBE-4747-AB1E-C37D3083EA9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166FDBFE-C6F0-6743-8871-45CBE2176FFB}"/>
                    </a:ext>
                  </a:extLst>
                </p:cNvPr>
                <p:cNvGrpSpPr/>
                <p:nvPr/>
              </p:nvGrpSpPr>
              <p:grpSpPr>
                <a:xfrm rot="2700000">
                  <a:off x="8779961" y="300251"/>
                  <a:ext cx="64800" cy="64800"/>
                  <a:chOff x="8932361" y="452651"/>
                  <a:chExt cx="64800" cy="64800"/>
                </a:xfrm>
              </p:grpSpPr>
              <p:cxnSp>
                <p:nvCxnSpPr>
                  <p:cNvPr id="84" name="Straight Connector 83">
                    <a:extLst>
                      <a:ext uri="{FF2B5EF4-FFF2-40B4-BE49-F238E27FC236}">
                        <a16:creationId xmlns:a16="http://schemas.microsoft.com/office/drawing/2014/main" id="{0304108D-F535-984A-9FEB-D4600B72314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6A338E24-365A-1344-9B77-E81471A92405}"/>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86" name="Group 85">
                <a:extLst>
                  <a:ext uri="{FF2B5EF4-FFF2-40B4-BE49-F238E27FC236}">
                    <a16:creationId xmlns:a16="http://schemas.microsoft.com/office/drawing/2014/main" id="{66E8F405-BA1D-2741-9760-666E676415FB}"/>
                  </a:ext>
                </a:extLst>
              </p:cNvPr>
              <p:cNvGrpSpPr/>
              <p:nvPr/>
            </p:nvGrpSpPr>
            <p:grpSpPr>
              <a:xfrm>
                <a:off x="8775383" y="4026759"/>
                <a:ext cx="116695" cy="114800"/>
                <a:chOff x="8779961" y="300251"/>
                <a:chExt cx="64800" cy="64800"/>
              </a:xfrm>
            </p:grpSpPr>
            <p:cxnSp>
              <p:nvCxnSpPr>
                <p:cNvPr id="87" name="Straight Connector 86">
                  <a:extLst>
                    <a:ext uri="{FF2B5EF4-FFF2-40B4-BE49-F238E27FC236}">
                      <a16:creationId xmlns:a16="http://schemas.microsoft.com/office/drawing/2014/main" id="{DB851526-0916-9D43-B6AF-D4A84529C6D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F49B696B-04AD-A64D-A728-79D76DABA4AA}"/>
                    </a:ext>
                  </a:extLst>
                </p:cNvPr>
                <p:cNvGrpSpPr/>
                <p:nvPr/>
              </p:nvGrpSpPr>
              <p:grpSpPr>
                <a:xfrm rot="2700000">
                  <a:off x="8779961" y="300251"/>
                  <a:ext cx="64800" cy="64800"/>
                  <a:chOff x="8932361" y="452651"/>
                  <a:chExt cx="64800" cy="64800"/>
                </a:xfrm>
              </p:grpSpPr>
              <p:cxnSp>
                <p:nvCxnSpPr>
                  <p:cNvPr id="89" name="Straight Connector 88">
                    <a:extLst>
                      <a:ext uri="{FF2B5EF4-FFF2-40B4-BE49-F238E27FC236}">
                        <a16:creationId xmlns:a16="http://schemas.microsoft.com/office/drawing/2014/main" id="{E5DF169A-AB6B-7A4A-94E8-E8CD3FEF94B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70545DA-1213-C94D-8636-B5F411AB9CA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91" name="Group 90">
                <a:extLst>
                  <a:ext uri="{FF2B5EF4-FFF2-40B4-BE49-F238E27FC236}">
                    <a16:creationId xmlns:a16="http://schemas.microsoft.com/office/drawing/2014/main" id="{DF32358E-AB56-4E43-8474-32390EE8F4B2}"/>
                  </a:ext>
                </a:extLst>
              </p:cNvPr>
              <p:cNvGrpSpPr/>
              <p:nvPr/>
            </p:nvGrpSpPr>
            <p:grpSpPr>
              <a:xfrm>
                <a:off x="8767532" y="4026759"/>
                <a:ext cx="116695" cy="114800"/>
                <a:chOff x="8779961" y="300251"/>
                <a:chExt cx="64800" cy="64800"/>
              </a:xfrm>
            </p:grpSpPr>
            <p:cxnSp>
              <p:nvCxnSpPr>
                <p:cNvPr id="92" name="Straight Connector 91">
                  <a:extLst>
                    <a:ext uri="{FF2B5EF4-FFF2-40B4-BE49-F238E27FC236}">
                      <a16:creationId xmlns:a16="http://schemas.microsoft.com/office/drawing/2014/main" id="{93BEDE69-8046-F44E-8D56-699A2A7DC83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CA12D519-9991-B84D-8014-18C6B8881428}"/>
                    </a:ext>
                  </a:extLst>
                </p:cNvPr>
                <p:cNvGrpSpPr/>
                <p:nvPr/>
              </p:nvGrpSpPr>
              <p:grpSpPr>
                <a:xfrm rot="2700000">
                  <a:off x="8779961" y="300251"/>
                  <a:ext cx="64800" cy="64800"/>
                  <a:chOff x="8932361" y="452651"/>
                  <a:chExt cx="64800" cy="64800"/>
                </a:xfrm>
              </p:grpSpPr>
              <p:cxnSp>
                <p:nvCxnSpPr>
                  <p:cNvPr id="94" name="Straight Connector 93">
                    <a:extLst>
                      <a:ext uri="{FF2B5EF4-FFF2-40B4-BE49-F238E27FC236}">
                        <a16:creationId xmlns:a16="http://schemas.microsoft.com/office/drawing/2014/main" id="{D6745D17-F5A1-9F43-94E0-401636E9960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134BB2A-99CA-5C4D-A1D1-7EA14673B321}"/>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96" name="Group 95">
                <a:extLst>
                  <a:ext uri="{FF2B5EF4-FFF2-40B4-BE49-F238E27FC236}">
                    <a16:creationId xmlns:a16="http://schemas.microsoft.com/office/drawing/2014/main" id="{0FEBD104-CF99-6D4A-A2C5-F9DB8D8BCC9D}"/>
                  </a:ext>
                </a:extLst>
              </p:cNvPr>
              <p:cNvGrpSpPr/>
              <p:nvPr/>
            </p:nvGrpSpPr>
            <p:grpSpPr>
              <a:xfrm>
                <a:off x="8405773" y="4026759"/>
                <a:ext cx="116695" cy="114800"/>
                <a:chOff x="8779961" y="300251"/>
                <a:chExt cx="64800" cy="64800"/>
              </a:xfrm>
            </p:grpSpPr>
            <p:cxnSp>
              <p:nvCxnSpPr>
                <p:cNvPr id="97" name="Straight Connector 96">
                  <a:extLst>
                    <a:ext uri="{FF2B5EF4-FFF2-40B4-BE49-F238E27FC236}">
                      <a16:creationId xmlns:a16="http://schemas.microsoft.com/office/drawing/2014/main" id="{2259F835-857E-6246-82B3-2319C4CA4900}"/>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98" name="Group 97">
                  <a:extLst>
                    <a:ext uri="{FF2B5EF4-FFF2-40B4-BE49-F238E27FC236}">
                      <a16:creationId xmlns:a16="http://schemas.microsoft.com/office/drawing/2014/main" id="{20CE1A57-7F64-E240-A60A-FC65805C90B9}"/>
                    </a:ext>
                  </a:extLst>
                </p:cNvPr>
                <p:cNvGrpSpPr/>
                <p:nvPr/>
              </p:nvGrpSpPr>
              <p:grpSpPr>
                <a:xfrm rot="2700000">
                  <a:off x="8779961" y="300251"/>
                  <a:ext cx="64800" cy="64800"/>
                  <a:chOff x="8932361" y="452651"/>
                  <a:chExt cx="64800" cy="64800"/>
                </a:xfrm>
              </p:grpSpPr>
              <p:cxnSp>
                <p:nvCxnSpPr>
                  <p:cNvPr id="99" name="Straight Connector 98">
                    <a:extLst>
                      <a:ext uri="{FF2B5EF4-FFF2-40B4-BE49-F238E27FC236}">
                        <a16:creationId xmlns:a16="http://schemas.microsoft.com/office/drawing/2014/main" id="{9E90AF1F-F484-7144-B040-25125C10EB3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5D8DF61-CFDB-9840-B132-D2359F7FE13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01" name="Group 100">
                <a:extLst>
                  <a:ext uri="{FF2B5EF4-FFF2-40B4-BE49-F238E27FC236}">
                    <a16:creationId xmlns:a16="http://schemas.microsoft.com/office/drawing/2014/main" id="{D20C2ACB-F782-9A42-BFB5-CA99D7E2D69C}"/>
                  </a:ext>
                </a:extLst>
              </p:cNvPr>
              <p:cNvGrpSpPr/>
              <p:nvPr/>
            </p:nvGrpSpPr>
            <p:grpSpPr>
              <a:xfrm>
                <a:off x="8359089" y="4026759"/>
                <a:ext cx="116695" cy="114800"/>
                <a:chOff x="8779961" y="300251"/>
                <a:chExt cx="64800" cy="64800"/>
              </a:xfrm>
            </p:grpSpPr>
            <p:cxnSp>
              <p:nvCxnSpPr>
                <p:cNvPr id="102" name="Straight Connector 101">
                  <a:extLst>
                    <a:ext uri="{FF2B5EF4-FFF2-40B4-BE49-F238E27FC236}">
                      <a16:creationId xmlns:a16="http://schemas.microsoft.com/office/drawing/2014/main" id="{1B0D30D8-E4F5-7B47-AA10-1B8C5D121C3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83ED19F2-5E44-C042-BCE4-CF32A168DBCD}"/>
                    </a:ext>
                  </a:extLst>
                </p:cNvPr>
                <p:cNvGrpSpPr/>
                <p:nvPr/>
              </p:nvGrpSpPr>
              <p:grpSpPr>
                <a:xfrm rot="2700000">
                  <a:off x="8779961" y="300251"/>
                  <a:ext cx="64800" cy="64800"/>
                  <a:chOff x="8932361" y="452651"/>
                  <a:chExt cx="64800" cy="64800"/>
                </a:xfrm>
              </p:grpSpPr>
              <p:cxnSp>
                <p:nvCxnSpPr>
                  <p:cNvPr id="104" name="Straight Connector 103">
                    <a:extLst>
                      <a:ext uri="{FF2B5EF4-FFF2-40B4-BE49-F238E27FC236}">
                        <a16:creationId xmlns:a16="http://schemas.microsoft.com/office/drawing/2014/main" id="{C2A9572F-5968-454F-8A62-9F994421D63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3D99689-3B3D-0342-93B5-776897F17BE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06" name="Group 105">
                <a:extLst>
                  <a:ext uri="{FF2B5EF4-FFF2-40B4-BE49-F238E27FC236}">
                    <a16:creationId xmlns:a16="http://schemas.microsoft.com/office/drawing/2014/main" id="{D5C8BBCC-1DD2-E84D-946B-D0D87EFF7677}"/>
                  </a:ext>
                </a:extLst>
              </p:cNvPr>
              <p:cNvGrpSpPr/>
              <p:nvPr/>
            </p:nvGrpSpPr>
            <p:grpSpPr>
              <a:xfrm>
                <a:off x="8343327" y="4026759"/>
                <a:ext cx="116695" cy="114800"/>
                <a:chOff x="8779961" y="300251"/>
                <a:chExt cx="64800" cy="64800"/>
              </a:xfrm>
            </p:grpSpPr>
            <p:cxnSp>
              <p:nvCxnSpPr>
                <p:cNvPr id="107" name="Straight Connector 106">
                  <a:extLst>
                    <a:ext uri="{FF2B5EF4-FFF2-40B4-BE49-F238E27FC236}">
                      <a16:creationId xmlns:a16="http://schemas.microsoft.com/office/drawing/2014/main" id="{6E484A2C-8407-6741-A712-B4F66E2F6AF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B123B707-416C-7642-9EEA-7E045DF003AC}"/>
                    </a:ext>
                  </a:extLst>
                </p:cNvPr>
                <p:cNvGrpSpPr/>
                <p:nvPr/>
              </p:nvGrpSpPr>
              <p:grpSpPr>
                <a:xfrm rot="2700000">
                  <a:off x="8779961" y="300251"/>
                  <a:ext cx="64800" cy="64800"/>
                  <a:chOff x="8932361" y="452651"/>
                  <a:chExt cx="64800" cy="64800"/>
                </a:xfrm>
              </p:grpSpPr>
              <p:cxnSp>
                <p:nvCxnSpPr>
                  <p:cNvPr id="109" name="Straight Connector 108">
                    <a:extLst>
                      <a:ext uri="{FF2B5EF4-FFF2-40B4-BE49-F238E27FC236}">
                        <a16:creationId xmlns:a16="http://schemas.microsoft.com/office/drawing/2014/main" id="{DE6DA40E-568C-1044-AC34-43693114A5C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5D60EE5-3934-2E49-B980-D6CB8FF19BA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11" name="Group 110">
                <a:extLst>
                  <a:ext uri="{FF2B5EF4-FFF2-40B4-BE49-F238E27FC236}">
                    <a16:creationId xmlns:a16="http://schemas.microsoft.com/office/drawing/2014/main" id="{2D079412-F7D3-D747-9F9A-F89868C50A21}"/>
                  </a:ext>
                </a:extLst>
              </p:cNvPr>
              <p:cNvGrpSpPr/>
              <p:nvPr/>
            </p:nvGrpSpPr>
            <p:grpSpPr>
              <a:xfrm>
                <a:off x="8335203" y="4026759"/>
                <a:ext cx="116695" cy="114800"/>
                <a:chOff x="8779961" y="300251"/>
                <a:chExt cx="64800" cy="64800"/>
              </a:xfrm>
            </p:grpSpPr>
            <p:cxnSp>
              <p:nvCxnSpPr>
                <p:cNvPr id="112" name="Straight Connector 111">
                  <a:extLst>
                    <a:ext uri="{FF2B5EF4-FFF2-40B4-BE49-F238E27FC236}">
                      <a16:creationId xmlns:a16="http://schemas.microsoft.com/office/drawing/2014/main" id="{1E216598-2ED6-7849-9EB6-F47B8F56B8F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41BFD4B0-4E86-C04B-8DE7-17C19FD6201A}"/>
                    </a:ext>
                  </a:extLst>
                </p:cNvPr>
                <p:cNvGrpSpPr/>
                <p:nvPr/>
              </p:nvGrpSpPr>
              <p:grpSpPr>
                <a:xfrm rot="2700000">
                  <a:off x="8779961" y="300251"/>
                  <a:ext cx="64800" cy="64800"/>
                  <a:chOff x="8932361" y="452651"/>
                  <a:chExt cx="64800" cy="64800"/>
                </a:xfrm>
              </p:grpSpPr>
              <p:cxnSp>
                <p:nvCxnSpPr>
                  <p:cNvPr id="114" name="Straight Connector 113">
                    <a:extLst>
                      <a:ext uri="{FF2B5EF4-FFF2-40B4-BE49-F238E27FC236}">
                        <a16:creationId xmlns:a16="http://schemas.microsoft.com/office/drawing/2014/main" id="{11806C72-033E-CF48-807B-64182BE14685}"/>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4F077B5-1A65-3C4B-B231-13CAB33398F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16" name="Group 115">
                <a:extLst>
                  <a:ext uri="{FF2B5EF4-FFF2-40B4-BE49-F238E27FC236}">
                    <a16:creationId xmlns:a16="http://schemas.microsoft.com/office/drawing/2014/main" id="{F4FFF691-EBD9-9048-A730-B4BC038C018F}"/>
                  </a:ext>
                </a:extLst>
              </p:cNvPr>
              <p:cNvGrpSpPr/>
              <p:nvPr/>
            </p:nvGrpSpPr>
            <p:grpSpPr>
              <a:xfrm>
                <a:off x="8326975" y="4026759"/>
                <a:ext cx="116695" cy="114800"/>
                <a:chOff x="8779961" y="300251"/>
                <a:chExt cx="64800" cy="64800"/>
              </a:xfrm>
            </p:grpSpPr>
            <p:cxnSp>
              <p:nvCxnSpPr>
                <p:cNvPr id="117" name="Straight Connector 116">
                  <a:extLst>
                    <a:ext uri="{FF2B5EF4-FFF2-40B4-BE49-F238E27FC236}">
                      <a16:creationId xmlns:a16="http://schemas.microsoft.com/office/drawing/2014/main" id="{1F339723-8B05-354B-B90A-67B519AFBEEC}"/>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F2A8FC95-7BFF-9747-A46F-7DB48CFC2430}"/>
                    </a:ext>
                  </a:extLst>
                </p:cNvPr>
                <p:cNvGrpSpPr/>
                <p:nvPr/>
              </p:nvGrpSpPr>
              <p:grpSpPr>
                <a:xfrm rot="2700000">
                  <a:off x="8779961" y="300251"/>
                  <a:ext cx="64800" cy="64800"/>
                  <a:chOff x="8932361" y="452651"/>
                  <a:chExt cx="64800" cy="64800"/>
                </a:xfrm>
              </p:grpSpPr>
              <p:cxnSp>
                <p:nvCxnSpPr>
                  <p:cNvPr id="119" name="Straight Connector 118">
                    <a:extLst>
                      <a:ext uri="{FF2B5EF4-FFF2-40B4-BE49-F238E27FC236}">
                        <a16:creationId xmlns:a16="http://schemas.microsoft.com/office/drawing/2014/main" id="{224356B7-D7C4-3142-9069-2A8A14767862}"/>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995D96D-AB51-6D4F-A2D7-3AB987A929A1}"/>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21" name="Group 120">
                <a:extLst>
                  <a:ext uri="{FF2B5EF4-FFF2-40B4-BE49-F238E27FC236}">
                    <a16:creationId xmlns:a16="http://schemas.microsoft.com/office/drawing/2014/main" id="{51005D65-C50C-8049-A0E0-AAAEAF8ECB42}"/>
                  </a:ext>
                </a:extLst>
              </p:cNvPr>
              <p:cNvGrpSpPr/>
              <p:nvPr/>
            </p:nvGrpSpPr>
            <p:grpSpPr>
              <a:xfrm>
                <a:off x="8319723" y="4026759"/>
                <a:ext cx="116695" cy="114800"/>
                <a:chOff x="8779961" y="300251"/>
                <a:chExt cx="64800" cy="64800"/>
              </a:xfrm>
            </p:grpSpPr>
            <p:cxnSp>
              <p:nvCxnSpPr>
                <p:cNvPr id="122" name="Straight Connector 121">
                  <a:extLst>
                    <a:ext uri="{FF2B5EF4-FFF2-40B4-BE49-F238E27FC236}">
                      <a16:creationId xmlns:a16="http://schemas.microsoft.com/office/drawing/2014/main" id="{8F280A9F-D095-7A46-8831-0AEEA77F100C}"/>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E135F19A-905B-AE46-947C-4FFF61C46F45}"/>
                    </a:ext>
                  </a:extLst>
                </p:cNvPr>
                <p:cNvGrpSpPr/>
                <p:nvPr/>
              </p:nvGrpSpPr>
              <p:grpSpPr>
                <a:xfrm rot="2700000">
                  <a:off x="8779961" y="300251"/>
                  <a:ext cx="64800" cy="64800"/>
                  <a:chOff x="8932361" y="452651"/>
                  <a:chExt cx="64800" cy="64800"/>
                </a:xfrm>
              </p:grpSpPr>
              <p:cxnSp>
                <p:nvCxnSpPr>
                  <p:cNvPr id="124" name="Straight Connector 123">
                    <a:extLst>
                      <a:ext uri="{FF2B5EF4-FFF2-40B4-BE49-F238E27FC236}">
                        <a16:creationId xmlns:a16="http://schemas.microsoft.com/office/drawing/2014/main" id="{E6162F60-7C49-4248-ADB2-C2BC6E96E521}"/>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5257B33-84D4-6644-BFA8-1193D05DE0F4}"/>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26" name="Group 125">
                <a:extLst>
                  <a:ext uri="{FF2B5EF4-FFF2-40B4-BE49-F238E27FC236}">
                    <a16:creationId xmlns:a16="http://schemas.microsoft.com/office/drawing/2014/main" id="{44ADEB23-AD77-5545-82D1-404922A4EE4A}"/>
                  </a:ext>
                </a:extLst>
              </p:cNvPr>
              <p:cNvGrpSpPr/>
              <p:nvPr/>
            </p:nvGrpSpPr>
            <p:grpSpPr>
              <a:xfrm>
                <a:off x="8311277" y="4026759"/>
                <a:ext cx="116695" cy="114800"/>
                <a:chOff x="8779961" y="300251"/>
                <a:chExt cx="64800" cy="64800"/>
              </a:xfrm>
            </p:grpSpPr>
            <p:cxnSp>
              <p:nvCxnSpPr>
                <p:cNvPr id="127" name="Straight Connector 126">
                  <a:extLst>
                    <a:ext uri="{FF2B5EF4-FFF2-40B4-BE49-F238E27FC236}">
                      <a16:creationId xmlns:a16="http://schemas.microsoft.com/office/drawing/2014/main" id="{38C679AA-32D0-1045-93FE-06CEB546418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id="{CCA2B7D2-1692-0F44-A244-1A45ACEE71A6}"/>
                    </a:ext>
                  </a:extLst>
                </p:cNvPr>
                <p:cNvGrpSpPr/>
                <p:nvPr/>
              </p:nvGrpSpPr>
              <p:grpSpPr>
                <a:xfrm rot="2700000">
                  <a:off x="8779961" y="300251"/>
                  <a:ext cx="64800" cy="64800"/>
                  <a:chOff x="8932361" y="452651"/>
                  <a:chExt cx="64800" cy="64800"/>
                </a:xfrm>
              </p:grpSpPr>
              <p:cxnSp>
                <p:nvCxnSpPr>
                  <p:cNvPr id="129" name="Straight Connector 128">
                    <a:extLst>
                      <a:ext uri="{FF2B5EF4-FFF2-40B4-BE49-F238E27FC236}">
                        <a16:creationId xmlns:a16="http://schemas.microsoft.com/office/drawing/2014/main" id="{5DA939AC-90FD-F74D-BD4A-606453BBC0A2}"/>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CCF159BA-E457-3944-BE29-81B3569CF434}"/>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31" name="Group 130">
                <a:extLst>
                  <a:ext uri="{FF2B5EF4-FFF2-40B4-BE49-F238E27FC236}">
                    <a16:creationId xmlns:a16="http://schemas.microsoft.com/office/drawing/2014/main" id="{9AC28D81-BB8D-004F-A554-029DB643FA7F}"/>
                  </a:ext>
                </a:extLst>
              </p:cNvPr>
              <p:cNvGrpSpPr/>
              <p:nvPr/>
            </p:nvGrpSpPr>
            <p:grpSpPr>
              <a:xfrm>
                <a:off x="8302304" y="4026759"/>
                <a:ext cx="116695" cy="114800"/>
                <a:chOff x="8779961" y="300251"/>
                <a:chExt cx="64800" cy="64800"/>
              </a:xfrm>
            </p:grpSpPr>
            <p:cxnSp>
              <p:nvCxnSpPr>
                <p:cNvPr id="132" name="Straight Connector 131">
                  <a:extLst>
                    <a:ext uri="{FF2B5EF4-FFF2-40B4-BE49-F238E27FC236}">
                      <a16:creationId xmlns:a16="http://schemas.microsoft.com/office/drawing/2014/main" id="{96EE136F-C7BC-4942-862F-763DC81E44DE}"/>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id="{8227C3A4-5A2E-084F-BF03-555C4CD21BAF}"/>
                    </a:ext>
                  </a:extLst>
                </p:cNvPr>
                <p:cNvGrpSpPr/>
                <p:nvPr/>
              </p:nvGrpSpPr>
              <p:grpSpPr>
                <a:xfrm rot="2700000">
                  <a:off x="8779961" y="300251"/>
                  <a:ext cx="64800" cy="64800"/>
                  <a:chOff x="8932361" y="452651"/>
                  <a:chExt cx="64800" cy="64800"/>
                </a:xfrm>
              </p:grpSpPr>
              <p:cxnSp>
                <p:nvCxnSpPr>
                  <p:cNvPr id="134" name="Straight Connector 133">
                    <a:extLst>
                      <a:ext uri="{FF2B5EF4-FFF2-40B4-BE49-F238E27FC236}">
                        <a16:creationId xmlns:a16="http://schemas.microsoft.com/office/drawing/2014/main" id="{81234B19-7A38-0D42-959A-A18C22A65DF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0687FFA7-466E-EF4C-9F47-2FBFE4D5381B}"/>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36" name="Group 135">
                <a:extLst>
                  <a:ext uri="{FF2B5EF4-FFF2-40B4-BE49-F238E27FC236}">
                    <a16:creationId xmlns:a16="http://schemas.microsoft.com/office/drawing/2014/main" id="{793C9E0D-30C0-8B46-A7F6-171D50171FA0}"/>
                  </a:ext>
                </a:extLst>
              </p:cNvPr>
              <p:cNvGrpSpPr/>
              <p:nvPr/>
            </p:nvGrpSpPr>
            <p:grpSpPr>
              <a:xfrm>
                <a:off x="8295669" y="4026759"/>
                <a:ext cx="116695" cy="114800"/>
                <a:chOff x="8779961" y="300251"/>
                <a:chExt cx="64800" cy="64800"/>
              </a:xfrm>
            </p:grpSpPr>
            <p:cxnSp>
              <p:nvCxnSpPr>
                <p:cNvPr id="137" name="Straight Connector 136">
                  <a:extLst>
                    <a:ext uri="{FF2B5EF4-FFF2-40B4-BE49-F238E27FC236}">
                      <a16:creationId xmlns:a16="http://schemas.microsoft.com/office/drawing/2014/main" id="{E3E3FFFA-10DA-D642-BEFC-855031CF92DA}"/>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8" name="Group 137">
                  <a:extLst>
                    <a:ext uri="{FF2B5EF4-FFF2-40B4-BE49-F238E27FC236}">
                      <a16:creationId xmlns:a16="http://schemas.microsoft.com/office/drawing/2014/main" id="{6DD6A1FF-2002-3C4E-955E-5B19083DE44D}"/>
                    </a:ext>
                  </a:extLst>
                </p:cNvPr>
                <p:cNvGrpSpPr/>
                <p:nvPr/>
              </p:nvGrpSpPr>
              <p:grpSpPr>
                <a:xfrm rot="2700000">
                  <a:off x="8779961" y="300251"/>
                  <a:ext cx="64800" cy="64800"/>
                  <a:chOff x="8932361" y="452651"/>
                  <a:chExt cx="64800" cy="64800"/>
                </a:xfrm>
              </p:grpSpPr>
              <p:cxnSp>
                <p:nvCxnSpPr>
                  <p:cNvPr id="139" name="Straight Connector 138">
                    <a:extLst>
                      <a:ext uri="{FF2B5EF4-FFF2-40B4-BE49-F238E27FC236}">
                        <a16:creationId xmlns:a16="http://schemas.microsoft.com/office/drawing/2014/main" id="{9F8CC7EC-3674-824E-AD84-9039C41D46D7}"/>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0574EEA6-0131-824C-A541-72524B7A9962}"/>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41" name="Group 140">
                <a:extLst>
                  <a:ext uri="{FF2B5EF4-FFF2-40B4-BE49-F238E27FC236}">
                    <a16:creationId xmlns:a16="http://schemas.microsoft.com/office/drawing/2014/main" id="{F933033E-5CB4-4344-8E0D-173BD01F8BE7}"/>
                  </a:ext>
                </a:extLst>
              </p:cNvPr>
              <p:cNvGrpSpPr/>
              <p:nvPr/>
            </p:nvGrpSpPr>
            <p:grpSpPr>
              <a:xfrm>
                <a:off x="8286448" y="4026759"/>
                <a:ext cx="116695" cy="114800"/>
                <a:chOff x="8779961" y="300251"/>
                <a:chExt cx="64800" cy="64800"/>
              </a:xfrm>
            </p:grpSpPr>
            <p:cxnSp>
              <p:nvCxnSpPr>
                <p:cNvPr id="142" name="Straight Connector 141">
                  <a:extLst>
                    <a:ext uri="{FF2B5EF4-FFF2-40B4-BE49-F238E27FC236}">
                      <a16:creationId xmlns:a16="http://schemas.microsoft.com/office/drawing/2014/main" id="{B2EB4C83-EBAC-EA4F-9370-540F4875E5F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367B6326-52E6-1948-B9E6-FAF543FC3F75}"/>
                    </a:ext>
                  </a:extLst>
                </p:cNvPr>
                <p:cNvGrpSpPr/>
                <p:nvPr/>
              </p:nvGrpSpPr>
              <p:grpSpPr>
                <a:xfrm rot="2700000">
                  <a:off x="8779961" y="300251"/>
                  <a:ext cx="64800" cy="64800"/>
                  <a:chOff x="8932361" y="452651"/>
                  <a:chExt cx="64800" cy="64800"/>
                </a:xfrm>
              </p:grpSpPr>
              <p:cxnSp>
                <p:nvCxnSpPr>
                  <p:cNvPr id="144" name="Straight Connector 143">
                    <a:extLst>
                      <a:ext uri="{FF2B5EF4-FFF2-40B4-BE49-F238E27FC236}">
                        <a16:creationId xmlns:a16="http://schemas.microsoft.com/office/drawing/2014/main" id="{E9F75837-9FF8-A542-91BB-E266B881835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765686FC-4A52-E947-A355-867591E0F31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46" name="Group 145">
                <a:extLst>
                  <a:ext uri="{FF2B5EF4-FFF2-40B4-BE49-F238E27FC236}">
                    <a16:creationId xmlns:a16="http://schemas.microsoft.com/office/drawing/2014/main" id="{16E69F38-B2EC-0248-AACC-B05EC295BAC1}"/>
                  </a:ext>
                </a:extLst>
              </p:cNvPr>
              <p:cNvGrpSpPr/>
              <p:nvPr/>
            </p:nvGrpSpPr>
            <p:grpSpPr>
              <a:xfrm>
                <a:off x="8275209" y="4026759"/>
                <a:ext cx="116695" cy="114800"/>
                <a:chOff x="8779961" y="300251"/>
                <a:chExt cx="64800" cy="64800"/>
              </a:xfrm>
            </p:grpSpPr>
            <p:cxnSp>
              <p:nvCxnSpPr>
                <p:cNvPr id="147" name="Straight Connector 146">
                  <a:extLst>
                    <a:ext uri="{FF2B5EF4-FFF2-40B4-BE49-F238E27FC236}">
                      <a16:creationId xmlns:a16="http://schemas.microsoft.com/office/drawing/2014/main" id="{B1E2A484-6303-554A-A2CB-F78A823587E1}"/>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366F8E6D-D671-E548-9E05-7208C3E3BF69}"/>
                    </a:ext>
                  </a:extLst>
                </p:cNvPr>
                <p:cNvGrpSpPr/>
                <p:nvPr/>
              </p:nvGrpSpPr>
              <p:grpSpPr>
                <a:xfrm rot="2700000">
                  <a:off x="8779961" y="300251"/>
                  <a:ext cx="64800" cy="64800"/>
                  <a:chOff x="8932361" y="452651"/>
                  <a:chExt cx="64800" cy="64800"/>
                </a:xfrm>
              </p:grpSpPr>
              <p:cxnSp>
                <p:nvCxnSpPr>
                  <p:cNvPr id="149" name="Straight Connector 148">
                    <a:extLst>
                      <a:ext uri="{FF2B5EF4-FFF2-40B4-BE49-F238E27FC236}">
                        <a16:creationId xmlns:a16="http://schemas.microsoft.com/office/drawing/2014/main" id="{577C452C-CCFC-5B41-A3AE-EB7208534A32}"/>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4DE1F2E-A737-6C42-91B2-E97FC7FF1077}"/>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51" name="Group 150">
                <a:extLst>
                  <a:ext uri="{FF2B5EF4-FFF2-40B4-BE49-F238E27FC236}">
                    <a16:creationId xmlns:a16="http://schemas.microsoft.com/office/drawing/2014/main" id="{AACC1717-39F8-5A47-BFF6-333D3C778E93}"/>
                  </a:ext>
                </a:extLst>
              </p:cNvPr>
              <p:cNvGrpSpPr/>
              <p:nvPr/>
            </p:nvGrpSpPr>
            <p:grpSpPr>
              <a:xfrm>
                <a:off x="8269092" y="4026759"/>
                <a:ext cx="116695" cy="114800"/>
                <a:chOff x="8779961" y="300251"/>
                <a:chExt cx="64800" cy="64800"/>
              </a:xfrm>
            </p:grpSpPr>
            <p:cxnSp>
              <p:nvCxnSpPr>
                <p:cNvPr id="152" name="Straight Connector 151">
                  <a:extLst>
                    <a:ext uri="{FF2B5EF4-FFF2-40B4-BE49-F238E27FC236}">
                      <a16:creationId xmlns:a16="http://schemas.microsoft.com/office/drawing/2014/main" id="{435A7D87-593C-5A47-AAE9-E361C59D9BB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53" name="Group 152">
                  <a:extLst>
                    <a:ext uri="{FF2B5EF4-FFF2-40B4-BE49-F238E27FC236}">
                      <a16:creationId xmlns:a16="http://schemas.microsoft.com/office/drawing/2014/main" id="{8D297A81-77F8-B742-B5C4-512CF5A788EF}"/>
                    </a:ext>
                  </a:extLst>
                </p:cNvPr>
                <p:cNvGrpSpPr/>
                <p:nvPr/>
              </p:nvGrpSpPr>
              <p:grpSpPr>
                <a:xfrm rot="2700000">
                  <a:off x="8779961" y="300251"/>
                  <a:ext cx="64800" cy="64800"/>
                  <a:chOff x="8932361" y="452651"/>
                  <a:chExt cx="64800" cy="64800"/>
                </a:xfrm>
              </p:grpSpPr>
              <p:cxnSp>
                <p:nvCxnSpPr>
                  <p:cNvPr id="154" name="Straight Connector 153">
                    <a:extLst>
                      <a:ext uri="{FF2B5EF4-FFF2-40B4-BE49-F238E27FC236}">
                        <a16:creationId xmlns:a16="http://schemas.microsoft.com/office/drawing/2014/main" id="{87CFBEBB-A2A0-7440-8A21-0AA6BECC62D4}"/>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D518BA2-400D-D042-AD5D-21446FE835F9}"/>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56" name="Group 155">
                <a:extLst>
                  <a:ext uri="{FF2B5EF4-FFF2-40B4-BE49-F238E27FC236}">
                    <a16:creationId xmlns:a16="http://schemas.microsoft.com/office/drawing/2014/main" id="{13F4844E-6445-6E4E-BC1D-332FF2DCD9C4}"/>
                  </a:ext>
                </a:extLst>
              </p:cNvPr>
              <p:cNvGrpSpPr/>
              <p:nvPr/>
            </p:nvGrpSpPr>
            <p:grpSpPr>
              <a:xfrm>
                <a:off x="8150558" y="4026759"/>
                <a:ext cx="116695" cy="114800"/>
                <a:chOff x="8779961" y="300251"/>
                <a:chExt cx="64800" cy="64800"/>
              </a:xfrm>
            </p:grpSpPr>
            <p:cxnSp>
              <p:nvCxnSpPr>
                <p:cNvPr id="157" name="Straight Connector 156">
                  <a:extLst>
                    <a:ext uri="{FF2B5EF4-FFF2-40B4-BE49-F238E27FC236}">
                      <a16:creationId xmlns:a16="http://schemas.microsoft.com/office/drawing/2014/main" id="{4DD46644-C569-4749-8898-238F78D15BA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68B3F093-E3CC-2A4F-8D2E-185A171C862D}"/>
                    </a:ext>
                  </a:extLst>
                </p:cNvPr>
                <p:cNvGrpSpPr/>
                <p:nvPr/>
              </p:nvGrpSpPr>
              <p:grpSpPr>
                <a:xfrm rot="2700000">
                  <a:off x="8779961" y="300251"/>
                  <a:ext cx="64800" cy="64800"/>
                  <a:chOff x="8932361" y="452651"/>
                  <a:chExt cx="64800" cy="64800"/>
                </a:xfrm>
              </p:grpSpPr>
              <p:cxnSp>
                <p:nvCxnSpPr>
                  <p:cNvPr id="159" name="Straight Connector 158">
                    <a:extLst>
                      <a:ext uri="{FF2B5EF4-FFF2-40B4-BE49-F238E27FC236}">
                        <a16:creationId xmlns:a16="http://schemas.microsoft.com/office/drawing/2014/main" id="{1C9E0405-DA97-714F-8485-EF47DFD55D7F}"/>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E51E76D-AA7A-C54C-AFF9-C21434330255}"/>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61" name="Group 160">
                <a:extLst>
                  <a:ext uri="{FF2B5EF4-FFF2-40B4-BE49-F238E27FC236}">
                    <a16:creationId xmlns:a16="http://schemas.microsoft.com/office/drawing/2014/main" id="{F526E800-59A8-C742-AF3C-B82B1EA5020B}"/>
                  </a:ext>
                </a:extLst>
              </p:cNvPr>
              <p:cNvGrpSpPr/>
              <p:nvPr/>
            </p:nvGrpSpPr>
            <p:grpSpPr>
              <a:xfrm>
                <a:off x="7833396" y="4026759"/>
                <a:ext cx="116695" cy="114800"/>
                <a:chOff x="8779961" y="300251"/>
                <a:chExt cx="64800" cy="64800"/>
              </a:xfrm>
            </p:grpSpPr>
            <p:cxnSp>
              <p:nvCxnSpPr>
                <p:cNvPr id="162" name="Straight Connector 161">
                  <a:extLst>
                    <a:ext uri="{FF2B5EF4-FFF2-40B4-BE49-F238E27FC236}">
                      <a16:creationId xmlns:a16="http://schemas.microsoft.com/office/drawing/2014/main" id="{080415D4-FF21-934B-8CD9-165226E04EC3}"/>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C06C67FD-0599-C147-8EBA-0E2336CFE662}"/>
                    </a:ext>
                  </a:extLst>
                </p:cNvPr>
                <p:cNvGrpSpPr/>
                <p:nvPr/>
              </p:nvGrpSpPr>
              <p:grpSpPr>
                <a:xfrm rot="2700000">
                  <a:off x="8779961" y="300251"/>
                  <a:ext cx="64800" cy="64800"/>
                  <a:chOff x="8932361" y="452651"/>
                  <a:chExt cx="64800" cy="64800"/>
                </a:xfrm>
              </p:grpSpPr>
              <p:cxnSp>
                <p:nvCxnSpPr>
                  <p:cNvPr id="164" name="Straight Connector 163">
                    <a:extLst>
                      <a:ext uri="{FF2B5EF4-FFF2-40B4-BE49-F238E27FC236}">
                        <a16:creationId xmlns:a16="http://schemas.microsoft.com/office/drawing/2014/main" id="{950EAD09-C76A-B14C-934F-3FED444A347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E5B98727-4A04-684E-965A-2A7CB167D73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66" name="Group 165">
                <a:extLst>
                  <a:ext uri="{FF2B5EF4-FFF2-40B4-BE49-F238E27FC236}">
                    <a16:creationId xmlns:a16="http://schemas.microsoft.com/office/drawing/2014/main" id="{863A80BE-9C99-6744-B8AF-7AC1C4BDCA91}"/>
                  </a:ext>
                </a:extLst>
              </p:cNvPr>
              <p:cNvGrpSpPr/>
              <p:nvPr/>
            </p:nvGrpSpPr>
            <p:grpSpPr>
              <a:xfrm>
                <a:off x="7839607" y="4026759"/>
                <a:ext cx="116695" cy="114800"/>
                <a:chOff x="8779961" y="300251"/>
                <a:chExt cx="64800" cy="64800"/>
              </a:xfrm>
            </p:grpSpPr>
            <p:cxnSp>
              <p:nvCxnSpPr>
                <p:cNvPr id="167" name="Straight Connector 166">
                  <a:extLst>
                    <a:ext uri="{FF2B5EF4-FFF2-40B4-BE49-F238E27FC236}">
                      <a16:creationId xmlns:a16="http://schemas.microsoft.com/office/drawing/2014/main" id="{FD4574EC-226F-654B-A03F-35FD675AD69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8" name="Group 167">
                  <a:extLst>
                    <a:ext uri="{FF2B5EF4-FFF2-40B4-BE49-F238E27FC236}">
                      <a16:creationId xmlns:a16="http://schemas.microsoft.com/office/drawing/2014/main" id="{E79BC24B-F2FC-DE49-865E-D8F6C97A0104}"/>
                    </a:ext>
                  </a:extLst>
                </p:cNvPr>
                <p:cNvGrpSpPr/>
                <p:nvPr/>
              </p:nvGrpSpPr>
              <p:grpSpPr>
                <a:xfrm rot="2700000">
                  <a:off x="8779961" y="300251"/>
                  <a:ext cx="64800" cy="64800"/>
                  <a:chOff x="8932361" y="452651"/>
                  <a:chExt cx="64800" cy="64800"/>
                </a:xfrm>
              </p:grpSpPr>
              <p:cxnSp>
                <p:nvCxnSpPr>
                  <p:cNvPr id="169" name="Straight Connector 168">
                    <a:extLst>
                      <a:ext uri="{FF2B5EF4-FFF2-40B4-BE49-F238E27FC236}">
                        <a16:creationId xmlns:a16="http://schemas.microsoft.com/office/drawing/2014/main" id="{EFB584FC-7EC6-2545-8061-42115729AEE1}"/>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B00618F4-B906-9C46-8F3A-3E67CE96A46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71" name="Group 170">
                <a:extLst>
                  <a:ext uri="{FF2B5EF4-FFF2-40B4-BE49-F238E27FC236}">
                    <a16:creationId xmlns:a16="http://schemas.microsoft.com/office/drawing/2014/main" id="{CA81003D-8DD2-9D4E-B508-044E42D9FC80}"/>
                  </a:ext>
                </a:extLst>
              </p:cNvPr>
              <p:cNvGrpSpPr/>
              <p:nvPr/>
            </p:nvGrpSpPr>
            <p:grpSpPr>
              <a:xfrm>
                <a:off x="7850912" y="4026759"/>
                <a:ext cx="116695" cy="114800"/>
                <a:chOff x="8779961" y="300251"/>
                <a:chExt cx="64800" cy="64800"/>
              </a:xfrm>
            </p:grpSpPr>
            <p:cxnSp>
              <p:nvCxnSpPr>
                <p:cNvPr id="172" name="Straight Connector 171">
                  <a:extLst>
                    <a:ext uri="{FF2B5EF4-FFF2-40B4-BE49-F238E27FC236}">
                      <a16:creationId xmlns:a16="http://schemas.microsoft.com/office/drawing/2014/main" id="{E0AEE3EC-3C31-A649-91EC-4177EEE4504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73" name="Group 172">
                  <a:extLst>
                    <a:ext uri="{FF2B5EF4-FFF2-40B4-BE49-F238E27FC236}">
                      <a16:creationId xmlns:a16="http://schemas.microsoft.com/office/drawing/2014/main" id="{FA6651AF-AF25-7840-A375-02258856F0F7}"/>
                    </a:ext>
                  </a:extLst>
                </p:cNvPr>
                <p:cNvGrpSpPr/>
                <p:nvPr/>
              </p:nvGrpSpPr>
              <p:grpSpPr>
                <a:xfrm rot="2700000">
                  <a:off x="8779961" y="300251"/>
                  <a:ext cx="64800" cy="64800"/>
                  <a:chOff x="8932361" y="452651"/>
                  <a:chExt cx="64800" cy="64800"/>
                </a:xfrm>
              </p:grpSpPr>
              <p:cxnSp>
                <p:nvCxnSpPr>
                  <p:cNvPr id="174" name="Straight Connector 173">
                    <a:extLst>
                      <a:ext uri="{FF2B5EF4-FFF2-40B4-BE49-F238E27FC236}">
                        <a16:creationId xmlns:a16="http://schemas.microsoft.com/office/drawing/2014/main" id="{8F1DC993-5D94-254B-88A1-E23F73396CE0}"/>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F6442A77-CDE4-1541-86F4-F6AF1B15238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76" name="Group 175">
                <a:extLst>
                  <a:ext uri="{FF2B5EF4-FFF2-40B4-BE49-F238E27FC236}">
                    <a16:creationId xmlns:a16="http://schemas.microsoft.com/office/drawing/2014/main" id="{1326B4CF-E84E-8C42-89D9-D1E32FF944D5}"/>
                  </a:ext>
                </a:extLst>
              </p:cNvPr>
              <p:cNvGrpSpPr/>
              <p:nvPr/>
            </p:nvGrpSpPr>
            <p:grpSpPr>
              <a:xfrm>
                <a:off x="7779133" y="4026759"/>
                <a:ext cx="116695" cy="114800"/>
                <a:chOff x="8779961" y="300251"/>
                <a:chExt cx="64800" cy="64800"/>
              </a:xfrm>
            </p:grpSpPr>
            <p:cxnSp>
              <p:nvCxnSpPr>
                <p:cNvPr id="177" name="Straight Connector 176">
                  <a:extLst>
                    <a:ext uri="{FF2B5EF4-FFF2-40B4-BE49-F238E27FC236}">
                      <a16:creationId xmlns:a16="http://schemas.microsoft.com/office/drawing/2014/main" id="{CF521B95-E3D8-2C40-956C-02CAB037147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BEE81643-0AA3-FC46-94FD-0504AB93D1A5}"/>
                    </a:ext>
                  </a:extLst>
                </p:cNvPr>
                <p:cNvGrpSpPr/>
                <p:nvPr/>
              </p:nvGrpSpPr>
              <p:grpSpPr>
                <a:xfrm rot="2700000">
                  <a:off x="8779961" y="300251"/>
                  <a:ext cx="64800" cy="64800"/>
                  <a:chOff x="8932361" y="452651"/>
                  <a:chExt cx="64800" cy="64800"/>
                </a:xfrm>
              </p:grpSpPr>
              <p:cxnSp>
                <p:nvCxnSpPr>
                  <p:cNvPr id="179" name="Straight Connector 178">
                    <a:extLst>
                      <a:ext uri="{FF2B5EF4-FFF2-40B4-BE49-F238E27FC236}">
                        <a16:creationId xmlns:a16="http://schemas.microsoft.com/office/drawing/2014/main" id="{6296E09B-EEAD-3246-9DEA-DE0A696BB483}"/>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6A4F554A-00F1-6841-BC67-82AF50498243}"/>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81" name="Group 180">
                <a:extLst>
                  <a:ext uri="{FF2B5EF4-FFF2-40B4-BE49-F238E27FC236}">
                    <a16:creationId xmlns:a16="http://schemas.microsoft.com/office/drawing/2014/main" id="{A7EDBBF2-B570-3B48-B39A-25707039C9D5}"/>
                  </a:ext>
                </a:extLst>
              </p:cNvPr>
              <p:cNvGrpSpPr/>
              <p:nvPr/>
            </p:nvGrpSpPr>
            <p:grpSpPr>
              <a:xfrm>
                <a:off x="7759251" y="4026759"/>
                <a:ext cx="116695" cy="114800"/>
                <a:chOff x="8779961" y="300251"/>
                <a:chExt cx="64800" cy="64800"/>
              </a:xfrm>
            </p:grpSpPr>
            <p:cxnSp>
              <p:nvCxnSpPr>
                <p:cNvPr id="182" name="Straight Connector 181">
                  <a:extLst>
                    <a:ext uri="{FF2B5EF4-FFF2-40B4-BE49-F238E27FC236}">
                      <a16:creationId xmlns:a16="http://schemas.microsoft.com/office/drawing/2014/main" id="{5CDBFC36-F756-ED40-97FD-F4BD52107283}"/>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83" name="Group 182">
                  <a:extLst>
                    <a:ext uri="{FF2B5EF4-FFF2-40B4-BE49-F238E27FC236}">
                      <a16:creationId xmlns:a16="http://schemas.microsoft.com/office/drawing/2014/main" id="{192CC68F-F1E2-C14C-9746-153B4F2EA87A}"/>
                    </a:ext>
                  </a:extLst>
                </p:cNvPr>
                <p:cNvGrpSpPr/>
                <p:nvPr/>
              </p:nvGrpSpPr>
              <p:grpSpPr>
                <a:xfrm rot="2700000">
                  <a:off x="8779961" y="300251"/>
                  <a:ext cx="64800" cy="64800"/>
                  <a:chOff x="8932361" y="452651"/>
                  <a:chExt cx="64800" cy="64800"/>
                </a:xfrm>
              </p:grpSpPr>
              <p:cxnSp>
                <p:nvCxnSpPr>
                  <p:cNvPr id="184" name="Straight Connector 183">
                    <a:extLst>
                      <a:ext uri="{FF2B5EF4-FFF2-40B4-BE49-F238E27FC236}">
                        <a16:creationId xmlns:a16="http://schemas.microsoft.com/office/drawing/2014/main" id="{1447E815-EB83-EA40-9246-4AA7B5AFD1F5}"/>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31B66844-93BE-9B4C-81C3-56805CEE8827}"/>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86" name="Group 185">
                <a:extLst>
                  <a:ext uri="{FF2B5EF4-FFF2-40B4-BE49-F238E27FC236}">
                    <a16:creationId xmlns:a16="http://schemas.microsoft.com/office/drawing/2014/main" id="{6D03CFBE-E96A-5548-9F24-B8B1F5F46BB2}"/>
                  </a:ext>
                </a:extLst>
              </p:cNvPr>
              <p:cNvGrpSpPr/>
              <p:nvPr/>
            </p:nvGrpSpPr>
            <p:grpSpPr>
              <a:xfrm>
                <a:off x="7751325" y="4026759"/>
                <a:ext cx="116695" cy="114800"/>
                <a:chOff x="8779961" y="300251"/>
                <a:chExt cx="64800" cy="64800"/>
              </a:xfrm>
            </p:grpSpPr>
            <p:cxnSp>
              <p:nvCxnSpPr>
                <p:cNvPr id="187" name="Straight Connector 186">
                  <a:extLst>
                    <a:ext uri="{FF2B5EF4-FFF2-40B4-BE49-F238E27FC236}">
                      <a16:creationId xmlns:a16="http://schemas.microsoft.com/office/drawing/2014/main" id="{8DE8E385-2C67-5E4B-8859-B9F64D59D2A9}"/>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88" name="Group 187">
                  <a:extLst>
                    <a:ext uri="{FF2B5EF4-FFF2-40B4-BE49-F238E27FC236}">
                      <a16:creationId xmlns:a16="http://schemas.microsoft.com/office/drawing/2014/main" id="{C217A790-68A1-3548-8186-00439373A3B3}"/>
                    </a:ext>
                  </a:extLst>
                </p:cNvPr>
                <p:cNvGrpSpPr/>
                <p:nvPr/>
              </p:nvGrpSpPr>
              <p:grpSpPr>
                <a:xfrm rot="2700000">
                  <a:off x="8779961" y="300251"/>
                  <a:ext cx="64800" cy="64800"/>
                  <a:chOff x="8932361" y="452651"/>
                  <a:chExt cx="64800" cy="64800"/>
                </a:xfrm>
              </p:grpSpPr>
              <p:cxnSp>
                <p:nvCxnSpPr>
                  <p:cNvPr id="189" name="Straight Connector 188">
                    <a:extLst>
                      <a:ext uri="{FF2B5EF4-FFF2-40B4-BE49-F238E27FC236}">
                        <a16:creationId xmlns:a16="http://schemas.microsoft.com/office/drawing/2014/main" id="{AE1653FE-434E-0F48-A248-7F6D8C290BBB}"/>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73E56AA4-8D3C-4942-BADE-83C99A1E17FC}"/>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91" name="Group 190">
                <a:extLst>
                  <a:ext uri="{FF2B5EF4-FFF2-40B4-BE49-F238E27FC236}">
                    <a16:creationId xmlns:a16="http://schemas.microsoft.com/office/drawing/2014/main" id="{B229D302-C204-954C-95B4-3291A0875475}"/>
                  </a:ext>
                </a:extLst>
              </p:cNvPr>
              <p:cNvGrpSpPr/>
              <p:nvPr/>
            </p:nvGrpSpPr>
            <p:grpSpPr>
              <a:xfrm>
                <a:off x="7732336" y="4026759"/>
                <a:ext cx="116695" cy="114800"/>
                <a:chOff x="8779961" y="300251"/>
                <a:chExt cx="64800" cy="64800"/>
              </a:xfrm>
            </p:grpSpPr>
            <p:cxnSp>
              <p:nvCxnSpPr>
                <p:cNvPr id="192" name="Straight Connector 191">
                  <a:extLst>
                    <a:ext uri="{FF2B5EF4-FFF2-40B4-BE49-F238E27FC236}">
                      <a16:creationId xmlns:a16="http://schemas.microsoft.com/office/drawing/2014/main" id="{FF1F2E9F-2CB0-3F43-A718-D1009A040450}"/>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93" name="Group 192">
                  <a:extLst>
                    <a:ext uri="{FF2B5EF4-FFF2-40B4-BE49-F238E27FC236}">
                      <a16:creationId xmlns:a16="http://schemas.microsoft.com/office/drawing/2014/main" id="{DE369308-9EB0-3147-8E8E-71D69AE4588B}"/>
                    </a:ext>
                  </a:extLst>
                </p:cNvPr>
                <p:cNvGrpSpPr/>
                <p:nvPr/>
              </p:nvGrpSpPr>
              <p:grpSpPr>
                <a:xfrm rot="2700000">
                  <a:off x="8779961" y="300251"/>
                  <a:ext cx="64800" cy="64800"/>
                  <a:chOff x="8932361" y="452651"/>
                  <a:chExt cx="64800" cy="64800"/>
                </a:xfrm>
              </p:grpSpPr>
              <p:cxnSp>
                <p:nvCxnSpPr>
                  <p:cNvPr id="194" name="Straight Connector 193">
                    <a:extLst>
                      <a:ext uri="{FF2B5EF4-FFF2-40B4-BE49-F238E27FC236}">
                        <a16:creationId xmlns:a16="http://schemas.microsoft.com/office/drawing/2014/main" id="{F892453E-ED00-E14B-8384-552EBDB71C4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7078B3D3-6029-6346-89FD-853F819B3EA8}"/>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196" name="Group 195">
                <a:extLst>
                  <a:ext uri="{FF2B5EF4-FFF2-40B4-BE49-F238E27FC236}">
                    <a16:creationId xmlns:a16="http://schemas.microsoft.com/office/drawing/2014/main" id="{7A350877-B598-584A-962D-3FD7251167CE}"/>
                  </a:ext>
                </a:extLst>
              </p:cNvPr>
              <p:cNvGrpSpPr/>
              <p:nvPr/>
            </p:nvGrpSpPr>
            <p:grpSpPr>
              <a:xfrm>
                <a:off x="7722911" y="4026759"/>
                <a:ext cx="116695" cy="114800"/>
                <a:chOff x="8779961" y="300251"/>
                <a:chExt cx="64800" cy="64800"/>
              </a:xfrm>
            </p:grpSpPr>
            <p:cxnSp>
              <p:nvCxnSpPr>
                <p:cNvPr id="197" name="Straight Connector 196">
                  <a:extLst>
                    <a:ext uri="{FF2B5EF4-FFF2-40B4-BE49-F238E27FC236}">
                      <a16:creationId xmlns:a16="http://schemas.microsoft.com/office/drawing/2014/main" id="{751013D4-78E1-EA4D-BA61-AF275369E36C}"/>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44DD66AA-6535-2343-BADF-BCFF7112DEC4}"/>
                    </a:ext>
                  </a:extLst>
                </p:cNvPr>
                <p:cNvGrpSpPr/>
                <p:nvPr/>
              </p:nvGrpSpPr>
              <p:grpSpPr>
                <a:xfrm rot="2700000">
                  <a:off x="8779961" y="300251"/>
                  <a:ext cx="64800" cy="64800"/>
                  <a:chOff x="8932361" y="452651"/>
                  <a:chExt cx="64800" cy="64800"/>
                </a:xfrm>
              </p:grpSpPr>
              <p:cxnSp>
                <p:nvCxnSpPr>
                  <p:cNvPr id="199" name="Straight Connector 198">
                    <a:extLst>
                      <a:ext uri="{FF2B5EF4-FFF2-40B4-BE49-F238E27FC236}">
                        <a16:creationId xmlns:a16="http://schemas.microsoft.com/office/drawing/2014/main" id="{944472AF-5644-164D-BF22-D275974DD93C}"/>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503557E6-316B-7040-B0C6-5BA281BA34D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01" name="Group 200">
                <a:extLst>
                  <a:ext uri="{FF2B5EF4-FFF2-40B4-BE49-F238E27FC236}">
                    <a16:creationId xmlns:a16="http://schemas.microsoft.com/office/drawing/2014/main" id="{1A997631-B2E1-5C4C-82F4-45970D89C607}"/>
                  </a:ext>
                </a:extLst>
              </p:cNvPr>
              <p:cNvGrpSpPr/>
              <p:nvPr/>
            </p:nvGrpSpPr>
            <p:grpSpPr>
              <a:xfrm>
                <a:off x="7717729" y="4026759"/>
                <a:ext cx="116695" cy="114800"/>
                <a:chOff x="8779961" y="300251"/>
                <a:chExt cx="64800" cy="64800"/>
              </a:xfrm>
            </p:grpSpPr>
            <p:cxnSp>
              <p:nvCxnSpPr>
                <p:cNvPr id="202" name="Straight Connector 201">
                  <a:extLst>
                    <a:ext uri="{FF2B5EF4-FFF2-40B4-BE49-F238E27FC236}">
                      <a16:creationId xmlns:a16="http://schemas.microsoft.com/office/drawing/2014/main" id="{631767BC-0C2F-744A-A725-07E47578055D}"/>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6D254736-494F-184C-A905-EA1968BB909E}"/>
                    </a:ext>
                  </a:extLst>
                </p:cNvPr>
                <p:cNvGrpSpPr/>
                <p:nvPr/>
              </p:nvGrpSpPr>
              <p:grpSpPr>
                <a:xfrm rot="2700000">
                  <a:off x="8779961" y="300251"/>
                  <a:ext cx="64800" cy="64800"/>
                  <a:chOff x="8932361" y="452651"/>
                  <a:chExt cx="64800" cy="64800"/>
                </a:xfrm>
              </p:grpSpPr>
              <p:cxnSp>
                <p:nvCxnSpPr>
                  <p:cNvPr id="204" name="Straight Connector 203">
                    <a:extLst>
                      <a:ext uri="{FF2B5EF4-FFF2-40B4-BE49-F238E27FC236}">
                        <a16:creationId xmlns:a16="http://schemas.microsoft.com/office/drawing/2014/main" id="{EE469075-4C04-B048-9BC3-37CE64D75C8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49C3A17D-BF96-0C4A-BA7F-6B0428B6872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06" name="Group 205">
                <a:extLst>
                  <a:ext uri="{FF2B5EF4-FFF2-40B4-BE49-F238E27FC236}">
                    <a16:creationId xmlns:a16="http://schemas.microsoft.com/office/drawing/2014/main" id="{2CF2EBFD-631A-0843-8280-70C8E7386BF6}"/>
                  </a:ext>
                </a:extLst>
              </p:cNvPr>
              <p:cNvGrpSpPr/>
              <p:nvPr/>
            </p:nvGrpSpPr>
            <p:grpSpPr>
              <a:xfrm>
                <a:off x="7701074" y="4002482"/>
                <a:ext cx="116695" cy="114800"/>
                <a:chOff x="8779961" y="300251"/>
                <a:chExt cx="64800" cy="64800"/>
              </a:xfrm>
            </p:grpSpPr>
            <p:cxnSp>
              <p:nvCxnSpPr>
                <p:cNvPr id="207" name="Straight Connector 206">
                  <a:extLst>
                    <a:ext uri="{FF2B5EF4-FFF2-40B4-BE49-F238E27FC236}">
                      <a16:creationId xmlns:a16="http://schemas.microsoft.com/office/drawing/2014/main" id="{004CAE5A-1699-354E-9F23-46F746DF7898}"/>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08" name="Group 207">
                  <a:extLst>
                    <a:ext uri="{FF2B5EF4-FFF2-40B4-BE49-F238E27FC236}">
                      <a16:creationId xmlns:a16="http://schemas.microsoft.com/office/drawing/2014/main" id="{08D898E3-7154-F848-98EC-0979CC778C8D}"/>
                    </a:ext>
                  </a:extLst>
                </p:cNvPr>
                <p:cNvGrpSpPr/>
                <p:nvPr/>
              </p:nvGrpSpPr>
              <p:grpSpPr>
                <a:xfrm rot="2700000">
                  <a:off x="8779961" y="300251"/>
                  <a:ext cx="64800" cy="64800"/>
                  <a:chOff x="8932361" y="452651"/>
                  <a:chExt cx="64800" cy="64800"/>
                </a:xfrm>
              </p:grpSpPr>
              <p:cxnSp>
                <p:nvCxnSpPr>
                  <p:cNvPr id="209" name="Straight Connector 208">
                    <a:extLst>
                      <a:ext uri="{FF2B5EF4-FFF2-40B4-BE49-F238E27FC236}">
                        <a16:creationId xmlns:a16="http://schemas.microsoft.com/office/drawing/2014/main" id="{8A9312E9-63D6-AF44-8C46-125841AAAB01}"/>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A960216C-DCB8-4040-88CE-95F0BA76241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11" name="Group 210">
                <a:extLst>
                  <a:ext uri="{FF2B5EF4-FFF2-40B4-BE49-F238E27FC236}">
                    <a16:creationId xmlns:a16="http://schemas.microsoft.com/office/drawing/2014/main" id="{D23BE911-6229-2C43-A282-DFF48BD64B54}"/>
                  </a:ext>
                </a:extLst>
              </p:cNvPr>
              <p:cNvGrpSpPr/>
              <p:nvPr/>
            </p:nvGrpSpPr>
            <p:grpSpPr>
              <a:xfrm>
                <a:off x="7694123" y="4002482"/>
                <a:ext cx="116695" cy="114800"/>
                <a:chOff x="8779961" y="300251"/>
                <a:chExt cx="64800" cy="64800"/>
              </a:xfrm>
            </p:grpSpPr>
            <p:cxnSp>
              <p:nvCxnSpPr>
                <p:cNvPr id="212" name="Straight Connector 211">
                  <a:extLst>
                    <a:ext uri="{FF2B5EF4-FFF2-40B4-BE49-F238E27FC236}">
                      <a16:creationId xmlns:a16="http://schemas.microsoft.com/office/drawing/2014/main" id="{1C9F0092-8279-7247-A70B-E4FF2F44B4E3}"/>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13" name="Group 212">
                  <a:extLst>
                    <a:ext uri="{FF2B5EF4-FFF2-40B4-BE49-F238E27FC236}">
                      <a16:creationId xmlns:a16="http://schemas.microsoft.com/office/drawing/2014/main" id="{9C732C4B-AD0C-C541-ACD2-00A8FB25AE34}"/>
                    </a:ext>
                  </a:extLst>
                </p:cNvPr>
                <p:cNvGrpSpPr/>
                <p:nvPr/>
              </p:nvGrpSpPr>
              <p:grpSpPr>
                <a:xfrm rot="2700000">
                  <a:off x="8779961" y="300251"/>
                  <a:ext cx="64800" cy="64800"/>
                  <a:chOff x="8932361" y="452651"/>
                  <a:chExt cx="64800" cy="64800"/>
                </a:xfrm>
              </p:grpSpPr>
              <p:cxnSp>
                <p:nvCxnSpPr>
                  <p:cNvPr id="214" name="Straight Connector 213">
                    <a:extLst>
                      <a:ext uri="{FF2B5EF4-FFF2-40B4-BE49-F238E27FC236}">
                        <a16:creationId xmlns:a16="http://schemas.microsoft.com/office/drawing/2014/main" id="{0121D7A5-4963-994F-8253-0AB621EC8EF4}"/>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47201E99-89FA-484C-8D59-529610D5B4C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16" name="Group 215">
                <a:extLst>
                  <a:ext uri="{FF2B5EF4-FFF2-40B4-BE49-F238E27FC236}">
                    <a16:creationId xmlns:a16="http://schemas.microsoft.com/office/drawing/2014/main" id="{DAB57C30-8C01-E64E-9C21-DFA1181498E0}"/>
                  </a:ext>
                </a:extLst>
              </p:cNvPr>
              <p:cNvGrpSpPr/>
              <p:nvPr/>
            </p:nvGrpSpPr>
            <p:grpSpPr>
              <a:xfrm>
                <a:off x="7680660" y="4002482"/>
                <a:ext cx="116695" cy="114800"/>
                <a:chOff x="8779961" y="300251"/>
                <a:chExt cx="64800" cy="64800"/>
              </a:xfrm>
            </p:grpSpPr>
            <p:cxnSp>
              <p:nvCxnSpPr>
                <p:cNvPr id="217" name="Straight Connector 216">
                  <a:extLst>
                    <a:ext uri="{FF2B5EF4-FFF2-40B4-BE49-F238E27FC236}">
                      <a16:creationId xmlns:a16="http://schemas.microsoft.com/office/drawing/2014/main" id="{C274E41D-4BF3-6241-A1AE-7C01D376488A}"/>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18" name="Group 217">
                  <a:extLst>
                    <a:ext uri="{FF2B5EF4-FFF2-40B4-BE49-F238E27FC236}">
                      <a16:creationId xmlns:a16="http://schemas.microsoft.com/office/drawing/2014/main" id="{20150255-6128-B34F-8C1E-BF13E593BFC7}"/>
                    </a:ext>
                  </a:extLst>
                </p:cNvPr>
                <p:cNvGrpSpPr/>
                <p:nvPr/>
              </p:nvGrpSpPr>
              <p:grpSpPr>
                <a:xfrm rot="2700000">
                  <a:off x="8779961" y="300251"/>
                  <a:ext cx="64800" cy="64800"/>
                  <a:chOff x="8932361" y="452651"/>
                  <a:chExt cx="64800" cy="64800"/>
                </a:xfrm>
              </p:grpSpPr>
              <p:cxnSp>
                <p:nvCxnSpPr>
                  <p:cNvPr id="219" name="Straight Connector 218">
                    <a:extLst>
                      <a:ext uri="{FF2B5EF4-FFF2-40B4-BE49-F238E27FC236}">
                        <a16:creationId xmlns:a16="http://schemas.microsoft.com/office/drawing/2014/main" id="{6DBEFC04-01E3-BB44-A70A-730B597D7BC4}"/>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1FFA1954-884E-FF4F-846E-E39AC85EE215}"/>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21" name="Group 220">
                <a:extLst>
                  <a:ext uri="{FF2B5EF4-FFF2-40B4-BE49-F238E27FC236}">
                    <a16:creationId xmlns:a16="http://schemas.microsoft.com/office/drawing/2014/main" id="{6AC1887E-4EFD-4D4E-A422-942CF5118574}"/>
                  </a:ext>
                </a:extLst>
              </p:cNvPr>
              <p:cNvGrpSpPr/>
              <p:nvPr/>
            </p:nvGrpSpPr>
            <p:grpSpPr>
              <a:xfrm>
                <a:off x="7659402" y="4002482"/>
                <a:ext cx="116695" cy="114800"/>
                <a:chOff x="8779961" y="300251"/>
                <a:chExt cx="64800" cy="64800"/>
              </a:xfrm>
            </p:grpSpPr>
            <p:cxnSp>
              <p:nvCxnSpPr>
                <p:cNvPr id="222" name="Straight Connector 221">
                  <a:extLst>
                    <a:ext uri="{FF2B5EF4-FFF2-40B4-BE49-F238E27FC236}">
                      <a16:creationId xmlns:a16="http://schemas.microsoft.com/office/drawing/2014/main" id="{C68764F3-8116-0A4B-9103-8215B098834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23" name="Group 222">
                  <a:extLst>
                    <a:ext uri="{FF2B5EF4-FFF2-40B4-BE49-F238E27FC236}">
                      <a16:creationId xmlns:a16="http://schemas.microsoft.com/office/drawing/2014/main" id="{72A347F9-4DD3-5C43-80B9-8ED1031C5C6E}"/>
                    </a:ext>
                  </a:extLst>
                </p:cNvPr>
                <p:cNvGrpSpPr/>
                <p:nvPr/>
              </p:nvGrpSpPr>
              <p:grpSpPr>
                <a:xfrm rot="2700000">
                  <a:off x="8779961" y="300251"/>
                  <a:ext cx="64800" cy="64800"/>
                  <a:chOff x="8932361" y="452651"/>
                  <a:chExt cx="64800" cy="64800"/>
                </a:xfrm>
              </p:grpSpPr>
              <p:cxnSp>
                <p:nvCxnSpPr>
                  <p:cNvPr id="224" name="Straight Connector 223">
                    <a:extLst>
                      <a:ext uri="{FF2B5EF4-FFF2-40B4-BE49-F238E27FC236}">
                        <a16:creationId xmlns:a16="http://schemas.microsoft.com/office/drawing/2014/main" id="{B423DCA6-FB22-E947-9B5C-0F8BACEF3058}"/>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a:extLst>
                      <a:ext uri="{FF2B5EF4-FFF2-40B4-BE49-F238E27FC236}">
                        <a16:creationId xmlns:a16="http://schemas.microsoft.com/office/drawing/2014/main" id="{149A257F-1296-CD48-A5E4-9D124C03308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26" name="Group 225">
                <a:extLst>
                  <a:ext uri="{FF2B5EF4-FFF2-40B4-BE49-F238E27FC236}">
                    <a16:creationId xmlns:a16="http://schemas.microsoft.com/office/drawing/2014/main" id="{853BFFF0-42F4-0E43-991B-D0FEBB18208E}"/>
                  </a:ext>
                </a:extLst>
              </p:cNvPr>
              <p:cNvGrpSpPr/>
              <p:nvPr/>
            </p:nvGrpSpPr>
            <p:grpSpPr>
              <a:xfrm>
                <a:off x="7296303" y="4002482"/>
                <a:ext cx="116695" cy="114800"/>
                <a:chOff x="8779961" y="300251"/>
                <a:chExt cx="64800" cy="64800"/>
              </a:xfrm>
            </p:grpSpPr>
            <p:cxnSp>
              <p:nvCxnSpPr>
                <p:cNvPr id="227" name="Straight Connector 226">
                  <a:extLst>
                    <a:ext uri="{FF2B5EF4-FFF2-40B4-BE49-F238E27FC236}">
                      <a16:creationId xmlns:a16="http://schemas.microsoft.com/office/drawing/2014/main" id="{4A97E862-7628-014D-8148-5C35E0580EE5}"/>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28" name="Group 227">
                  <a:extLst>
                    <a:ext uri="{FF2B5EF4-FFF2-40B4-BE49-F238E27FC236}">
                      <a16:creationId xmlns:a16="http://schemas.microsoft.com/office/drawing/2014/main" id="{587019ED-6202-AF4E-B703-DDD44C84DD3B}"/>
                    </a:ext>
                  </a:extLst>
                </p:cNvPr>
                <p:cNvGrpSpPr/>
                <p:nvPr/>
              </p:nvGrpSpPr>
              <p:grpSpPr>
                <a:xfrm rot="2700000">
                  <a:off x="8779961" y="300251"/>
                  <a:ext cx="64800" cy="64800"/>
                  <a:chOff x="8932361" y="452651"/>
                  <a:chExt cx="64800" cy="64800"/>
                </a:xfrm>
              </p:grpSpPr>
              <p:cxnSp>
                <p:nvCxnSpPr>
                  <p:cNvPr id="229" name="Straight Connector 228">
                    <a:extLst>
                      <a:ext uri="{FF2B5EF4-FFF2-40B4-BE49-F238E27FC236}">
                        <a16:creationId xmlns:a16="http://schemas.microsoft.com/office/drawing/2014/main" id="{4455089E-69DB-3540-AA50-2D2AD34801DF}"/>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24005F8F-F584-3549-A27E-24131B1D0F5A}"/>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31" name="Group 230">
                <a:extLst>
                  <a:ext uri="{FF2B5EF4-FFF2-40B4-BE49-F238E27FC236}">
                    <a16:creationId xmlns:a16="http://schemas.microsoft.com/office/drawing/2014/main" id="{7FAAE32B-29F3-FD48-B5FD-C43CE33EB986}"/>
                  </a:ext>
                </a:extLst>
              </p:cNvPr>
              <p:cNvGrpSpPr/>
              <p:nvPr/>
            </p:nvGrpSpPr>
            <p:grpSpPr>
              <a:xfrm>
                <a:off x="7288403" y="4002482"/>
                <a:ext cx="116695" cy="114800"/>
                <a:chOff x="8779961" y="300251"/>
                <a:chExt cx="64800" cy="64800"/>
              </a:xfrm>
            </p:grpSpPr>
            <p:cxnSp>
              <p:nvCxnSpPr>
                <p:cNvPr id="232" name="Straight Connector 231">
                  <a:extLst>
                    <a:ext uri="{FF2B5EF4-FFF2-40B4-BE49-F238E27FC236}">
                      <a16:creationId xmlns:a16="http://schemas.microsoft.com/office/drawing/2014/main" id="{A5591D65-94A3-F146-AB46-0CD152F5FB5D}"/>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33" name="Group 232">
                  <a:extLst>
                    <a:ext uri="{FF2B5EF4-FFF2-40B4-BE49-F238E27FC236}">
                      <a16:creationId xmlns:a16="http://schemas.microsoft.com/office/drawing/2014/main" id="{3347FF15-B59A-3C46-BB07-C2A9D2FF27AA}"/>
                    </a:ext>
                  </a:extLst>
                </p:cNvPr>
                <p:cNvGrpSpPr/>
                <p:nvPr/>
              </p:nvGrpSpPr>
              <p:grpSpPr>
                <a:xfrm rot="2700000">
                  <a:off x="8779961" y="300251"/>
                  <a:ext cx="64800" cy="64800"/>
                  <a:chOff x="8932361" y="452651"/>
                  <a:chExt cx="64800" cy="64800"/>
                </a:xfrm>
              </p:grpSpPr>
              <p:cxnSp>
                <p:nvCxnSpPr>
                  <p:cNvPr id="234" name="Straight Connector 233">
                    <a:extLst>
                      <a:ext uri="{FF2B5EF4-FFF2-40B4-BE49-F238E27FC236}">
                        <a16:creationId xmlns:a16="http://schemas.microsoft.com/office/drawing/2014/main" id="{2F46B491-484D-AE46-8C91-89138CF55950}"/>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5E6D638-FACC-8C43-B7A8-18A09BA54556}"/>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36" name="Group 235">
                <a:extLst>
                  <a:ext uri="{FF2B5EF4-FFF2-40B4-BE49-F238E27FC236}">
                    <a16:creationId xmlns:a16="http://schemas.microsoft.com/office/drawing/2014/main" id="{438E719F-E369-8640-8A2A-A7571AEAA929}"/>
                  </a:ext>
                </a:extLst>
              </p:cNvPr>
              <p:cNvGrpSpPr/>
              <p:nvPr/>
            </p:nvGrpSpPr>
            <p:grpSpPr>
              <a:xfrm>
                <a:off x="7177386" y="4002482"/>
                <a:ext cx="116695" cy="114800"/>
                <a:chOff x="8779961" y="300251"/>
                <a:chExt cx="64800" cy="64800"/>
              </a:xfrm>
            </p:grpSpPr>
            <p:cxnSp>
              <p:nvCxnSpPr>
                <p:cNvPr id="237" name="Straight Connector 236">
                  <a:extLst>
                    <a:ext uri="{FF2B5EF4-FFF2-40B4-BE49-F238E27FC236}">
                      <a16:creationId xmlns:a16="http://schemas.microsoft.com/office/drawing/2014/main" id="{D661D10D-C863-4742-9D86-D95CB1A7E008}"/>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38" name="Group 237">
                  <a:extLst>
                    <a:ext uri="{FF2B5EF4-FFF2-40B4-BE49-F238E27FC236}">
                      <a16:creationId xmlns:a16="http://schemas.microsoft.com/office/drawing/2014/main" id="{71DFBAC2-7645-184B-B97E-D07FC1641061}"/>
                    </a:ext>
                  </a:extLst>
                </p:cNvPr>
                <p:cNvGrpSpPr/>
                <p:nvPr/>
              </p:nvGrpSpPr>
              <p:grpSpPr>
                <a:xfrm rot="2700000">
                  <a:off x="8779961" y="300251"/>
                  <a:ext cx="64800" cy="64800"/>
                  <a:chOff x="8932361" y="452651"/>
                  <a:chExt cx="64800" cy="64800"/>
                </a:xfrm>
              </p:grpSpPr>
              <p:cxnSp>
                <p:nvCxnSpPr>
                  <p:cNvPr id="239" name="Straight Connector 238">
                    <a:extLst>
                      <a:ext uri="{FF2B5EF4-FFF2-40B4-BE49-F238E27FC236}">
                        <a16:creationId xmlns:a16="http://schemas.microsoft.com/office/drawing/2014/main" id="{D0A423FB-9BF8-A145-B613-C2C09F359066}"/>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79FB809D-9A34-6D44-9DC7-A8E0B0D7E307}"/>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41" name="Group 240">
                <a:extLst>
                  <a:ext uri="{FF2B5EF4-FFF2-40B4-BE49-F238E27FC236}">
                    <a16:creationId xmlns:a16="http://schemas.microsoft.com/office/drawing/2014/main" id="{A7944CFE-13BA-0D45-AD85-FCA4931C514B}"/>
                  </a:ext>
                </a:extLst>
              </p:cNvPr>
              <p:cNvGrpSpPr/>
              <p:nvPr/>
            </p:nvGrpSpPr>
            <p:grpSpPr>
              <a:xfrm>
                <a:off x="6803867" y="3939270"/>
                <a:ext cx="116695" cy="114800"/>
                <a:chOff x="8779961" y="300251"/>
                <a:chExt cx="64800" cy="64800"/>
              </a:xfrm>
            </p:grpSpPr>
            <p:cxnSp>
              <p:nvCxnSpPr>
                <p:cNvPr id="242" name="Straight Connector 241">
                  <a:extLst>
                    <a:ext uri="{FF2B5EF4-FFF2-40B4-BE49-F238E27FC236}">
                      <a16:creationId xmlns:a16="http://schemas.microsoft.com/office/drawing/2014/main" id="{0AA9F1C9-DD87-7241-8132-8CACE632F44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43" name="Group 242">
                  <a:extLst>
                    <a:ext uri="{FF2B5EF4-FFF2-40B4-BE49-F238E27FC236}">
                      <a16:creationId xmlns:a16="http://schemas.microsoft.com/office/drawing/2014/main" id="{51B40BB6-7851-F043-ACA2-502E229686F5}"/>
                    </a:ext>
                  </a:extLst>
                </p:cNvPr>
                <p:cNvGrpSpPr/>
                <p:nvPr/>
              </p:nvGrpSpPr>
              <p:grpSpPr>
                <a:xfrm rot="2700000">
                  <a:off x="8779961" y="300251"/>
                  <a:ext cx="64800" cy="64800"/>
                  <a:chOff x="8932361" y="452651"/>
                  <a:chExt cx="64800" cy="64800"/>
                </a:xfrm>
              </p:grpSpPr>
              <p:cxnSp>
                <p:nvCxnSpPr>
                  <p:cNvPr id="244" name="Straight Connector 243">
                    <a:extLst>
                      <a:ext uri="{FF2B5EF4-FFF2-40B4-BE49-F238E27FC236}">
                        <a16:creationId xmlns:a16="http://schemas.microsoft.com/office/drawing/2014/main" id="{E8D4A20C-2637-484E-B1D1-DE6948626736}"/>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EFCB5135-465F-B54E-BB95-703516552C2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56" name="Group 255">
                <a:extLst>
                  <a:ext uri="{FF2B5EF4-FFF2-40B4-BE49-F238E27FC236}">
                    <a16:creationId xmlns:a16="http://schemas.microsoft.com/office/drawing/2014/main" id="{04DDF010-AEC3-4B4F-AD96-3BABA71C5713}"/>
                  </a:ext>
                </a:extLst>
              </p:cNvPr>
              <p:cNvGrpSpPr/>
              <p:nvPr/>
            </p:nvGrpSpPr>
            <p:grpSpPr>
              <a:xfrm>
                <a:off x="5489212" y="3776127"/>
                <a:ext cx="116695" cy="114800"/>
                <a:chOff x="8779961" y="300251"/>
                <a:chExt cx="64800" cy="64800"/>
              </a:xfrm>
            </p:grpSpPr>
            <p:cxnSp>
              <p:nvCxnSpPr>
                <p:cNvPr id="257" name="Straight Connector 256">
                  <a:extLst>
                    <a:ext uri="{FF2B5EF4-FFF2-40B4-BE49-F238E27FC236}">
                      <a16:creationId xmlns:a16="http://schemas.microsoft.com/office/drawing/2014/main" id="{05AC6117-8B9B-1945-8FCF-985C908CBB0F}"/>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58" name="Group 257">
                  <a:extLst>
                    <a:ext uri="{FF2B5EF4-FFF2-40B4-BE49-F238E27FC236}">
                      <a16:creationId xmlns:a16="http://schemas.microsoft.com/office/drawing/2014/main" id="{A7BDF849-9741-FE40-B910-2A1B3843483C}"/>
                    </a:ext>
                  </a:extLst>
                </p:cNvPr>
                <p:cNvGrpSpPr/>
                <p:nvPr/>
              </p:nvGrpSpPr>
              <p:grpSpPr>
                <a:xfrm rot="2700000">
                  <a:off x="8779961" y="300251"/>
                  <a:ext cx="64800" cy="64800"/>
                  <a:chOff x="8932361" y="452651"/>
                  <a:chExt cx="64800" cy="64800"/>
                </a:xfrm>
              </p:grpSpPr>
              <p:cxnSp>
                <p:nvCxnSpPr>
                  <p:cNvPr id="259" name="Straight Connector 258">
                    <a:extLst>
                      <a:ext uri="{FF2B5EF4-FFF2-40B4-BE49-F238E27FC236}">
                        <a16:creationId xmlns:a16="http://schemas.microsoft.com/office/drawing/2014/main" id="{230605DF-D3F8-3E4C-A136-A9C81BC84C45}"/>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6975F52B-EC43-A244-903B-39193222D9DD}"/>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296" name="Group 295">
                <a:extLst>
                  <a:ext uri="{FF2B5EF4-FFF2-40B4-BE49-F238E27FC236}">
                    <a16:creationId xmlns:a16="http://schemas.microsoft.com/office/drawing/2014/main" id="{A48E2EC1-95EC-BE46-96F8-D92CB2AF1DED}"/>
                  </a:ext>
                </a:extLst>
              </p:cNvPr>
              <p:cNvGrpSpPr/>
              <p:nvPr/>
            </p:nvGrpSpPr>
            <p:grpSpPr>
              <a:xfrm>
                <a:off x="5026277" y="3715866"/>
                <a:ext cx="116695" cy="114800"/>
                <a:chOff x="8779961" y="300251"/>
                <a:chExt cx="64800" cy="64800"/>
              </a:xfrm>
            </p:grpSpPr>
            <p:cxnSp>
              <p:nvCxnSpPr>
                <p:cNvPr id="297" name="Straight Connector 296">
                  <a:extLst>
                    <a:ext uri="{FF2B5EF4-FFF2-40B4-BE49-F238E27FC236}">
                      <a16:creationId xmlns:a16="http://schemas.microsoft.com/office/drawing/2014/main" id="{1E9BDC39-234F-E947-AACA-4C1A57E9C28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98" name="Group 297">
                  <a:extLst>
                    <a:ext uri="{FF2B5EF4-FFF2-40B4-BE49-F238E27FC236}">
                      <a16:creationId xmlns:a16="http://schemas.microsoft.com/office/drawing/2014/main" id="{5D101E8E-2060-3846-9CA5-A3DC1F1C19C0}"/>
                    </a:ext>
                  </a:extLst>
                </p:cNvPr>
                <p:cNvGrpSpPr/>
                <p:nvPr/>
              </p:nvGrpSpPr>
              <p:grpSpPr>
                <a:xfrm rot="2700000">
                  <a:off x="8779961" y="300251"/>
                  <a:ext cx="64800" cy="64800"/>
                  <a:chOff x="8932361" y="452651"/>
                  <a:chExt cx="64800" cy="64800"/>
                </a:xfrm>
              </p:grpSpPr>
              <p:cxnSp>
                <p:nvCxnSpPr>
                  <p:cNvPr id="299" name="Straight Connector 298">
                    <a:extLst>
                      <a:ext uri="{FF2B5EF4-FFF2-40B4-BE49-F238E27FC236}">
                        <a16:creationId xmlns:a16="http://schemas.microsoft.com/office/drawing/2014/main" id="{66AE1CC6-9EA1-3E44-86C4-054D7D926D96}"/>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BF621912-495C-2B45-8E66-7A06365DFEA3}"/>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36" name="Group 335">
                <a:extLst>
                  <a:ext uri="{FF2B5EF4-FFF2-40B4-BE49-F238E27FC236}">
                    <a16:creationId xmlns:a16="http://schemas.microsoft.com/office/drawing/2014/main" id="{87169D6E-E010-8441-9F9C-32B8D99E2596}"/>
                  </a:ext>
                </a:extLst>
              </p:cNvPr>
              <p:cNvGrpSpPr/>
              <p:nvPr/>
            </p:nvGrpSpPr>
            <p:grpSpPr>
              <a:xfrm>
                <a:off x="4550537" y="3561072"/>
                <a:ext cx="116695" cy="114800"/>
                <a:chOff x="8779961" y="300251"/>
                <a:chExt cx="64800" cy="64800"/>
              </a:xfrm>
            </p:grpSpPr>
            <p:cxnSp>
              <p:nvCxnSpPr>
                <p:cNvPr id="337" name="Straight Connector 336">
                  <a:extLst>
                    <a:ext uri="{FF2B5EF4-FFF2-40B4-BE49-F238E27FC236}">
                      <a16:creationId xmlns:a16="http://schemas.microsoft.com/office/drawing/2014/main" id="{6C40D5D9-D33D-E646-B0E8-C81BE0881FF4}"/>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38" name="Group 337">
                  <a:extLst>
                    <a:ext uri="{FF2B5EF4-FFF2-40B4-BE49-F238E27FC236}">
                      <a16:creationId xmlns:a16="http://schemas.microsoft.com/office/drawing/2014/main" id="{2170E22B-FE73-B445-8430-FFAC1FFD5729}"/>
                    </a:ext>
                  </a:extLst>
                </p:cNvPr>
                <p:cNvGrpSpPr/>
                <p:nvPr/>
              </p:nvGrpSpPr>
              <p:grpSpPr>
                <a:xfrm rot="2700000">
                  <a:off x="8779961" y="300251"/>
                  <a:ext cx="64800" cy="64800"/>
                  <a:chOff x="8932361" y="452651"/>
                  <a:chExt cx="64800" cy="64800"/>
                </a:xfrm>
              </p:grpSpPr>
              <p:cxnSp>
                <p:nvCxnSpPr>
                  <p:cNvPr id="339" name="Straight Connector 338">
                    <a:extLst>
                      <a:ext uri="{FF2B5EF4-FFF2-40B4-BE49-F238E27FC236}">
                        <a16:creationId xmlns:a16="http://schemas.microsoft.com/office/drawing/2014/main" id="{130A5638-7DDB-E64E-9C58-AD26F03FDE54}"/>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915E6A67-0FFF-7A48-80E6-9B19A85CCDAE}"/>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61" name="Group 360">
                <a:extLst>
                  <a:ext uri="{FF2B5EF4-FFF2-40B4-BE49-F238E27FC236}">
                    <a16:creationId xmlns:a16="http://schemas.microsoft.com/office/drawing/2014/main" id="{E5E3031B-58A1-CE43-90D5-BAB14ABB5DD7}"/>
                  </a:ext>
                </a:extLst>
              </p:cNvPr>
              <p:cNvGrpSpPr/>
              <p:nvPr/>
            </p:nvGrpSpPr>
            <p:grpSpPr>
              <a:xfrm>
                <a:off x="4238647" y="3473566"/>
                <a:ext cx="116695" cy="114800"/>
                <a:chOff x="8779961" y="300251"/>
                <a:chExt cx="64800" cy="64800"/>
              </a:xfrm>
            </p:grpSpPr>
            <p:cxnSp>
              <p:nvCxnSpPr>
                <p:cNvPr id="362" name="Straight Connector 361">
                  <a:extLst>
                    <a:ext uri="{FF2B5EF4-FFF2-40B4-BE49-F238E27FC236}">
                      <a16:creationId xmlns:a16="http://schemas.microsoft.com/office/drawing/2014/main" id="{1E75A58A-2836-8647-9DD9-5AA936ACCC23}"/>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63" name="Group 362">
                  <a:extLst>
                    <a:ext uri="{FF2B5EF4-FFF2-40B4-BE49-F238E27FC236}">
                      <a16:creationId xmlns:a16="http://schemas.microsoft.com/office/drawing/2014/main" id="{25DE9CEF-678F-8A48-A5AE-FB27E5E358FC}"/>
                    </a:ext>
                  </a:extLst>
                </p:cNvPr>
                <p:cNvGrpSpPr/>
                <p:nvPr/>
              </p:nvGrpSpPr>
              <p:grpSpPr>
                <a:xfrm rot="2700000">
                  <a:off x="8779961" y="300251"/>
                  <a:ext cx="64800" cy="64800"/>
                  <a:chOff x="8932361" y="452651"/>
                  <a:chExt cx="64800" cy="64800"/>
                </a:xfrm>
              </p:grpSpPr>
              <p:cxnSp>
                <p:nvCxnSpPr>
                  <p:cNvPr id="364" name="Straight Connector 363">
                    <a:extLst>
                      <a:ext uri="{FF2B5EF4-FFF2-40B4-BE49-F238E27FC236}">
                        <a16:creationId xmlns:a16="http://schemas.microsoft.com/office/drawing/2014/main" id="{6151A29C-56D6-D243-A0EB-DB426AFCDF85}"/>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A0663CAF-CC2E-CF46-9BF3-4BFD8E1A8372}"/>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71" name="Group 370">
                <a:extLst>
                  <a:ext uri="{FF2B5EF4-FFF2-40B4-BE49-F238E27FC236}">
                    <a16:creationId xmlns:a16="http://schemas.microsoft.com/office/drawing/2014/main" id="{6BE8DC8C-8A43-B947-9F6E-F3D308738780}"/>
                  </a:ext>
                </a:extLst>
              </p:cNvPr>
              <p:cNvGrpSpPr/>
              <p:nvPr/>
            </p:nvGrpSpPr>
            <p:grpSpPr>
              <a:xfrm>
                <a:off x="3916946" y="3400255"/>
                <a:ext cx="116695" cy="114800"/>
                <a:chOff x="8779961" y="300251"/>
                <a:chExt cx="64800" cy="64800"/>
              </a:xfrm>
            </p:grpSpPr>
            <p:cxnSp>
              <p:nvCxnSpPr>
                <p:cNvPr id="372" name="Straight Connector 371">
                  <a:extLst>
                    <a:ext uri="{FF2B5EF4-FFF2-40B4-BE49-F238E27FC236}">
                      <a16:creationId xmlns:a16="http://schemas.microsoft.com/office/drawing/2014/main" id="{77EE44A8-5095-B742-8FF8-EA9F73702E26}"/>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73" name="Group 372">
                  <a:extLst>
                    <a:ext uri="{FF2B5EF4-FFF2-40B4-BE49-F238E27FC236}">
                      <a16:creationId xmlns:a16="http://schemas.microsoft.com/office/drawing/2014/main" id="{D665B45A-3455-014A-B592-6FB3481B7417}"/>
                    </a:ext>
                  </a:extLst>
                </p:cNvPr>
                <p:cNvGrpSpPr/>
                <p:nvPr/>
              </p:nvGrpSpPr>
              <p:grpSpPr>
                <a:xfrm rot="2700000">
                  <a:off x="8779961" y="300251"/>
                  <a:ext cx="64800" cy="64800"/>
                  <a:chOff x="8932361" y="452651"/>
                  <a:chExt cx="64800" cy="64800"/>
                </a:xfrm>
              </p:grpSpPr>
              <p:cxnSp>
                <p:nvCxnSpPr>
                  <p:cNvPr id="374" name="Straight Connector 373">
                    <a:extLst>
                      <a:ext uri="{FF2B5EF4-FFF2-40B4-BE49-F238E27FC236}">
                        <a16:creationId xmlns:a16="http://schemas.microsoft.com/office/drawing/2014/main" id="{8A000EF9-9329-1D41-9B50-8C059EEFF05E}"/>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7F06D502-EBBB-D94E-AA3A-8BE0B8CD1B0F}"/>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391" name="Group 390">
                <a:extLst>
                  <a:ext uri="{FF2B5EF4-FFF2-40B4-BE49-F238E27FC236}">
                    <a16:creationId xmlns:a16="http://schemas.microsoft.com/office/drawing/2014/main" id="{AA136E43-ECD0-8546-B982-FE4057B06E80}"/>
                  </a:ext>
                </a:extLst>
              </p:cNvPr>
              <p:cNvGrpSpPr/>
              <p:nvPr/>
            </p:nvGrpSpPr>
            <p:grpSpPr>
              <a:xfrm>
                <a:off x="3811934" y="3146243"/>
                <a:ext cx="116695" cy="114800"/>
                <a:chOff x="8779961" y="300251"/>
                <a:chExt cx="64800" cy="64800"/>
              </a:xfrm>
            </p:grpSpPr>
            <p:cxnSp>
              <p:nvCxnSpPr>
                <p:cNvPr id="392" name="Straight Connector 391">
                  <a:extLst>
                    <a:ext uri="{FF2B5EF4-FFF2-40B4-BE49-F238E27FC236}">
                      <a16:creationId xmlns:a16="http://schemas.microsoft.com/office/drawing/2014/main" id="{6525D062-527B-AD43-BFE9-BF489423DE6E}"/>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93" name="Group 392">
                  <a:extLst>
                    <a:ext uri="{FF2B5EF4-FFF2-40B4-BE49-F238E27FC236}">
                      <a16:creationId xmlns:a16="http://schemas.microsoft.com/office/drawing/2014/main" id="{E63CA4CF-DBBF-9149-9CF7-0294ECDA1303}"/>
                    </a:ext>
                  </a:extLst>
                </p:cNvPr>
                <p:cNvGrpSpPr/>
                <p:nvPr/>
              </p:nvGrpSpPr>
              <p:grpSpPr>
                <a:xfrm rot="2700000">
                  <a:off x="8779961" y="300251"/>
                  <a:ext cx="64800" cy="64800"/>
                  <a:chOff x="8932361" y="452651"/>
                  <a:chExt cx="64800" cy="64800"/>
                </a:xfrm>
              </p:grpSpPr>
              <p:cxnSp>
                <p:nvCxnSpPr>
                  <p:cNvPr id="394" name="Straight Connector 393">
                    <a:extLst>
                      <a:ext uri="{FF2B5EF4-FFF2-40B4-BE49-F238E27FC236}">
                        <a16:creationId xmlns:a16="http://schemas.microsoft.com/office/drawing/2014/main" id="{35466514-CFB9-6449-B8B0-66B1182155CD}"/>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BE5EF80D-F7C1-5D41-B948-FC52E6E46891}"/>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06" name="Group 405">
                <a:extLst>
                  <a:ext uri="{FF2B5EF4-FFF2-40B4-BE49-F238E27FC236}">
                    <a16:creationId xmlns:a16="http://schemas.microsoft.com/office/drawing/2014/main" id="{E39EF194-163A-0C4F-9E15-A9DC7BF7ECD3}"/>
                  </a:ext>
                </a:extLst>
              </p:cNvPr>
              <p:cNvGrpSpPr/>
              <p:nvPr/>
            </p:nvGrpSpPr>
            <p:grpSpPr>
              <a:xfrm>
                <a:off x="3487765" y="2853200"/>
                <a:ext cx="116695" cy="114800"/>
                <a:chOff x="8779961" y="300251"/>
                <a:chExt cx="64800" cy="64800"/>
              </a:xfrm>
            </p:grpSpPr>
            <p:cxnSp>
              <p:nvCxnSpPr>
                <p:cNvPr id="407" name="Straight Connector 406">
                  <a:extLst>
                    <a:ext uri="{FF2B5EF4-FFF2-40B4-BE49-F238E27FC236}">
                      <a16:creationId xmlns:a16="http://schemas.microsoft.com/office/drawing/2014/main" id="{C13B89AB-D0E0-1441-960F-19F56CE34AAB}"/>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08" name="Group 407">
                  <a:extLst>
                    <a:ext uri="{FF2B5EF4-FFF2-40B4-BE49-F238E27FC236}">
                      <a16:creationId xmlns:a16="http://schemas.microsoft.com/office/drawing/2014/main" id="{E8308B90-3931-4A4B-BA1D-AC6C45AA40BD}"/>
                    </a:ext>
                  </a:extLst>
                </p:cNvPr>
                <p:cNvGrpSpPr/>
                <p:nvPr/>
              </p:nvGrpSpPr>
              <p:grpSpPr>
                <a:xfrm rot="2700000">
                  <a:off x="8779961" y="300251"/>
                  <a:ext cx="64800" cy="64800"/>
                  <a:chOff x="8932361" y="452651"/>
                  <a:chExt cx="64800" cy="64800"/>
                </a:xfrm>
              </p:grpSpPr>
              <p:cxnSp>
                <p:nvCxnSpPr>
                  <p:cNvPr id="409" name="Straight Connector 408">
                    <a:extLst>
                      <a:ext uri="{FF2B5EF4-FFF2-40B4-BE49-F238E27FC236}">
                        <a16:creationId xmlns:a16="http://schemas.microsoft.com/office/drawing/2014/main" id="{2217BFC7-3FCC-9447-BD00-4B74EA29CBF5}"/>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7427AE19-43B5-4745-8AF7-A7F711196BF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nvGrpSpPr>
              <p:cNvPr id="431" name="Group 430">
                <a:extLst>
                  <a:ext uri="{FF2B5EF4-FFF2-40B4-BE49-F238E27FC236}">
                    <a16:creationId xmlns:a16="http://schemas.microsoft.com/office/drawing/2014/main" id="{C87E6CE2-1E7B-6A47-B8B3-7C6365F4F36E}"/>
                  </a:ext>
                </a:extLst>
              </p:cNvPr>
              <p:cNvGrpSpPr/>
              <p:nvPr/>
            </p:nvGrpSpPr>
            <p:grpSpPr>
              <a:xfrm>
                <a:off x="3080280" y="1552909"/>
                <a:ext cx="116695" cy="114800"/>
                <a:chOff x="8779961" y="300251"/>
                <a:chExt cx="64800" cy="64800"/>
              </a:xfrm>
            </p:grpSpPr>
            <p:cxnSp>
              <p:nvCxnSpPr>
                <p:cNvPr id="432" name="Straight Connector 431">
                  <a:extLst>
                    <a:ext uri="{FF2B5EF4-FFF2-40B4-BE49-F238E27FC236}">
                      <a16:creationId xmlns:a16="http://schemas.microsoft.com/office/drawing/2014/main" id="{F86990EC-2A06-9645-852B-75B9DA8317F7}"/>
                    </a:ext>
                  </a:extLst>
                </p:cNvPr>
                <p:cNvCxnSpPr/>
                <p:nvPr/>
              </p:nvCxnSpPr>
              <p:spPr>
                <a:xfrm>
                  <a:off x="8812361" y="3002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33" name="Group 432">
                  <a:extLst>
                    <a:ext uri="{FF2B5EF4-FFF2-40B4-BE49-F238E27FC236}">
                      <a16:creationId xmlns:a16="http://schemas.microsoft.com/office/drawing/2014/main" id="{BC1D895E-FBCE-9E44-BA37-994192B9CD96}"/>
                    </a:ext>
                  </a:extLst>
                </p:cNvPr>
                <p:cNvGrpSpPr/>
                <p:nvPr/>
              </p:nvGrpSpPr>
              <p:grpSpPr>
                <a:xfrm rot="2700000">
                  <a:off x="8779961" y="300251"/>
                  <a:ext cx="64800" cy="64800"/>
                  <a:chOff x="8932361" y="452651"/>
                  <a:chExt cx="64800" cy="64800"/>
                </a:xfrm>
              </p:grpSpPr>
              <p:cxnSp>
                <p:nvCxnSpPr>
                  <p:cNvPr id="434" name="Straight Connector 433">
                    <a:extLst>
                      <a:ext uri="{FF2B5EF4-FFF2-40B4-BE49-F238E27FC236}">
                        <a16:creationId xmlns:a16="http://schemas.microsoft.com/office/drawing/2014/main" id="{FE68BFC3-4117-534D-B175-6233C04C2C14}"/>
                      </a:ext>
                    </a:extLst>
                  </p:cNvPr>
                  <p:cNvCxnSpPr/>
                  <p:nvPr/>
                </p:nvCxnSpPr>
                <p:spPr>
                  <a:xfrm>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13C58D83-F910-484F-B6B8-1FBED40176D0}"/>
                      </a:ext>
                    </a:extLst>
                  </p:cNvPr>
                  <p:cNvCxnSpPr>
                    <a:cxnSpLocks/>
                  </p:cNvCxnSpPr>
                  <p:nvPr/>
                </p:nvCxnSpPr>
                <p:spPr>
                  <a:xfrm rot="5400000">
                    <a:off x="8964761" y="452651"/>
                    <a:ext cx="0" cy="6480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grpSp>
      </p:grpSp>
      <p:cxnSp>
        <p:nvCxnSpPr>
          <p:cNvPr id="436" name="Straight Connector 435">
            <a:extLst>
              <a:ext uri="{FF2B5EF4-FFF2-40B4-BE49-F238E27FC236}">
                <a16:creationId xmlns:a16="http://schemas.microsoft.com/office/drawing/2014/main" id="{5D1849A6-6896-F545-AC91-E4B6135DE0BB}"/>
              </a:ext>
            </a:extLst>
          </p:cNvPr>
          <p:cNvCxnSpPr>
            <a:cxnSpLocks/>
          </p:cNvCxnSpPr>
          <p:nvPr/>
        </p:nvCxnSpPr>
        <p:spPr>
          <a:xfrm>
            <a:off x="5466358" y="3378280"/>
            <a:ext cx="0" cy="192024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37" name="Rectangle 66">
            <a:extLst>
              <a:ext uri="{FF2B5EF4-FFF2-40B4-BE49-F238E27FC236}">
                <a16:creationId xmlns:a16="http://schemas.microsoft.com/office/drawing/2014/main" id="{11FCA5E2-D986-794E-B4BB-D06F30ED5CE3}"/>
              </a:ext>
            </a:extLst>
          </p:cNvPr>
          <p:cNvSpPr>
            <a:spLocks noChangeArrowheads="1"/>
          </p:cNvSpPr>
          <p:nvPr/>
        </p:nvSpPr>
        <p:spPr bwMode="auto">
          <a:xfrm>
            <a:off x="5574126" y="3251350"/>
            <a:ext cx="269198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47.7% (95% CI: 41.8%-53.2%)</a:t>
            </a:r>
          </a:p>
        </p:txBody>
      </p:sp>
      <p:sp>
        <p:nvSpPr>
          <p:cNvPr id="438" name="Rectangle 66">
            <a:extLst>
              <a:ext uri="{FF2B5EF4-FFF2-40B4-BE49-F238E27FC236}">
                <a16:creationId xmlns:a16="http://schemas.microsoft.com/office/drawing/2014/main" id="{8B1B3D21-D8B5-4141-AA7F-31338C296F7D}"/>
              </a:ext>
            </a:extLst>
          </p:cNvPr>
          <p:cNvSpPr>
            <a:spLocks noChangeArrowheads="1"/>
          </p:cNvSpPr>
          <p:nvPr/>
        </p:nvSpPr>
        <p:spPr bwMode="auto">
          <a:xfrm>
            <a:off x="5574126" y="4349056"/>
            <a:ext cx="26919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36.0% (95% CI: 30.5%-41.6%)</a:t>
            </a:r>
          </a:p>
        </p:txBody>
      </p:sp>
      <p:sp>
        <p:nvSpPr>
          <p:cNvPr id="439" name="Rectangle 66">
            <a:extLst>
              <a:ext uri="{FF2B5EF4-FFF2-40B4-BE49-F238E27FC236}">
                <a16:creationId xmlns:a16="http://schemas.microsoft.com/office/drawing/2014/main" id="{5BF634E1-9867-D848-B34C-B62CDBDA396E}"/>
              </a:ext>
            </a:extLst>
          </p:cNvPr>
          <p:cNvSpPr>
            <a:spLocks noChangeArrowheads="1"/>
          </p:cNvSpPr>
          <p:nvPr/>
        </p:nvSpPr>
        <p:spPr bwMode="auto">
          <a:xfrm>
            <a:off x="9199708" y="6008404"/>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440" name="Rectangle 66">
            <a:extLst>
              <a:ext uri="{FF2B5EF4-FFF2-40B4-BE49-F238E27FC236}">
                <a16:creationId xmlns:a16="http://schemas.microsoft.com/office/drawing/2014/main" id="{2C2B5B8F-AD92-9140-926D-4E6FD8757D02}"/>
              </a:ext>
            </a:extLst>
          </p:cNvPr>
          <p:cNvSpPr>
            <a:spLocks noChangeArrowheads="1"/>
          </p:cNvSpPr>
          <p:nvPr/>
        </p:nvSpPr>
        <p:spPr bwMode="auto">
          <a:xfrm>
            <a:off x="9203899" y="6212568"/>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441" name="Line 7">
            <a:extLst>
              <a:ext uri="{FF2B5EF4-FFF2-40B4-BE49-F238E27FC236}">
                <a16:creationId xmlns:a16="http://schemas.microsoft.com/office/drawing/2014/main" id="{1D84619E-72E9-7E42-BB7D-F859D7E13E0B}"/>
              </a:ext>
            </a:extLst>
          </p:cNvPr>
          <p:cNvSpPr>
            <a:spLocks noChangeShapeType="1"/>
          </p:cNvSpPr>
          <p:nvPr/>
        </p:nvSpPr>
        <p:spPr bwMode="auto">
          <a:xfrm flipV="1">
            <a:off x="2947481" y="1619139"/>
            <a:ext cx="0" cy="367938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42" name="Rectangle 66">
            <a:extLst>
              <a:ext uri="{FF2B5EF4-FFF2-40B4-BE49-F238E27FC236}">
                <a16:creationId xmlns:a16="http://schemas.microsoft.com/office/drawing/2014/main" id="{A44E081B-76DD-684C-918D-8DF1DD2C4ED5}"/>
              </a:ext>
            </a:extLst>
          </p:cNvPr>
          <p:cNvSpPr>
            <a:spLocks noChangeArrowheads="1"/>
          </p:cNvSpPr>
          <p:nvPr/>
        </p:nvSpPr>
        <p:spPr bwMode="auto">
          <a:xfrm>
            <a:off x="2675387" y="5180326"/>
            <a:ext cx="117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0</a:t>
            </a:r>
          </a:p>
        </p:txBody>
      </p:sp>
      <p:sp>
        <p:nvSpPr>
          <p:cNvPr id="443" name="Rectangle 66">
            <a:extLst>
              <a:ext uri="{FF2B5EF4-FFF2-40B4-BE49-F238E27FC236}">
                <a16:creationId xmlns:a16="http://schemas.microsoft.com/office/drawing/2014/main" id="{5881D99A-7186-7E46-BE64-13F98E1FD70C}"/>
              </a:ext>
            </a:extLst>
          </p:cNvPr>
          <p:cNvSpPr>
            <a:spLocks noChangeArrowheads="1"/>
          </p:cNvSpPr>
          <p:nvPr/>
        </p:nvSpPr>
        <p:spPr bwMode="auto">
          <a:xfrm>
            <a:off x="1814362" y="6018892"/>
            <a:ext cx="8143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Rela + Nivo</a:t>
            </a:r>
          </a:p>
        </p:txBody>
      </p:sp>
      <p:sp>
        <p:nvSpPr>
          <p:cNvPr id="444" name="Rectangle 66">
            <a:extLst>
              <a:ext uri="{FF2B5EF4-FFF2-40B4-BE49-F238E27FC236}">
                <a16:creationId xmlns:a16="http://schemas.microsoft.com/office/drawing/2014/main" id="{8E026558-826A-7C4B-8DA6-92FA27F32DA3}"/>
              </a:ext>
            </a:extLst>
          </p:cNvPr>
          <p:cNvSpPr>
            <a:spLocks noChangeArrowheads="1"/>
          </p:cNvSpPr>
          <p:nvPr/>
        </p:nvSpPr>
        <p:spPr bwMode="auto">
          <a:xfrm>
            <a:off x="2296930" y="6215389"/>
            <a:ext cx="3317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Nivo</a:t>
            </a:r>
          </a:p>
        </p:txBody>
      </p:sp>
      <p:sp>
        <p:nvSpPr>
          <p:cNvPr id="446" name="Rectangle 445">
            <a:extLst>
              <a:ext uri="{FF2B5EF4-FFF2-40B4-BE49-F238E27FC236}">
                <a16:creationId xmlns:a16="http://schemas.microsoft.com/office/drawing/2014/main" id="{80AC85B2-CFBD-DA40-B465-5E6814FE1075}"/>
              </a:ext>
            </a:extLst>
          </p:cNvPr>
          <p:cNvSpPr>
            <a:spLocks noChangeArrowheads="1"/>
          </p:cNvSpPr>
          <p:nvPr/>
        </p:nvSpPr>
        <p:spPr bwMode="auto">
          <a:xfrm rot="16200000">
            <a:off x="431320" y="3316704"/>
            <a:ext cx="36793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PFS (%)</a:t>
            </a:r>
            <a:endPar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47" name="Line 8">
            <a:extLst>
              <a:ext uri="{FF2B5EF4-FFF2-40B4-BE49-F238E27FC236}">
                <a16:creationId xmlns:a16="http://schemas.microsoft.com/office/drawing/2014/main" id="{2C597DA3-73FB-584E-BA31-90124D285937}"/>
              </a:ext>
            </a:extLst>
          </p:cNvPr>
          <p:cNvSpPr>
            <a:spLocks noChangeShapeType="1"/>
          </p:cNvSpPr>
          <p:nvPr/>
        </p:nvSpPr>
        <p:spPr bwMode="auto">
          <a:xfrm>
            <a:off x="2872263" y="5299278"/>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48" name="Line 9">
            <a:extLst>
              <a:ext uri="{FF2B5EF4-FFF2-40B4-BE49-F238E27FC236}">
                <a16:creationId xmlns:a16="http://schemas.microsoft.com/office/drawing/2014/main" id="{CD7F5016-207A-4F47-8588-0DA27CA12CDE}"/>
              </a:ext>
            </a:extLst>
          </p:cNvPr>
          <p:cNvSpPr>
            <a:spLocks noChangeShapeType="1"/>
          </p:cNvSpPr>
          <p:nvPr/>
        </p:nvSpPr>
        <p:spPr bwMode="auto">
          <a:xfrm>
            <a:off x="2872263" y="4562970"/>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49" name="Line 10">
            <a:extLst>
              <a:ext uri="{FF2B5EF4-FFF2-40B4-BE49-F238E27FC236}">
                <a16:creationId xmlns:a16="http://schemas.microsoft.com/office/drawing/2014/main" id="{689434EE-BC74-F943-B8CD-449507BDBA2E}"/>
              </a:ext>
            </a:extLst>
          </p:cNvPr>
          <p:cNvSpPr>
            <a:spLocks noChangeShapeType="1"/>
          </p:cNvSpPr>
          <p:nvPr/>
        </p:nvSpPr>
        <p:spPr bwMode="auto">
          <a:xfrm>
            <a:off x="2872263" y="3828821"/>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50" name="Line 11">
            <a:extLst>
              <a:ext uri="{FF2B5EF4-FFF2-40B4-BE49-F238E27FC236}">
                <a16:creationId xmlns:a16="http://schemas.microsoft.com/office/drawing/2014/main" id="{6679CCEA-37AA-C848-898E-434C6EDD1AF8}"/>
              </a:ext>
            </a:extLst>
          </p:cNvPr>
          <p:cNvSpPr>
            <a:spLocks noChangeShapeType="1"/>
          </p:cNvSpPr>
          <p:nvPr/>
        </p:nvSpPr>
        <p:spPr bwMode="auto">
          <a:xfrm>
            <a:off x="2872263" y="3092513"/>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51" name="Line 12">
            <a:extLst>
              <a:ext uri="{FF2B5EF4-FFF2-40B4-BE49-F238E27FC236}">
                <a16:creationId xmlns:a16="http://schemas.microsoft.com/office/drawing/2014/main" id="{2FD7685A-D4B6-6047-81D5-62B69D2355E6}"/>
              </a:ext>
            </a:extLst>
          </p:cNvPr>
          <p:cNvSpPr>
            <a:spLocks noChangeShapeType="1"/>
          </p:cNvSpPr>
          <p:nvPr/>
        </p:nvSpPr>
        <p:spPr bwMode="auto">
          <a:xfrm>
            <a:off x="2872263" y="2356205"/>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52" name="Line 13">
            <a:extLst>
              <a:ext uri="{FF2B5EF4-FFF2-40B4-BE49-F238E27FC236}">
                <a16:creationId xmlns:a16="http://schemas.microsoft.com/office/drawing/2014/main" id="{D40995FF-15FA-FA45-9472-D3DA30112290}"/>
              </a:ext>
            </a:extLst>
          </p:cNvPr>
          <p:cNvSpPr>
            <a:spLocks noChangeShapeType="1"/>
          </p:cNvSpPr>
          <p:nvPr/>
        </p:nvSpPr>
        <p:spPr bwMode="auto">
          <a:xfrm>
            <a:off x="2872263" y="1619898"/>
            <a:ext cx="64008" cy="0"/>
          </a:xfrm>
          <a:prstGeom prst="line">
            <a:avLst/>
          </a:prstGeom>
          <a:noFill/>
          <a:ln w="2857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ctr"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453" name="Rectangle 61">
            <a:extLst>
              <a:ext uri="{FF2B5EF4-FFF2-40B4-BE49-F238E27FC236}">
                <a16:creationId xmlns:a16="http://schemas.microsoft.com/office/drawing/2014/main" id="{FE8A5168-507A-2C42-BDEC-4B2FB80EFD14}"/>
              </a:ext>
            </a:extLst>
          </p:cNvPr>
          <p:cNvSpPr>
            <a:spLocks noChangeArrowheads="1"/>
          </p:cNvSpPr>
          <p:nvPr/>
        </p:nvSpPr>
        <p:spPr bwMode="auto">
          <a:xfrm>
            <a:off x="2441349" y="1466634"/>
            <a:ext cx="351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100</a:t>
            </a:r>
          </a:p>
        </p:txBody>
      </p:sp>
      <p:sp>
        <p:nvSpPr>
          <p:cNvPr id="454" name="Rectangle 62">
            <a:extLst>
              <a:ext uri="{FF2B5EF4-FFF2-40B4-BE49-F238E27FC236}">
                <a16:creationId xmlns:a16="http://schemas.microsoft.com/office/drawing/2014/main" id="{E4B68511-BCFC-4744-98BD-C571719DF70D}"/>
              </a:ext>
            </a:extLst>
          </p:cNvPr>
          <p:cNvSpPr>
            <a:spLocks noChangeArrowheads="1"/>
          </p:cNvSpPr>
          <p:nvPr/>
        </p:nvSpPr>
        <p:spPr bwMode="auto">
          <a:xfrm>
            <a:off x="2558368" y="2196465"/>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80</a:t>
            </a:r>
          </a:p>
        </p:txBody>
      </p:sp>
      <p:sp>
        <p:nvSpPr>
          <p:cNvPr id="455" name="Rectangle 63">
            <a:extLst>
              <a:ext uri="{FF2B5EF4-FFF2-40B4-BE49-F238E27FC236}">
                <a16:creationId xmlns:a16="http://schemas.microsoft.com/office/drawing/2014/main" id="{85626DFD-35D5-B642-88B4-E12F7D273664}"/>
              </a:ext>
            </a:extLst>
          </p:cNvPr>
          <p:cNvSpPr>
            <a:spLocks noChangeArrowheads="1"/>
          </p:cNvSpPr>
          <p:nvPr/>
        </p:nvSpPr>
        <p:spPr bwMode="auto">
          <a:xfrm>
            <a:off x="2558368" y="2932773"/>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60</a:t>
            </a:r>
          </a:p>
        </p:txBody>
      </p:sp>
      <p:sp>
        <p:nvSpPr>
          <p:cNvPr id="456" name="Rectangle 64">
            <a:extLst>
              <a:ext uri="{FF2B5EF4-FFF2-40B4-BE49-F238E27FC236}">
                <a16:creationId xmlns:a16="http://schemas.microsoft.com/office/drawing/2014/main" id="{FBCB8014-DEDE-2A49-A161-22F54E19BB07}"/>
              </a:ext>
            </a:extLst>
          </p:cNvPr>
          <p:cNvSpPr>
            <a:spLocks noChangeArrowheads="1"/>
          </p:cNvSpPr>
          <p:nvPr/>
        </p:nvSpPr>
        <p:spPr bwMode="auto">
          <a:xfrm>
            <a:off x="2558368" y="3669080"/>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40</a:t>
            </a:r>
          </a:p>
        </p:txBody>
      </p:sp>
      <p:sp>
        <p:nvSpPr>
          <p:cNvPr id="457" name="Rectangle 65">
            <a:extLst>
              <a:ext uri="{FF2B5EF4-FFF2-40B4-BE49-F238E27FC236}">
                <a16:creationId xmlns:a16="http://schemas.microsoft.com/office/drawing/2014/main" id="{B910410D-C800-4440-8B45-B3C51EEBD07F}"/>
              </a:ext>
            </a:extLst>
          </p:cNvPr>
          <p:cNvSpPr>
            <a:spLocks noChangeArrowheads="1"/>
          </p:cNvSpPr>
          <p:nvPr/>
        </p:nvSpPr>
        <p:spPr bwMode="auto">
          <a:xfrm>
            <a:off x="2558368" y="4403229"/>
            <a:ext cx="234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20</a:t>
            </a:r>
          </a:p>
        </p:txBody>
      </p:sp>
      <p:grpSp>
        <p:nvGrpSpPr>
          <p:cNvPr id="460" name="Group 459">
            <a:extLst>
              <a:ext uri="{FF2B5EF4-FFF2-40B4-BE49-F238E27FC236}">
                <a16:creationId xmlns:a16="http://schemas.microsoft.com/office/drawing/2014/main" id="{7448287D-B656-2143-B0AA-8374A414B5D8}"/>
              </a:ext>
            </a:extLst>
          </p:cNvPr>
          <p:cNvGrpSpPr/>
          <p:nvPr/>
        </p:nvGrpSpPr>
        <p:grpSpPr>
          <a:xfrm>
            <a:off x="2914738" y="1568032"/>
            <a:ext cx="6127452" cy="2551059"/>
            <a:chOff x="1718076" y="1189981"/>
            <a:chExt cx="6127452" cy="2551059"/>
          </a:xfrm>
        </p:grpSpPr>
        <p:sp>
          <p:nvSpPr>
            <p:cNvPr id="461" name="Oval 460">
              <a:extLst>
                <a:ext uri="{FF2B5EF4-FFF2-40B4-BE49-F238E27FC236}">
                  <a16:creationId xmlns:a16="http://schemas.microsoft.com/office/drawing/2014/main" id="{367AD481-E2D6-6942-8F8B-CA840EA6C98D}"/>
                </a:ext>
              </a:extLst>
            </p:cNvPr>
            <p:cNvSpPr/>
            <p:nvPr/>
          </p:nvSpPr>
          <p:spPr>
            <a:xfrm>
              <a:off x="7751277"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2" name="Oval 461">
              <a:extLst>
                <a:ext uri="{FF2B5EF4-FFF2-40B4-BE49-F238E27FC236}">
                  <a16:creationId xmlns:a16="http://schemas.microsoft.com/office/drawing/2014/main" id="{F9C8045A-B2F6-6D41-9DB4-24FB2D7FB846}"/>
                </a:ext>
              </a:extLst>
            </p:cNvPr>
            <p:cNvSpPr/>
            <p:nvPr/>
          </p:nvSpPr>
          <p:spPr>
            <a:xfrm>
              <a:off x="1718076" y="11899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3" name="Oval 462">
              <a:extLst>
                <a:ext uri="{FF2B5EF4-FFF2-40B4-BE49-F238E27FC236}">
                  <a16:creationId xmlns:a16="http://schemas.microsoft.com/office/drawing/2014/main" id="{5E4C6FC3-E983-B34E-884F-D3A28518C89D}"/>
                </a:ext>
              </a:extLst>
            </p:cNvPr>
            <p:cNvSpPr/>
            <p:nvPr/>
          </p:nvSpPr>
          <p:spPr>
            <a:xfrm>
              <a:off x="7728673"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4" name="Oval 463">
              <a:extLst>
                <a:ext uri="{FF2B5EF4-FFF2-40B4-BE49-F238E27FC236}">
                  <a16:creationId xmlns:a16="http://schemas.microsoft.com/office/drawing/2014/main" id="{30DCA436-DFB7-624B-B54C-11CA9EBBF135}"/>
                </a:ext>
              </a:extLst>
            </p:cNvPr>
            <p:cNvSpPr/>
            <p:nvPr/>
          </p:nvSpPr>
          <p:spPr>
            <a:xfrm>
              <a:off x="7717771"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5" name="Oval 464">
              <a:extLst>
                <a:ext uri="{FF2B5EF4-FFF2-40B4-BE49-F238E27FC236}">
                  <a16:creationId xmlns:a16="http://schemas.microsoft.com/office/drawing/2014/main" id="{B389A48E-26DB-0A45-B073-0F8D1203CD48}"/>
                </a:ext>
              </a:extLst>
            </p:cNvPr>
            <p:cNvSpPr/>
            <p:nvPr/>
          </p:nvSpPr>
          <p:spPr>
            <a:xfrm>
              <a:off x="7697118"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6" name="Oval 465">
              <a:extLst>
                <a:ext uri="{FF2B5EF4-FFF2-40B4-BE49-F238E27FC236}">
                  <a16:creationId xmlns:a16="http://schemas.microsoft.com/office/drawing/2014/main" id="{5FA5831D-B46D-3840-9504-047787FF2EB6}"/>
                </a:ext>
              </a:extLst>
            </p:cNvPr>
            <p:cNvSpPr/>
            <p:nvPr/>
          </p:nvSpPr>
          <p:spPr>
            <a:xfrm>
              <a:off x="7691451"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7" name="Oval 466">
              <a:extLst>
                <a:ext uri="{FF2B5EF4-FFF2-40B4-BE49-F238E27FC236}">
                  <a16:creationId xmlns:a16="http://schemas.microsoft.com/office/drawing/2014/main" id="{FBEDF642-4AA7-FD4C-922D-7B94ADF7EC09}"/>
                </a:ext>
              </a:extLst>
            </p:cNvPr>
            <p:cNvSpPr/>
            <p:nvPr/>
          </p:nvSpPr>
          <p:spPr>
            <a:xfrm>
              <a:off x="7706071"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8" name="Oval 467">
              <a:extLst>
                <a:ext uri="{FF2B5EF4-FFF2-40B4-BE49-F238E27FC236}">
                  <a16:creationId xmlns:a16="http://schemas.microsoft.com/office/drawing/2014/main" id="{111ED718-A890-8D4E-AE8E-8E0D7B7E19F4}"/>
                </a:ext>
              </a:extLst>
            </p:cNvPr>
            <p:cNvSpPr/>
            <p:nvPr/>
          </p:nvSpPr>
          <p:spPr>
            <a:xfrm>
              <a:off x="7609897"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69" name="Oval 468">
              <a:extLst>
                <a:ext uri="{FF2B5EF4-FFF2-40B4-BE49-F238E27FC236}">
                  <a16:creationId xmlns:a16="http://schemas.microsoft.com/office/drawing/2014/main" id="{1D0760A9-EF62-2249-8B98-50E92B259EB0}"/>
                </a:ext>
              </a:extLst>
            </p:cNvPr>
            <p:cNvSpPr/>
            <p:nvPr/>
          </p:nvSpPr>
          <p:spPr>
            <a:xfrm>
              <a:off x="7360439"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0" name="Oval 469">
              <a:extLst>
                <a:ext uri="{FF2B5EF4-FFF2-40B4-BE49-F238E27FC236}">
                  <a16:creationId xmlns:a16="http://schemas.microsoft.com/office/drawing/2014/main" id="{B6F95480-27CB-3344-A349-1A5CB9E9B63F}"/>
                </a:ext>
              </a:extLst>
            </p:cNvPr>
            <p:cNvSpPr/>
            <p:nvPr/>
          </p:nvSpPr>
          <p:spPr>
            <a:xfrm>
              <a:off x="7281085"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1" name="Oval 470">
              <a:extLst>
                <a:ext uri="{FF2B5EF4-FFF2-40B4-BE49-F238E27FC236}">
                  <a16:creationId xmlns:a16="http://schemas.microsoft.com/office/drawing/2014/main" id="{37373A40-A3BE-2B48-BFE1-380A8E4CD73D}"/>
                </a:ext>
              </a:extLst>
            </p:cNvPr>
            <p:cNvSpPr/>
            <p:nvPr/>
          </p:nvSpPr>
          <p:spPr>
            <a:xfrm>
              <a:off x="7274031"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2" name="Oval 471">
              <a:extLst>
                <a:ext uri="{FF2B5EF4-FFF2-40B4-BE49-F238E27FC236}">
                  <a16:creationId xmlns:a16="http://schemas.microsoft.com/office/drawing/2014/main" id="{2234911B-7045-8A41-9012-044363BADA4C}"/>
                </a:ext>
              </a:extLst>
            </p:cNvPr>
            <p:cNvSpPr/>
            <p:nvPr/>
          </p:nvSpPr>
          <p:spPr>
            <a:xfrm>
              <a:off x="7251029"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3" name="Oval 472">
              <a:extLst>
                <a:ext uri="{FF2B5EF4-FFF2-40B4-BE49-F238E27FC236}">
                  <a16:creationId xmlns:a16="http://schemas.microsoft.com/office/drawing/2014/main" id="{87E9740E-CCA3-D14C-B70A-8F7143A10D34}"/>
                </a:ext>
              </a:extLst>
            </p:cNvPr>
            <p:cNvSpPr/>
            <p:nvPr/>
          </p:nvSpPr>
          <p:spPr>
            <a:xfrm>
              <a:off x="7231175"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4" name="Oval 473">
              <a:extLst>
                <a:ext uri="{FF2B5EF4-FFF2-40B4-BE49-F238E27FC236}">
                  <a16:creationId xmlns:a16="http://schemas.microsoft.com/office/drawing/2014/main" id="{BCB05306-EAF8-A54B-905E-23E4C1169E62}"/>
                </a:ext>
              </a:extLst>
            </p:cNvPr>
            <p:cNvSpPr/>
            <p:nvPr/>
          </p:nvSpPr>
          <p:spPr>
            <a:xfrm>
              <a:off x="7245362"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5" name="Oval 474">
              <a:extLst>
                <a:ext uri="{FF2B5EF4-FFF2-40B4-BE49-F238E27FC236}">
                  <a16:creationId xmlns:a16="http://schemas.microsoft.com/office/drawing/2014/main" id="{51A3E1F6-6112-8742-AA46-B6E2EF6CB25A}"/>
                </a:ext>
              </a:extLst>
            </p:cNvPr>
            <p:cNvSpPr/>
            <p:nvPr/>
          </p:nvSpPr>
          <p:spPr>
            <a:xfrm>
              <a:off x="7223157"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6" name="Oval 475">
              <a:extLst>
                <a:ext uri="{FF2B5EF4-FFF2-40B4-BE49-F238E27FC236}">
                  <a16:creationId xmlns:a16="http://schemas.microsoft.com/office/drawing/2014/main" id="{6F5CC350-C742-2E40-8F3E-C6B79F52EFD3}"/>
                </a:ext>
              </a:extLst>
            </p:cNvPr>
            <p:cNvSpPr/>
            <p:nvPr/>
          </p:nvSpPr>
          <p:spPr>
            <a:xfrm>
              <a:off x="7216882"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7" name="Oval 476">
              <a:extLst>
                <a:ext uri="{FF2B5EF4-FFF2-40B4-BE49-F238E27FC236}">
                  <a16:creationId xmlns:a16="http://schemas.microsoft.com/office/drawing/2014/main" id="{53D01D16-5E5A-4640-9A01-903AC93B6449}"/>
                </a:ext>
              </a:extLst>
            </p:cNvPr>
            <p:cNvSpPr/>
            <p:nvPr/>
          </p:nvSpPr>
          <p:spPr>
            <a:xfrm>
              <a:off x="7207760"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8" name="Oval 477">
              <a:extLst>
                <a:ext uri="{FF2B5EF4-FFF2-40B4-BE49-F238E27FC236}">
                  <a16:creationId xmlns:a16="http://schemas.microsoft.com/office/drawing/2014/main" id="{79B97544-818C-B247-8986-E915A79A0672}"/>
                </a:ext>
              </a:extLst>
            </p:cNvPr>
            <p:cNvSpPr/>
            <p:nvPr/>
          </p:nvSpPr>
          <p:spPr>
            <a:xfrm>
              <a:off x="7178389"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79" name="Oval 478">
              <a:extLst>
                <a:ext uri="{FF2B5EF4-FFF2-40B4-BE49-F238E27FC236}">
                  <a16:creationId xmlns:a16="http://schemas.microsoft.com/office/drawing/2014/main" id="{8FDF3B65-991A-9A4F-A4FF-A72BBDF344D0}"/>
                </a:ext>
              </a:extLst>
            </p:cNvPr>
            <p:cNvSpPr/>
            <p:nvPr/>
          </p:nvSpPr>
          <p:spPr>
            <a:xfrm>
              <a:off x="7162708"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0" name="Oval 479">
              <a:extLst>
                <a:ext uri="{FF2B5EF4-FFF2-40B4-BE49-F238E27FC236}">
                  <a16:creationId xmlns:a16="http://schemas.microsoft.com/office/drawing/2014/main" id="{47B3DF5E-0289-6743-A661-1CA62374FF85}"/>
                </a:ext>
              </a:extLst>
            </p:cNvPr>
            <p:cNvSpPr/>
            <p:nvPr/>
          </p:nvSpPr>
          <p:spPr>
            <a:xfrm>
              <a:off x="7127481" y="364739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1" name="Oval 480">
              <a:extLst>
                <a:ext uri="{FF2B5EF4-FFF2-40B4-BE49-F238E27FC236}">
                  <a16:creationId xmlns:a16="http://schemas.microsoft.com/office/drawing/2014/main" id="{52505418-341D-8748-A6A2-CA36D3C48C4F}"/>
                </a:ext>
              </a:extLst>
            </p:cNvPr>
            <p:cNvSpPr/>
            <p:nvPr/>
          </p:nvSpPr>
          <p:spPr>
            <a:xfrm>
              <a:off x="7115051" y="358118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2" name="Oval 481">
              <a:extLst>
                <a:ext uri="{FF2B5EF4-FFF2-40B4-BE49-F238E27FC236}">
                  <a16:creationId xmlns:a16="http://schemas.microsoft.com/office/drawing/2014/main" id="{CB525B81-A56D-5444-9687-06AB3A0A5784}"/>
                </a:ext>
              </a:extLst>
            </p:cNvPr>
            <p:cNvSpPr/>
            <p:nvPr/>
          </p:nvSpPr>
          <p:spPr>
            <a:xfrm>
              <a:off x="7107916" y="358118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3" name="Oval 482">
              <a:extLst>
                <a:ext uri="{FF2B5EF4-FFF2-40B4-BE49-F238E27FC236}">
                  <a16:creationId xmlns:a16="http://schemas.microsoft.com/office/drawing/2014/main" id="{292992B6-1729-2E42-ADCA-3C289DB7AC96}"/>
                </a:ext>
              </a:extLst>
            </p:cNvPr>
            <p:cNvSpPr/>
            <p:nvPr/>
          </p:nvSpPr>
          <p:spPr>
            <a:xfrm>
              <a:off x="7101450" y="358118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4" name="Oval 483">
              <a:extLst>
                <a:ext uri="{FF2B5EF4-FFF2-40B4-BE49-F238E27FC236}">
                  <a16:creationId xmlns:a16="http://schemas.microsoft.com/office/drawing/2014/main" id="{4A734575-6B13-F049-8AAB-55D80940BC81}"/>
                </a:ext>
              </a:extLst>
            </p:cNvPr>
            <p:cNvSpPr/>
            <p:nvPr/>
          </p:nvSpPr>
          <p:spPr>
            <a:xfrm>
              <a:off x="7095947" y="358118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5" name="Oval 484">
              <a:extLst>
                <a:ext uri="{FF2B5EF4-FFF2-40B4-BE49-F238E27FC236}">
                  <a16:creationId xmlns:a16="http://schemas.microsoft.com/office/drawing/2014/main" id="{897F6F74-75F8-6646-BF29-9184F2EA46FB}"/>
                </a:ext>
              </a:extLst>
            </p:cNvPr>
            <p:cNvSpPr/>
            <p:nvPr/>
          </p:nvSpPr>
          <p:spPr>
            <a:xfrm>
              <a:off x="7080101" y="358118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6" name="Oval 485">
              <a:extLst>
                <a:ext uri="{FF2B5EF4-FFF2-40B4-BE49-F238E27FC236}">
                  <a16:creationId xmlns:a16="http://schemas.microsoft.com/office/drawing/2014/main" id="{C8B986C1-FA80-404D-8AC6-5AE3FDA4BE95}"/>
                </a:ext>
              </a:extLst>
            </p:cNvPr>
            <p:cNvSpPr/>
            <p:nvPr/>
          </p:nvSpPr>
          <p:spPr>
            <a:xfrm>
              <a:off x="7063885" y="352161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7" name="Oval 486">
              <a:extLst>
                <a:ext uri="{FF2B5EF4-FFF2-40B4-BE49-F238E27FC236}">
                  <a16:creationId xmlns:a16="http://schemas.microsoft.com/office/drawing/2014/main" id="{9A6FDC14-6A30-654B-B3B3-A8BD48D768D1}"/>
                </a:ext>
              </a:extLst>
            </p:cNvPr>
            <p:cNvSpPr/>
            <p:nvPr/>
          </p:nvSpPr>
          <p:spPr>
            <a:xfrm>
              <a:off x="7030885" y="352161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8" name="Oval 487">
              <a:extLst>
                <a:ext uri="{FF2B5EF4-FFF2-40B4-BE49-F238E27FC236}">
                  <a16:creationId xmlns:a16="http://schemas.microsoft.com/office/drawing/2014/main" id="{B323698B-9110-6B4C-8FBE-735D54E7AAF3}"/>
                </a:ext>
              </a:extLst>
            </p:cNvPr>
            <p:cNvSpPr/>
            <p:nvPr/>
          </p:nvSpPr>
          <p:spPr>
            <a:xfrm>
              <a:off x="6888809" y="352161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89" name="Oval 488">
              <a:extLst>
                <a:ext uri="{FF2B5EF4-FFF2-40B4-BE49-F238E27FC236}">
                  <a16:creationId xmlns:a16="http://schemas.microsoft.com/office/drawing/2014/main" id="{68CAFBD5-DC92-CD4E-9CC6-F31201A3D723}"/>
                </a:ext>
              </a:extLst>
            </p:cNvPr>
            <p:cNvSpPr/>
            <p:nvPr/>
          </p:nvSpPr>
          <p:spPr>
            <a:xfrm>
              <a:off x="6747379" y="352161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0" name="Oval 489">
              <a:extLst>
                <a:ext uri="{FF2B5EF4-FFF2-40B4-BE49-F238E27FC236}">
                  <a16:creationId xmlns:a16="http://schemas.microsoft.com/office/drawing/2014/main" id="{29FC2647-E80D-7A41-8A5E-9759F8046982}"/>
                </a:ext>
              </a:extLst>
            </p:cNvPr>
            <p:cNvSpPr/>
            <p:nvPr/>
          </p:nvSpPr>
          <p:spPr>
            <a:xfrm>
              <a:off x="6695725" y="34864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1" name="Oval 490">
              <a:extLst>
                <a:ext uri="{FF2B5EF4-FFF2-40B4-BE49-F238E27FC236}">
                  <a16:creationId xmlns:a16="http://schemas.microsoft.com/office/drawing/2014/main" id="{169BA5A8-48AD-EF44-910E-21ADE445C82C}"/>
                </a:ext>
              </a:extLst>
            </p:cNvPr>
            <p:cNvSpPr/>
            <p:nvPr/>
          </p:nvSpPr>
          <p:spPr>
            <a:xfrm>
              <a:off x="6685148"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2" name="Oval 491">
              <a:extLst>
                <a:ext uri="{FF2B5EF4-FFF2-40B4-BE49-F238E27FC236}">
                  <a16:creationId xmlns:a16="http://schemas.microsoft.com/office/drawing/2014/main" id="{184D00FE-B7B9-644E-9309-E5560863FCC4}"/>
                </a:ext>
              </a:extLst>
            </p:cNvPr>
            <p:cNvSpPr/>
            <p:nvPr/>
          </p:nvSpPr>
          <p:spPr>
            <a:xfrm>
              <a:off x="6654795"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3" name="Oval 492">
              <a:extLst>
                <a:ext uri="{FF2B5EF4-FFF2-40B4-BE49-F238E27FC236}">
                  <a16:creationId xmlns:a16="http://schemas.microsoft.com/office/drawing/2014/main" id="{53C9ABD0-78CE-6649-BA10-A6A5419E32C8}"/>
                </a:ext>
              </a:extLst>
            </p:cNvPr>
            <p:cNvSpPr/>
            <p:nvPr/>
          </p:nvSpPr>
          <p:spPr>
            <a:xfrm>
              <a:off x="6617416"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4" name="Oval 493">
              <a:extLst>
                <a:ext uri="{FF2B5EF4-FFF2-40B4-BE49-F238E27FC236}">
                  <a16:creationId xmlns:a16="http://schemas.microsoft.com/office/drawing/2014/main" id="{2C715833-C68C-0F46-AAA7-DDA7114EEDE9}"/>
                </a:ext>
              </a:extLst>
            </p:cNvPr>
            <p:cNvSpPr/>
            <p:nvPr/>
          </p:nvSpPr>
          <p:spPr>
            <a:xfrm>
              <a:off x="6609455"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5" name="Oval 494">
              <a:extLst>
                <a:ext uri="{FF2B5EF4-FFF2-40B4-BE49-F238E27FC236}">
                  <a16:creationId xmlns:a16="http://schemas.microsoft.com/office/drawing/2014/main" id="{28A469F4-8D11-124B-9D40-B1C43671EDC4}"/>
                </a:ext>
              </a:extLst>
            </p:cNvPr>
            <p:cNvSpPr/>
            <p:nvPr/>
          </p:nvSpPr>
          <p:spPr>
            <a:xfrm>
              <a:off x="6592149"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6" name="Oval 495">
              <a:extLst>
                <a:ext uri="{FF2B5EF4-FFF2-40B4-BE49-F238E27FC236}">
                  <a16:creationId xmlns:a16="http://schemas.microsoft.com/office/drawing/2014/main" id="{F80DA756-11E1-D740-B38D-8247B80DBB2D}"/>
                </a:ext>
              </a:extLst>
            </p:cNvPr>
            <p:cNvSpPr/>
            <p:nvPr/>
          </p:nvSpPr>
          <p:spPr>
            <a:xfrm>
              <a:off x="6598378"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7" name="Oval 496">
              <a:extLst>
                <a:ext uri="{FF2B5EF4-FFF2-40B4-BE49-F238E27FC236}">
                  <a16:creationId xmlns:a16="http://schemas.microsoft.com/office/drawing/2014/main" id="{FCF4EB0E-13E3-F642-ACF6-550FD1879F59}"/>
                </a:ext>
              </a:extLst>
            </p:cNvPr>
            <p:cNvSpPr/>
            <p:nvPr/>
          </p:nvSpPr>
          <p:spPr>
            <a:xfrm>
              <a:off x="6583874"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8" name="Oval 497">
              <a:extLst>
                <a:ext uri="{FF2B5EF4-FFF2-40B4-BE49-F238E27FC236}">
                  <a16:creationId xmlns:a16="http://schemas.microsoft.com/office/drawing/2014/main" id="{30498D91-8A67-3A4D-B1B6-A41E43B63232}"/>
                </a:ext>
              </a:extLst>
            </p:cNvPr>
            <p:cNvSpPr/>
            <p:nvPr/>
          </p:nvSpPr>
          <p:spPr>
            <a:xfrm>
              <a:off x="6573923"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499" name="Oval 498">
              <a:extLst>
                <a:ext uri="{FF2B5EF4-FFF2-40B4-BE49-F238E27FC236}">
                  <a16:creationId xmlns:a16="http://schemas.microsoft.com/office/drawing/2014/main" id="{F98658C4-FDBE-0542-A39F-B37391CEA5A5}"/>
                </a:ext>
              </a:extLst>
            </p:cNvPr>
            <p:cNvSpPr/>
            <p:nvPr/>
          </p:nvSpPr>
          <p:spPr>
            <a:xfrm>
              <a:off x="6605603" y="34449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0" name="Oval 499">
              <a:extLst>
                <a:ext uri="{FF2B5EF4-FFF2-40B4-BE49-F238E27FC236}">
                  <a16:creationId xmlns:a16="http://schemas.microsoft.com/office/drawing/2014/main" id="{3FC8667D-F7CB-BC42-BFD5-DED462B35C00}"/>
                </a:ext>
              </a:extLst>
            </p:cNvPr>
            <p:cNvSpPr/>
            <p:nvPr/>
          </p:nvSpPr>
          <p:spPr>
            <a:xfrm>
              <a:off x="6551720"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1" name="Oval 500">
              <a:extLst>
                <a:ext uri="{FF2B5EF4-FFF2-40B4-BE49-F238E27FC236}">
                  <a16:creationId xmlns:a16="http://schemas.microsoft.com/office/drawing/2014/main" id="{B9B318AD-E726-B340-935B-DD4C3F62D934}"/>
                </a:ext>
              </a:extLst>
            </p:cNvPr>
            <p:cNvSpPr/>
            <p:nvPr/>
          </p:nvSpPr>
          <p:spPr>
            <a:xfrm>
              <a:off x="6546420"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2" name="Oval 501">
              <a:extLst>
                <a:ext uri="{FF2B5EF4-FFF2-40B4-BE49-F238E27FC236}">
                  <a16:creationId xmlns:a16="http://schemas.microsoft.com/office/drawing/2014/main" id="{165EA890-7B87-3041-A6AB-F056AE368664}"/>
                </a:ext>
              </a:extLst>
            </p:cNvPr>
            <p:cNvSpPr/>
            <p:nvPr/>
          </p:nvSpPr>
          <p:spPr>
            <a:xfrm>
              <a:off x="6541143"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3" name="Oval 502">
              <a:extLst>
                <a:ext uri="{FF2B5EF4-FFF2-40B4-BE49-F238E27FC236}">
                  <a16:creationId xmlns:a16="http://schemas.microsoft.com/office/drawing/2014/main" id="{CD624A10-D298-BA42-A94F-EFB5FC04C829}"/>
                </a:ext>
              </a:extLst>
            </p:cNvPr>
            <p:cNvSpPr/>
            <p:nvPr/>
          </p:nvSpPr>
          <p:spPr>
            <a:xfrm>
              <a:off x="6531946"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4" name="Oval 503">
              <a:extLst>
                <a:ext uri="{FF2B5EF4-FFF2-40B4-BE49-F238E27FC236}">
                  <a16:creationId xmlns:a16="http://schemas.microsoft.com/office/drawing/2014/main" id="{FC9BB13C-94CF-1D4D-A31D-F1F49144F498}"/>
                </a:ext>
              </a:extLst>
            </p:cNvPr>
            <p:cNvSpPr/>
            <p:nvPr/>
          </p:nvSpPr>
          <p:spPr>
            <a:xfrm>
              <a:off x="6524217"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5" name="Oval 504">
              <a:extLst>
                <a:ext uri="{FF2B5EF4-FFF2-40B4-BE49-F238E27FC236}">
                  <a16:creationId xmlns:a16="http://schemas.microsoft.com/office/drawing/2014/main" id="{CE090C94-A7D4-6A4A-A735-61EFC31F0D4B}"/>
                </a:ext>
              </a:extLst>
            </p:cNvPr>
            <p:cNvSpPr/>
            <p:nvPr/>
          </p:nvSpPr>
          <p:spPr>
            <a:xfrm>
              <a:off x="6521890"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6" name="Oval 505">
              <a:extLst>
                <a:ext uri="{FF2B5EF4-FFF2-40B4-BE49-F238E27FC236}">
                  <a16:creationId xmlns:a16="http://schemas.microsoft.com/office/drawing/2014/main" id="{E428A7B5-7CD3-9444-BF9C-AF56E011FC93}"/>
                </a:ext>
              </a:extLst>
            </p:cNvPr>
            <p:cNvSpPr/>
            <p:nvPr/>
          </p:nvSpPr>
          <p:spPr>
            <a:xfrm>
              <a:off x="6405538"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7" name="Oval 506">
              <a:extLst>
                <a:ext uri="{FF2B5EF4-FFF2-40B4-BE49-F238E27FC236}">
                  <a16:creationId xmlns:a16="http://schemas.microsoft.com/office/drawing/2014/main" id="{6FBB3D53-2297-4341-9A3E-98EE7CEA7068}"/>
                </a:ext>
              </a:extLst>
            </p:cNvPr>
            <p:cNvSpPr/>
            <p:nvPr/>
          </p:nvSpPr>
          <p:spPr>
            <a:xfrm>
              <a:off x="6241738"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8" name="Oval 507">
              <a:extLst>
                <a:ext uri="{FF2B5EF4-FFF2-40B4-BE49-F238E27FC236}">
                  <a16:creationId xmlns:a16="http://schemas.microsoft.com/office/drawing/2014/main" id="{C72B8A82-D9F0-B946-A4EE-DD6B72B5559D}"/>
                </a:ext>
              </a:extLst>
            </p:cNvPr>
            <p:cNvSpPr/>
            <p:nvPr/>
          </p:nvSpPr>
          <p:spPr>
            <a:xfrm>
              <a:off x="6556695" y="33900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09" name="Oval 508">
              <a:extLst>
                <a:ext uri="{FF2B5EF4-FFF2-40B4-BE49-F238E27FC236}">
                  <a16:creationId xmlns:a16="http://schemas.microsoft.com/office/drawing/2014/main" id="{C0AA3656-216B-EF42-809B-57906CF0AB26}"/>
                </a:ext>
              </a:extLst>
            </p:cNvPr>
            <p:cNvSpPr/>
            <p:nvPr/>
          </p:nvSpPr>
          <p:spPr>
            <a:xfrm>
              <a:off x="6001052" y="33426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0" name="Oval 509">
              <a:extLst>
                <a:ext uri="{FF2B5EF4-FFF2-40B4-BE49-F238E27FC236}">
                  <a16:creationId xmlns:a16="http://schemas.microsoft.com/office/drawing/2014/main" id="{74B5F9AF-4280-184A-B7A4-B9371672B746}"/>
                </a:ext>
              </a:extLst>
            </p:cNvPr>
            <p:cNvSpPr/>
            <p:nvPr/>
          </p:nvSpPr>
          <p:spPr>
            <a:xfrm>
              <a:off x="5968643" y="33426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1" name="Oval 510">
              <a:extLst>
                <a:ext uri="{FF2B5EF4-FFF2-40B4-BE49-F238E27FC236}">
                  <a16:creationId xmlns:a16="http://schemas.microsoft.com/office/drawing/2014/main" id="{8C52CA1E-28AD-3E42-99F9-97DAD5E08BE7}"/>
                </a:ext>
              </a:extLst>
            </p:cNvPr>
            <p:cNvSpPr/>
            <p:nvPr/>
          </p:nvSpPr>
          <p:spPr>
            <a:xfrm>
              <a:off x="5954042" y="33426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2" name="Oval 511">
              <a:extLst>
                <a:ext uri="{FF2B5EF4-FFF2-40B4-BE49-F238E27FC236}">
                  <a16:creationId xmlns:a16="http://schemas.microsoft.com/office/drawing/2014/main" id="{8A909F96-4521-DD4C-9DF4-CD0D61523788}"/>
                </a:ext>
              </a:extLst>
            </p:cNvPr>
            <p:cNvSpPr/>
            <p:nvPr/>
          </p:nvSpPr>
          <p:spPr>
            <a:xfrm>
              <a:off x="5941430" y="33426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3" name="Oval 512">
              <a:extLst>
                <a:ext uri="{FF2B5EF4-FFF2-40B4-BE49-F238E27FC236}">
                  <a16:creationId xmlns:a16="http://schemas.microsoft.com/office/drawing/2014/main" id="{5569F3BE-5DBF-9842-8FB4-04D72C6F65BE}"/>
                </a:ext>
              </a:extLst>
            </p:cNvPr>
            <p:cNvSpPr/>
            <p:nvPr/>
          </p:nvSpPr>
          <p:spPr>
            <a:xfrm>
              <a:off x="5927974" y="33426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4" name="Oval 513">
              <a:extLst>
                <a:ext uri="{FF2B5EF4-FFF2-40B4-BE49-F238E27FC236}">
                  <a16:creationId xmlns:a16="http://schemas.microsoft.com/office/drawing/2014/main" id="{600DD78C-E827-914B-8B84-639273295CB9}"/>
                </a:ext>
              </a:extLst>
            </p:cNvPr>
            <p:cNvSpPr/>
            <p:nvPr/>
          </p:nvSpPr>
          <p:spPr>
            <a:xfrm>
              <a:off x="5474454" y="331468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5" name="Oval 514">
              <a:extLst>
                <a:ext uri="{FF2B5EF4-FFF2-40B4-BE49-F238E27FC236}">
                  <a16:creationId xmlns:a16="http://schemas.microsoft.com/office/drawing/2014/main" id="{1833B5A9-F0BD-3245-A32F-C6E086328554}"/>
                </a:ext>
              </a:extLst>
            </p:cNvPr>
            <p:cNvSpPr/>
            <p:nvPr/>
          </p:nvSpPr>
          <p:spPr>
            <a:xfrm>
              <a:off x="5427011" y="331468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6" name="Oval 515">
              <a:extLst>
                <a:ext uri="{FF2B5EF4-FFF2-40B4-BE49-F238E27FC236}">
                  <a16:creationId xmlns:a16="http://schemas.microsoft.com/office/drawing/2014/main" id="{C1AF6E70-7ACB-1343-AD37-C6EF249900A7}"/>
                </a:ext>
              </a:extLst>
            </p:cNvPr>
            <p:cNvSpPr/>
            <p:nvPr/>
          </p:nvSpPr>
          <p:spPr>
            <a:xfrm>
              <a:off x="4820427" y="3243263"/>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7" name="Oval 516">
              <a:extLst>
                <a:ext uri="{FF2B5EF4-FFF2-40B4-BE49-F238E27FC236}">
                  <a16:creationId xmlns:a16="http://schemas.microsoft.com/office/drawing/2014/main" id="{045078FE-903C-F446-9DE1-42C1AB723119}"/>
                </a:ext>
              </a:extLst>
            </p:cNvPr>
            <p:cNvSpPr/>
            <p:nvPr/>
          </p:nvSpPr>
          <p:spPr>
            <a:xfrm>
              <a:off x="4489315" y="313642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8" name="Oval 517">
              <a:extLst>
                <a:ext uri="{FF2B5EF4-FFF2-40B4-BE49-F238E27FC236}">
                  <a16:creationId xmlns:a16="http://schemas.microsoft.com/office/drawing/2014/main" id="{42896A5B-D038-E34D-A40E-885F3DB7664C}"/>
                </a:ext>
              </a:extLst>
            </p:cNvPr>
            <p:cNvSpPr/>
            <p:nvPr/>
          </p:nvSpPr>
          <p:spPr>
            <a:xfrm>
              <a:off x="4290001"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19" name="Oval 518">
              <a:extLst>
                <a:ext uri="{FF2B5EF4-FFF2-40B4-BE49-F238E27FC236}">
                  <a16:creationId xmlns:a16="http://schemas.microsoft.com/office/drawing/2014/main" id="{AF05904F-6122-AF43-BACB-884FA92F8015}"/>
                </a:ext>
              </a:extLst>
            </p:cNvPr>
            <p:cNvSpPr/>
            <p:nvPr/>
          </p:nvSpPr>
          <p:spPr>
            <a:xfrm>
              <a:off x="4284349"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0" name="Oval 519">
              <a:extLst>
                <a:ext uri="{FF2B5EF4-FFF2-40B4-BE49-F238E27FC236}">
                  <a16:creationId xmlns:a16="http://schemas.microsoft.com/office/drawing/2014/main" id="{D2D78EAF-EF7F-0240-A9F2-3220B1AE542D}"/>
                </a:ext>
              </a:extLst>
            </p:cNvPr>
            <p:cNvSpPr/>
            <p:nvPr/>
          </p:nvSpPr>
          <p:spPr>
            <a:xfrm>
              <a:off x="4278248"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1" name="Oval 520">
              <a:extLst>
                <a:ext uri="{FF2B5EF4-FFF2-40B4-BE49-F238E27FC236}">
                  <a16:creationId xmlns:a16="http://schemas.microsoft.com/office/drawing/2014/main" id="{5D499FC3-2DA5-5D4B-AE5E-9E9C96C9DCA2}"/>
                </a:ext>
              </a:extLst>
            </p:cNvPr>
            <p:cNvSpPr/>
            <p:nvPr/>
          </p:nvSpPr>
          <p:spPr>
            <a:xfrm>
              <a:off x="4273200"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2" name="Oval 521">
              <a:extLst>
                <a:ext uri="{FF2B5EF4-FFF2-40B4-BE49-F238E27FC236}">
                  <a16:creationId xmlns:a16="http://schemas.microsoft.com/office/drawing/2014/main" id="{E9D88C12-7D79-A848-89C0-7224925C1018}"/>
                </a:ext>
              </a:extLst>
            </p:cNvPr>
            <p:cNvSpPr/>
            <p:nvPr/>
          </p:nvSpPr>
          <p:spPr>
            <a:xfrm>
              <a:off x="4233432"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3" name="Oval 522">
              <a:extLst>
                <a:ext uri="{FF2B5EF4-FFF2-40B4-BE49-F238E27FC236}">
                  <a16:creationId xmlns:a16="http://schemas.microsoft.com/office/drawing/2014/main" id="{41FDD155-D22E-104E-A896-B8EA7774E3E6}"/>
                </a:ext>
              </a:extLst>
            </p:cNvPr>
            <p:cNvSpPr/>
            <p:nvPr/>
          </p:nvSpPr>
          <p:spPr>
            <a:xfrm>
              <a:off x="4230790"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4" name="Oval 523">
              <a:extLst>
                <a:ext uri="{FF2B5EF4-FFF2-40B4-BE49-F238E27FC236}">
                  <a16:creationId xmlns:a16="http://schemas.microsoft.com/office/drawing/2014/main" id="{E8C741FA-740C-9B45-BC06-0FE3DF9464EA}"/>
                </a:ext>
              </a:extLst>
            </p:cNvPr>
            <p:cNvSpPr/>
            <p:nvPr/>
          </p:nvSpPr>
          <p:spPr>
            <a:xfrm>
              <a:off x="4227035"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5" name="Oval 524">
              <a:extLst>
                <a:ext uri="{FF2B5EF4-FFF2-40B4-BE49-F238E27FC236}">
                  <a16:creationId xmlns:a16="http://schemas.microsoft.com/office/drawing/2014/main" id="{EAE9024A-2C87-E74A-9D06-2378B1AB0DC1}"/>
                </a:ext>
              </a:extLst>
            </p:cNvPr>
            <p:cNvSpPr/>
            <p:nvPr/>
          </p:nvSpPr>
          <p:spPr>
            <a:xfrm>
              <a:off x="4222332"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6" name="Oval 525">
              <a:extLst>
                <a:ext uri="{FF2B5EF4-FFF2-40B4-BE49-F238E27FC236}">
                  <a16:creationId xmlns:a16="http://schemas.microsoft.com/office/drawing/2014/main" id="{7C90055C-93D8-0C4C-896D-AA5D8C11349F}"/>
                </a:ext>
              </a:extLst>
            </p:cNvPr>
            <p:cNvSpPr/>
            <p:nvPr/>
          </p:nvSpPr>
          <p:spPr>
            <a:xfrm>
              <a:off x="4199720" y="31243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7" name="Oval 526">
              <a:extLst>
                <a:ext uri="{FF2B5EF4-FFF2-40B4-BE49-F238E27FC236}">
                  <a16:creationId xmlns:a16="http://schemas.microsoft.com/office/drawing/2014/main" id="{70796271-D725-7A4E-92F4-26E6643B22DA}"/>
                </a:ext>
              </a:extLst>
            </p:cNvPr>
            <p:cNvSpPr/>
            <p:nvPr/>
          </p:nvSpPr>
          <p:spPr>
            <a:xfrm>
              <a:off x="4187269"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8" name="Oval 527">
              <a:extLst>
                <a:ext uri="{FF2B5EF4-FFF2-40B4-BE49-F238E27FC236}">
                  <a16:creationId xmlns:a16="http://schemas.microsoft.com/office/drawing/2014/main" id="{10E765F1-D659-6647-8C3E-6FEA1C3F36FC}"/>
                </a:ext>
              </a:extLst>
            </p:cNvPr>
            <p:cNvSpPr/>
            <p:nvPr/>
          </p:nvSpPr>
          <p:spPr>
            <a:xfrm>
              <a:off x="3889350"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29" name="Oval 528">
              <a:extLst>
                <a:ext uri="{FF2B5EF4-FFF2-40B4-BE49-F238E27FC236}">
                  <a16:creationId xmlns:a16="http://schemas.microsoft.com/office/drawing/2014/main" id="{9B6CB9ED-220D-B04B-8CDB-FB5EA17D9F40}"/>
                </a:ext>
              </a:extLst>
            </p:cNvPr>
            <p:cNvSpPr/>
            <p:nvPr/>
          </p:nvSpPr>
          <p:spPr>
            <a:xfrm>
              <a:off x="3876499"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0" name="Oval 529">
              <a:extLst>
                <a:ext uri="{FF2B5EF4-FFF2-40B4-BE49-F238E27FC236}">
                  <a16:creationId xmlns:a16="http://schemas.microsoft.com/office/drawing/2014/main" id="{20D30D87-3CFF-6D43-8389-BEA398EF6308}"/>
                </a:ext>
              </a:extLst>
            </p:cNvPr>
            <p:cNvSpPr/>
            <p:nvPr/>
          </p:nvSpPr>
          <p:spPr>
            <a:xfrm>
              <a:off x="3978377"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1" name="Oval 530">
              <a:extLst>
                <a:ext uri="{FF2B5EF4-FFF2-40B4-BE49-F238E27FC236}">
                  <a16:creationId xmlns:a16="http://schemas.microsoft.com/office/drawing/2014/main" id="{3ACB454E-0162-EB49-84C9-FB8EDC75D1EC}"/>
                </a:ext>
              </a:extLst>
            </p:cNvPr>
            <p:cNvSpPr/>
            <p:nvPr/>
          </p:nvSpPr>
          <p:spPr>
            <a:xfrm>
              <a:off x="3881059"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2" name="Oval 531">
              <a:extLst>
                <a:ext uri="{FF2B5EF4-FFF2-40B4-BE49-F238E27FC236}">
                  <a16:creationId xmlns:a16="http://schemas.microsoft.com/office/drawing/2014/main" id="{DD61481C-E2C4-934C-8B93-333873D1607B}"/>
                </a:ext>
              </a:extLst>
            </p:cNvPr>
            <p:cNvSpPr/>
            <p:nvPr/>
          </p:nvSpPr>
          <p:spPr>
            <a:xfrm>
              <a:off x="3853264" y="31007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3" name="Oval 532">
              <a:extLst>
                <a:ext uri="{FF2B5EF4-FFF2-40B4-BE49-F238E27FC236}">
                  <a16:creationId xmlns:a16="http://schemas.microsoft.com/office/drawing/2014/main" id="{AF355CF5-B180-4848-BD12-BE2DA6BF7254}"/>
                </a:ext>
              </a:extLst>
            </p:cNvPr>
            <p:cNvSpPr/>
            <p:nvPr/>
          </p:nvSpPr>
          <p:spPr>
            <a:xfrm>
              <a:off x="3838716" y="3046126"/>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4" name="Oval 533">
              <a:extLst>
                <a:ext uri="{FF2B5EF4-FFF2-40B4-BE49-F238E27FC236}">
                  <a16:creationId xmlns:a16="http://schemas.microsoft.com/office/drawing/2014/main" id="{356209DC-719F-4C46-B535-37E2FD70EF56}"/>
                </a:ext>
              </a:extLst>
            </p:cNvPr>
            <p:cNvSpPr/>
            <p:nvPr/>
          </p:nvSpPr>
          <p:spPr>
            <a:xfrm>
              <a:off x="3835989" y="3046126"/>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5" name="Oval 534">
              <a:extLst>
                <a:ext uri="{FF2B5EF4-FFF2-40B4-BE49-F238E27FC236}">
                  <a16:creationId xmlns:a16="http://schemas.microsoft.com/office/drawing/2014/main" id="{C3CCF9AC-EB1A-3F47-8AD5-9D04C4B53548}"/>
                </a:ext>
              </a:extLst>
            </p:cNvPr>
            <p:cNvSpPr/>
            <p:nvPr/>
          </p:nvSpPr>
          <p:spPr>
            <a:xfrm>
              <a:off x="3828009" y="3046126"/>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6" name="Oval 535">
              <a:extLst>
                <a:ext uri="{FF2B5EF4-FFF2-40B4-BE49-F238E27FC236}">
                  <a16:creationId xmlns:a16="http://schemas.microsoft.com/office/drawing/2014/main" id="{3093A04C-0FFD-D34D-A753-EE3B0896E61A}"/>
                </a:ext>
              </a:extLst>
            </p:cNvPr>
            <p:cNvSpPr/>
            <p:nvPr/>
          </p:nvSpPr>
          <p:spPr>
            <a:xfrm>
              <a:off x="3812422" y="29685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7" name="Oval 536">
              <a:extLst>
                <a:ext uri="{FF2B5EF4-FFF2-40B4-BE49-F238E27FC236}">
                  <a16:creationId xmlns:a16="http://schemas.microsoft.com/office/drawing/2014/main" id="{6B9EB478-25DD-B348-856D-DEB2CF190EAE}"/>
                </a:ext>
              </a:extLst>
            </p:cNvPr>
            <p:cNvSpPr/>
            <p:nvPr/>
          </p:nvSpPr>
          <p:spPr>
            <a:xfrm>
              <a:off x="3797824" y="29685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8" name="Oval 537">
              <a:extLst>
                <a:ext uri="{FF2B5EF4-FFF2-40B4-BE49-F238E27FC236}">
                  <a16:creationId xmlns:a16="http://schemas.microsoft.com/office/drawing/2014/main" id="{A7928228-332B-C748-9BB1-288E357A8B35}"/>
                </a:ext>
              </a:extLst>
            </p:cNvPr>
            <p:cNvSpPr/>
            <p:nvPr/>
          </p:nvSpPr>
          <p:spPr>
            <a:xfrm>
              <a:off x="3792490" y="29685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39" name="Oval 538">
              <a:extLst>
                <a:ext uri="{FF2B5EF4-FFF2-40B4-BE49-F238E27FC236}">
                  <a16:creationId xmlns:a16="http://schemas.microsoft.com/office/drawing/2014/main" id="{8B75402D-B6E3-8448-BA47-6ECC4921CC61}"/>
                </a:ext>
              </a:extLst>
            </p:cNvPr>
            <p:cNvSpPr/>
            <p:nvPr/>
          </p:nvSpPr>
          <p:spPr>
            <a:xfrm>
              <a:off x="3787157" y="29685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0" name="Oval 539">
              <a:extLst>
                <a:ext uri="{FF2B5EF4-FFF2-40B4-BE49-F238E27FC236}">
                  <a16:creationId xmlns:a16="http://schemas.microsoft.com/office/drawing/2014/main" id="{6EE76CAA-0339-EA4E-8C03-19125909F50E}"/>
                </a:ext>
              </a:extLst>
            </p:cNvPr>
            <p:cNvSpPr/>
            <p:nvPr/>
          </p:nvSpPr>
          <p:spPr>
            <a:xfrm>
              <a:off x="3784753" y="29685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1" name="Oval 540">
              <a:extLst>
                <a:ext uri="{FF2B5EF4-FFF2-40B4-BE49-F238E27FC236}">
                  <a16:creationId xmlns:a16="http://schemas.microsoft.com/office/drawing/2014/main" id="{FF3EE872-4DB4-5949-8801-F91261208998}"/>
                </a:ext>
              </a:extLst>
            </p:cNvPr>
            <p:cNvSpPr/>
            <p:nvPr/>
          </p:nvSpPr>
          <p:spPr>
            <a:xfrm>
              <a:off x="3496882"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2" name="Oval 541">
              <a:extLst>
                <a:ext uri="{FF2B5EF4-FFF2-40B4-BE49-F238E27FC236}">
                  <a16:creationId xmlns:a16="http://schemas.microsoft.com/office/drawing/2014/main" id="{023138CD-5493-2C47-B34B-5AA08DFB3BB5}"/>
                </a:ext>
              </a:extLst>
            </p:cNvPr>
            <p:cNvSpPr/>
            <p:nvPr/>
          </p:nvSpPr>
          <p:spPr>
            <a:xfrm>
              <a:off x="3488395"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3" name="Oval 542">
              <a:extLst>
                <a:ext uri="{FF2B5EF4-FFF2-40B4-BE49-F238E27FC236}">
                  <a16:creationId xmlns:a16="http://schemas.microsoft.com/office/drawing/2014/main" id="{3DA7847C-95D0-F142-8D5C-764AD0412917}"/>
                </a:ext>
              </a:extLst>
            </p:cNvPr>
            <p:cNvSpPr/>
            <p:nvPr/>
          </p:nvSpPr>
          <p:spPr>
            <a:xfrm>
              <a:off x="3481700"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4" name="Oval 543">
              <a:extLst>
                <a:ext uri="{FF2B5EF4-FFF2-40B4-BE49-F238E27FC236}">
                  <a16:creationId xmlns:a16="http://schemas.microsoft.com/office/drawing/2014/main" id="{A7180C89-5180-7342-9334-701E22E44D1F}"/>
                </a:ext>
              </a:extLst>
            </p:cNvPr>
            <p:cNvSpPr/>
            <p:nvPr/>
          </p:nvSpPr>
          <p:spPr>
            <a:xfrm>
              <a:off x="3474017"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5" name="Oval 544">
              <a:extLst>
                <a:ext uri="{FF2B5EF4-FFF2-40B4-BE49-F238E27FC236}">
                  <a16:creationId xmlns:a16="http://schemas.microsoft.com/office/drawing/2014/main" id="{5C1B0E41-00B0-1640-BFF2-9D8FAB3C5735}"/>
                </a:ext>
              </a:extLst>
            </p:cNvPr>
            <p:cNvSpPr/>
            <p:nvPr/>
          </p:nvSpPr>
          <p:spPr>
            <a:xfrm>
              <a:off x="3466712"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6" name="Oval 545">
              <a:extLst>
                <a:ext uri="{FF2B5EF4-FFF2-40B4-BE49-F238E27FC236}">
                  <a16:creationId xmlns:a16="http://schemas.microsoft.com/office/drawing/2014/main" id="{D53EA438-9F88-3040-84D0-73C16A97A311}"/>
                </a:ext>
              </a:extLst>
            </p:cNvPr>
            <p:cNvSpPr/>
            <p:nvPr/>
          </p:nvSpPr>
          <p:spPr>
            <a:xfrm>
              <a:off x="3458631" y="296740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7" name="Oval 546">
              <a:extLst>
                <a:ext uri="{FF2B5EF4-FFF2-40B4-BE49-F238E27FC236}">
                  <a16:creationId xmlns:a16="http://schemas.microsoft.com/office/drawing/2014/main" id="{530F85C5-AAD7-2A4E-886C-52746FD94772}"/>
                </a:ext>
              </a:extLst>
            </p:cNvPr>
            <p:cNvSpPr/>
            <p:nvPr/>
          </p:nvSpPr>
          <p:spPr>
            <a:xfrm>
              <a:off x="3435791" y="293729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8" name="Oval 547">
              <a:extLst>
                <a:ext uri="{FF2B5EF4-FFF2-40B4-BE49-F238E27FC236}">
                  <a16:creationId xmlns:a16="http://schemas.microsoft.com/office/drawing/2014/main" id="{B5D5F61B-6FE2-CE40-A0F7-C9C6C1A649A4}"/>
                </a:ext>
              </a:extLst>
            </p:cNvPr>
            <p:cNvSpPr/>
            <p:nvPr/>
          </p:nvSpPr>
          <p:spPr>
            <a:xfrm>
              <a:off x="3419107" y="293729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49" name="Oval 548">
              <a:extLst>
                <a:ext uri="{FF2B5EF4-FFF2-40B4-BE49-F238E27FC236}">
                  <a16:creationId xmlns:a16="http://schemas.microsoft.com/office/drawing/2014/main" id="{858C6ED7-3BDA-6849-876A-0BF0B244FD41}"/>
                </a:ext>
              </a:extLst>
            </p:cNvPr>
            <p:cNvSpPr/>
            <p:nvPr/>
          </p:nvSpPr>
          <p:spPr>
            <a:xfrm>
              <a:off x="3422758" y="293729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0" name="Oval 549">
              <a:extLst>
                <a:ext uri="{FF2B5EF4-FFF2-40B4-BE49-F238E27FC236}">
                  <a16:creationId xmlns:a16="http://schemas.microsoft.com/office/drawing/2014/main" id="{6E8E238E-3C3A-BE4F-8326-0AA1A9AF216B}"/>
                </a:ext>
              </a:extLst>
            </p:cNvPr>
            <p:cNvSpPr/>
            <p:nvPr/>
          </p:nvSpPr>
          <p:spPr>
            <a:xfrm>
              <a:off x="3274128" y="293729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1" name="Oval 550">
              <a:extLst>
                <a:ext uri="{FF2B5EF4-FFF2-40B4-BE49-F238E27FC236}">
                  <a16:creationId xmlns:a16="http://schemas.microsoft.com/office/drawing/2014/main" id="{2F0AB91D-EFA2-8E4A-ACB3-D570D1FCBB98}"/>
                </a:ext>
              </a:extLst>
            </p:cNvPr>
            <p:cNvSpPr/>
            <p:nvPr/>
          </p:nvSpPr>
          <p:spPr>
            <a:xfrm>
              <a:off x="3083004" y="293729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2" name="Oval 551">
              <a:extLst>
                <a:ext uri="{FF2B5EF4-FFF2-40B4-BE49-F238E27FC236}">
                  <a16:creationId xmlns:a16="http://schemas.microsoft.com/office/drawing/2014/main" id="{7F78FEBA-C64F-8B43-A1F7-8CD21D41F1F9}"/>
                </a:ext>
              </a:extLst>
            </p:cNvPr>
            <p:cNvSpPr/>
            <p:nvPr/>
          </p:nvSpPr>
          <p:spPr>
            <a:xfrm>
              <a:off x="3066319" y="28860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3" name="Oval 552">
              <a:extLst>
                <a:ext uri="{FF2B5EF4-FFF2-40B4-BE49-F238E27FC236}">
                  <a16:creationId xmlns:a16="http://schemas.microsoft.com/office/drawing/2014/main" id="{695F0F89-F663-0D43-95DA-D6C4F83EB53E}"/>
                </a:ext>
              </a:extLst>
            </p:cNvPr>
            <p:cNvSpPr/>
            <p:nvPr/>
          </p:nvSpPr>
          <p:spPr>
            <a:xfrm>
              <a:off x="3043083" y="281960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4" name="Oval 553">
              <a:extLst>
                <a:ext uri="{FF2B5EF4-FFF2-40B4-BE49-F238E27FC236}">
                  <a16:creationId xmlns:a16="http://schemas.microsoft.com/office/drawing/2014/main" id="{E5D59356-E3B6-0F46-803D-2488188517B0}"/>
                </a:ext>
              </a:extLst>
            </p:cNvPr>
            <p:cNvSpPr/>
            <p:nvPr/>
          </p:nvSpPr>
          <p:spPr>
            <a:xfrm>
              <a:off x="2827142" y="274667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5" name="Oval 554">
              <a:extLst>
                <a:ext uri="{FF2B5EF4-FFF2-40B4-BE49-F238E27FC236}">
                  <a16:creationId xmlns:a16="http://schemas.microsoft.com/office/drawing/2014/main" id="{759EA8DD-4EC1-F646-82D8-356B42AAD863}"/>
                </a:ext>
              </a:extLst>
            </p:cNvPr>
            <p:cNvSpPr/>
            <p:nvPr/>
          </p:nvSpPr>
          <p:spPr>
            <a:xfrm>
              <a:off x="2688960" y="2665064"/>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6" name="Oval 555">
              <a:extLst>
                <a:ext uri="{FF2B5EF4-FFF2-40B4-BE49-F238E27FC236}">
                  <a16:creationId xmlns:a16="http://schemas.microsoft.com/office/drawing/2014/main" id="{6CF2E015-9657-DA4B-A0FE-FF85E0094737}"/>
                </a:ext>
              </a:extLst>
            </p:cNvPr>
            <p:cNvSpPr/>
            <p:nvPr/>
          </p:nvSpPr>
          <p:spPr>
            <a:xfrm>
              <a:off x="2688960" y="264888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7" name="Oval 556">
              <a:extLst>
                <a:ext uri="{FF2B5EF4-FFF2-40B4-BE49-F238E27FC236}">
                  <a16:creationId xmlns:a16="http://schemas.microsoft.com/office/drawing/2014/main" id="{B14BC208-01B9-134A-BCCF-897E02791226}"/>
                </a:ext>
              </a:extLst>
            </p:cNvPr>
            <p:cNvSpPr/>
            <p:nvPr/>
          </p:nvSpPr>
          <p:spPr>
            <a:xfrm>
              <a:off x="2673820" y="2590337"/>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8" name="Oval 557">
              <a:extLst>
                <a:ext uri="{FF2B5EF4-FFF2-40B4-BE49-F238E27FC236}">
                  <a16:creationId xmlns:a16="http://schemas.microsoft.com/office/drawing/2014/main" id="{CA233A5F-9006-A946-A5EE-E3B7100CE692}"/>
                </a:ext>
              </a:extLst>
            </p:cNvPr>
            <p:cNvSpPr/>
            <p:nvPr/>
          </p:nvSpPr>
          <p:spPr>
            <a:xfrm>
              <a:off x="2669871" y="256036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59" name="Oval 558">
              <a:extLst>
                <a:ext uri="{FF2B5EF4-FFF2-40B4-BE49-F238E27FC236}">
                  <a16:creationId xmlns:a16="http://schemas.microsoft.com/office/drawing/2014/main" id="{7E32950C-FD98-924D-98AF-259DF73A5A65}"/>
                </a:ext>
              </a:extLst>
            </p:cNvPr>
            <p:cNvSpPr/>
            <p:nvPr/>
          </p:nvSpPr>
          <p:spPr>
            <a:xfrm>
              <a:off x="2487402" y="2511306"/>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0" name="Oval 559">
              <a:extLst>
                <a:ext uri="{FF2B5EF4-FFF2-40B4-BE49-F238E27FC236}">
                  <a16:creationId xmlns:a16="http://schemas.microsoft.com/office/drawing/2014/main" id="{E0F05816-C86F-0144-AD7E-96A6C4D13C6F}"/>
                </a:ext>
              </a:extLst>
            </p:cNvPr>
            <p:cNvSpPr/>
            <p:nvPr/>
          </p:nvSpPr>
          <p:spPr>
            <a:xfrm>
              <a:off x="2381545" y="248640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1" name="Oval 560">
              <a:extLst>
                <a:ext uri="{FF2B5EF4-FFF2-40B4-BE49-F238E27FC236}">
                  <a16:creationId xmlns:a16="http://schemas.microsoft.com/office/drawing/2014/main" id="{96B70224-5327-7147-8F6D-3DD1493B9E37}"/>
                </a:ext>
              </a:extLst>
            </p:cNvPr>
            <p:cNvSpPr/>
            <p:nvPr/>
          </p:nvSpPr>
          <p:spPr>
            <a:xfrm>
              <a:off x="2323019" y="241411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2" name="Oval 561">
              <a:extLst>
                <a:ext uri="{FF2B5EF4-FFF2-40B4-BE49-F238E27FC236}">
                  <a16:creationId xmlns:a16="http://schemas.microsoft.com/office/drawing/2014/main" id="{D3666C1B-45DF-B441-B015-64FD48FC5272}"/>
                </a:ext>
              </a:extLst>
            </p:cNvPr>
            <p:cNvSpPr/>
            <p:nvPr/>
          </p:nvSpPr>
          <p:spPr>
            <a:xfrm>
              <a:off x="2298584" y="2360096"/>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3" name="Oval 562">
              <a:extLst>
                <a:ext uri="{FF2B5EF4-FFF2-40B4-BE49-F238E27FC236}">
                  <a16:creationId xmlns:a16="http://schemas.microsoft.com/office/drawing/2014/main" id="{5847A6A7-D67E-AA48-A905-9E11902D16F4}"/>
                </a:ext>
              </a:extLst>
            </p:cNvPr>
            <p:cNvSpPr/>
            <p:nvPr/>
          </p:nvSpPr>
          <p:spPr>
            <a:xfrm>
              <a:off x="2294707" y="2248822"/>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4" name="Oval 563">
              <a:extLst>
                <a:ext uri="{FF2B5EF4-FFF2-40B4-BE49-F238E27FC236}">
                  <a16:creationId xmlns:a16="http://schemas.microsoft.com/office/drawing/2014/main" id="{4CB16DF3-1793-674B-BA81-020461716A12}"/>
                </a:ext>
              </a:extLst>
            </p:cNvPr>
            <p:cNvSpPr/>
            <p:nvPr/>
          </p:nvSpPr>
          <p:spPr>
            <a:xfrm>
              <a:off x="2283782" y="2122453"/>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5" name="Oval 564">
              <a:extLst>
                <a:ext uri="{FF2B5EF4-FFF2-40B4-BE49-F238E27FC236}">
                  <a16:creationId xmlns:a16="http://schemas.microsoft.com/office/drawing/2014/main" id="{C42BA2CB-3232-514F-A243-D8BFEA2367DD}"/>
                </a:ext>
              </a:extLst>
            </p:cNvPr>
            <p:cNvSpPr/>
            <p:nvPr/>
          </p:nvSpPr>
          <p:spPr>
            <a:xfrm>
              <a:off x="2282185" y="204531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6" name="Oval 565">
              <a:extLst>
                <a:ext uri="{FF2B5EF4-FFF2-40B4-BE49-F238E27FC236}">
                  <a16:creationId xmlns:a16="http://schemas.microsoft.com/office/drawing/2014/main" id="{E25BDD28-96D4-C346-95D8-73FA611D8BF7}"/>
                </a:ext>
              </a:extLst>
            </p:cNvPr>
            <p:cNvSpPr/>
            <p:nvPr/>
          </p:nvSpPr>
          <p:spPr>
            <a:xfrm>
              <a:off x="2278174" y="2008980"/>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7" name="Oval 566">
              <a:extLst>
                <a:ext uri="{FF2B5EF4-FFF2-40B4-BE49-F238E27FC236}">
                  <a16:creationId xmlns:a16="http://schemas.microsoft.com/office/drawing/2014/main" id="{1F73AC59-A1E2-6741-86E2-A654917A58CA}"/>
                </a:ext>
              </a:extLst>
            </p:cNvPr>
            <p:cNvSpPr/>
            <p:nvPr/>
          </p:nvSpPr>
          <p:spPr>
            <a:xfrm>
              <a:off x="2274054" y="1950871"/>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8" name="Oval 567">
              <a:extLst>
                <a:ext uri="{FF2B5EF4-FFF2-40B4-BE49-F238E27FC236}">
                  <a16:creationId xmlns:a16="http://schemas.microsoft.com/office/drawing/2014/main" id="{917F3138-4C47-D641-BF18-B1FFF1A2D70F}"/>
                </a:ext>
              </a:extLst>
            </p:cNvPr>
            <p:cNvSpPr/>
            <p:nvPr/>
          </p:nvSpPr>
          <p:spPr>
            <a:xfrm>
              <a:off x="2261578" y="1870563"/>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69" name="Oval 568">
              <a:extLst>
                <a:ext uri="{FF2B5EF4-FFF2-40B4-BE49-F238E27FC236}">
                  <a16:creationId xmlns:a16="http://schemas.microsoft.com/office/drawing/2014/main" id="{6035733B-A310-EB44-9E90-8A68286D066F}"/>
                </a:ext>
              </a:extLst>
            </p:cNvPr>
            <p:cNvSpPr/>
            <p:nvPr/>
          </p:nvSpPr>
          <p:spPr>
            <a:xfrm>
              <a:off x="2261578" y="18587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0" name="Oval 569">
              <a:extLst>
                <a:ext uri="{FF2B5EF4-FFF2-40B4-BE49-F238E27FC236}">
                  <a16:creationId xmlns:a16="http://schemas.microsoft.com/office/drawing/2014/main" id="{0F78586D-C21F-6741-BE4B-C60F88B1D8DD}"/>
                </a:ext>
              </a:extLst>
            </p:cNvPr>
            <p:cNvSpPr/>
            <p:nvPr/>
          </p:nvSpPr>
          <p:spPr>
            <a:xfrm>
              <a:off x="2261578" y="184088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1" name="Oval 570">
              <a:extLst>
                <a:ext uri="{FF2B5EF4-FFF2-40B4-BE49-F238E27FC236}">
                  <a16:creationId xmlns:a16="http://schemas.microsoft.com/office/drawing/2014/main" id="{EAC5AD13-7F53-7E4E-90B2-32559A145105}"/>
                </a:ext>
              </a:extLst>
            </p:cNvPr>
            <p:cNvSpPr/>
            <p:nvPr/>
          </p:nvSpPr>
          <p:spPr>
            <a:xfrm>
              <a:off x="2250991" y="1790633"/>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2" name="Oval 571">
              <a:extLst>
                <a:ext uri="{FF2B5EF4-FFF2-40B4-BE49-F238E27FC236}">
                  <a16:creationId xmlns:a16="http://schemas.microsoft.com/office/drawing/2014/main" id="{030638E0-6F9F-1C4B-8F05-9974021AF334}"/>
                </a:ext>
              </a:extLst>
            </p:cNvPr>
            <p:cNvSpPr/>
            <p:nvPr/>
          </p:nvSpPr>
          <p:spPr>
            <a:xfrm>
              <a:off x="2245324" y="1731898"/>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3" name="Oval 572">
              <a:extLst>
                <a:ext uri="{FF2B5EF4-FFF2-40B4-BE49-F238E27FC236}">
                  <a16:creationId xmlns:a16="http://schemas.microsoft.com/office/drawing/2014/main" id="{FD8A2E5F-96E4-124C-AB54-66516D94EFAB}"/>
                </a:ext>
              </a:extLst>
            </p:cNvPr>
            <p:cNvSpPr/>
            <p:nvPr/>
          </p:nvSpPr>
          <p:spPr>
            <a:xfrm>
              <a:off x="2245323" y="171776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4" name="Oval 573">
              <a:extLst>
                <a:ext uri="{FF2B5EF4-FFF2-40B4-BE49-F238E27FC236}">
                  <a16:creationId xmlns:a16="http://schemas.microsoft.com/office/drawing/2014/main" id="{FC64FC59-83DD-3A42-8499-6ABA15365164}"/>
                </a:ext>
              </a:extLst>
            </p:cNvPr>
            <p:cNvSpPr/>
            <p:nvPr/>
          </p:nvSpPr>
          <p:spPr>
            <a:xfrm>
              <a:off x="2168686" y="1622779"/>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5" name="Oval 574">
              <a:extLst>
                <a:ext uri="{FF2B5EF4-FFF2-40B4-BE49-F238E27FC236}">
                  <a16:creationId xmlns:a16="http://schemas.microsoft.com/office/drawing/2014/main" id="{25122B89-9B2C-7645-8792-4B5724BBC435}"/>
                </a:ext>
              </a:extLst>
            </p:cNvPr>
            <p:cNvSpPr/>
            <p:nvPr/>
          </p:nvSpPr>
          <p:spPr>
            <a:xfrm>
              <a:off x="2119696" y="1550523"/>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sp>
          <p:nvSpPr>
            <p:cNvPr id="576" name="Oval 575">
              <a:extLst>
                <a:ext uri="{FF2B5EF4-FFF2-40B4-BE49-F238E27FC236}">
                  <a16:creationId xmlns:a16="http://schemas.microsoft.com/office/drawing/2014/main" id="{18B9FFBC-F3A2-6041-8C7D-B8D5C9CB34D9}"/>
                </a:ext>
              </a:extLst>
            </p:cNvPr>
            <p:cNvSpPr/>
            <p:nvPr/>
          </p:nvSpPr>
          <p:spPr>
            <a:xfrm>
              <a:off x="2097491" y="1533625"/>
              <a:ext cx="94251" cy="93645"/>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FFFF"/>
                </a:solidFill>
                <a:effectLst/>
                <a:uLnTx/>
                <a:uFillTx/>
                <a:latin typeface="Trebuchet MS" panose="020B0603020202020204"/>
                <a:ea typeface="+mn-ea"/>
                <a:cs typeface="+mn-cs"/>
              </a:endParaRPr>
            </a:p>
          </p:txBody>
        </p:sp>
      </p:grpSp>
      <p:sp>
        <p:nvSpPr>
          <p:cNvPr id="577" name="Graphic 1191">
            <a:extLst>
              <a:ext uri="{FF2B5EF4-FFF2-40B4-BE49-F238E27FC236}">
                <a16:creationId xmlns:a16="http://schemas.microsoft.com/office/drawing/2014/main" id="{1BB29A7F-A0D4-EE41-BD10-44D53C5F837D}"/>
              </a:ext>
            </a:extLst>
          </p:cNvPr>
          <p:cNvSpPr/>
          <p:nvPr/>
        </p:nvSpPr>
        <p:spPr>
          <a:xfrm>
            <a:off x="2950891" y="1615515"/>
            <a:ext cx="6051913" cy="2461836"/>
          </a:xfrm>
          <a:custGeom>
            <a:avLst/>
            <a:gdLst>
              <a:gd name="connsiteX0" fmla="*/ 8716423 w 8716422"/>
              <a:gd name="connsiteY0" fmla="*/ 1994440 h 1994439"/>
              <a:gd name="connsiteX1" fmla="*/ 7812310 w 8716422"/>
              <a:gd name="connsiteY1" fmla="*/ 1994440 h 1994439"/>
              <a:gd name="connsiteX2" fmla="*/ 7812310 w 8716422"/>
              <a:gd name="connsiteY2" fmla="*/ 1945291 h 1994439"/>
              <a:gd name="connsiteX3" fmla="*/ 7724489 w 8716422"/>
              <a:gd name="connsiteY3" fmla="*/ 1945291 h 1994439"/>
              <a:gd name="connsiteX4" fmla="*/ 7724489 w 8716422"/>
              <a:gd name="connsiteY4" fmla="*/ 1897666 h 1994439"/>
              <a:gd name="connsiteX5" fmla="*/ 7617905 w 8716422"/>
              <a:gd name="connsiteY5" fmla="*/ 1897666 h 1994439"/>
              <a:gd name="connsiteX6" fmla="*/ 7357301 w 8716422"/>
              <a:gd name="connsiteY6" fmla="*/ 1897666 h 1994439"/>
              <a:gd name="connsiteX7" fmla="*/ 7205091 w 8716422"/>
              <a:gd name="connsiteY7" fmla="*/ 1897666 h 1994439"/>
              <a:gd name="connsiteX8" fmla="*/ 7205091 w 8716422"/>
              <a:gd name="connsiteY8" fmla="*/ 1870615 h 1994439"/>
              <a:gd name="connsiteX9" fmla="*/ 7184231 w 8716422"/>
              <a:gd name="connsiteY9" fmla="*/ 1870615 h 1994439"/>
              <a:gd name="connsiteX10" fmla="*/ 7184231 w 8716422"/>
              <a:gd name="connsiteY10" fmla="*/ 1828610 h 1994439"/>
              <a:gd name="connsiteX11" fmla="*/ 7117270 w 8716422"/>
              <a:gd name="connsiteY11" fmla="*/ 1828610 h 1994439"/>
              <a:gd name="connsiteX12" fmla="*/ 6996113 w 8716422"/>
              <a:gd name="connsiteY12" fmla="*/ 1828610 h 1994439"/>
              <a:gd name="connsiteX13" fmla="*/ 6996113 w 8716422"/>
              <a:gd name="connsiteY13" fmla="*/ 1787557 h 1994439"/>
              <a:gd name="connsiteX14" fmla="*/ 6856667 w 8716422"/>
              <a:gd name="connsiteY14" fmla="*/ 1787557 h 1994439"/>
              <a:gd name="connsiteX15" fmla="*/ 6695028 w 8716422"/>
              <a:gd name="connsiteY15" fmla="*/ 1787557 h 1994439"/>
              <a:gd name="connsiteX16" fmla="*/ 6392609 w 8716422"/>
              <a:gd name="connsiteY16" fmla="*/ 1787557 h 1994439"/>
              <a:gd name="connsiteX17" fmla="*/ 6194679 w 8716422"/>
              <a:gd name="connsiteY17" fmla="*/ 1787557 h 1994439"/>
              <a:gd name="connsiteX18" fmla="*/ 6194679 w 8716422"/>
              <a:gd name="connsiteY18" fmla="*/ 1744694 h 1994439"/>
              <a:gd name="connsiteX19" fmla="*/ 6031993 w 8716422"/>
              <a:gd name="connsiteY19" fmla="*/ 1744694 h 1994439"/>
              <a:gd name="connsiteX20" fmla="*/ 5908929 w 8716422"/>
              <a:gd name="connsiteY20" fmla="*/ 1744694 h 1994439"/>
              <a:gd name="connsiteX21" fmla="*/ 5908929 w 8716422"/>
              <a:gd name="connsiteY21" fmla="*/ 1724120 h 1994439"/>
              <a:gd name="connsiteX22" fmla="*/ 5311521 w 8716422"/>
              <a:gd name="connsiteY22" fmla="*/ 1724120 h 1994439"/>
              <a:gd name="connsiteX23" fmla="*/ 5311521 w 8716422"/>
              <a:gd name="connsiteY23" fmla="*/ 1707451 h 1994439"/>
              <a:gd name="connsiteX24" fmla="*/ 5129499 w 8716422"/>
              <a:gd name="connsiteY24" fmla="*/ 1707451 h 1994439"/>
              <a:gd name="connsiteX25" fmla="*/ 5129499 w 8716422"/>
              <a:gd name="connsiteY25" fmla="*/ 1679353 h 1994439"/>
              <a:gd name="connsiteX26" fmla="*/ 4763834 w 8716422"/>
              <a:gd name="connsiteY26" fmla="*/ 1679353 h 1994439"/>
              <a:gd name="connsiteX27" fmla="*/ 4763834 w 8716422"/>
              <a:gd name="connsiteY27" fmla="*/ 1670590 h 1994439"/>
              <a:gd name="connsiteX28" fmla="*/ 4449795 w 8716422"/>
              <a:gd name="connsiteY28" fmla="*/ 1670590 h 1994439"/>
              <a:gd name="connsiteX29" fmla="*/ 4449795 w 8716422"/>
              <a:gd name="connsiteY29" fmla="*/ 1633061 h 1994439"/>
              <a:gd name="connsiteX30" fmla="*/ 4240721 w 8716422"/>
              <a:gd name="connsiteY30" fmla="*/ 1633061 h 1994439"/>
              <a:gd name="connsiteX31" fmla="*/ 4240721 w 8716422"/>
              <a:gd name="connsiteY31" fmla="*/ 1615059 h 1994439"/>
              <a:gd name="connsiteX32" fmla="*/ 4167759 w 8716422"/>
              <a:gd name="connsiteY32" fmla="*/ 1615059 h 1994439"/>
              <a:gd name="connsiteX33" fmla="*/ 4167759 w 8716422"/>
              <a:gd name="connsiteY33" fmla="*/ 1598390 h 1994439"/>
              <a:gd name="connsiteX34" fmla="*/ 4140232 w 8716422"/>
              <a:gd name="connsiteY34" fmla="*/ 1598390 h 1994439"/>
              <a:gd name="connsiteX35" fmla="*/ 4140232 w 8716422"/>
              <a:gd name="connsiteY35" fmla="*/ 1578864 h 1994439"/>
              <a:gd name="connsiteX36" fmla="*/ 3777234 w 8716422"/>
              <a:gd name="connsiteY36" fmla="*/ 1578864 h 1994439"/>
              <a:gd name="connsiteX37" fmla="*/ 3777234 w 8716422"/>
              <a:gd name="connsiteY37" fmla="*/ 1571911 h 1994439"/>
              <a:gd name="connsiteX38" fmla="*/ 3575018 w 8716422"/>
              <a:gd name="connsiteY38" fmla="*/ 1571911 h 1994439"/>
              <a:gd name="connsiteX39" fmla="*/ 3575018 w 8716422"/>
              <a:gd name="connsiteY39" fmla="*/ 1555242 h 1994439"/>
              <a:gd name="connsiteX40" fmla="*/ 3232404 w 8716422"/>
              <a:gd name="connsiteY40" fmla="*/ 1555242 h 1994439"/>
              <a:gd name="connsiteX41" fmla="*/ 3232404 w 8716422"/>
              <a:gd name="connsiteY41" fmla="*/ 1545717 h 1994439"/>
              <a:gd name="connsiteX42" fmla="*/ 3074480 w 8716422"/>
              <a:gd name="connsiteY42" fmla="*/ 1545717 h 1994439"/>
              <a:gd name="connsiteX43" fmla="*/ 3074480 w 8716422"/>
              <a:gd name="connsiteY43" fmla="*/ 1503712 h 1994439"/>
              <a:gd name="connsiteX44" fmla="*/ 3058287 w 8716422"/>
              <a:gd name="connsiteY44" fmla="*/ 1503712 h 1994439"/>
              <a:gd name="connsiteX45" fmla="*/ 3051143 w 8716422"/>
              <a:gd name="connsiteY45" fmla="*/ 1503712 h 1994439"/>
              <a:gd name="connsiteX46" fmla="*/ 3051143 w 8716422"/>
              <a:gd name="connsiteY46" fmla="*/ 1445228 h 1994439"/>
              <a:gd name="connsiteX47" fmla="*/ 2928176 w 8716422"/>
              <a:gd name="connsiteY47" fmla="*/ 1445228 h 1994439"/>
              <a:gd name="connsiteX48" fmla="*/ 2515076 w 8716422"/>
              <a:gd name="connsiteY48" fmla="*/ 1445228 h 1994439"/>
              <a:gd name="connsiteX49" fmla="*/ 2515076 w 8716422"/>
              <a:gd name="connsiteY49" fmla="*/ 1419701 h 1994439"/>
              <a:gd name="connsiteX50" fmla="*/ 2402110 w 8716422"/>
              <a:gd name="connsiteY50" fmla="*/ 1419701 h 1994439"/>
              <a:gd name="connsiteX51" fmla="*/ 2142839 w 8716422"/>
              <a:gd name="connsiteY51" fmla="*/ 1419701 h 1994439"/>
              <a:gd name="connsiteX52" fmla="*/ 1979390 w 8716422"/>
              <a:gd name="connsiteY52" fmla="*/ 1419701 h 1994439"/>
              <a:gd name="connsiteX53" fmla="*/ 1979390 w 8716422"/>
              <a:gd name="connsiteY53" fmla="*/ 1377696 h 1994439"/>
              <a:gd name="connsiteX54" fmla="*/ 1951006 w 8716422"/>
              <a:gd name="connsiteY54" fmla="*/ 1377696 h 1994439"/>
              <a:gd name="connsiteX55" fmla="*/ 1951006 w 8716422"/>
              <a:gd name="connsiteY55" fmla="*/ 1327214 h 1994439"/>
              <a:gd name="connsiteX56" fmla="*/ 1923288 w 8716422"/>
              <a:gd name="connsiteY56" fmla="*/ 1327214 h 1994439"/>
              <a:gd name="connsiteX57" fmla="*/ 1923288 w 8716422"/>
              <a:gd name="connsiteY57" fmla="*/ 1309497 h 1994439"/>
              <a:gd name="connsiteX58" fmla="*/ 1855756 w 8716422"/>
              <a:gd name="connsiteY58" fmla="*/ 1309497 h 1994439"/>
              <a:gd name="connsiteX59" fmla="*/ 1855756 w 8716422"/>
              <a:gd name="connsiteY59" fmla="*/ 1293305 h 1994439"/>
              <a:gd name="connsiteX60" fmla="*/ 1780127 w 8716422"/>
              <a:gd name="connsiteY60" fmla="*/ 1293305 h 1994439"/>
              <a:gd name="connsiteX61" fmla="*/ 1780127 w 8716422"/>
              <a:gd name="connsiteY61" fmla="*/ 1277207 h 1994439"/>
              <a:gd name="connsiteX62" fmla="*/ 1629061 w 8716422"/>
              <a:gd name="connsiteY62" fmla="*/ 1277207 h 1994439"/>
              <a:gd name="connsiteX63" fmla="*/ 1612392 w 8716422"/>
              <a:gd name="connsiteY63" fmla="*/ 1277207 h 1994439"/>
              <a:gd name="connsiteX64" fmla="*/ 1612392 w 8716422"/>
              <a:gd name="connsiteY64" fmla="*/ 1257872 h 1994439"/>
              <a:gd name="connsiteX65" fmla="*/ 1596200 w 8716422"/>
              <a:gd name="connsiteY65" fmla="*/ 1257872 h 1994439"/>
              <a:gd name="connsiteX66" fmla="*/ 1596200 w 8716422"/>
              <a:gd name="connsiteY66" fmla="*/ 1237774 h 1994439"/>
              <a:gd name="connsiteX67" fmla="*/ 1482185 w 8716422"/>
              <a:gd name="connsiteY67" fmla="*/ 1237774 h 1994439"/>
              <a:gd name="connsiteX68" fmla="*/ 1482185 w 8716422"/>
              <a:gd name="connsiteY68" fmla="*/ 1206818 h 1994439"/>
              <a:gd name="connsiteX69" fmla="*/ 1413891 w 8716422"/>
              <a:gd name="connsiteY69" fmla="*/ 1206818 h 1994439"/>
              <a:gd name="connsiteX70" fmla="*/ 1413891 w 8716422"/>
              <a:gd name="connsiteY70" fmla="*/ 1148048 h 1994439"/>
              <a:gd name="connsiteX71" fmla="*/ 1395032 w 8716422"/>
              <a:gd name="connsiteY71" fmla="*/ 1148048 h 1994439"/>
              <a:gd name="connsiteX72" fmla="*/ 1395032 w 8716422"/>
              <a:gd name="connsiteY72" fmla="*/ 1109186 h 1994439"/>
              <a:gd name="connsiteX73" fmla="*/ 1359980 w 8716422"/>
              <a:gd name="connsiteY73" fmla="*/ 1109186 h 1994439"/>
              <a:gd name="connsiteX74" fmla="*/ 1359980 w 8716422"/>
              <a:gd name="connsiteY74" fmla="*/ 1095470 h 1994439"/>
              <a:gd name="connsiteX75" fmla="*/ 1221010 w 8716422"/>
              <a:gd name="connsiteY75" fmla="*/ 1095470 h 1994439"/>
              <a:gd name="connsiteX76" fmla="*/ 1221010 w 8716422"/>
              <a:gd name="connsiteY76" fmla="*/ 1080040 h 1994439"/>
              <a:gd name="connsiteX77" fmla="*/ 1055942 w 8716422"/>
              <a:gd name="connsiteY77" fmla="*/ 1080040 h 1994439"/>
              <a:gd name="connsiteX78" fmla="*/ 996982 w 8716422"/>
              <a:gd name="connsiteY78" fmla="*/ 1080040 h 1994439"/>
              <a:gd name="connsiteX79" fmla="*/ 996982 w 8716422"/>
              <a:gd name="connsiteY79" fmla="*/ 1055751 h 1994439"/>
              <a:gd name="connsiteX80" fmla="*/ 956501 w 8716422"/>
              <a:gd name="connsiteY80" fmla="*/ 1055751 h 1994439"/>
              <a:gd name="connsiteX81" fmla="*/ 956501 w 8716422"/>
              <a:gd name="connsiteY81" fmla="*/ 1023461 h 1994439"/>
              <a:gd name="connsiteX82" fmla="*/ 887921 w 8716422"/>
              <a:gd name="connsiteY82" fmla="*/ 1023461 h 1994439"/>
              <a:gd name="connsiteX83" fmla="*/ 887921 w 8716422"/>
              <a:gd name="connsiteY83" fmla="*/ 959930 h 1994439"/>
              <a:gd name="connsiteX84" fmla="*/ 852202 w 8716422"/>
              <a:gd name="connsiteY84" fmla="*/ 959930 h 1994439"/>
              <a:gd name="connsiteX85" fmla="*/ 852202 w 8716422"/>
              <a:gd name="connsiteY85" fmla="*/ 861917 h 1994439"/>
              <a:gd name="connsiteX86" fmla="*/ 842201 w 8716422"/>
              <a:gd name="connsiteY86" fmla="*/ 861917 h 1994439"/>
              <a:gd name="connsiteX87" fmla="*/ 842201 w 8716422"/>
              <a:gd name="connsiteY87" fmla="*/ 768668 h 1994439"/>
              <a:gd name="connsiteX88" fmla="*/ 833438 w 8716422"/>
              <a:gd name="connsiteY88" fmla="*/ 768668 h 1994439"/>
              <a:gd name="connsiteX89" fmla="*/ 833438 w 8716422"/>
              <a:gd name="connsiteY89" fmla="*/ 690658 h 1994439"/>
              <a:gd name="connsiteX90" fmla="*/ 819150 w 8716422"/>
              <a:gd name="connsiteY90" fmla="*/ 690658 h 1994439"/>
              <a:gd name="connsiteX91" fmla="*/ 819150 w 8716422"/>
              <a:gd name="connsiteY91" fmla="*/ 599599 h 1994439"/>
              <a:gd name="connsiteX92" fmla="*/ 819150 w 8716422"/>
              <a:gd name="connsiteY92" fmla="*/ 576072 h 1994439"/>
              <a:gd name="connsiteX93" fmla="*/ 806291 w 8716422"/>
              <a:gd name="connsiteY93" fmla="*/ 576072 h 1994439"/>
              <a:gd name="connsiteX94" fmla="*/ 806291 w 8716422"/>
              <a:gd name="connsiteY94" fmla="*/ 539496 h 1994439"/>
              <a:gd name="connsiteX95" fmla="*/ 801719 w 8716422"/>
              <a:gd name="connsiteY95" fmla="*/ 539496 h 1994439"/>
              <a:gd name="connsiteX96" fmla="*/ 801719 w 8716422"/>
              <a:gd name="connsiteY96" fmla="*/ 483489 h 1994439"/>
              <a:gd name="connsiteX97" fmla="*/ 782669 w 8716422"/>
              <a:gd name="connsiteY97" fmla="*/ 483489 h 1994439"/>
              <a:gd name="connsiteX98" fmla="*/ 778955 w 8716422"/>
              <a:gd name="connsiteY98" fmla="*/ 483489 h 1994439"/>
              <a:gd name="connsiteX99" fmla="*/ 778955 w 8716422"/>
              <a:gd name="connsiteY99" fmla="*/ 412052 h 1994439"/>
              <a:gd name="connsiteX100" fmla="*/ 725234 w 8716422"/>
              <a:gd name="connsiteY100" fmla="*/ 412052 h 1994439"/>
              <a:gd name="connsiteX101" fmla="*/ 725234 w 8716422"/>
              <a:gd name="connsiteY101" fmla="*/ 398526 h 1994439"/>
              <a:gd name="connsiteX102" fmla="*/ 709613 w 8716422"/>
              <a:gd name="connsiteY102" fmla="*/ 398526 h 1994439"/>
              <a:gd name="connsiteX103" fmla="*/ 709613 w 8716422"/>
              <a:gd name="connsiteY103" fmla="*/ 376047 h 1994439"/>
              <a:gd name="connsiteX104" fmla="*/ 689801 w 8716422"/>
              <a:gd name="connsiteY104" fmla="*/ 376047 h 1994439"/>
              <a:gd name="connsiteX105" fmla="*/ 689801 w 8716422"/>
              <a:gd name="connsiteY105" fmla="*/ 359664 h 1994439"/>
              <a:gd name="connsiteX106" fmla="*/ 648272 w 8716422"/>
              <a:gd name="connsiteY106" fmla="*/ 359664 h 1994439"/>
              <a:gd name="connsiteX107" fmla="*/ 648272 w 8716422"/>
              <a:gd name="connsiteY107" fmla="*/ 323660 h 1994439"/>
              <a:gd name="connsiteX108" fmla="*/ 616458 w 8716422"/>
              <a:gd name="connsiteY108" fmla="*/ 323660 h 1994439"/>
              <a:gd name="connsiteX109" fmla="*/ 616458 w 8716422"/>
              <a:gd name="connsiteY109" fmla="*/ 297942 h 1994439"/>
              <a:gd name="connsiteX110" fmla="*/ 580263 w 8716422"/>
              <a:gd name="connsiteY110" fmla="*/ 297942 h 1994439"/>
              <a:gd name="connsiteX111" fmla="*/ 580263 w 8716422"/>
              <a:gd name="connsiteY111" fmla="*/ 281083 h 1994439"/>
              <a:gd name="connsiteX112" fmla="*/ 540544 w 8716422"/>
              <a:gd name="connsiteY112" fmla="*/ 281083 h 1994439"/>
              <a:gd name="connsiteX113" fmla="*/ 540544 w 8716422"/>
              <a:gd name="connsiteY113" fmla="*/ 234506 h 1994439"/>
              <a:gd name="connsiteX114" fmla="*/ 515112 w 8716422"/>
              <a:gd name="connsiteY114" fmla="*/ 234506 h 1994439"/>
              <a:gd name="connsiteX115" fmla="*/ 515112 w 8716422"/>
              <a:gd name="connsiteY115" fmla="*/ 216980 h 1994439"/>
              <a:gd name="connsiteX116" fmla="*/ 481775 w 8716422"/>
              <a:gd name="connsiteY116" fmla="*/ 216980 h 1994439"/>
              <a:gd name="connsiteX117" fmla="*/ 481775 w 8716422"/>
              <a:gd name="connsiteY117" fmla="*/ 200120 h 1994439"/>
              <a:gd name="connsiteX118" fmla="*/ 435483 w 8716422"/>
              <a:gd name="connsiteY118" fmla="*/ 200120 h 1994439"/>
              <a:gd name="connsiteX119" fmla="*/ 435483 w 8716422"/>
              <a:gd name="connsiteY119" fmla="*/ 161735 h 1994439"/>
              <a:gd name="connsiteX120" fmla="*/ 379381 w 8716422"/>
              <a:gd name="connsiteY120" fmla="*/ 161735 h 1994439"/>
              <a:gd name="connsiteX121" fmla="*/ 379381 w 8716422"/>
              <a:gd name="connsiteY121" fmla="*/ 127540 h 1994439"/>
              <a:gd name="connsiteX122" fmla="*/ 354521 w 8716422"/>
              <a:gd name="connsiteY122" fmla="*/ 127540 h 1994439"/>
              <a:gd name="connsiteX123" fmla="*/ 354521 w 8716422"/>
              <a:gd name="connsiteY123" fmla="*/ 105918 h 1994439"/>
              <a:gd name="connsiteX124" fmla="*/ 284131 w 8716422"/>
              <a:gd name="connsiteY124" fmla="*/ 105918 h 1994439"/>
              <a:gd name="connsiteX125" fmla="*/ 284131 w 8716422"/>
              <a:gd name="connsiteY125" fmla="*/ 92678 h 1994439"/>
              <a:gd name="connsiteX126" fmla="*/ 247364 w 8716422"/>
              <a:gd name="connsiteY126" fmla="*/ 92678 h 1994439"/>
              <a:gd name="connsiteX127" fmla="*/ 247364 w 8716422"/>
              <a:gd name="connsiteY127" fmla="*/ 71533 h 1994439"/>
              <a:gd name="connsiteX128" fmla="*/ 184118 w 8716422"/>
              <a:gd name="connsiteY128" fmla="*/ 71533 h 1994439"/>
              <a:gd name="connsiteX129" fmla="*/ 184118 w 8716422"/>
              <a:gd name="connsiteY129" fmla="*/ 37910 h 1994439"/>
              <a:gd name="connsiteX130" fmla="*/ 95822 w 8716422"/>
              <a:gd name="connsiteY130" fmla="*/ 37910 h 1994439"/>
              <a:gd name="connsiteX131" fmla="*/ 95822 w 8716422"/>
              <a:gd name="connsiteY131" fmla="*/ 18288 h 1994439"/>
              <a:gd name="connsiteX132" fmla="*/ 51340 w 8716422"/>
              <a:gd name="connsiteY132" fmla="*/ 18288 h 1994439"/>
              <a:gd name="connsiteX133" fmla="*/ 51340 w 8716422"/>
              <a:gd name="connsiteY133" fmla="*/ 0 h 1994439"/>
              <a:gd name="connsiteX134" fmla="*/ 0 w 8716422"/>
              <a:gd name="connsiteY134" fmla="*/ 0 h 1994439"/>
              <a:gd name="connsiteX0" fmla="*/ 8716423 w 8716423"/>
              <a:gd name="connsiteY0" fmla="*/ 1994440 h 1994440"/>
              <a:gd name="connsiteX1" fmla="*/ 7812310 w 8716423"/>
              <a:gd name="connsiteY1" fmla="*/ 1994440 h 1994440"/>
              <a:gd name="connsiteX2" fmla="*/ 7812310 w 8716423"/>
              <a:gd name="connsiteY2" fmla="*/ 1945291 h 1994440"/>
              <a:gd name="connsiteX3" fmla="*/ 7724489 w 8716423"/>
              <a:gd name="connsiteY3" fmla="*/ 1945291 h 1994440"/>
              <a:gd name="connsiteX4" fmla="*/ 7724489 w 8716423"/>
              <a:gd name="connsiteY4" fmla="*/ 1897666 h 1994440"/>
              <a:gd name="connsiteX5" fmla="*/ 7617905 w 8716423"/>
              <a:gd name="connsiteY5" fmla="*/ 1897666 h 1994440"/>
              <a:gd name="connsiteX6" fmla="*/ 7357301 w 8716423"/>
              <a:gd name="connsiteY6" fmla="*/ 1897666 h 1994440"/>
              <a:gd name="connsiteX7" fmla="*/ 7205091 w 8716423"/>
              <a:gd name="connsiteY7" fmla="*/ 1897666 h 1994440"/>
              <a:gd name="connsiteX8" fmla="*/ 7205091 w 8716423"/>
              <a:gd name="connsiteY8" fmla="*/ 1870615 h 1994440"/>
              <a:gd name="connsiteX9" fmla="*/ 7184231 w 8716423"/>
              <a:gd name="connsiteY9" fmla="*/ 1870615 h 1994440"/>
              <a:gd name="connsiteX10" fmla="*/ 7184231 w 8716423"/>
              <a:gd name="connsiteY10" fmla="*/ 1828610 h 1994440"/>
              <a:gd name="connsiteX11" fmla="*/ 7117270 w 8716423"/>
              <a:gd name="connsiteY11" fmla="*/ 1828610 h 1994440"/>
              <a:gd name="connsiteX12" fmla="*/ 6996113 w 8716423"/>
              <a:gd name="connsiteY12" fmla="*/ 1828610 h 1994440"/>
              <a:gd name="connsiteX13" fmla="*/ 6996113 w 8716423"/>
              <a:gd name="connsiteY13" fmla="*/ 1787557 h 1994440"/>
              <a:gd name="connsiteX14" fmla="*/ 6856667 w 8716423"/>
              <a:gd name="connsiteY14" fmla="*/ 1787557 h 1994440"/>
              <a:gd name="connsiteX15" fmla="*/ 6695028 w 8716423"/>
              <a:gd name="connsiteY15" fmla="*/ 1787557 h 1994440"/>
              <a:gd name="connsiteX16" fmla="*/ 6392609 w 8716423"/>
              <a:gd name="connsiteY16" fmla="*/ 1787557 h 1994440"/>
              <a:gd name="connsiteX17" fmla="*/ 6194679 w 8716423"/>
              <a:gd name="connsiteY17" fmla="*/ 1787557 h 1994440"/>
              <a:gd name="connsiteX18" fmla="*/ 6194679 w 8716423"/>
              <a:gd name="connsiteY18" fmla="*/ 1744694 h 1994440"/>
              <a:gd name="connsiteX19" fmla="*/ 6031993 w 8716423"/>
              <a:gd name="connsiteY19" fmla="*/ 1744694 h 1994440"/>
              <a:gd name="connsiteX20" fmla="*/ 5908929 w 8716423"/>
              <a:gd name="connsiteY20" fmla="*/ 1744694 h 1994440"/>
              <a:gd name="connsiteX21" fmla="*/ 5908929 w 8716423"/>
              <a:gd name="connsiteY21" fmla="*/ 1724120 h 1994440"/>
              <a:gd name="connsiteX22" fmla="*/ 5311521 w 8716423"/>
              <a:gd name="connsiteY22" fmla="*/ 1724120 h 1994440"/>
              <a:gd name="connsiteX23" fmla="*/ 5311521 w 8716423"/>
              <a:gd name="connsiteY23" fmla="*/ 1707451 h 1994440"/>
              <a:gd name="connsiteX24" fmla="*/ 5129499 w 8716423"/>
              <a:gd name="connsiteY24" fmla="*/ 1707451 h 1994440"/>
              <a:gd name="connsiteX25" fmla="*/ 5129499 w 8716423"/>
              <a:gd name="connsiteY25" fmla="*/ 1679353 h 1994440"/>
              <a:gd name="connsiteX26" fmla="*/ 4763834 w 8716423"/>
              <a:gd name="connsiteY26" fmla="*/ 1679353 h 1994440"/>
              <a:gd name="connsiteX27" fmla="*/ 4763834 w 8716423"/>
              <a:gd name="connsiteY27" fmla="*/ 1670590 h 1994440"/>
              <a:gd name="connsiteX28" fmla="*/ 4449795 w 8716423"/>
              <a:gd name="connsiteY28" fmla="*/ 1670590 h 1994440"/>
              <a:gd name="connsiteX29" fmla="*/ 4449795 w 8716423"/>
              <a:gd name="connsiteY29" fmla="*/ 1633061 h 1994440"/>
              <a:gd name="connsiteX30" fmla="*/ 4240721 w 8716423"/>
              <a:gd name="connsiteY30" fmla="*/ 1633061 h 1994440"/>
              <a:gd name="connsiteX31" fmla="*/ 4240721 w 8716423"/>
              <a:gd name="connsiteY31" fmla="*/ 1615059 h 1994440"/>
              <a:gd name="connsiteX32" fmla="*/ 4167759 w 8716423"/>
              <a:gd name="connsiteY32" fmla="*/ 1615059 h 1994440"/>
              <a:gd name="connsiteX33" fmla="*/ 4167759 w 8716423"/>
              <a:gd name="connsiteY33" fmla="*/ 1598390 h 1994440"/>
              <a:gd name="connsiteX34" fmla="*/ 4140232 w 8716423"/>
              <a:gd name="connsiteY34" fmla="*/ 1598390 h 1994440"/>
              <a:gd name="connsiteX35" fmla="*/ 4140232 w 8716423"/>
              <a:gd name="connsiteY35" fmla="*/ 1578864 h 1994440"/>
              <a:gd name="connsiteX36" fmla="*/ 3819816 w 8716423"/>
              <a:gd name="connsiteY36" fmla="*/ 1583347 h 1994440"/>
              <a:gd name="connsiteX37" fmla="*/ 3777234 w 8716423"/>
              <a:gd name="connsiteY37" fmla="*/ 1571911 h 1994440"/>
              <a:gd name="connsiteX38" fmla="*/ 3575018 w 8716423"/>
              <a:gd name="connsiteY38" fmla="*/ 1571911 h 1994440"/>
              <a:gd name="connsiteX39" fmla="*/ 3575018 w 8716423"/>
              <a:gd name="connsiteY39" fmla="*/ 1555242 h 1994440"/>
              <a:gd name="connsiteX40" fmla="*/ 3232404 w 8716423"/>
              <a:gd name="connsiteY40" fmla="*/ 1555242 h 1994440"/>
              <a:gd name="connsiteX41" fmla="*/ 3232404 w 8716423"/>
              <a:gd name="connsiteY41" fmla="*/ 1545717 h 1994440"/>
              <a:gd name="connsiteX42" fmla="*/ 3074480 w 8716423"/>
              <a:gd name="connsiteY42" fmla="*/ 1545717 h 1994440"/>
              <a:gd name="connsiteX43" fmla="*/ 3074480 w 8716423"/>
              <a:gd name="connsiteY43" fmla="*/ 1503712 h 1994440"/>
              <a:gd name="connsiteX44" fmla="*/ 3058287 w 8716423"/>
              <a:gd name="connsiteY44" fmla="*/ 1503712 h 1994440"/>
              <a:gd name="connsiteX45" fmla="*/ 3051143 w 8716423"/>
              <a:gd name="connsiteY45" fmla="*/ 1503712 h 1994440"/>
              <a:gd name="connsiteX46" fmla="*/ 3051143 w 8716423"/>
              <a:gd name="connsiteY46" fmla="*/ 1445228 h 1994440"/>
              <a:gd name="connsiteX47" fmla="*/ 2928176 w 8716423"/>
              <a:gd name="connsiteY47" fmla="*/ 1445228 h 1994440"/>
              <a:gd name="connsiteX48" fmla="*/ 2515076 w 8716423"/>
              <a:gd name="connsiteY48" fmla="*/ 1445228 h 1994440"/>
              <a:gd name="connsiteX49" fmla="*/ 2515076 w 8716423"/>
              <a:gd name="connsiteY49" fmla="*/ 1419701 h 1994440"/>
              <a:gd name="connsiteX50" fmla="*/ 2402110 w 8716423"/>
              <a:gd name="connsiteY50" fmla="*/ 1419701 h 1994440"/>
              <a:gd name="connsiteX51" fmla="*/ 2142839 w 8716423"/>
              <a:gd name="connsiteY51" fmla="*/ 1419701 h 1994440"/>
              <a:gd name="connsiteX52" fmla="*/ 1979390 w 8716423"/>
              <a:gd name="connsiteY52" fmla="*/ 1419701 h 1994440"/>
              <a:gd name="connsiteX53" fmla="*/ 1979390 w 8716423"/>
              <a:gd name="connsiteY53" fmla="*/ 1377696 h 1994440"/>
              <a:gd name="connsiteX54" fmla="*/ 1951006 w 8716423"/>
              <a:gd name="connsiteY54" fmla="*/ 1377696 h 1994440"/>
              <a:gd name="connsiteX55" fmla="*/ 1951006 w 8716423"/>
              <a:gd name="connsiteY55" fmla="*/ 1327214 h 1994440"/>
              <a:gd name="connsiteX56" fmla="*/ 1923288 w 8716423"/>
              <a:gd name="connsiteY56" fmla="*/ 1327214 h 1994440"/>
              <a:gd name="connsiteX57" fmla="*/ 1923288 w 8716423"/>
              <a:gd name="connsiteY57" fmla="*/ 1309497 h 1994440"/>
              <a:gd name="connsiteX58" fmla="*/ 1855756 w 8716423"/>
              <a:gd name="connsiteY58" fmla="*/ 1309497 h 1994440"/>
              <a:gd name="connsiteX59" fmla="*/ 1855756 w 8716423"/>
              <a:gd name="connsiteY59" fmla="*/ 1293305 h 1994440"/>
              <a:gd name="connsiteX60" fmla="*/ 1780127 w 8716423"/>
              <a:gd name="connsiteY60" fmla="*/ 1293305 h 1994440"/>
              <a:gd name="connsiteX61" fmla="*/ 1780127 w 8716423"/>
              <a:gd name="connsiteY61" fmla="*/ 1277207 h 1994440"/>
              <a:gd name="connsiteX62" fmla="*/ 1629061 w 8716423"/>
              <a:gd name="connsiteY62" fmla="*/ 1277207 h 1994440"/>
              <a:gd name="connsiteX63" fmla="*/ 1612392 w 8716423"/>
              <a:gd name="connsiteY63" fmla="*/ 1277207 h 1994440"/>
              <a:gd name="connsiteX64" fmla="*/ 1612392 w 8716423"/>
              <a:gd name="connsiteY64" fmla="*/ 1257872 h 1994440"/>
              <a:gd name="connsiteX65" fmla="*/ 1596200 w 8716423"/>
              <a:gd name="connsiteY65" fmla="*/ 1257872 h 1994440"/>
              <a:gd name="connsiteX66" fmla="*/ 1596200 w 8716423"/>
              <a:gd name="connsiteY66" fmla="*/ 1237774 h 1994440"/>
              <a:gd name="connsiteX67" fmla="*/ 1482185 w 8716423"/>
              <a:gd name="connsiteY67" fmla="*/ 1237774 h 1994440"/>
              <a:gd name="connsiteX68" fmla="*/ 1482185 w 8716423"/>
              <a:gd name="connsiteY68" fmla="*/ 1206818 h 1994440"/>
              <a:gd name="connsiteX69" fmla="*/ 1413891 w 8716423"/>
              <a:gd name="connsiteY69" fmla="*/ 1206818 h 1994440"/>
              <a:gd name="connsiteX70" fmla="*/ 1413891 w 8716423"/>
              <a:gd name="connsiteY70" fmla="*/ 1148048 h 1994440"/>
              <a:gd name="connsiteX71" fmla="*/ 1395032 w 8716423"/>
              <a:gd name="connsiteY71" fmla="*/ 1148048 h 1994440"/>
              <a:gd name="connsiteX72" fmla="*/ 1395032 w 8716423"/>
              <a:gd name="connsiteY72" fmla="*/ 1109186 h 1994440"/>
              <a:gd name="connsiteX73" fmla="*/ 1359980 w 8716423"/>
              <a:gd name="connsiteY73" fmla="*/ 1109186 h 1994440"/>
              <a:gd name="connsiteX74" fmla="*/ 1359980 w 8716423"/>
              <a:gd name="connsiteY74" fmla="*/ 1095470 h 1994440"/>
              <a:gd name="connsiteX75" fmla="*/ 1221010 w 8716423"/>
              <a:gd name="connsiteY75" fmla="*/ 1095470 h 1994440"/>
              <a:gd name="connsiteX76" fmla="*/ 1221010 w 8716423"/>
              <a:gd name="connsiteY76" fmla="*/ 1080040 h 1994440"/>
              <a:gd name="connsiteX77" fmla="*/ 1055942 w 8716423"/>
              <a:gd name="connsiteY77" fmla="*/ 1080040 h 1994440"/>
              <a:gd name="connsiteX78" fmla="*/ 996982 w 8716423"/>
              <a:gd name="connsiteY78" fmla="*/ 1080040 h 1994440"/>
              <a:gd name="connsiteX79" fmla="*/ 996982 w 8716423"/>
              <a:gd name="connsiteY79" fmla="*/ 1055751 h 1994440"/>
              <a:gd name="connsiteX80" fmla="*/ 956501 w 8716423"/>
              <a:gd name="connsiteY80" fmla="*/ 1055751 h 1994440"/>
              <a:gd name="connsiteX81" fmla="*/ 956501 w 8716423"/>
              <a:gd name="connsiteY81" fmla="*/ 1023461 h 1994440"/>
              <a:gd name="connsiteX82" fmla="*/ 887921 w 8716423"/>
              <a:gd name="connsiteY82" fmla="*/ 1023461 h 1994440"/>
              <a:gd name="connsiteX83" fmla="*/ 887921 w 8716423"/>
              <a:gd name="connsiteY83" fmla="*/ 959930 h 1994440"/>
              <a:gd name="connsiteX84" fmla="*/ 852202 w 8716423"/>
              <a:gd name="connsiteY84" fmla="*/ 959930 h 1994440"/>
              <a:gd name="connsiteX85" fmla="*/ 852202 w 8716423"/>
              <a:gd name="connsiteY85" fmla="*/ 861917 h 1994440"/>
              <a:gd name="connsiteX86" fmla="*/ 842201 w 8716423"/>
              <a:gd name="connsiteY86" fmla="*/ 861917 h 1994440"/>
              <a:gd name="connsiteX87" fmla="*/ 842201 w 8716423"/>
              <a:gd name="connsiteY87" fmla="*/ 768668 h 1994440"/>
              <a:gd name="connsiteX88" fmla="*/ 833438 w 8716423"/>
              <a:gd name="connsiteY88" fmla="*/ 768668 h 1994440"/>
              <a:gd name="connsiteX89" fmla="*/ 833438 w 8716423"/>
              <a:gd name="connsiteY89" fmla="*/ 690658 h 1994440"/>
              <a:gd name="connsiteX90" fmla="*/ 819150 w 8716423"/>
              <a:gd name="connsiteY90" fmla="*/ 690658 h 1994440"/>
              <a:gd name="connsiteX91" fmla="*/ 819150 w 8716423"/>
              <a:gd name="connsiteY91" fmla="*/ 599599 h 1994440"/>
              <a:gd name="connsiteX92" fmla="*/ 819150 w 8716423"/>
              <a:gd name="connsiteY92" fmla="*/ 576072 h 1994440"/>
              <a:gd name="connsiteX93" fmla="*/ 806291 w 8716423"/>
              <a:gd name="connsiteY93" fmla="*/ 576072 h 1994440"/>
              <a:gd name="connsiteX94" fmla="*/ 806291 w 8716423"/>
              <a:gd name="connsiteY94" fmla="*/ 539496 h 1994440"/>
              <a:gd name="connsiteX95" fmla="*/ 801719 w 8716423"/>
              <a:gd name="connsiteY95" fmla="*/ 539496 h 1994440"/>
              <a:gd name="connsiteX96" fmla="*/ 801719 w 8716423"/>
              <a:gd name="connsiteY96" fmla="*/ 483489 h 1994440"/>
              <a:gd name="connsiteX97" fmla="*/ 782669 w 8716423"/>
              <a:gd name="connsiteY97" fmla="*/ 483489 h 1994440"/>
              <a:gd name="connsiteX98" fmla="*/ 778955 w 8716423"/>
              <a:gd name="connsiteY98" fmla="*/ 483489 h 1994440"/>
              <a:gd name="connsiteX99" fmla="*/ 778955 w 8716423"/>
              <a:gd name="connsiteY99" fmla="*/ 412052 h 1994440"/>
              <a:gd name="connsiteX100" fmla="*/ 725234 w 8716423"/>
              <a:gd name="connsiteY100" fmla="*/ 412052 h 1994440"/>
              <a:gd name="connsiteX101" fmla="*/ 725234 w 8716423"/>
              <a:gd name="connsiteY101" fmla="*/ 398526 h 1994440"/>
              <a:gd name="connsiteX102" fmla="*/ 709613 w 8716423"/>
              <a:gd name="connsiteY102" fmla="*/ 398526 h 1994440"/>
              <a:gd name="connsiteX103" fmla="*/ 709613 w 8716423"/>
              <a:gd name="connsiteY103" fmla="*/ 376047 h 1994440"/>
              <a:gd name="connsiteX104" fmla="*/ 689801 w 8716423"/>
              <a:gd name="connsiteY104" fmla="*/ 376047 h 1994440"/>
              <a:gd name="connsiteX105" fmla="*/ 689801 w 8716423"/>
              <a:gd name="connsiteY105" fmla="*/ 359664 h 1994440"/>
              <a:gd name="connsiteX106" fmla="*/ 648272 w 8716423"/>
              <a:gd name="connsiteY106" fmla="*/ 359664 h 1994440"/>
              <a:gd name="connsiteX107" fmla="*/ 648272 w 8716423"/>
              <a:gd name="connsiteY107" fmla="*/ 323660 h 1994440"/>
              <a:gd name="connsiteX108" fmla="*/ 616458 w 8716423"/>
              <a:gd name="connsiteY108" fmla="*/ 323660 h 1994440"/>
              <a:gd name="connsiteX109" fmla="*/ 616458 w 8716423"/>
              <a:gd name="connsiteY109" fmla="*/ 297942 h 1994440"/>
              <a:gd name="connsiteX110" fmla="*/ 580263 w 8716423"/>
              <a:gd name="connsiteY110" fmla="*/ 297942 h 1994440"/>
              <a:gd name="connsiteX111" fmla="*/ 580263 w 8716423"/>
              <a:gd name="connsiteY111" fmla="*/ 281083 h 1994440"/>
              <a:gd name="connsiteX112" fmla="*/ 540544 w 8716423"/>
              <a:gd name="connsiteY112" fmla="*/ 281083 h 1994440"/>
              <a:gd name="connsiteX113" fmla="*/ 540544 w 8716423"/>
              <a:gd name="connsiteY113" fmla="*/ 234506 h 1994440"/>
              <a:gd name="connsiteX114" fmla="*/ 515112 w 8716423"/>
              <a:gd name="connsiteY114" fmla="*/ 234506 h 1994440"/>
              <a:gd name="connsiteX115" fmla="*/ 515112 w 8716423"/>
              <a:gd name="connsiteY115" fmla="*/ 216980 h 1994440"/>
              <a:gd name="connsiteX116" fmla="*/ 481775 w 8716423"/>
              <a:gd name="connsiteY116" fmla="*/ 216980 h 1994440"/>
              <a:gd name="connsiteX117" fmla="*/ 481775 w 8716423"/>
              <a:gd name="connsiteY117" fmla="*/ 200120 h 1994440"/>
              <a:gd name="connsiteX118" fmla="*/ 435483 w 8716423"/>
              <a:gd name="connsiteY118" fmla="*/ 200120 h 1994440"/>
              <a:gd name="connsiteX119" fmla="*/ 435483 w 8716423"/>
              <a:gd name="connsiteY119" fmla="*/ 161735 h 1994440"/>
              <a:gd name="connsiteX120" fmla="*/ 379381 w 8716423"/>
              <a:gd name="connsiteY120" fmla="*/ 161735 h 1994440"/>
              <a:gd name="connsiteX121" fmla="*/ 379381 w 8716423"/>
              <a:gd name="connsiteY121" fmla="*/ 127540 h 1994440"/>
              <a:gd name="connsiteX122" fmla="*/ 354521 w 8716423"/>
              <a:gd name="connsiteY122" fmla="*/ 127540 h 1994440"/>
              <a:gd name="connsiteX123" fmla="*/ 354521 w 8716423"/>
              <a:gd name="connsiteY123" fmla="*/ 105918 h 1994440"/>
              <a:gd name="connsiteX124" fmla="*/ 284131 w 8716423"/>
              <a:gd name="connsiteY124" fmla="*/ 105918 h 1994440"/>
              <a:gd name="connsiteX125" fmla="*/ 284131 w 8716423"/>
              <a:gd name="connsiteY125" fmla="*/ 92678 h 1994440"/>
              <a:gd name="connsiteX126" fmla="*/ 247364 w 8716423"/>
              <a:gd name="connsiteY126" fmla="*/ 92678 h 1994440"/>
              <a:gd name="connsiteX127" fmla="*/ 247364 w 8716423"/>
              <a:gd name="connsiteY127" fmla="*/ 71533 h 1994440"/>
              <a:gd name="connsiteX128" fmla="*/ 184118 w 8716423"/>
              <a:gd name="connsiteY128" fmla="*/ 71533 h 1994440"/>
              <a:gd name="connsiteX129" fmla="*/ 184118 w 8716423"/>
              <a:gd name="connsiteY129" fmla="*/ 37910 h 1994440"/>
              <a:gd name="connsiteX130" fmla="*/ 95822 w 8716423"/>
              <a:gd name="connsiteY130" fmla="*/ 37910 h 1994440"/>
              <a:gd name="connsiteX131" fmla="*/ 95822 w 8716423"/>
              <a:gd name="connsiteY131" fmla="*/ 18288 h 1994440"/>
              <a:gd name="connsiteX132" fmla="*/ 51340 w 8716423"/>
              <a:gd name="connsiteY132" fmla="*/ 18288 h 1994440"/>
              <a:gd name="connsiteX133" fmla="*/ 51340 w 8716423"/>
              <a:gd name="connsiteY133" fmla="*/ 0 h 1994440"/>
              <a:gd name="connsiteX134" fmla="*/ 0 w 8716423"/>
              <a:gd name="connsiteY134" fmla="*/ 0 h 1994440"/>
              <a:gd name="connsiteX0" fmla="*/ 8716423 w 8716423"/>
              <a:gd name="connsiteY0" fmla="*/ 1994440 h 1994440"/>
              <a:gd name="connsiteX1" fmla="*/ 7812310 w 8716423"/>
              <a:gd name="connsiteY1" fmla="*/ 1994440 h 1994440"/>
              <a:gd name="connsiteX2" fmla="*/ 7812310 w 8716423"/>
              <a:gd name="connsiteY2" fmla="*/ 1945291 h 1994440"/>
              <a:gd name="connsiteX3" fmla="*/ 7724489 w 8716423"/>
              <a:gd name="connsiteY3" fmla="*/ 1945291 h 1994440"/>
              <a:gd name="connsiteX4" fmla="*/ 7724489 w 8716423"/>
              <a:gd name="connsiteY4" fmla="*/ 1897666 h 1994440"/>
              <a:gd name="connsiteX5" fmla="*/ 7617905 w 8716423"/>
              <a:gd name="connsiteY5" fmla="*/ 1897666 h 1994440"/>
              <a:gd name="connsiteX6" fmla="*/ 7357301 w 8716423"/>
              <a:gd name="connsiteY6" fmla="*/ 1897666 h 1994440"/>
              <a:gd name="connsiteX7" fmla="*/ 7205091 w 8716423"/>
              <a:gd name="connsiteY7" fmla="*/ 1897666 h 1994440"/>
              <a:gd name="connsiteX8" fmla="*/ 7205091 w 8716423"/>
              <a:gd name="connsiteY8" fmla="*/ 1870615 h 1994440"/>
              <a:gd name="connsiteX9" fmla="*/ 7184231 w 8716423"/>
              <a:gd name="connsiteY9" fmla="*/ 1870615 h 1994440"/>
              <a:gd name="connsiteX10" fmla="*/ 7184231 w 8716423"/>
              <a:gd name="connsiteY10" fmla="*/ 1828610 h 1994440"/>
              <a:gd name="connsiteX11" fmla="*/ 7117270 w 8716423"/>
              <a:gd name="connsiteY11" fmla="*/ 1828610 h 1994440"/>
              <a:gd name="connsiteX12" fmla="*/ 6996113 w 8716423"/>
              <a:gd name="connsiteY12" fmla="*/ 1828610 h 1994440"/>
              <a:gd name="connsiteX13" fmla="*/ 6996113 w 8716423"/>
              <a:gd name="connsiteY13" fmla="*/ 1787557 h 1994440"/>
              <a:gd name="connsiteX14" fmla="*/ 6856667 w 8716423"/>
              <a:gd name="connsiteY14" fmla="*/ 1787557 h 1994440"/>
              <a:gd name="connsiteX15" fmla="*/ 6695028 w 8716423"/>
              <a:gd name="connsiteY15" fmla="*/ 1787557 h 1994440"/>
              <a:gd name="connsiteX16" fmla="*/ 6392609 w 8716423"/>
              <a:gd name="connsiteY16" fmla="*/ 1787557 h 1994440"/>
              <a:gd name="connsiteX17" fmla="*/ 6194679 w 8716423"/>
              <a:gd name="connsiteY17" fmla="*/ 1787557 h 1994440"/>
              <a:gd name="connsiteX18" fmla="*/ 6194679 w 8716423"/>
              <a:gd name="connsiteY18" fmla="*/ 1744694 h 1994440"/>
              <a:gd name="connsiteX19" fmla="*/ 6031993 w 8716423"/>
              <a:gd name="connsiteY19" fmla="*/ 1744694 h 1994440"/>
              <a:gd name="connsiteX20" fmla="*/ 5908929 w 8716423"/>
              <a:gd name="connsiteY20" fmla="*/ 1744694 h 1994440"/>
              <a:gd name="connsiteX21" fmla="*/ 5908929 w 8716423"/>
              <a:gd name="connsiteY21" fmla="*/ 1724120 h 1994440"/>
              <a:gd name="connsiteX22" fmla="*/ 5311521 w 8716423"/>
              <a:gd name="connsiteY22" fmla="*/ 1724120 h 1994440"/>
              <a:gd name="connsiteX23" fmla="*/ 5311521 w 8716423"/>
              <a:gd name="connsiteY23" fmla="*/ 1707451 h 1994440"/>
              <a:gd name="connsiteX24" fmla="*/ 5129499 w 8716423"/>
              <a:gd name="connsiteY24" fmla="*/ 1707451 h 1994440"/>
              <a:gd name="connsiteX25" fmla="*/ 5129499 w 8716423"/>
              <a:gd name="connsiteY25" fmla="*/ 1679353 h 1994440"/>
              <a:gd name="connsiteX26" fmla="*/ 4763834 w 8716423"/>
              <a:gd name="connsiteY26" fmla="*/ 1679353 h 1994440"/>
              <a:gd name="connsiteX27" fmla="*/ 4763834 w 8716423"/>
              <a:gd name="connsiteY27" fmla="*/ 1670590 h 1994440"/>
              <a:gd name="connsiteX28" fmla="*/ 4449795 w 8716423"/>
              <a:gd name="connsiteY28" fmla="*/ 1670590 h 1994440"/>
              <a:gd name="connsiteX29" fmla="*/ 4449795 w 8716423"/>
              <a:gd name="connsiteY29" fmla="*/ 1633061 h 1994440"/>
              <a:gd name="connsiteX30" fmla="*/ 4240721 w 8716423"/>
              <a:gd name="connsiteY30" fmla="*/ 1633061 h 1994440"/>
              <a:gd name="connsiteX31" fmla="*/ 4240721 w 8716423"/>
              <a:gd name="connsiteY31" fmla="*/ 1615059 h 1994440"/>
              <a:gd name="connsiteX32" fmla="*/ 4167759 w 8716423"/>
              <a:gd name="connsiteY32" fmla="*/ 1615059 h 1994440"/>
              <a:gd name="connsiteX33" fmla="*/ 4167759 w 8716423"/>
              <a:gd name="connsiteY33" fmla="*/ 1598390 h 1994440"/>
              <a:gd name="connsiteX34" fmla="*/ 4140232 w 8716423"/>
              <a:gd name="connsiteY34" fmla="*/ 1598390 h 1994440"/>
              <a:gd name="connsiteX35" fmla="*/ 4140232 w 8716423"/>
              <a:gd name="connsiteY35" fmla="*/ 1578864 h 1994440"/>
              <a:gd name="connsiteX36" fmla="*/ 3819816 w 8716423"/>
              <a:gd name="connsiteY36" fmla="*/ 1583347 h 1994440"/>
              <a:gd name="connsiteX37" fmla="*/ 3808611 w 8716423"/>
              <a:gd name="connsiteY37" fmla="*/ 1569670 h 1994440"/>
              <a:gd name="connsiteX38" fmla="*/ 3575018 w 8716423"/>
              <a:gd name="connsiteY38" fmla="*/ 1571911 h 1994440"/>
              <a:gd name="connsiteX39" fmla="*/ 3575018 w 8716423"/>
              <a:gd name="connsiteY39" fmla="*/ 1555242 h 1994440"/>
              <a:gd name="connsiteX40" fmla="*/ 3232404 w 8716423"/>
              <a:gd name="connsiteY40" fmla="*/ 1555242 h 1994440"/>
              <a:gd name="connsiteX41" fmla="*/ 3232404 w 8716423"/>
              <a:gd name="connsiteY41" fmla="*/ 1545717 h 1994440"/>
              <a:gd name="connsiteX42" fmla="*/ 3074480 w 8716423"/>
              <a:gd name="connsiteY42" fmla="*/ 1545717 h 1994440"/>
              <a:gd name="connsiteX43" fmla="*/ 3074480 w 8716423"/>
              <a:gd name="connsiteY43" fmla="*/ 1503712 h 1994440"/>
              <a:gd name="connsiteX44" fmla="*/ 3058287 w 8716423"/>
              <a:gd name="connsiteY44" fmla="*/ 1503712 h 1994440"/>
              <a:gd name="connsiteX45" fmla="*/ 3051143 w 8716423"/>
              <a:gd name="connsiteY45" fmla="*/ 1503712 h 1994440"/>
              <a:gd name="connsiteX46" fmla="*/ 3051143 w 8716423"/>
              <a:gd name="connsiteY46" fmla="*/ 1445228 h 1994440"/>
              <a:gd name="connsiteX47" fmla="*/ 2928176 w 8716423"/>
              <a:gd name="connsiteY47" fmla="*/ 1445228 h 1994440"/>
              <a:gd name="connsiteX48" fmla="*/ 2515076 w 8716423"/>
              <a:gd name="connsiteY48" fmla="*/ 1445228 h 1994440"/>
              <a:gd name="connsiteX49" fmla="*/ 2515076 w 8716423"/>
              <a:gd name="connsiteY49" fmla="*/ 1419701 h 1994440"/>
              <a:gd name="connsiteX50" fmla="*/ 2402110 w 8716423"/>
              <a:gd name="connsiteY50" fmla="*/ 1419701 h 1994440"/>
              <a:gd name="connsiteX51" fmla="*/ 2142839 w 8716423"/>
              <a:gd name="connsiteY51" fmla="*/ 1419701 h 1994440"/>
              <a:gd name="connsiteX52" fmla="*/ 1979390 w 8716423"/>
              <a:gd name="connsiteY52" fmla="*/ 1419701 h 1994440"/>
              <a:gd name="connsiteX53" fmla="*/ 1979390 w 8716423"/>
              <a:gd name="connsiteY53" fmla="*/ 1377696 h 1994440"/>
              <a:gd name="connsiteX54" fmla="*/ 1951006 w 8716423"/>
              <a:gd name="connsiteY54" fmla="*/ 1377696 h 1994440"/>
              <a:gd name="connsiteX55" fmla="*/ 1951006 w 8716423"/>
              <a:gd name="connsiteY55" fmla="*/ 1327214 h 1994440"/>
              <a:gd name="connsiteX56" fmla="*/ 1923288 w 8716423"/>
              <a:gd name="connsiteY56" fmla="*/ 1327214 h 1994440"/>
              <a:gd name="connsiteX57" fmla="*/ 1923288 w 8716423"/>
              <a:gd name="connsiteY57" fmla="*/ 1309497 h 1994440"/>
              <a:gd name="connsiteX58" fmla="*/ 1855756 w 8716423"/>
              <a:gd name="connsiteY58" fmla="*/ 1309497 h 1994440"/>
              <a:gd name="connsiteX59" fmla="*/ 1855756 w 8716423"/>
              <a:gd name="connsiteY59" fmla="*/ 1293305 h 1994440"/>
              <a:gd name="connsiteX60" fmla="*/ 1780127 w 8716423"/>
              <a:gd name="connsiteY60" fmla="*/ 1293305 h 1994440"/>
              <a:gd name="connsiteX61" fmla="*/ 1780127 w 8716423"/>
              <a:gd name="connsiteY61" fmla="*/ 1277207 h 1994440"/>
              <a:gd name="connsiteX62" fmla="*/ 1629061 w 8716423"/>
              <a:gd name="connsiteY62" fmla="*/ 1277207 h 1994440"/>
              <a:gd name="connsiteX63" fmla="*/ 1612392 w 8716423"/>
              <a:gd name="connsiteY63" fmla="*/ 1277207 h 1994440"/>
              <a:gd name="connsiteX64" fmla="*/ 1612392 w 8716423"/>
              <a:gd name="connsiteY64" fmla="*/ 1257872 h 1994440"/>
              <a:gd name="connsiteX65" fmla="*/ 1596200 w 8716423"/>
              <a:gd name="connsiteY65" fmla="*/ 1257872 h 1994440"/>
              <a:gd name="connsiteX66" fmla="*/ 1596200 w 8716423"/>
              <a:gd name="connsiteY66" fmla="*/ 1237774 h 1994440"/>
              <a:gd name="connsiteX67" fmla="*/ 1482185 w 8716423"/>
              <a:gd name="connsiteY67" fmla="*/ 1237774 h 1994440"/>
              <a:gd name="connsiteX68" fmla="*/ 1482185 w 8716423"/>
              <a:gd name="connsiteY68" fmla="*/ 1206818 h 1994440"/>
              <a:gd name="connsiteX69" fmla="*/ 1413891 w 8716423"/>
              <a:gd name="connsiteY69" fmla="*/ 1206818 h 1994440"/>
              <a:gd name="connsiteX70" fmla="*/ 1413891 w 8716423"/>
              <a:gd name="connsiteY70" fmla="*/ 1148048 h 1994440"/>
              <a:gd name="connsiteX71" fmla="*/ 1395032 w 8716423"/>
              <a:gd name="connsiteY71" fmla="*/ 1148048 h 1994440"/>
              <a:gd name="connsiteX72" fmla="*/ 1395032 w 8716423"/>
              <a:gd name="connsiteY72" fmla="*/ 1109186 h 1994440"/>
              <a:gd name="connsiteX73" fmla="*/ 1359980 w 8716423"/>
              <a:gd name="connsiteY73" fmla="*/ 1109186 h 1994440"/>
              <a:gd name="connsiteX74" fmla="*/ 1359980 w 8716423"/>
              <a:gd name="connsiteY74" fmla="*/ 1095470 h 1994440"/>
              <a:gd name="connsiteX75" fmla="*/ 1221010 w 8716423"/>
              <a:gd name="connsiteY75" fmla="*/ 1095470 h 1994440"/>
              <a:gd name="connsiteX76" fmla="*/ 1221010 w 8716423"/>
              <a:gd name="connsiteY76" fmla="*/ 1080040 h 1994440"/>
              <a:gd name="connsiteX77" fmla="*/ 1055942 w 8716423"/>
              <a:gd name="connsiteY77" fmla="*/ 1080040 h 1994440"/>
              <a:gd name="connsiteX78" fmla="*/ 996982 w 8716423"/>
              <a:gd name="connsiteY78" fmla="*/ 1080040 h 1994440"/>
              <a:gd name="connsiteX79" fmla="*/ 996982 w 8716423"/>
              <a:gd name="connsiteY79" fmla="*/ 1055751 h 1994440"/>
              <a:gd name="connsiteX80" fmla="*/ 956501 w 8716423"/>
              <a:gd name="connsiteY80" fmla="*/ 1055751 h 1994440"/>
              <a:gd name="connsiteX81" fmla="*/ 956501 w 8716423"/>
              <a:gd name="connsiteY81" fmla="*/ 1023461 h 1994440"/>
              <a:gd name="connsiteX82" fmla="*/ 887921 w 8716423"/>
              <a:gd name="connsiteY82" fmla="*/ 1023461 h 1994440"/>
              <a:gd name="connsiteX83" fmla="*/ 887921 w 8716423"/>
              <a:gd name="connsiteY83" fmla="*/ 959930 h 1994440"/>
              <a:gd name="connsiteX84" fmla="*/ 852202 w 8716423"/>
              <a:gd name="connsiteY84" fmla="*/ 959930 h 1994440"/>
              <a:gd name="connsiteX85" fmla="*/ 852202 w 8716423"/>
              <a:gd name="connsiteY85" fmla="*/ 861917 h 1994440"/>
              <a:gd name="connsiteX86" fmla="*/ 842201 w 8716423"/>
              <a:gd name="connsiteY86" fmla="*/ 861917 h 1994440"/>
              <a:gd name="connsiteX87" fmla="*/ 842201 w 8716423"/>
              <a:gd name="connsiteY87" fmla="*/ 768668 h 1994440"/>
              <a:gd name="connsiteX88" fmla="*/ 833438 w 8716423"/>
              <a:gd name="connsiteY88" fmla="*/ 768668 h 1994440"/>
              <a:gd name="connsiteX89" fmla="*/ 833438 w 8716423"/>
              <a:gd name="connsiteY89" fmla="*/ 690658 h 1994440"/>
              <a:gd name="connsiteX90" fmla="*/ 819150 w 8716423"/>
              <a:gd name="connsiteY90" fmla="*/ 690658 h 1994440"/>
              <a:gd name="connsiteX91" fmla="*/ 819150 w 8716423"/>
              <a:gd name="connsiteY91" fmla="*/ 599599 h 1994440"/>
              <a:gd name="connsiteX92" fmla="*/ 819150 w 8716423"/>
              <a:gd name="connsiteY92" fmla="*/ 576072 h 1994440"/>
              <a:gd name="connsiteX93" fmla="*/ 806291 w 8716423"/>
              <a:gd name="connsiteY93" fmla="*/ 576072 h 1994440"/>
              <a:gd name="connsiteX94" fmla="*/ 806291 w 8716423"/>
              <a:gd name="connsiteY94" fmla="*/ 539496 h 1994440"/>
              <a:gd name="connsiteX95" fmla="*/ 801719 w 8716423"/>
              <a:gd name="connsiteY95" fmla="*/ 539496 h 1994440"/>
              <a:gd name="connsiteX96" fmla="*/ 801719 w 8716423"/>
              <a:gd name="connsiteY96" fmla="*/ 483489 h 1994440"/>
              <a:gd name="connsiteX97" fmla="*/ 782669 w 8716423"/>
              <a:gd name="connsiteY97" fmla="*/ 483489 h 1994440"/>
              <a:gd name="connsiteX98" fmla="*/ 778955 w 8716423"/>
              <a:gd name="connsiteY98" fmla="*/ 483489 h 1994440"/>
              <a:gd name="connsiteX99" fmla="*/ 778955 w 8716423"/>
              <a:gd name="connsiteY99" fmla="*/ 412052 h 1994440"/>
              <a:gd name="connsiteX100" fmla="*/ 725234 w 8716423"/>
              <a:gd name="connsiteY100" fmla="*/ 412052 h 1994440"/>
              <a:gd name="connsiteX101" fmla="*/ 725234 w 8716423"/>
              <a:gd name="connsiteY101" fmla="*/ 398526 h 1994440"/>
              <a:gd name="connsiteX102" fmla="*/ 709613 w 8716423"/>
              <a:gd name="connsiteY102" fmla="*/ 398526 h 1994440"/>
              <a:gd name="connsiteX103" fmla="*/ 709613 w 8716423"/>
              <a:gd name="connsiteY103" fmla="*/ 376047 h 1994440"/>
              <a:gd name="connsiteX104" fmla="*/ 689801 w 8716423"/>
              <a:gd name="connsiteY104" fmla="*/ 376047 h 1994440"/>
              <a:gd name="connsiteX105" fmla="*/ 689801 w 8716423"/>
              <a:gd name="connsiteY105" fmla="*/ 359664 h 1994440"/>
              <a:gd name="connsiteX106" fmla="*/ 648272 w 8716423"/>
              <a:gd name="connsiteY106" fmla="*/ 359664 h 1994440"/>
              <a:gd name="connsiteX107" fmla="*/ 648272 w 8716423"/>
              <a:gd name="connsiteY107" fmla="*/ 323660 h 1994440"/>
              <a:gd name="connsiteX108" fmla="*/ 616458 w 8716423"/>
              <a:gd name="connsiteY108" fmla="*/ 323660 h 1994440"/>
              <a:gd name="connsiteX109" fmla="*/ 616458 w 8716423"/>
              <a:gd name="connsiteY109" fmla="*/ 297942 h 1994440"/>
              <a:gd name="connsiteX110" fmla="*/ 580263 w 8716423"/>
              <a:gd name="connsiteY110" fmla="*/ 297942 h 1994440"/>
              <a:gd name="connsiteX111" fmla="*/ 580263 w 8716423"/>
              <a:gd name="connsiteY111" fmla="*/ 281083 h 1994440"/>
              <a:gd name="connsiteX112" fmla="*/ 540544 w 8716423"/>
              <a:gd name="connsiteY112" fmla="*/ 281083 h 1994440"/>
              <a:gd name="connsiteX113" fmla="*/ 540544 w 8716423"/>
              <a:gd name="connsiteY113" fmla="*/ 234506 h 1994440"/>
              <a:gd name="connsiteX114" fmla="*/ 515112 w 8716423"/>
              <a:gd name="connsiteY114" fmla="*/ 234506 h 1994440"/>
              <a:gd name="connsiteX115" fmla="*/ 515112 w 8716423"/>
              <a:gd name="connsiteY115" fmla="*/ 216980 h 1994440"/>
              <a:gd name="connsiteX116" fmla="*/ 481775 w 8716423"/>
              <a:gd name="connsiteY116" fmla="*/ 216980 h 1994440"/>
              <a:gd name="connsiteX117" fmla="*/ 481775 w 8716423"/>
              <a:gd name="connsiteY117" fmla="*/ 200120 h 1994440"/>
              <a:gd name="connsiteX118" fmla="*/ 435483 w 8716423"/>
              <a:gd name="connsiteY118" fmla="*/ 200120 h 1994440"/>
              <a:gd name="connsiteX119" fmla="*/ 435483 w 8716423"/>
              <a:gd name="connsiteY119" fmla="*/ 161735 h 1994440"/>
              <a:gd name="connsiteX120" fmla="*/ 379381 w 8716423"/>
              <a:gd name="connsiteY120" fmla="*/ 161735 h 1994440"/>
              <a:gd name="connsiteX121" fmla="*/ 379381 w 8716423"/>
              <a:gd name="connsiteY121" fmla="*/ 127540 h 1994440"/>
              <a:gd name="connsiteX122" fmla="*/ 354521 w 8716423"/>
              <a:gd name="connsiteY122" fmla="*/ 127540 h 1994440"/>
              <a:gd name="connsiteX123" fmla="*/ 354521 w 8716423"/>
              <a:gd name="connsiteY123" fmla="*/ 105918 h 1994440"/>
              <a:gd name="connsiteX124" fmla="*/ 284131 w 8716423"/>
              <a:gd name="connsiteY124" fmla="*/ 105918 h 1994440"/>
              <a:gd name="connsiteX125" fmla="*/ 284131 w 8716423"/>
              <a:gd name="connsiteY125" fmla="*/ 92678 h 1994440"/>
              <a:gd name="connsiteX126" fmla="*/ 247364 w 8716423"/>
              <a:gd name="connsiteY126" fmla="*/ 92678 h 1994440"/>
              <a:gd name="connsiteX127" fmla="*/ 247364 w 8716423"/>
              <a:gd name="connsiteY127" fmla="*/ 71533 h 1994440"/>
              <a:gd name="connsiteX128" fmla="*/ 184118 w 8716423"/>
              <a:gd name="connsiteY128" fmla="*/ 71533 h 1994440"/>
              <a:gd name="connsiteX129" fmla="*/ 184118 w 8716423"/>
              <a:gd name="connsiteY129" fmla="*/ 37910 h 1994440"/>
              <a:gd name="connsiteX130" fmla="*/ 95822 w 8716423"/>
              <a:gd name="connsiteY130" fmla="*/ 37910 h 1994440"/>
              <a:gd name="connsiteX131" fmla="*/ 95822 w 8716423"/>
              <a:gd name="connsiteY131" fmla="*/ 18288 h 1994440"/>
              <a:gd name="connsiteX132" fmla="*/ 51340 w 8716423"/>
              <a:gd name="connsiteY132" fmla="*/ 18288 h 1994440"/>
              <a:gd name="connsiteX133" fmla="*/ 51340 w 8716423"/>
              <a:gd name="connsiteY133" fmla="*/ 0 h 1994440"/>
              <a:gd name="connsiteX134" fmla="*/ 0 w 8716423"/>
              <a:gd name="connsiteY134" fmla="*/ 0 h 1994440"/>
              <a:gd name="connsiteX0" fmla="*/ 8716423 w 8716423"/>
              <a:gd name="connsiteY0" fmla="*/ 1994440 h 1994440"/>
              <a:gd name="connsiteX1" fmla="*/ 7812310 w 8716423"/>
              <a:gd name="connsiteY1" fmla="*/ 1994440 h 1994440"/>
              <a:gd name="connsiteX2" fmla="*/ 7812310 w 8716423"/>
              <a:gd name="connsiteY2" fmla="*/ 1945291 h 1994440"/>
              <a:gd name="connsiteX3" fmla="*/ 7724489 w 8716423"/>
              <a:gd name="connsiteY3" fmla="*/ 1945291 h 1994440"/>
              <a:gd name="connsiteX4" fmla="*/ 7724489 w 8716423"/>
              <a:gd name="connsiteY4" fmla="*/ 1897666 h 1994440"/>
              <a:gd name="connsiteX5" fmla="*/ 7617905 w 8716423"/>
              <a:gd name="connsiteY5" fmla="*/ 1897666 h 1994440"/>
              <a:gd name="connsiteX6" fmla="*/ 7357301 w 8716423"/>
              <a:gd name="connsiteY6" fmla="*/ 1897666 h 1994440"/>
              <a:gd name="connsiteX7" fmla="*/ 7205091 w 8716423"/>
              <a:gd name="connsiteY7" fmla="*/ 1897666 h 1994440"/>
              <a:gd name="connsiteX8" fmla="*/ 7205091 w 8716423"/>
              <a:gd name="connsiteY8" fmla="*/ 1870615 h 1994440"/>
              <a:gd name="connsiteX9" fmla="*/ 7184231 w 8716423"/>
              <a:gd name="connsiteY9" fmla="*/ 1870615 h 1994440"/>
              <a:gd name="connsiteX10" fmla="*/ 7184231 w 8716423"/>
              <a:gd name="connsiteY10" fmla="*/ 1828610 h 1994440"/>
              <a:gd name="connsiteX11" fmla="*/ 7117270 w 8716423"/>
              <a:gd name="connsiteY11" fmla="*/ 1828610 h 1994440"/>
              <a:gd name="connsiteX12" fmla="*/ 6996113 w 8716423"/>
              <a:gd name="connsiteY12" fmla="*/ 1828610 h 1994440"/>
              <a:gd name="connsiteX13" fmla="*/ 6996113 w 8716423"/>
              <a:gd name="connsiteY13" fmla="*/ 1787557 h 1994440"/>
              <a:gd name="connsiteX14" fmla="*/ 6856667 w 8716423"/>
              <a:gd name="connsiteY14" fmla="*/ 1787557 h 1994440"/>
              <a:gd name="connsiteX15" fmla="*/ 6695028 w 8716423"/>
              <a:gd name="connsiteY15" fmla="*/ 1787557 h 1994440"/>
              <a:gd name="connsiteX16" fmla="*/ 6392609 w 8716423"/>
              <a:gd name="connsiteY16" fmla="*/ 1787557 h 1994440"/>
              <a:gd name="connsiteX17" fmla="*/ 6194679 w 8716423"/>
              <a:gd name="connsiteY17" fmla="*/ 1787557 h 1994440"/>
              <a:gd name="connsiteX18" fmla="*/ 6194679 w 8716423"/>
              <a:gd name="connsiteY18" fmla="*/ 1744694 h 1994440"/>
              <a:gd name="connsiteX19" fmla="*/ 6031993 w 8716423"/>
              <a:gd name="connsiteY19" fmla="*/ 1744694 h 1994440"/>
              <a:gd name="connsiteX20" fmla="*/ 5908929 w 8716423"/>
              <a:gd name="connsiteY20" fmla="*/ 1744694 h 1994440"/>
              <a:gd name="connsiteX21" fmla="*/ 5908929 w 8716423"/>
              <a:gd name="connsiteY21" fmla="*/ 1724120 h 1994440"/>
              <a:gd name="connsiteX22" fmla="*/ 5311521 w 8716423"/>
              <a:gd name="connsiteY22" fmla="*/ 1724120 h 1994440"/>
              <a:gd name="connsiteX23" fmla="*/ 5311521 w 8716423"/>
              <a:gd name="connsiteY23" fmla="*/ 1707451 h 1994440"/>
              <a:gd name="connsiteX24" fmla="*/ 5129499 w 8716423"/>
              <a:gd name="connsiteY24" fmla="*/ 1707451 h 1994440"/>
              <a:gd name="connsiteX25" fmla="*/ 5129499 w 8716423"/>
              <a:gd name="connsiteY25" fmla="*/ 1679353 h 1994440"/>
              <a:gd name="connsiteX26" fmla="*/ 4763834 w 8716423"/>
              <a:gd name="connsiteY26" fmla="*/ 1679353 h 1994440"/>
              <a:gd name="connsiteX27" fmla="*/ 4763834 w 8716423"/>
              <a:gd name="connsiteY27" fmla="*/ 1670590 h 1994440"/>
              <a:gd name="connsiteX28" fmla="*/ 4449795 w 8716423"/>
              <a:gd name="connsiteY28" fmla="*/ 1670590 h 1994440"/>
              <a:gd name="connsiteX29" fmla="*/ 4449795 w 8716423"/>
              <a:gd name="connsiteY29" fmla="*/ 1633061 h 1994440"/>
              <a:gd name="connsiteX30" fmla="*/ 4240721 w 8716423"/>
              <a:gd name="connsiteY30" fmla="*/ 1633061 h 1994440"/>
              <a:gd name="connsiteX31" fmla="*/ 4240721 w 8716423"/>
              <a:gd name="connsiteY31" fmla="*/ 1615059 h 1994440"/>
              <a:gd name="connsiteX32" fmla="*/ 4167759 w 8716423"/>
              <a:gd name="connsiteY32" fmla="*/ 1615059 h 1994440"/>
              <a:gd name="connsiteX33" fmla="*/ 4167759 w 8716423"/>
              <a:gd name="connsiteY33" fmla="*/ 1598390 h 1994440"/>
              <a:gd name="connsiteX34" fmla="*/ 4140232 w 8716423"/>
              <a:gd name="connsiteY34" fmla="*/ 1598390 h 1994440"/>
              <a:gd name="connsiteX35" fmla="*/ 4140232 w 8716423"/>
              <a:gd name="connsiteY35" fmla="*/ 1578864 h 1994440"/>
              <a:gd name="connsiteX36" fmla="*/ 3819816 w 8716423"/>
              <a:gd name="connsiteY36" fmla="*/ 1583347 h 1994440"/>
              <a:gd name="connsiteX37" fmla="*/ 3817575 w 8716423"/>
              <a:gd name="connsiteY37" fmla="*/ 1569670 h 1994440"/>
              <a:gd name="connsiteX38" fmla="*/ 3575018 w 8716423"/>
              <a:gd name="connsiteY38" fmla="*/ 1571911 h 1994440"/>
              <a:gd name="connsiteX39" fmla="*/ 3575018 w 8716423"/>
              <a:gd name="connsiteY39" fmla="*/ 1555242 h 1994440"/>
              <a:gd name="connsiteX40" fmla="*/ 3232404 w 8716423"/>
              <a:gd name="connsiteY40" fmla="*/ 1555242 h 1994440"/>
              <a:gd name="connsiteX41" fmla="*/ 3232404 w 8716423"/>
              <a:gd name="connsiteY41" fmla="*/ 1545717 h 1994440"/>
              <a:gd name="connsiteX42" fmla="*/ 3074480 w 8716423"/>
              <a:gd name="connsiteY42" fmla="*/ 1545717 h 1994440"/>
              <a:gd name="connsiteX43" fmla="*/ 3074480 w 8716423"/>
              <a:gd name="connsiteY43" fmla="*/ 1503712 h 1994440"/>
              <a:gd name="connsiteX44" fmla="*/ 3058287 w 8716423"/>
              <a:gd name="connsiteY44" fmla="*/ 1503712 h 1994440"/>
              <a:gd name="connsiteX45" fmla="*/ 3051143 w 8716423"/>
              <a:gd name="connsiteY45" fmla="*/ 1503712 h 1994440"/>
              <a:gd name="connsiteX46" fmla="*/ 3051143 w 8716423"/>
              <a:gd name="connsiteY46" fmla="*/ 1445228 h 1994440"/>
              <a:gd name="connsiteX47" fmla="*/ 2928176 w 8716423"/>
              <a:gd name="connsiteY47" fmla="*/ 1445228 h 1994440"/>
              <a:gd name="connsiteX48" fmla="*/ 2515076 w 8716423"/>
              <a:gd name="connsiteY48" fmla="*/ 1445228 h 1994440"/>
              <a:gd name="connsiteX49" fmla="*/ 2515076 w 8716423"/>
              <a:gd name="connsiteY49" fmla="*/ 1419701 h 1994440"/>
              <a:gd name="connsiteX50" fmla="*/ 2402110 w 8716423"/>
              <a:gd name="connsiteY50" fmla="*/ 1419701 h 1994440"/>
              <a:gd name="connsiteX51" fmla="*/ 2142839 w 8716423"/>
              <a:gd name="connsiteY51" fmla="*/ 1419701 h 1994440"/>
              <a:gd name="connsiteX52" fmla="*/ 1979390 w 8716423"/>
              <a:gd name="connsiteY52" fmla="*/ 1419701 h 1994440"/>
              <a:gd name="connsiteX53" fmla="*/ 1979390 w 8716423"/>
              <a:gd name="connsiteY53" fmla="*/ 1377696 h 1994440"/>
              <a:gd name="connsiteX54" fmla="*/ 1951006 w 8716423"/>
              <a:gd name="connsiteY54" fmla="*/ 1377696 h 1994440"/>
              <a:gd name="connsiteX55" fmla="*/ 1951006 w 8716423"/>
              <a:gd name="connsiteY55" fmla="*/ 1327214 h 1994440"/>
              <a:gd name="connsiteX56" fmla="*/ 1923288 w 8716423"/>
              <a:gd name="connsiteY56" fmla="*/ 1327214 h 1994440"/>
              <a:gd name="connsiteX57" fmla="*/ 1923288 w 8716423"/>
              <a:gd name="connsiteY57" fmla="*/ 1309497 h 1994440"/>
              <a:gd name="connsiteX58" fmla="*/ 1855756 w 8716423"/>
              <a:gd name="connsiteY58" fmla="*/ 1309497 h 1994440"/>
              <a:gd name="connsiteX59" fmla="*/ 1855756 w 8716423"/>
              <a:gd name="connsiteY59" fmla="*/ 1293305 h 1994440"/>
              <a:gd name="connsiteX60" fmla="*/ 1780127 w 8716423"/>
              <a:gd name="connsiteY60" fmla="*/ 1293305 h 1994440"/>
              <a:gd name="connsiteX61" fmla="*/ 1780127 w 8716423"/>
              <a:gd name="connsiteY61" fmla="*/ 1277207 h 1994440"/>
              <a:gd name="connsiteX62" fmla="*/ 1629061 w 8716423"/>
              <a:gd name="connsiteY62" fmla="*/ 1277207 h 1994440"/>
              <a:gd name="connsiteX63" fmla="*/ 1612392 w 8716423"/>
              <a:gd name="connsiteY63" fmla="*/ 1277207 h 1994440"/>
              <a:gd name="connsiteX64" fmla="*/ 1612392 w 8716423"/>
              <a:gd name="connsiteY64" fmla="*/ 1257872 h 1994440"/>
              <a:gd name="connsiteX65" fmla="*/ 1596200 w 8716423"/>
              <a:gd name="connsiteY65" fmla="*/ 1257872 h 1994440"/>
              <a:gd name="connsiteX66" fmla="*/ 1596200 w 8716423"/>
              <a:gd name="connsiteY66" fmla="*/ 1237774 h 1994440"/>
              <a:gd name="connsiteX67" fmla="*/ 1482185 w 8716423"/>
              <a:gd name="connsiteY67" fmla="*/ 1237774 h 1994440"/>
              <a:gd name="connsiteX68" fmla="*/ 1482185 w 8716423"/>
              <a:gd name="connsiteY68" fmla="*/ 1206818 h 1994440"/>
              <a:gd name="connsiteX69" fmla="*/ 1413891 w 8716423"/>
              <a:gd name="connsiteY69" fmla="*/ 1206818 h 1994440"/>
              <a:gd name="connsiteX70" fmla="*/ 1413891 w 8716423"/>
              <a:gd name="connsiteY70" fmla="*/ 1148048 h 1994440"/>
              <a:gd name="connsiteX71" fmla="*/ 1395032 w 8716423"/>
              <a:gd name="connsiteY71" fmla="*/ 1148048 h 1994440"/>
              <a:gd name="connsiteX72" fmla="*/ 1395032 w 8716423"/>
              <a:gd name="connsiteY72" fmla="*/ 1109186 h 1994440"/>
              <a:gd name="connsiteX73" fmla="*/ 1359980 w 8716423"/>
              <a:gd name="connsiteY73" fmla="*/ 1109186 h 1994440"/>
              <a:gd name="connsiteX74" fmla="*/ 1359980 w 8716423"/>
              <a:gd name="connsiteY74" fmla="*/ 1095470 h 1994440"/>
              <a:gd name="connsiteX75" fmla="*/ 1221010 w 8716423"/>
              <a:gd name="connsiteY75" fmla="*/ 1095470 h 1994440"/>
              <a:gd name="connsiteX76" fmla="*/ 1221010 w 8716423"/>
              <a:gd name="connsiteY76" fmla="*/ 1080040 h 1994440"/>
              <a:gd name="connsiteX77" fmla="*/ 1055942 w 8716423"/>
              <a:gd name="connsiteY77" fmla="*/ 1080040 h 1994440"/>
              <a:gd name="connsiteX78" fmla="*/ 996982 w 8716423"/>
              <a:gd name="connsiteY78" fmla="*/ 1080040 h 1994440"/>
              <a:gd name="connsiteX79" fmla="*/ 996982 w 8716423"/>
              <a:gd name="connsiteY79" fmla="*/ 1055751 h 1994440"/>
              <a:gd name="connsiteX80" fmla="*/ 956501 w 8716423"/>
              <a:gd name="connsiteY80" fmla="*/ 1055751 h 1994440"/>
              <a:gd name="connsiteX81" fmla="*/ 956501 w 8716423"/>
              <a:gd name="connsiteY81" fmla="*/ 1023461 h 1994440"/>
              <a:gd name="connsiteX82" fmla="*/ 887921 w 8716423"/>
              <a:gd name="connsiteY82" fmla="*/ 1023461 h 1994440"/>
              <a:gd name="connsiteX83" fmla="*/ 887921 w 8716423"/>
              <a:gd name="connsiteY83" fmla="*/ 959930 h 1994440"/>
              <a:gd name="connsiteX84" fmla="*/ 852202 w 8716423"/>
              <a:gd name="connsiteY84" fmla="*/ 959930 h 1994440"/>
              <a:gd name="connsiteX85" fmla="*/ 852202 w 8716423"/>
              <a:gd name="connsiteY85" fmla="*/ 861917 h 1994440"/>
              <a:gd name="connsiteX86" fmla="*/ 842201 w 8716423"/>
              <a:gd name="connsiteY86" fmla="*/ 861917 h 1994440"/>
              <a:gd name="connsiteX87" fmla="*/ 842201 w 8716423"/>
              <a:gd name="connsiteY87" fmla="*/ 768668 h 1994440"/>
              <a:gd name="connsiteX88" fmla="*/ 833438 w 8716423"/>
              <a:gd name="connsiteY88" fmla="*/ 768668 h 1994440"/>
              <a:gd name="connsiteX89" fmla="*/ 833438 w 8716423"/>
              <a:gd name="connsiteY89" fmla="*/ 690658 h 1994440"/>
              <a:gd name="connsiteX90" fmla="*/ 819150 w 8716423"/>
              <a:gd name="connsiteY90" fmla="*/ 690658 h 1994440"/>
              <a:gd name="connsiteX91" fmla="*/ 819150 w 8716423"/>
              <a:gd name="connsiteY91" fmla="*/ 599599 h 1994440"/>
              <a:gd name="connsiteX92" fmla="*/ 819150 w 8716423"/>
              <a:gd name="connsiteY92" fmla="*/ 576072 h 1994440"/>
              <a:gd name="connsiteX93" fmla="*/ 806291 w 8716423"/>
              <a:gd name="connsiteY93" fmla="*/ 576072 h 1994440"/>
              <a:gd name="connsiteX94" fmla="*/ 806291 w 8716423"/>
              <a:gd name="connsiteY94" fmla="*/ 539496 h 1994440"/>
              <a:gd name="connsiteX95" fmla="*/ 801719 w 8716423"/>
              <a:gd name="connsiteY95" fmla="*/ 539496 h 1994440"/>
              <a:gd name="connsiteX96" fmla="*/ 801719 w 8716423"/>
              <a:gd name="connsiteY96" fmla="*/ 483489 h 1994440"/>
              <a:gd name="connsiteX97" fmla="*/ 782669 w 8716423"/>
              <a:gd name="connsiteY97" fmla="*/ 483489 h 1994440"/>
              <a:gd name="connsiteX98" fmla="*/ 778955 w 8716423"/>
              <a:gd name="connsiteY98" fmla="*/ 483489 h 1994440"/>
              <a:gd name="connsiteX99" fmla="*/ 778955 w 8716423"/>
              <a:gd name="connsiteY99" fmla="*/ 412052 h 1994440"/>
              <a:gd name="connsiteX100" fmla="*/ 725234 w 8716423"/>
              <a:gd name="connsiteY100" fmla="*/ 412052 h 1994440"/>
              <a:gd name="connsiteX101" fmla="*/ 725234 w 8716423"/>
              <a:gd name="connsiteY101" fmla="*/ 398526 h 1994440"/>
              <a:gd name="connsiteX102" fmla="*/ 709613 w 8716423"/>
              <a:gd name="connsiteY102" fmla="*/ 398526 h 1994440"/>
              <a:gd name="connsiteX103" fmla="*/ 709613 w 8716423"/>
              <a:gd name="connsiteY103" fmla="*/ 376047 h 1994440"/>
              <a:gd name="connsiteX104" fmla="*/ 689801 w 8716423"/>
              <a:gd name="connsiteY104" fmla="*/ 376047 h 1994440"/>
              <a:gd name="connsiteX105" fmla="*/ 689801 w 8716423"/>
              <a:gd name="connsiteY105" fmla="*/ 359664 h 1994440"/>
              <a:gd name="connsiteX106" fmla="*/ 648272 w 8716423"/>
              <a:gd name="connsiteY106" fmla="*/ 359664 h 1994440"/>
              <a:gd name="connsiteX107" fmla="*/ 648272 w 8716423"/>
              <a:gd name="connsiteY107" fmla="*/ 323660 h 1994440"/>
              <a:gd name="connsiteX108" fmla="*/ 616458 w 8716423"/>
              <a:gd name="connsiteY108" fmla="*/ 323660 h 1994440"/>
              <a:gd name="connsiteX109" fmla="*/ 616458 w 8716423"/>
              <a:gd name="connsiteY109" fmla="*/ 297942 h 1994440"/>
              <a:gd name="connsiteX110" fmla="*/ 580263 w 8716423"/>
              <a:gd name="connsiteY110" fmla="*/ 297942 h 1994440"/>
              <a:gd name="connsiteX111" fmla="*/ 580263 w 8716423"/>
              <a:gd name="connsiteY111" fmla="*/ 281083 h 1994440"/>
              <a:gd name="connsiteX112" fmla="*/ 540544 w 8716423"/>
              <a:gd name="connsiteY112" fmla="*/ 281083 h 1994440"/>
              <a:gd name="connsiteX113" fmla="*/ 540544 w 8716423"/>
              <a:gd name="connsiteY113" fmla="*/ 234506 h 1994440"/>
              <a:gd name="connsiteX114" fmla="*/ 515112 w 8716423"/>
              <a:gd name="connsiteY114" fmla="*/ 234506 h 1994440"/>
              <a:gd name="connsiteX115" fmla="*/ 515112 w 8716423"/>
              <a:gd name="connsiteY115" fmla="*/ 216980 h 1994440"/>
              <a:gd name="connsiteX116" fmla="*/ 481775 w 8716423"/>
              <a:gd name="connsiteY116" fmla="*/ 216980 h 1994440"/>
              <a:gd name="connsiteX117" fmla="*/ 481775 w 8716423"/>
              <a:gd name="connsiteY117" fmla="*/ 200120 h 1994440"/>
              <a:gd name="connsiteX118" fmla="*/ 435483 w 8716423"/>
              <a:gd name="connsiteY118" fmla="*/ 200120 h 1994440"/>
              <a:gd name="connsiteX119" fmla="*/ 435483 w 8716423"/>
              <a:gd name="connsiteY119" fmla="*/ 161735 h 1994440"/>
              <a:gd name="connsiteX120" fmla="*/ 379381 w 8716423"/>
              <a:gd name="connsiteY120" fmla="*/ 161735 h 1994440"/>
              <a:gd name="connsiteX121" fmla="*/ 379381 w 8716423"/>
              <a:gd name="connsiteY121" fmla="*/ 127540 h 1994440"/>
              <a:gd name="connsiteX122" fmla="*/ 354521 w 8716423"/>
              <a:gd name="connsiteY122" fmla="*/ 127540 h 1994440"/>
              <a:gd name="connsiteX123" fmla="*/ 354521 w 8716423"/>
              <a:gd name="connsiteY123" fmla="*/ 105918 h 1994440"/>
              <a:gd name="connsiteX124" fmla="*/ 284131 w 8716423"/>
              <a:gd name="connsiteY124" fmla="*/ 105918 h 1994440"/>
              <a:gd name="connsiteX125" fmla="*/ 284131 w 8716423"/>
              <a:gd name="connsiteY125" fmla="*/ 92678 h 1994440"/>
              <a:gd name="connsiteX126" fmla="*/ 247364 w 8716423"/>
              <a:gd name="connsiteY126" fmla="*/ 92678 h 1994440"/>
              <a:gd name="connsiteX127" fmla="*/ 247364 w 8716423"/>
              <a:gd name="connsiteY127" fmla="*/ 71533 h 1994440"/>
              <a:gd name="connsiteX128" fmla="*/ 184118 w 8716423"/>
              <a:gd name="connsiteY128" fmla="*/ 71533 h 1994440"/>
              <a:gd name="connsiteX129" fmla="*/ 184118 w 8716423"/>
              <a:gd name="connsiteY129" fmla="*/ 37910 h 1994440"/>
              <a:gd name="connsiteX130" fmla="*/ 95822 w 8716423"/>
              <a:gd name="connsiteY130" fmla="*/ 37910 h 1994440"/>
              <a:gd name="connsiteX131" fmla="*/ 95822 w 8716423"/>
              <a:gd name="connsiteY131" fmla="*/ 18288 h 1994440"/>
              <a:gd name="connsiteX132" fmla="*/ 51340 w 8716423"/>
              <a:gd name="connsiteY132" fmla="*/ 18288 h 1994440"/>
              <a:gd name="connsiteX133" fmla="*/ 51340 w 8716423"/>
              <a:gd name="connsiteY133" fmla="*/ 0 h 1994440"/>
              <a:gd name="connsiteX134" fmla="*/ 0 w 8716423"/>
              <a:gd name="connsiteY134" fmla="*/ 0 h 1994440"/>
              <a:gd name="connsiteX0" fmla="*/ 8716423 w 8716423"/>
              <a:gd name="connsiteY0" fmla="*/ 1994440 h 1994440"/>
              <a:gd name="connsiteX1" fmla="*/ 7812310 w 8716423"/>
              <a:gd name="connsiteY1" fmla="*/ 1994440 h 1994440"/>
              <a:gd name="connsiteX2" fmla="*/ 7812310 w 8716423"/>
              <a:gd name="connsiteY2" fmla="*/ 1945291 h 1994440"/>
              <a:gd name="connsiteX3" fmla="*/ 7724489 w 8716423"/>
              <a:gd name="connsiteY3" fmla="*/ 1945291 h 1994440"/>
              <a:gd name="connsiteX4" fmla="*/ 7724489 w 8716423"/>
              <a:gd name="connsiteY4" fmla="*/ 1897666 h 1994440"/>
              <a:gd name="connsiteX5" fmla="*/ 7617905 w 8716423"/>
              <a:gd name="connsiteY5" fmla="*/ 1897666 h 1994440"/>
              <a:gd name="connsiteX6" fmla="*/ 7357301 w 8716423"/>
              <a:gd name="connsiteY6" fmla="*/ 1897666 h 1994440"/>
              <a:gd name="connsiteX7" fmla="*/ 7205091 w 8716423"/>
              <a:gd name="connsiteY7" fmla="*/ 1897666 h 1994440"/>
              <a:gd name="connsiteX8" fmla="*/ 7205091 w 8716423"/>
              <a:gd name="connsiteY8" fmla="*/ 1870615 h 1994440"/>
              <a:gd name="connsiteX9" fmla="*/ 7184231 w 8716423"/>
              <a:gd name="connsiteY9" fmla="*/ 1870615 h 1994440"/>
              <a:gd name="connsiteX10" fmla="*/ 7184231 w 8716423"/>
              <a:gd name="connsiteY10" fmla="*/ 1828610 h 1994440"/>
              <a:gd name="connsiteX11" fmla="*/ 7117270 w 8716423"/>
              <a:gd name="connsiteY11" fmla="*/ 1828610 h 1994440"/>
              <a:gd name="connsiteX12" fmla="*/ 6996113 w 8716423"/>
              <a:gd name="connsiteY12" fmla="*/ 1828610 h 1994440"/>
              <a:gd name="connsiteX13" fmla="*/ 6996113 w 8716423"/>
              <a:gd name="connsiteY13" fmla="*/ 1787557 h 1994440"/>
              <a:gd name="connsiteX14" fmla="*/ 6856667 w 8716423"/>
              <a:gd name="connsiteY14" fmla="*/ 1787557 h 1994440"/>
              <a:gd name="connsiteX15" fmla="*/ 6695028 w 8716423"/>
              <a:gd name="connsiteY15" fmla="*/ 1787557 h 1994440"/>
              <a:gd name="connsiteX16" fmla="*/ 6392609 w 8716423"/>
              <a:gd name="connsiteY16" fmla="*/ 1787557 h 1994440"/>
              <a:gd name="connsiteX17" fmla="*/ 6194679 w 8716423"/>
              <a:gd name="connsiteY17" fmla="*/ 1787557 h 1994440"/>
              <a:gd name="connsiteX18" fmla="*/ 6194679 w 8716423"/>
              <a:gd name="connsiteY18" fmla="*/ 1744694 h 1994440"/>
              <a:gd name="connsiteX19" fmla="*/ 6031993 w 8716423"/>
              <a:gd name="connsiteY19" fmla="*/ 1744694 h 1994440"/>
              <a:gd name="connsiteX20" fmla="*/ 5908929 w 8716423"/>
              <a:gd name="connsiteY20" fmla="*/ 1744694 h 1994440"/>
              <a:gd name="connsiteX21" fmla="*/ 5908929 w 8716423"/>
              <a:gd name="connsiteY21" fmla="*/ 1724120 h 1994440"/>
              <a:gd name="connsiteX22" fmla="*/ 5311521 w 8716423"/>
              <a:gd name="connsiteY22" fmla="*/ 1724120 h 1994440"/>
              <a:gd name="connsiteX23" fmla="*/ 5311521 w 8716423"/>
              <a:gd name="connsiteY23" fmla="*/ 1707451 h 1994440"/>
              <a:gd name="connsiteX24" fmla="*/ 5129499 w 8716423"/>
              <a:gd name="connsiteY24" fmla="*/ 1707451 h 1994440"/>
              <a:gd name="connsiteX25" fmla="*/ 5129499 w 8716423"/>
              <a:gd name="connsiteY25" fmla="*/ 1679353 h 1994440"/>
              <a:gd name="connsiteX26" fmla="*/ 4763834 w 8716423"/>
              <a:gd name="connsiteY26" fmla="*/ 1679353 h 1994440"/>
              <a:gd name="connsiteX27" fmla="*/ 4763834 w 8716423"/>
              <a:gd name="connsiteY27" fmla="*/ 1670590 h 1994440"/>
              <a:gd name="connsiteX28" fmla="*/ 4449795 w 8716423"/>
              <a:gd name="connsiteY28" fmla="*/ 1670590 h 1994440"/>
              <a:gd name="connsiteX29" fmla="*/ 4449795 w 8716423"/>
              <a:gd name="connsiteY29" fmla="*/ 1633061 h 1994440"/>
              <a:gd name="connsiteX30" fmla="*/ 4240721 w 8716423"/>
              <a:gd name="connsiteY30" fmla="*/ 1633061 h 1994440"/>
              <a:gd name="connsiteX31" fmla="*/ 4240721 w 8716423"/>
              <a:gd name="connsiteY31" fmla="*/ 1615059 h 1994440"/>
              <a:gd name="connsiteX32" fmla="*/ 4167759 w 8716423"/>
              <a:gd name="connsiteY32" fmla="*/ 1615059 h 1994440"/>
              <a:gd name="connsiteX33" fmla="*/ 4167759 w 8716423"/>
              <a:gd name="connsiteY33" fmla="*/ 1598390 h 1994440"/>
              <a:gd name="connsiteX34" fmla="*/ 4140232 w 8716423"/>
              <a:gd name="connsiteY34" fmla="*/ 1598390 h 1994440"/>
              <a:gd name="connsiteX35" fmla="*/ 4140232 w 8716423"/>
              <a:gd name="connsiteY35" fmla="*/ 1578864 h 1994440"/>
              <a:gd name="connsiteX36" fmla="*/ 3813093 w 8716423"/>
              <a:gd name="connsiteY36" fmla="*/ 1581105 h 1994440"/>
              <a:gd name="connsiteX37" fmla="*/ 3817575 w 8716423"/>
              <a:gd name="connsiteY37" fmla="*/ 1569670 h 1994440"/>
              <a:gd name="connsiteX38" fmla="*/ 3575018 w 8716423"/>
              <a:gd name="connsiteY38" fmla="*/ 1571911 h 1994440"/>
              <a:gd name="connsiteX39" fmla="*/ 3575018 w 8716423"/>
              <a:gd name="connsiteY39" fmla="*/ 1555242 h 1994440"/>
              <a:gd name="connsiteX40" fmla="*/ 3232404 w 8716423"/>
              <a:gd name="connsiteY40" fmla="*/ 1555242 h 1994440"/>
              <a:gd name="connsiteX41" fmla="*/ 3232404 w 8716423"/>
              <a:gd name="connsiteY41" fmla="*/ 1545717 h 1994440"/>
              <a:gd name="connsiteX42" fmla="*/ 3074480 w 8716423"/>
              <a:gd name="connsiteY42" fmla="*/ 1545717 h 1994440"/>
              <a:gd name="connsiteX43" fmla="*/ 3074480 w 8716423"/>
              <a:gd name="connsiteY43" fmla="*/ 1503712 h 1994440"/>
              <a:gd name="connsiteX44" fmla="*/ 3058287 w 8716423"/>
              <a:gd name="connsiteY44" fmla="*/ 1503712 h 1994440"/>
              <a:gd name="connsiteX45" fmla="*/ 3051143 w 8716423"/>
              <a:gd name="connsiteY45" fmla="*/ 1503712 h 1994440"/>
              <a:gd name="connsiteX46" fmla="*/ 3051143 w 8716423"/>
              <a:gd name="connsiteY46" fmla="*/ 1445228 h 1994440"/>
              <a:gd name="connsiteX47" fmla="*/ 2928176 w 8716423"/>
              <a:gd name="connsiteY47" fmla="*/ 1445228 h 1994440"/>
              <a:gd name="connsiteX48" fmla="*/ 2515076 w 8716423"/>
              <a:gd name="connsiteY48" fmla="*/ 1445228 h 1994440"/>
              <a:gd name="connsiteX49" fmla="*/ 2515076 w 8716423"/>
              <a:gd name="connsiteY49" fmla="*/ 1419701 h 1994440"/>
              <a:gd name="connsiteX50" fmla="*/ 2402110 w 8716423"/>
              <a:gd name="connsiteY50" fmla="*/ 1419701 h 1994440"/>
              <a:gd name="connsiteX51" fmla="*/ 2142839 w 8716423"/>
              <a:gd name="connsiteY51" fmla="*/ 1419701 h 1994440"/>
              <a:gd name="connsiteX52" fmla="*/ 1979390 w 8716423"/>
              <a:gd name="connsiteY52" fmla="*/ 1419701 h 1994440"/>
              <a:gd name="connsiteX53" fmla="*/ 1979390 w 8716423"/>
              <a:gd name="connsiteY53" fmla="*/ 1377696 h 1994440"/>
              <a:gd name="connsiteX54" fmla="*/ 1951006 w 8716423"/>
              <a:gd name="connsiteY54" fmla="*/ 1377696 h 1994440"/>
              <a:gd name="connsiteX55" fmla="*/ 1951006 w 8716423"/>
              <a:gd name="connsiteY55" fmla="*/ 1327214 h 1994440"/>
              <a:gd name="connsiteX56" fmla="*/ 1923288 w 8716423"/>
              <a:gd name="connsiteY56" fmla="*/ 1327214 h 1994440"/>
              <a:gd name="connsiteX57" fmla="*/ 1923288 w 8716423"/>
              <a:gd name="connsiteY57" fmla="*/ 1309497 h 1994440"/>
              <a:gd name="connsiteX58" fmla="*/ 1855756 w 8716423"/>
              <a:gd name="connsiteY58" fmla="*/ 1309497 h 1994440"/>
              <a:gd name="connsiteX59" fmla="*/ 1855756 w 8716423"/>
              <a:gd name="connsiteY59" fmla="*/ 1293305 h 1994440"/>
              <a:gd name="connsiteX60" fmla="*/ 1780127 w 8716423"/>
              <a:gd name="connsiteY60" fmla="*/ 1293305 h 1994440"/>
              <a:gd name="connsiteX61" fmla="*/ 1780127 w 8716423"/>
              <a:gd name="connsiteY61" fmla="*/ 1277207 h 1994440"/>
              <a:gd name="connsiteX62" fmla="*/ 1629061 w 8716423"/>
              <a:gd name="connsiteY62" fmla="*/ 1277207 h 1994440"/>
              <a:gd name="connsiteX63" fmla="*/ 1612392 w 8716423"/>
              <a:gd name="connsiteY63" fmla="*/ 1277207 h 1994440"/>
              <a:gd name="connsiteX64" fmla="*/ 1612392 w 8716423"/>
              <a:gd name="connsiteY64" fmla="*/ 1257872 h 1994440"/>
              <a:gd name="connsiteX65" fmla="*/ 1596200 w 8716423"/>
              <a:gd name="connsiteY65" fmla="*/ 1257872 h 1994440"/>
              <a:gd name="connsiteX66" fmla="*/ 1596200 w 8716423"/>
              <a:gd name="connsiteY66" fmla="*/ 1237774 h 1994440"/>
              <a:gd name="connsiteX67" fmla="*/ 1482185 w 8716423"/>
              <a:gd name="connsiteY67" fmla="*/ 1237774 h 1994440"/>
              <a:gd name="connsiteX68" fmla="*/ 1482185 w 8716423"/>
              <a:gd name="connsiteY68" fmla="*/ 1206818 h 1994440"/>
              <a:gd name="connsiteX69" fmla="*/ 1413891 w 8716423"/>
              <a:gd name="connsiteY69" fmla="*/ 1206818 h 1994440"/>
              <a:gd name="connsiteX70" fmla="*/ 1413891 w 8716423"/>
              <a:gd name="connsiteY70" fmla="*/ 1148048 h 1994440"/>
              <a:gd name="connsiteX71" fmla="*/ 1395032 w 8716423"/>
              <a:gd name="connsiteY71" fmla="*/ 1148048 h 1994440"/>
              <a:gd name="connsiteX72" fmla="*/ 1395032 w 8716423"/>
              <a:gd name="connsiteY72" fmla="*/ 1109186 h 1994440"/>
              <a:gd name="connsiteX73" fmla="*/ 1359980 w 8716423"/>
              <a:gd name="connsiteY73" fmla="*/ 1109186 h 1994440"/>
              <a:gd name="connsiteX74" fmla="*/ 1359980 w 8716423"/>
              <a:gd name="connsiteY74" fmla="*/ 1095470 h 1994440"/>
              <a:gd name="connsiteX75" fmla="*/ 1221010 w 8716423"/>
              <a:gd name="connsiteY75" fmla="*/ 1095470 h 1994440"/>
              <a:gd name="connsiteX76" fmla="*/ 1221010 w 8716423"/>
              <a:gd name="connsiteY76" fmla="*/ 1080040 h 1994440"/>
              <a:gd name="connsiteX77" fmla="*/ 1055942 w 8716423"/>
              <a:gd name="connsiteY77" fmla="*/ 1080040 h 1994440"/>
              <a:gd name="connsiteX78" fmla="*/ 996982 w 8716423"/>
              <a:gd name="connsiteY78" fmla="*/ 1080040 h 1994440"/>
              <a:gd name="connsiteX79" fmla="*/ 996982 w 8716423"/>
              <a:gd name="connsiteY79" fmla="*/ 1055751 h 1994440"/>
              <a:gd name="connsiteX80" fmla="*/ 956501 w 8716423"/>
              <a:gd name="connsiteY80" fmla="*/ 1055751 h 1994440"/>
              <a:gd name="connsiteX81" fmla="*/ 956501 w 8716423"/>
              <a:gd name="connsiteY81" fmla="*/ 1023461 h 1994440"/>
              <a:gd name="connsiteX82" fmla="*/ 887921 w 8716423"/>
              <a:gd name="connsiteY82" fmla="*/ 1023461 h 1994440"/>
              <a:gd name="connsiteX83" fmla="*/ 887921 w 8716423"/>
              <a:gd name="connsiteY83" fmla="*/ 959930 h 1994440"/>
              <a:gd name="connsiteX84" fmla="*/ 852202 w 8716423"/>
              <a:gd name="connsiteY84" fmla="*/ 959930 h 1994440"/>
              <a:gd name="connsiteX85" fmla="*/ 852202 w 8716423"/>
              <a:gd name="connsiteY85" fmla="*/ 861917 h 1994440"/>
              <a:gd name="connsiteX86" fmla="*/ 842201 w 8716423"/>
              <a:gd name="connsiteY86" fmla="*/ 861917 h 1994440"/>
              <a:gd name="connsiteX87" fmla="*/ 842201 w 8716423"/>
              <a:gd name="connsiteY87" fmla="*/ 768668 h 1994440"/>
              <a:gd name="connsiteX88" fmla="*/ 833438 w 8716423"/>
              <a:gd name="connsiteY88" fmla="*/ 768668 h 1994440"/>
              <a:gd name="connsiteX89" fmla="*/ 833438 w 8716423"/>
              <a:gd name="connsiteY89" fmla="*/ 690658 h 1994440"/>
              <a:gd name="connsiteX90" fmla="*/ 819150 w 8716423"/>
              <a:gd name="connsiteY90" fmla="*/ 690658 h 1994440"/>
              <a:gd name="connsiteX91" fmla="*/ 819150 w 8716423"/>
              <a:gd name="connsiteY91" fmla="*/ 599599 h 1994440"/>
              <a:gd name="connsiteX92" fmla="*/ 819150 w 8716423"/>
              <a:gd name="connsiteY92" fmla="*/ 576072 h 1994440"/>
              <a:gd name="connsiteX93" fmla="*/ 806291 w 8716423"/>
              <a:gd name="connsiteY93" fmla="*/ 576072 h 1994440"/>
              <a:gd name="connsiteX94" fmla="*/ 806291 w 8716423"/>
              <a:gd name="connsiteY94" fmla="*/ 539496 h 1994440"/>
              <a:gd name="connsiteX95" fmla="*/ 801719 w 8716423"/>
              <a:gd name="connsiteY95" fmla="*/ 539496 h 1994440"/>
              <a:gd name="connsiteX96" fmla="*/ 801719 w 8716423"/>
              <a:gd name="connsiteY96" fmla="*/ 483489 h 1994440"/>
              <a:gd name="connsiteX97" fmla="*/ 782669 w 8716423"/>
              <a:gd name="connsiteY97" fmla="*/ 483489 h 1994440"/>
              <a:gd name="connsiteX98" fmla="*/ 778955 w 8716423"/>
              <a:gd name="connsiteY98" fmla="*/ 483489 h 1994440"/>
              <a:gd name="connsiteX99" fmla="*/ 778955 w 8716423"/>
              <a:gd name="connsiteY99" fmla="*/ 412052 h 1994440"/>
              <a:gd name="connsiteX100" fmla="*/ 725234 w 8716423"/>
              <a:gd name="connsiteY100" fmla="*/ 412052 h 1994440"/>
              <a:gd name="connsiteX101" fmla="*/ 725234 w 8716423"/>
              <a:gd name="connsiteY101" fmla="*/ 398526 h 1994440"/>
              <a:gd name="connsiteX102" fmla="*/ 709613 w 8716423"/>
              <a:gd name="connsiteY102" fmla="*/ 398526 h 1994440"/>
              <a:gd name="connsiteX103" fmla="*/ 709613 w 8716423"/>
              <a:gd name="connsiteY103" fmla="*/ 376047 h 1994440"/>
              <a:gd name="connsiteX104" fmla="*/ 689801 w 8716423"/>
              <a:gd name="connsiteY104" fmla="*/ 376047 h 1994440"/>
              <a:gd name="connsiteX105" fmla="*/ 689801 w 8716423"/>
              <a:gd name="connsiteY105" fmla="*/ 359664 h 1994440"/>
              <a:gd name="connsiteX106" fmla="*/ 648272 w 8716423"/>
              <a:gd name="connsiteY106" fmla="*/ 359664 h 1994440"/>
              <a:gd name="connsiteX107" fmla="*/ 648272 w 8716423"/>
              <a:gd name="connsiteY107" fmla="*/ 323660 h 1994440"/>
              <a:gd name="connsiteX108" fmla="*/ 616458 w 8716423"/>
              <a:gd name="connsiteY108" fmla="*/ 323660 h 1994440"/>
              <a:gd name="connsiteX109" fmla="*/ 616458 w 8716423"/>
              <a:gd name="connsiteY109" fmla="*/ 297942 h 1994440"/>
              <a:gd name="connsiteX110" fmla="*/ 580263 w 8716423"/>
              <a:gd name="connsiteY110" fmla="*/ 297942 h 1994440"/>
              <a:gd name="connsiteX111" fmla="*/ 580263 w 8716423"/>
              <a:gd name="connsiteY111" fmla="*/ 281083 h 1994440"/>
              <a:gd name="connsiteX112" fmla="*/ 540544 w 8716423"/>
              <a:gd name="connsiteY112" fmla="*/ 281083 h 1994440"/>
              <a:gd name="connsiteX113" fmla="*/ 540544 w 8716423"/>
              <a:gd name="connsiteY113" fmla="*/ 234506 h 1994440"/>
              <a:gd name="connsiteX114" fmla="*/ 515112 w 8716423"/>
              <a:gd name="connsiteY114" fmla="*/ 234506 h 1994440"/>
              <a:gd name="connsiteX115" fmla="*/ 515112 w 8716423"/>
              <a:gd name="connsiteY115" fmla="*/ 216980 h 1994440"/>
              <a:gd name="connsiteX116" fmla="*/ 481775 w 8716423"/>
              <a:gd name="connsiteY116" fmla="*/ 216980 h 1994440"/>
              <a:gd name="connsiteX117" fmla="*/ 481775 w 8716423"/>
              <a:gd name="connsiteY117" fmla="*/ 200120 h 1994440"/>
              <a:gd name="connsiteX118" fmla="*/ 435483 w 8716423"/>
              <a:gd name="connsiteY118" fmla="*/ 200120 h 1994440"/>
              <a:gd name="connsiteX119" fmla="*/ 435483 w 8716423"/>
              <a:gd name="connsiteY119" fmla="*/ 161735 h 1994440"/>
              <a:gd name="connsiteX120" fmla="*/ 379381 w 8716423"/>
              <a:gd name="connsiteY120" fmla="*/ 161735 h 1994440"/>
              <a:gd name="connsiteX121" fmla="*/ 379381 w 8716423"/>
              <a:gd name="connsiteY121" fmla="*/ 127540 h 1994440"/>
              <a:gd name="connsiteX122" fmla="*/ 354521 w 8716423"/>
              <a:gd name="connsiteY122" fmla="*/ 127540 h 1994440"/>
              <a:gd name="connsiteX123" fmla="*/ 354521 w 8716423"/>
              <a:gd name="connsiteY123" fmla="*/ 105918 h 1994440"/>
              <a:gd name="connsiteX124" fmla="*/ 284131 w 8716423"/>
              <a:gd name="connsiteY124" fmla="*/ 105918 h 1994440"/>
              <a:gd name="connsiteX125" fmla="*/ 284131 w 8716423"/>
              <a:gd name="connsiteY125" fmla="*/ 92678 h 1994440"/>
              <a:gd name="connsiteX126" fmla="*/ 247364 w 8716423"/>
              <a:gd name="connsiteY126" fmla="*/ 92678 h 1994440"/>
              <a:gd name="connsiteX127" fmla="*/ 247364 w 8716423"/>
              <a:gd name="connsiteY127" fmla="*/ 71533 h 1994440"/>
              <a:gd name="connsiteX128" fmla="*/ 184118 w 8716423"/>
              <a:gd name="connsiteY128" fmla="*/ 71533 h 1994440"/>
              <a:gd name="connsiteX129" fmla="*/ 184118 w 8716423"/>
              <a:gd name="connsiteY129" fmla="*/ 37910 h 1994440"/>
              <a:gd name="connsiteX130" fmla="*/ 95822 w 8716423"/>
              <a:gd name="connsiteY130" fmla="*/ 37910 h 1994440"/>
              <a:gd name="connsiteX131" fmla="*/ 95822 w 8716423"/>
              <a:gd name="connsiteY131" fmla="*/ 18288 h 1994440"/>
              <a:gd name="connsiteX132" fmla="*/ 51340 w 8716423"/>
              <a:gd name="connsiteY132" fmla="*/ 18288 h 1994440"/>
              <a:gd name="connsiteX133" fmla="*/ 51340 w 8716423"/>
              <a:gd name="connsiteY133" fmla="*/ 0 h 1994440"/>
              <a:gd name="connsiteX134" fmla="*/ 0 w 8716423"/>
              <a:gd name="connsiteY134" fmla="*/ 0 h 1994440"/>
              <a:gd name="connsiteX0" fmla="*/ 8716423 w 8716423"/>
              <a:gd name="connsiteY0" fmla="*/ 1994440 h 1994440"/>
              <a:gd name="connsiteX1" fmla="*/ 7812310 w 8716423"/>
              <a:gd name="connsiteY1" fmla="*/ 1994440 h 1994440"/>
              <a:gd name="connsiteX2" fmla="*/ 7812310 w 8716423"/>
              <a:gd name="connsiteY2" fmla="*/ 1945291 h 1994440"/>
              <a:gd name="connsiteX3" fmla="*/ 7724489 w 8716423"/>
              <a:gd name="connsiteY3" fmla="*/ 1945291 h 1994440"/>
              <a:gd name="connsiteX4" fmla="*/ 7724489 w 8716423"/>
              <a:gd name="connsiteY4" fmla="*/ 1897666 h 1994440"/>
              <a:gd name="connsiteX5" fmla="*/ 7617905 w 8716423"/>
              <a:gd name="connsiteY5" fmla="*/ 1897666 h 1994440"/>
              <a:gd name="connsiteX6" fmla="*/ 7357301 w 8716423"/>
              <a:gd name="connsiteY6" fmla="*/ 1897666 h 1994440"/>
              <a:gd name="connsiteX7" fmla="*/ 7205091 w 8716423"/>
              <a:gd name="connsiteY7" fmla="*/ 1897666 h 1994440"/>
              <a:gd name="connsiteX8" fmla="*/ 7205091 w 8716423"/>
              <a:gd name="connsiteY8" fmla="*/ 1870615 h 1994440"/>
              <a:gd name="connsiteX9" fmla="*/ 7184231 w 8716423"/>
              <a:gd name="connsiteY9" fmla="*/ 1870615 h 1994440"/>
              <a:gd name="connsiteX10" fmla="*/ 7184231 w 8716423"/>
              <a:gd name="connsiteY10" fmla="*/ 1828610 h 1994440"/>
              <a:gd name="connsiteX11" fmla="*/ 7117270 w 8716423"/>
              <a:gd name="connsiteY11" fmla="*/ 1828610 h 1994440"/>
              <a:gd name="connsiteX12" fmla="*/ 6996113 w 8716423"/>
              <a:gd name="connsiteY12" fmla="*/ 1828610 h 1994440"/>
              <a:gd name="connsiteX13" fmla="*/ 6996113 w 8716423"/>
              <a:gd name="connsiteY13" fmla="*/ 1787557 h 1994440"/>
              <a:gd name="connsiteX14" fmla="*/ 6856667 w 8716423"/>
              <a:gd name="connsiteY14" fmla="*/ 1787557 h 1994440"/>
              <a:gd name="connsiteX15" fmla="*/ 6695028 w 8716423"/>
              <a:gd name="connsiteY15" fmla="*/ 1787557 h 1994440"/>
              <a:gd name="connsiteX16" fmla="*/ 6392609 w 8716423"/>
              <a:gd name="connsiteY16" fmla="*/ 1787557 h 1994440"/>
              <a:gd name="connsiteX17" fmla="*/ 6194679 w 8716423"/>
              <a:gd name="connsiteY17" fmla="*/ 1787557 h 1994440"/>
              <a:gd name="connsiteX18" fmla="*/ 6194679 w 8716423"/>
              <a:gd name="connsiteY18" fmla="*/ 1744694 h 1994440"/>
              <a:gd name="connsiteX19" fmla="*/ 6031993 w 8716423"/>
              <a:gd name="connsiteY19" fmla="*/ 1744694 h 1994440"/>
              <a:gd name="connsiteX20" fmla="*/ 5908929 w 8716423"/>
              <a:gd name="connsiteY20" fmla="*/ 1744694 h 1994440"/>
              <a:gd name="connsiteX21" fmla="*/ 5908929 w 8716423"/>
              <a:gd name="connsiteY21" fmla="*/ 1724120 h 1994440"/>
              <a:gd name="connsiteX22" fmla="*/ 5311521 w 8716423"/>
              <a:gd name="connsiteY22" fmla="*/ 1724120 h 1994440"/>
              <a:gd name="connsiteX23" fmla="*/ 5311521 w 8716423"/>
              <a:gd name="connsiteY23" fmla="*/ 1707451 h 1994440"/>
              <a:gd name="connsiteX24" fmla="*/ 5129499 w 8716423"/>
              <a:gd name="connsiteY24" fmla="*/ 1707451 h 1994440"/>
              <a:gd name="connsiteX25" fmla="*/ 5129499 w 8716423"/>
              <a:gd name="connsiteY25" fmla="*/ 1679353 h 1994440"/>
              <a:gd name="connsiteX26" fmla="*/ 4763834 w 8716423"/>
              <a:gd name="connsiteY26" fmla="*/ 1679353 h 1994440"/>
              <a:gd name="connsiteX27" fmla="*/ 4763834 w 8716423"/>
              <a:gd name="connsiteY27" fmla="*/ 1670590 h 1994440"/>
              <a:gd name="connsiteX28" fmla="*/ 4449795 w 8716423"/>
              <a:gd name="connsiteY28" fmla="*/ 1670590 h 1994440"/>
              <a:gd name="connsiteX29" fmla="*/ 4449795 w 8716423"/>
              <a:gd name="connsiteY29" fmla="*/ 1633061 h 1994440"/>
              <a:gd name="connsiteX30" fmla="*/ 4240721 w 8716423"/>
              <a:gd name="connsiteY30" fmla="*/ 1633061 h 1994440"/>
              <a:gd name="connsiteX31" fmla="*/ 4240721 w 8716423"/>
              <a:gd name="connsiteY31" fmla="*/ 1615059 h 1994440"/>
              <a:gd name="connsiteX32" fmla="*/ 4167759 w 8716423"/>
              <a:gd name="connsiteY32" fmla="*/ 1615059 h 1994440"/>
              <a:gd name="connsiteX33" fmla="*/ 4167759 w 8716423"/>
              <a:gd name="connsiteY33" fmla="*/ 1598390 h 1994440"/>
              <a:gd name="connsiteX34" fmla="*/ 4140232 w 8716423"/>
              <a:gd name="connsiteY34" fmla="*/ 1598390 h 1994440"/>
              <a:gd name="connsiteX35" fmla="*/ 4140232 w 8716423"/>
              <a:gd name="connsiteY35" fmla="*/ 1578864 h 1994440"/>
              <a:gd name="connsiteX36" fmla="*/ 3822058 w 8716423"/>
              <a:gd name="connsiteY36" fmla="*/ 1581105 h 1994440"/>
              <a:gd name="connsiteX37" fmla="*/ 3817575 w 8716423"/>
              <a:gd name="connsiteY37" fmla="*/ 1569670 h 1994440"/>
              <a:gd name="connsiteX38" fmla="*/ 3575018 w 8716423"/>
              <a:gd name="connsiteY38" fmla="*/ 1571911 h 1994440"/>
              <a:gd name="connsiteX39" fmla="*/ 3575018 w 8716423"/>
              <a:gd name="connsiteY39" fmla="*/ 1555242 h 1994440"/>
              <a:gd name="connsiteX40" fmla="*/ 3232404 w 8716423"/>
              <a:gd name="connsiteY40" fmla="*/ 1555242 h 1994440"/>
              <a:gd name="connsiteX41" fmla="*/ 3232404 w 8716423"/>
              <a:gd name="connsiteY41" fmla="*/ 1545717 h 1994440"/>
              <a:gd name="connsiteX42" fmla="*/ 3074480 w 8716423"/>
              <a:gd name="connsiteY42" fmla="*/ 1545717 h 1994440"/>
              <a:gd name="connsiteX43" fmla="*/ 3074480 w 8716423"/>
              <a:gd name="connsiteY43" fmla="*/ 1503712 h 1994440"/>
              <a:gd name="connsiteX44" fmla="*/ 3058287 w 8716423"/>
              <a:gd name="connsiteY44" fmla="*/ 1503712 h 1994440"/>
              <a:gd name="connsiteX45" fmla="*/ 3051143 w 8716423"/>
              <a:gd name="connsiteY45" fmla="*/ 1503712 h 1994440"/>
              <a:gd name="connsiteX46" fmla="*/ 3051143 w 8716423"/>
              <a:gd name="connsiteY46" fmla="*/ 1445228 h 1994440"/>
              <a:gd name="connsiteX47" fmla="*/ 2928176 w 8716423"/>
              <a:gd name="connsiteY47" fmla="*/ 1445228 h 1994440"/>
              <a:gd name="connsiteX48" fmla="*/ 2515076 w 8716423"/>
              <a:gd name="connsiteY48" fmla="*/ 1445228 h 1994440"/>
              <a:gd name="connsiteX49" fmla="*/ 2515076 w 8716423"/>
              <a:gd name="connsiteY49" fmla="*/ 1419701 h 1994440"/>
              <a:gd name="connsiteX50" fmla="*/ 2402110 w 8716423"/>
              <a:gd name="connsiteY50" fmla="*/ 1419701 h 1994440"/>
              <a:gd name="connsiteX51" fmla="*/ 2142839 w 8716423"/>
              <a:gd name="connsiteY51" fmla="*/ 1419701 h 1994440"/>
              <a:gd name="connsiteX52" fmla="*/ 1979390 w 8716423"/>
              <a:gd name="connsiteY52" fmla="*/ 1419701 h 1994440"/>
              <a:gd name="connsiteX53" fmla="*/ 1979390 w 8716423"/>
              <a:gd name="connsiteY53" fmla="*/ 1377696 h 1994440"/>
              <a:gd name="connsiteX54" fmla="*/ 1951006 w 8716423"/>
              <a:gd name="connsiteY54" fmla="*/ 1377696 h 1994440"/>
              <a:gd name="connsiteX55" fmla="*/ 1951006 w 8716423"/>
              <a:gd name="connsiteY55" fmla="*/ 1327214 h 1994440"/>
              <a:gd name="connsiteX56" fmla="*/ 1923288 w 8716423"/>
              <a:gd name="connsiteY56" fmla="*/ 1327214 h 1994440"/>
              <a:gd name="connsiteX57" fmla="*/ 1923288 w 8716423"/>
              <a:gd name="connsiteY57" fmla="*/ 1309497 h 1994440"/>
              <a:gd name="connsiteX58" fmla="*/ 1855756 w 8716423"/>
              <a:gd name="connsiteY58" fmla="*/ 1309497 h 1994440"/>
              <a:gd name="connsiteX59" fmla="*/ 1855756 w 8716423"/>
              <a:gd name="connsiteY59" fmla="*/ 1293305 h 1994440"/>
              <a:gd name="connsiteX60" fmla="*/ 1780127 w 8716423"/>
              <a:gd name="connsiteY60" fmla="*/ 1293305 h 1994440"/>
              <a:gd name="connsiteX61" fmla="*/ 1780127 w 8716423"/>
              <a:gd name="connsiteY61" fmla="*/ 1277207 h 1994440"/>
              <a:gd name="connsiteX62" fmla="*/ 1629061 w 8716423"/>
              <a:gd name="connsiteY62" fmla="*/ 1277207 h 1994440"/>
              <a:gd name="connsiteX63" fmla="*/ 1612392 w 8716423"/>
              <a:gd name="connsiteY63" fmla="*/ 1277207 h 1994440"/>
              <a:gd name="connsiteX64" fmla="*/ 1612392 w 8716423"/>
              <a:gd name="connsiteY64" fmla="*/ 1257872 h 1994440"/>
              <a:gd name="connsiteX65" fmla="*/ 1596200 w 8716423"/>
              <a:gd name="connsiteY65" fmla="*/ 1257872 h 1994440"/>
              <a:gd name="connsiteX66" fmla="*/ 1596200 w 8716423"/>
              <a:gd name="connsiteY66" fmla="*/ 1237774 h 1994440"/>
              <a:gd name="connsiteX67" fmla="*/ 1482185 w 8716423"/>
              <a:gd name="connsiteY67" fmla="*/ 1237774 h 1994440"/>
              <a:gd name="connsiteX68" fmla="*/ 1482185 w 8716423"/>
              <a:gd name="connsiteY68" fmla="*/ 1206818 h 1994440"/>
              <a:gd name="connsiteX69" fmla="*/ 1413891 w 8716423"/>
              <a:gd name="connsiteY69" fmla="*/ 1206818 h 1994440"/>
              <a:gd name="connsiteX70" fmla="*/ 1413891 w 8716423"/>
              <a:gd name="connsiteY70" fmla="*/ 1148048 h 1994440"/>
              <a:gd name="connsiteX71" fmla="*/ 1395032 w 8716423"/>
              <a:gd name="connsiteY71" fmla="*/ 1148048 h 1994440"/>
              <a:gd name="connsiteX72" fmla="*/ 1395032 w 8716423"/>
              <a:gd name="connsiteY72" fmla="*/ 1109186 h 1994440"/>
              <a:gd name="connsiteX73" fmla="*/ 1359980 w 8716423"/>
              <a:gd name="connsiteY73" fmla="*/ 1109186 h 1994440"/>
              <a:gd name="connsiteX74" fmla="*/ 1359980 w 8716423"/>
              <a:gd name="connsiteY74" fmla="*/ 1095470 h 1994440"/>
              <a:gd name="connsiteX75" fmla="*/ 1221010 w 8716423"/>
              <a:gd name="connsiteY75" fmla="*/ 1095470 h 1994440"/>
              <a:gd name="connsiteX76" fmla="*/ 1221010 w 8716423"/>
              <a:gd name="connsiteY76" fmla="*/ 1080040 h 1994440"/>
              <a:gd name="connsiteX77" fmla="*/ 1055942 w 8716423"/>
              <a:gd name="connsiteY77" fmla="*/ 1080040 h 1994440"/>
              <a:gd name="connsiteX78" fmla="*/ 996982 w 8716423"/>
              <a:gd name="connsiteY78" fmla="*/ 1080040 h 1994440"/>
              <a:gd name="connsiteX79" fmla="*/ 996982 w 8716423"/>
              <a:gd name="connsiteY79" fmla="*/ 1055751 h 1994440"/>
              <a:gd name="connsiteX80" fmla="*/ 956501 w 8716423"/>
              <a:gd name="connsiteY80" fmla="*/ 1055751 h 1994440"/>
              <a:gd name="connsiteX81" fmla="*/ 956501 w 8716423"/>
              <a:gd name="connsiteY81" fmla="*/ 1023461 h 1994440"/>
              <a:gd name="connsiteX82" fmla="*/ 887921 w 8716423"/>
              <a:gd name="connsiteY82" fmla="*/ 1023461 h 1994440"/>
              <a:gd name="connsiteX83" fmla="*/ 887921 w 8716423"/>
              <a:gd name="connsiteY83" fmla="*/ 959930 h 1994440"/>
              <a:gd name="connsiteX84" fmla="*/ 852202 w 8716423"/>
              <a:gd name="connsiteY84" fmla="*/ 959930 h 1994440"/>
              <a:gd name="connsiteX85" fmla="*/ 852202 w 8716423"/>
              <a:gd name="connsiteY85" fmla="*/ 861917 h 1994440"/>
              <a:gd name="connsiteX86" fmla="*/ 842201 w 8716423"/>
              <a:gd name="connsiteY86" fmla="*/ 861917 h 1994440"/>
              <a:gd name="connsiteX87" fmla="*/ 842201 w 8716423"/>
              <a:gd name="connsiteY87" fmla="*/ 768668 h 1994440"/>
              <a:gd name="connsiteX88" fmla="*/ 833438 w 8716423"/>
              <a:gd name="connsiteY88" fmla="*/ 768668 h 1994440"/>
              <a:gd name="connsiteX89" fmla="*/ 833438 w 8716423"/>
              <a:gd name="connsiteY89" fmla="*/ 690658 h 1994440"/>
              <a:gd name="connsiteX90" fmla="*/ 819150 w 8716423"/>
              <a:gd name="connsiteY90" fmla="*/ 690658 h 1994440"/>
              <a:gd name="connsiteX91" fmla="*/ 819150 w 8716423"/>
              <a:gd name="connsiteY91" fmla="*/ 599599 h 1994440"/>
              <a:gd name="connsiteX92" fmla="*/ 819150 w 8716423"/>
              <a:gd name="connsiteY92" fmla="*/ 576072 h 1994440"/>
              <a:gd name="connsiteX93" fmla="*/ 806291 w 8716423"/>
              <a:gd name="connsiteY93" fmla="*/ 576072 h 1994440"/>
              <a:gd name="connsiteX94" fmla="*/ 806291 w 8716423"/>
              <a:gd name="connsiteY94" fmla="*/ 539496 h 1994440"/>
              <a:gd name="connsiteX95" fmla="*/ 801719 w 8716423"/>
              <a:gd name="connsiteY95" fmla="*/ 539496 h 1994440"/>
              <a:gd name="connsiteX96" fmla="*/ 801719 w 8716423"/>
              <a:gd name="connsiteY96" fmla="*/ 483489 h 1994440"/>
              <a:gd name="connsiteX97" fmla="*/ 782669 w 8716423"/>
              <a:gd name="connsiteY97" fmla="*/ 483489 h 1994440"/>
              <a:gd name="connsiteX98" fmla="*/ 778955 w 8716423"/>
              <a:gd name="connsiteY98" fmla="*/ 483489 h 1994440"/>
              <a:gd name="connsiteX99" fmla="*/ 778955 w 8716423"/>
              <a:gd name="connsiteY99" fmla="*/ 412052 h 1994440"/>
              <a:gd name="connsiteX100" fmla="*/ 725234 w 8716423"/>
              <a:gd name="connsiteY100" fmla="*/ 412052 h 1994440"/>
              <a:gd name="connsiteX101" fmla="*/ 725234 w 8716423"/>
              <a:gd name="connsiteY101" fmla="*/ 398526 h 1994440"/>
              <a:gd name="connsiteX102" fmla="*/ 709613 w 8716423"/>
              <a:gd name="connsiteY102" fmla="*/ 398526 h 1994440"/>
              <a:gd name="connsiteX103" fmla="*/ 709613 w 8716423"/>
              <a:gd name="connsiteY103" fmla="*/ 376047 h 1994440"/>
              <a:gd name="connsiteX104" fmla="*/ 689801 w 8716423"/>
              <a:gd name="connsiteY104" fmla="*/ 376047 h 1994440"/>
              <a:gd name="connsiteX105" fmla="*/ 689801 w 8716423"/>
              <a:gd name="connsiteY105" fmla="*/ 359664 h 1994440"/>
              <a:gd name="connsiteX106" fmla="*/ 648272 w 8716423"/>
              <a:gd name="connsiteY106" fmla="*/ 359664 h 1994440"/>
              <a:gd name="connsiteX107" fmla="*/ 648272 w 8716423"/>
              <a:gd name="connsiteY107" fmla="*/ 323660 h 1994440"/>
              <a:gd name="connsiteX108" fmla="*/ 616458 w 8716423"/>
              <a:gd name="connsiteY108" fmla="*/ 323660 h 1994440"/>
              <a:gd name="connsiteX109" fmla="*/ 616458 w 8716423"/>
              <a:gd name="connsiteY109" fmla="*/ 297942 h 1994440"/>
              <a:gd name="connsiteX110" fmla="*/ 580263 w 8716423"/>
              <a:gd name="connsiteY110" fmla="*/ 297942 h 1994440"/>
              <a:gd name="connsiteX111" fmla="*/ 580263 w 8716423"/>
              <a:gd name="connsiteY111" fmla="*/ 281083 h 1994440"/>
              <a:gd name="connsiteX112" fmla="*/ 540544 w 8716423"/>
              <a:gd name="connsiteY112" fmla="*/ 281083 h 1994440"/>
              <a:gd name="connsiteX113" fmla="*/ 540544 w 8716423"/>
              <a:gd name="connsiteY113" fmla="*/ 234506 h 1994440"/>
              <a:gd name="connsiteX114" fmla="*/ 515112 w 8716423"/>
              <a:gd name="connsiteY114" fmla="*/ 234506 h 1994440"/>
              <a:gd name="connsiteX115" fmla="*/ 515112 w 8716423"/>
              <a:gd name="connsiteY115" fmla="*/ 216980 h 1994440"/>
              <a:gd name="connsiteX116" fmla="*/ 481775 w 8716423"/>
              <a:gd name="connsiteY116" fmla="*/ 216980 h 1994440"/>
              <a:gd name="connsiteX117" fmla="*/ 481775 w 8716423"/>
              <a:gd name="connsiteY117" fmla="*/ 200120 h 1994440"/>
              <a:gd name="connsiteX118" fmla="*/ 435483 w 8716423"/>
              <a:gd name="connsiteY118" fmla="*/ 200120 h 1994440"/>
              <a:gd name="connsiteX119" fmla="*/ 435483 w 8716423"/>
              <a:gd name="connsiteY119" fmla="*/ 161735 h 1994440"/>
              <a:gd name="connsiteX120" fmla="*/ 379381 w 8716423"/>
              <a:gd name="connsiteY120" fmla="*/ 161735 h 1994440"/>
              <a:gd name="connsiteX121" fmla="*/ 379381 w 8716423"/>
              <a:gd name="connsiteY121" fmla="*/ 127540 h 1994440"/>
              <a:gd name="connsiteX122" fmla="*/ 354521 w 8716423"/>
              <a:gd name="connsiteY122" fmla="*/ 127540 h 1994440"/>
              <a:gd name="connsiteX123" fmla="*/ 354521 w 8716423"/>
              <a:gd name="connsiteY123" fmla="*/ 105918 h 1994440"/>
              <a:gd name="connsiteX124" fmla="*/ 284131 w 8716423"/>
              <a:gd name="connsiteY124" fmla="*/ 105918 h 1994440"/>
              <a:gd name="connsiteX125" fmla="*/ 284131 w 8716423"/>
              <a:gd name="connsiteY125" fmla="*/ 92678 h 1994440"/>
              <a:gd name="connsiteX126" fmla="*/ 247364 w 8716423"/>
              <a:gd name="connsiteY126" fmla="*/ 92678 h 1994440"/>
              <a:gd name="connsiteX127" fmla="*/ 247364 w 8716423"/>
              <a:gd name="connsiteY127" fmla="*/ 71533 h 1994440"/>
              <a:gd name="connsiteX128" fmla="*/ 184118 w 8716423"/>
              <a:gd name="connsiteY128" fmla="*/ 71533 h 1994440"/>
              <a:gd name="connsiteX129" fmla="*/ 184118 w 8716423"/>
              <a:gd name="connsiteY129" fmla="*/ 37910 h 1994440"/>
              <a:gd name="connsiteX130" fmla="*/ 95822 w 8716423"/>
              <a:gd name="connsiteY130" fmla="*/ 37910 h 1994440"/>
              <a:gd name="connsiteX131" fmla="*/ 95822 w 8716423"/>
              <a:gd name="connsiteY131" fmla="*/ 18288 h 1994440"/>
              <a:gd name="connsiteX132" fmla="*/ 51340 w 8716423"/>
              <a:gd name="connsiteY132" fmla="*/ 18288 h 1994440"/>
              <a:gd name="connsiteX133" fmla="*/ 51340 w 8716423"/>
              <a:gd name="connsiteY133" fmla="*/ 0 h 1994440"/>
              <a:gd name="connsiteX134" fmla="*/ 0 w 8716423"/>
              <a:gd name="connsiteY134" fmla="*/ 0 h 1994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8716423" h="1994440">
                <a:moveTo>
                  <a:pt x="8716423" y="1994440"/>
                </a:moveTo>
                <a:lnTo>
                  <a:pt x="7812310" y="1994440"/>
                </a:lnTo>
                <a:lnTo>
                  <a:pt x="7812310" y="1945291"/>
                </a:lnTo>
                <a:lnTo>
                  <a:pt x="7724489" y="1945291"/>
                </a:lnTo>
                <a:lnTo>
                  <a:pt x="7724489" y="1897666"/>
                </a:lnTo>
                <a:lnTo>
                  <a:pt x="7617905" y="1897666"/>
                </a:lnTo>
                <a:lnTo>
                  <a:pt x="7357301" y="1897666"/>
                </a:lnTo>
                <a:lnTo>
                  <a:pt x="7205091" y="1897666"/>
                </a:lnTo>
                <a:lnTo>
                  <a:pt x="7205091" y="1870615"/>
                </a:lnTo>
                <a:lnTo>
                  <a:pt x="7184231" y="1870615"/>
                </a:lnTo>
                <a:lnTo>
                  <a:pt x="7184231" y="1828610"/>
                </a:lnTo>
                <a:lnTo>
                  <a:pt x="7117270" y="1828610"/>
                </a:lnTo>
                <a:lnTo>
                  <a:pt x="6996113" y="1828610"/>
                </a:lnTo>
                <a:lnTo>
                  <a:pt x="6996113" y="1787557"/>
                </a:lnTo>
                <a:lnTo>
                  <a:pt x="6856667" y="1787557"/>
                </a:lnTo>
                <a:lnTo>
                  <a:pt x="6695028" y="1787557"/>
                </a:lnTo>
                <a:lnTo>
                  <a:pt x="6392609" y="1787557"/>
                </a:lnTo>
                <a:lnTo>
                  <a:pt x="6194679" y="1787557"/>
                </a:lnTo>
                <a:lnTo>
                  <a:pt x="6194679" y="1744694"/>
                </a:lnTo>
                <a:lnTo>
                  <a:pt x="6031993" y="1744694"/>
                </a:lnTo>
                <a:lnTo>
                  <a:pt x="5908929" y="1744694"/>
                </a:lnTo>
                <a:lnTo>
                  <a:pt x="5908929" y="1724120"/>
                </a:lnTo>
                <a:lnTo>
                  <a:pt x="5311521" y="1724120"/>
                </a:lnTo>
                <a:lnTo>
                  <a:pt x="5311521" y="1707451"/>
                </a:lnTo>
                <a:lnTo>
                  <a:pt x="5129499" y="1707451"/>
                </a:lnTo>
                <a:lnTo>
                  <a:pt x="5129499" y="1679353"/>
                </a:lnTo>
                <a:lnTo>
                  <a:pt x="4763834" y="1679353"/>
                </a:lnTo>
                <a:lnTo>
                  <a:pt x="4763834" y="1670590"/>
                </a:lnTo>
                <a:lnTo>
                  <a:pt x="4449795" y="1670590"/>
                </a:lnTo>
                <a:lnTo>
                  <a:pt x="4449795" y="1633061"/>
                </a:lnTo>
                <a:lnTo>
                  <a:pt x="4240721" y="1633061"/>
                </a:lnTo>
                <a:lnTo>
                  <a:pt x="4240721" y="1615059"/>
                </a:lnTo>
                <a:lnTo>
                  <a:pt x="4167759" y="1615059"/>
                </a:lnTo>
                <a:lnTo>
                  <a:pt x="4167759" y="1598390"/>
                </a:lnTo>
                <a:lnTo>
                  <a:pt x="4140232" y="1598390"/>
                </a:lnTo>
                <a:lnTo>
                  <a:pt x="4140232" y="1578864"/>
                </a:lnTo>
                <a:lnTo>
                  <a:pt x="3822058" y="1581105"/>
                </a:lnTo>
                <a:lnTo>
                  <a:pt x="3817575" y="1569670"/>
                </a:lnTo>
                <a:lnTo>
                  <a:pt x="3575018" y="1571911"/>
                </a:lnTo>
                <a:lnTo>
                  <a:pt x="3575018" y="1555242"/>
                </a:lnTo>
                <a:lnTo>
                  <a:pt x="3232404" y="1555242"/>
                </a:lnTo>
                <a:lnTo>
                  <a:pt x="3232404" y="1545717"/>
                </a:lnTo>
                <a:lnTo>
                  <a:pt x="3074480" y="1545717"/>
                </a:lnTo>
                <a:lnTo>
                  <a:pt x="3074480" y="1503712"/>
                </a:lnTo>
                <a:lnTo>
                  <a:pt x="3058287" y="1503712"/>
                </a:lnTo>
                <a:lnTo>
                  <a:pt x="3051143" y="1503712"/>
                </a:lnTo>
                <a:lnTo>
                  <a:pt x="3051143" y="1445228"/>
                </a:lnTo>
                <a:lnTo>
                  <a:pt x="2928176" y="1445228"/>
                </a:lnTo>
                <a:lnTo>
                  <a:pt x="2515076" y="1445228"/>
                </a:lnTo>
                <a:lnTo>
                  <a:pt x="2515076" y="1419701"/>
                </a:lnTo>
                <a:lnTo>
                  <a:pt x="2402110" y="1419701"/>
                </a:lnTo>
                <a:lnTo>
                  <a:pt x="2142839" y="1419701"/>
                </a:lnTo>
                <a:lnTo>
                  <a:pt x="1979390" y="1419701"/>
                </a:lnTo>
                <a:lnTo>
                  <a:pt x="1979390" y="1377696"/>
                </a:lnTo>
                <a:lnTo>
                  <a:pt x="1951006" y="1377696"/>
                </a:lnTo>
                <a:lnTo>
                  <a:pt x="1951006" y="1327214"/>
                </a:lnTo>
                <a:lnTo>
                  <a:pt x="1923288" y="1327214"/>
                </a:lnTo>
                <a:lnTo>
                  <a:pt x="1923288" y="1309497"/>
                </a:lnTo>
                <a:lnTo>
                  <a:pt x="1855756" y="1309497"/>
                </a:lnTo>
                <a:lnTo>
                  <a:pt x="1855756" y="1293305"/>
                </a:lnTo>
                <a:lnTo>
                  <a:pt x="1780127" y="1293305"/>
                </a:lnTo>
                <a:lnTo>
                  <a:pt x="1780127" y="1277207"/>
                </a:lnTo>
                <a:lnTo>
                  <a:pt x="1629061" y="1277207"/>
                </a:lnTo>
                <a:lnTo>
                  <a:pt x="1612392" y="1277207"/>
                </a:lnTo>
                <a:lnTo>
                  <a:pt x="1612392" y="1257872"/>
                </a:lnTo>
                <a:lnTo>
                  <a:pt x="1596200" y="1257872"/>
                </a:lnTo>
                <a:lnTo>
                  <a:pt x="1596200" y="1237774"/>
                </a:lnTo>
                <a:lnTo>
                  <a:pt x="1482185" y="1237774"/>
                </a:lnTo>
                <a:lnTo>
                  <a:pt x="1482185" y="1206818"/>
                </a:lnTo>
                <a:lnTo>
                  <a:pt x="1413891" y="1206818"/>
                </a:lnTo>
                <a:lnTo>
                  <a:pt x="1413891" y="1148048"/>
                </a:lnTo>
                <a:lnTo>
                  <a:pt x="1395032" y="1148048"/>
                </a:lnTo>
                <a:lnTo>
                  <a:pt x="1395032" y="1109186"/>
                </a:lnTo>
                <a:lnTo>
                  <a:pt x="1359980" y="1109186"/>
                </a:lnTo>
                <a:lnTo>
                  <a:pt x="1359980" y="1095470"/>
                </a:lnTo>
                <a:lnTo>
                  <a:pt x="1221010" y="1095470"/>
                </a:lnTo>
                <a:lnTo>
                  <a:pt x="1221010" y="1080040"/>
                </a:lnTo>
                <a:lnTo>
                  <a:pt x="1055942" y="1080040"/>
                </a:lnTo>
                <a:lnTo>
                  <a:pt x="996982" y="1080040"/>
                </a:lnTo>
                <a:lnTo>
                  <a:pt x="996982" y="1055751"/>
                </a:lnTo>
                <a:lnTo>
                  <a:pt x="956501" y="1055751"/>
                </a:lnTo>
                <a:lnTo>
                  <a:pt x="956501" y="1023461"/>
                </a:lnTo>
                <a:lnTo>
                  <a:pt x="887921" y="1023461"/>
                </a:lnTo>
                <a:lnTo>
                  <a:pt x="887921" y="959930"/>
                </a:lnTo>
                <a:lnTo>
                  <a:pt x="852202" y="959930"/>
                </a:lnTo>
                <a:lnTo>
                  <a:pt x="852202" y="861917"/>
                </a:lnTo>
                <a:lnTo>
                  <a:pt x="842201" y="861917"/>
                </a:lnTo>
                <a:lnTo>
                  <a:pt x="842201" y="768668"/>
                </a:lnTo>
                <a:lnTo>
                  <a:pt x="833438" y="768668"/>
                </a:lnTo>
                <a:lnTo>
                  <a:pt x="833438" y="690658"/>
                </a:lnTo>
                <a:lnTo>
                  <a:pt x="819150" y="690658"/>
                </a:lnTo>
                <a:lnTo>
                  <a:pt x="819150" y="599599"/>
                </a:lnTo>
                <a:lnTo>
                  <a:pt x="819150" y="576072"/>
                </a:lnTo>
                <a:lnTo>
                  <a:pt x="806291" y="576072"/>
                </a:lnTo>
                <a:lnTo>
                  <a:pt x="806291" y="539496"/>
                </a:lnTo>
                <a:lnTo>
                  <a:pt x="801719" y="539496"/>
                </a:lnTo>
                <a:lnTo>
                  <a:pt x="801719" y="483489"/>
                </a:lnTo>
                <a:lnTo>
                  <a:pt x="782669" y="483489"/>
                </a:lnTo>
                <a:lnTo>
                  <a:pt x="778955" y="483489"/>
                </a:lnTo>
                <a:lnTo>
                  <a:pt x="778955" y="412052"/>
                </a:lnTo>
                <a:lnTo>
                  <a:pt x="725234" y="412052"/>
                </a:lnTo>
                <a:lnTo>
                  <a:pt x="725234" y="398526"/>
                </a:lnTo>
                <a:lnTo>
                  <a:pt x="709613" y="398526"/>
                </a:lnTo>
                <a:lnTo>
                  <a:pt x="709613" y="376047"/>
                </a:lnTo>
                <a:lnTo>
                  <a:pt x="689801" y="376047"/>
                </a:lnTo>
                <a:lnTo>
                  <a:pt x="689801" y="359664"/>
                </a:lnTo>
                <a:lnTo>
                  <a:pt x="648272" y="359664"/>
                </a:lnTo>
                <a:lnTo>
                  <a:pt x="648272" y="323660"/>
                </a:lnTo>
                <a:lnTo>
                  <a:pt x="616458" y="323660"/>
                </a:lnTo>
                <a:lnTo>
                  <a:pt x="616458" y="297942"/>
                </a:lnTo>
                <a:lnTo>
                  <a:pt x="580263" y="297942"/>
                </a:lnTo>
                <a:lnTo>
                  <a:pt x="580263" y="281083"/>
                </a:lnTo>
                <a:lnTo>
                  <a:pt x="540544" y="281083"/>
                </a:lnTo>
                <a:lnTo>
                  <a:pt x="540544" y="234506"/>
                </a:lnTo>
                <a:lnTo>
                  <a:pt x="515112" y="234506"/>
                </a:lnTo>
                <a:lnTo>
                  <a:pt x="515112" y="216980"/>
                </a:lnTo>
                <a:lnTo>
                  <a:pt x="481775" y="216980"/>
                </a:lnTo>
                <a:lnTo>
                  <a:pt x="481775" y="200120"/>
                </a:lnTo>
                <a:lnTo>
                  <a:pt x="435483" y="200120"/>
                </a:lnTo>
                <a:lnTo>
                  <a:pt x="435483" y="161735"/>
                </a:lnTo>
                <a:lnTo>
                  <a:pt x="379381" y="161735"/>
                </a:lnTo>
                <a:lnTo>
                  <a:pt x="379381" y="127540"/>
                </a:lnTo>
                <a:lnTo>
                  <a:pt x="354521" y="127540"/>
                </a:lnTo>
                <a:lnTo>
                  <a:pt x="354521" y="105918"/>
                </a:lnTo>
                <a:lnTo>
                  <a:pt x="284131" y="105918"/>
                </a:lnTo>
                <a:lnTo>
                  <a:pt x="284131" y="92678"/>
                </a:lnTo>
                <a:lnTo>
                  <a:pt x="247364" y="92678"/>
                </a:lnTo>
                <a:lnTo>
                  <a:pt x="247364" y="71533"/>
                </a:lnTo>
                <a:lnTo>
                  <a:pt x="184118" y="71533"/>
                </a:lnTo>
                <a:lnTo>
                  <a:pt x="184118" y="37910"/>
                </a:lnTo>
                <a:lnTo>
                  <a:pt x="95822" y="37910"/>
                </a:lnTo>
                <a:lnTo>
                  <a:pt x="95822" y="18288"/>
                </a:lnTo>
                <a:lnTo>
                  <a:pt x="51340" y="18288"/>
                </a:lnTo>
                <a:lnTo>
                  <a:pt x="51340" y="0"/>
                </a:lnTo>
                <a:lnTo>
                  <a:pt x="0" y="0"/>
                </a:lnTo>
              </a:path>
            </a:pathLst>
          </a:custGeom>
          <a:noFill/>
          <a:ln w="25400" cap="flat">
            <a:solidFill>
              <a:schemeClr val="accent1"/>
            </a:solidFill>
            <a:prstDash val="solid"/>
            <a:miter lim="800000"/>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595454"/>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A78566E4-1596-984A-822F-60428E3B1AEE}"/>
              </a:ext>
            </a:extLst>
          </p:cNvPr>
          <p:cNvSpPr txBox="1"/>
          <p:nvPr/>
        </p:nvSpPr>
        <p:spPr bwMode="auto">
          <a:xfrm>
            <a:off x="2954012" y="5652801"/>
            <a:ext cx="6245696" cy="295466"/>
          </a:xfrm>
          <a:prstGeom prst="rect">
            <a:avLst/>
          </a:prstGeom>
          <a:solidFill>
            <a:schemeClr val="tx1"/>
          </a:solidFill>
          <a:ln>
            <a:noFill/>
          </a:ln>
        </p:spPr>
        <p:txBody>
          <a:bodyPr wrap="square" tIns="9144" bIns="9144"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58" name="TextBox 457">
            <a:extLst>
              <a:ext uri="{FF2B5EF4-FFF2-40B4-BE49-F238E27FC236}">
                <a16:creationId xmlns:a16="http://schemas.microsoft.com/office/drawing/2014/main" id="{0FE7A927-AB9D-A844-96BE-9D5750D8CABF}"/>
              </a:ext>
            </a:extLst>
          </p:cNvPr>
          <p:cNvSpPr txBox="1"/>
          <p:nvPr/>
        </p:nvSpPr>
        <p:spPr bwMode="auto">
          <a:xfrm>
            <a:off x="915297" y="5747899"/>
            <a:ext cx="1713390" cy="307777"/>
          </a:xfrm>
          <a:prstGeom prst="rect">
            <a:avLst/>
          </a:prstGeom>
          <a:solidFill>
            <a:schemeClr val="tx1"/>
          </a:solidFill>
          <a:ln>
            <a:noFill/>
          </a:ln>
        </p:spPr>
        <p:txBody>
          <a:bodyPr wrap="squar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cs typeface="Calibri" panose="020F0502020204030204" pitchFamily="34" charset="0"/>
              </a:rPr>
              <a:t>Patients at Risk, n</a:t>
            </a:r>
          </a:p>
        </p:txBody>
      </p:sp>
    </p:spTree>
    <p:extLst>
      <p:ext uri="{BB962C8B-B14F-4D97-AF65-F5344CB8AC3E}">
        <p14:creationId xmlns:p14="http://schemas.microsoft.com/office/powerpoint/2010/main" val="1324682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Multicohort Study (C-144-01) of Lifileucel in </a:t>
            </a:r>
            <a:br>
              <a:rPr lang="en-US" dirty="0"/>
            </a:br>
            <a:r>
              <a:rPr lang="en-US" dirty="0"/>
              <a:t>Previously Treated Advanced Melanoma</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p:txBody>
          <a:bodyPr/>
          <a:lstStyle/>
          <a:p>
            <a:r>
              <a:rPr lang="en-US" sz="2400" dirty="0"/>
              <a:t>Global, multicenter, open-label phase II trial</a:t>
            </a:r>
          </a:p>
          <a:p>
            <a:endParaRPr lang="en-US" sz="3500" dirty="0"/>
          </a:p>
          <a:p>
            <a:endParaRPr lang="en-US" sz="2400" dirty="0"/>
          </a:p>
          <a:p>
            <a:endParaRPr lang="en-US" sz="2400" dirty="0"/>
          </a:p>
          <a:p>
            <a:endParaRPr lang="en-US" sz="2400" dirty="0"/>
          </a:p>
          <a:p>
            <a:endParaRPr lang="en-US" sz="2400" dirty="0"/>
          </a:p>
          <a:p>
            <a:endParaRPr lang="en-US" sz="2400" dirty="0"/>
          </a:p>
          <a:p>
            <a:r>
              <a:rPr lang="en-US" sz="2400" dirty="0"/>
              <a:t>Primary endpoint: investigator-assessed ORR (RECIST 1.1)</a:t>
            </a:r>
          </a:p>
          <a:p>
            <a:r>
              <a:rPr lang="en-US" sz="2400" dirty="0"/>
              <a:t>Secondary endpoints: other efficacy outcomes, safety</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Larkin. ASCO 2021. Abstr 9505.</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23">
            <a:extLst>
              <a:ext uri="{FF2B5EF4-FFF2-40B4-BE49-F238E27FC236}">
                <a16:creationId xmlns:a16="http://schemas.microsoft.com/office/drawing/2014/main" id="{6C767F63-46C8-B443-89E1-2D61B41E9D9A}"/>
              </a:ext>
            </a:extLst>
          </p:cNvPr>
          <p:cNvSpPr txBox="1">
            <a:spLocks noChangeArrowheads="1"/>
          </p:cNvSpPr>
          <p:nvPr/>
        </p:nvSpPr>
        <p:spPr bwMode="auto">
          <a:xfrm>
            <a:off x="604675" y="2314087"/>
            <a:ext cx="3003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unresectable or metastatic melanoma treated with ≥1 prior systemic therapy including a PD-1 inhibitor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and a BRAF inhibitor ± MEK inhibitor (in patients who are </a:t>
            </a:r>
            <a:r>
              <a:rPr lang="en-GB" altLang="en-US" sz="1800" b="0" i="1" dirty="0">
                <a:solidFill>
                  <a:schemeClr val="bg1"/>
                </a:solidFill>
                <a:latin typeface="Calibri" panose="020F0502020204030204" pitchFamily="34" charset="0"/>
              </a:rPr>
              <a:t>BRAF</a:t>
            </a:r>
            <a:r>
              <a:rPr lang="en-GB" altLang="en-US" sz="1800" b="0" baseline="30000" dirty="0">
                <a:solidFill>
                  <a:schemeClr val="bg1"/>
                </a:solidFill>
                <a:latin typeface="Calibri" panose="020F0502020204030204" pitchFamily="34" charset="0"/>
              </a:rPr>
              <a:t>V600</a:t>
            </a:r>
            <a:r>
              <a:rPr lang="en-GB" altLang="en-US" sz="1800" b="0" dirty="0">
                <a:solidFill>
                  <a:schemeClr val="bg1"/>
                </a:solidFill>
                <a:latin typeface="Calibri" panose="020F0502020204030204" pitchFamily="34" charset="0"/>
              </a:rPr>
              <a:t> positive),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a:t>
            </a:r>
            <a:endParaRPr lang="en-US" altLang="en-US" sz="1800" b="0" dirty="0">
              <a:solidFill>
                <a:schemeClr val="bg1"/>
              </a:solidFill>
              <a:latin typeface="Calibri" panose="020F0502020204030204" pitchFamily="34" charset="0"/>
            </a:endParaRPr>
          </a:p>
        </p:txBody>
      </p:sp>
      <p:sp>
        <p:nvSpPr>
          <p:cNvPr id="9" name="Rectangle 24">
            <a:extLst>
              <a:ext uri="{FF2B5EF4-FFF2-40B4-BE49-F238E27FC236}">
                <a16:creationId xmlns:a16="http://schemas.microsoft.com/office/drawing/2014/main" id="{E928A0F1-296F-4F46-9E50-18B2E981DF79}"/>
              </a:ext>
            </a:extLst>
          </p:cNvPr>
          <p:cNvSpPr>
            <a:spLocks noChangeArrowheads="1"/>
          </p:cNvSpPr>
          <p:nvPr/>
        </p:nvSpPr>
        <p:spPr bwMode="auto">
          <a:xfrm>
            <a:off x="4397213" y="2152470"/>
            <a:ext cx="3790950" cy="830260"/>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Calibri" panose="020F0502020204030204" pitchFamily="34" charset="0"/>
              </a:rPr>
              <a:t>Cohort 1*</a:t>
            </a:r>
          </a:p>
          <a:p>
            <a:pPr algn="ctr">
              <a:defRPr/>
            </a:pPr>
            <a:r>
              <a:rPr lang="en-US" b="1" dirty="0">
                <a:latin typeface="Calibri" panose="020F0502020204030204" pitchFamily="34" charset="0"/>
                <a:cs typeface="Calibri" panose="020F0502020204030204" pitchFamily="34" charset="0"/>
              </a:rPr>
              <a:t>Noncryopreserved lifileucel </a:t>
            </a:r>
            <a:r>
              <a:rPr lang="en-US" b="0" dirty="0">
                <a:latin typeface="Calibri" panose="020F0502020204030204" pitchFamily="34" charset="0"/>
                <a:cs typeface="Calibri" panose="020F0502020204030204" pitchFamily="34" charset="0"/>
              </a:rPr>
              <a:t>(gen 1) </a:t>
            </a:r>
          </a:p>
          <a:p>
            <a:pPr algn="ctr">
              <a:defRPr/>
            </a:pPr>
            <a:r>
              <a:rPr lang="en-US" b="0" dirty="0">
                <a:latin typeface="Calibri" panose="020F0502020204030204" pitchFamily="34" charset="0"/>
                <a:cs typeface="Calibri" panose="020F0502020204030204" pitchFamily="34" charset="0"/>
              </a:rPr>
              <a:t>(n = 30)</a:t>
            </a:r>
          </a:p>
        </p:txBody>
      </p:sp>
      <p:sp>
        <p:nvSpPr>
          <p:cNvPr id="10" name="Rectangle 25">
            <a:extLst>
              <a:ext uri="{FF2B5EF4-FFF2-40B4-BE49-F238E27FC236}">
                <a16:creationId xmlns:a16="http://schemas.microsoft.com/office/drawing/2014/main" id="{C4BE3487-705B-FD4D-AF7A-120A284A7FAC}"/>
              </a:ext>
            </a:extLst>
          </p:cNvPr>
          <p:cNvSpPr>
            <a:spLocks noChangeArrowheads="1"/>
          </p:cNvSpPr>
          <p:nvPr/>
        </p:nvSpPr>
        <p:spPr bwMode="auto">
          <a:xfrm>
            <a:off x="4397213" y="4041595"/>
            <a:ext cx="3790950" cy="830260"/>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Calibri" panose="020F0502020204030204" pitchFamily="34" charset="0"/>
              </a:rPr>
              <a:t>Cohort 4 (Pivotal)*</a:t>
            </a:r>
          </a:p>
          <a:p>
            <a:pPr algn="ctr">
              <a:defRPr/>
            </a:pPr>
            <a:r>
              <a:rPr lang="en-US" b="1" dirty="0">
                <a:latin typeface="Calibri" panose="020F0502020204030204" pitchFamily="34" charset="0"/>
                <a:cs typeface="Calibri" panose="020F0502020204030204" pitchFamily="34" charset="0"/>
              </a:rPr>
              <a:t>Cryopreserved lifileucel </a:t>
            </a:r>
            <a:r>
              <a:rPr lang="en-US" b="0" dirty="0">
                <a:latin typeface="Calibri" panose="020F0502020204030204" pitchFamily="34" charset="0"/>
                <a:cs typeface="Calibri" panose="020F0502020204030204" pitchFamily="34" charset="0"/>
              </a:rPr>
              <a:t>(gen 2)</a:t>
            </a:r>
          </a:p>
          <a:p>
            <a:pPr algn="ctr">
              <a:defRPr/>
            </a:pPr>
            <a:r>
              <a:rPr lang="en-US" b="0" dirty="0">
                <a:latin typeface="Calibri" panose="020F0502020204030204" pitchFamily="34" charset="0"/>
                <a:cs typeface="Calibri" panose="020F0502020204030204" pitchFamily="34" charset="0"/>
              </a:rPr>
              <a:t>(n = 75) </a:t>
            </a:r>
          </a:p>
        </p:txBody>
      </p:sp>
      <p:sp>
        <p:nvSpPr>
          <p:cNvPr id="11" name="Line 26">
            <a:extLst>
              <a:ext uri="{FF2B5EF4-FFF2-40B4-BE49-F238E27FC236}">
                <a16:creationId xmlns:a16="http://schemas.microsoft.com/office/drawing/2014/main" id="{BDDA85ED-FEBC-9940-8C14-6C47B1AA209E}"/>
              </a:ext>
            </a:extLst>
          </p:cNvPr>
          <p:cNvSpPr>
            <a:spLocks noChangeShapeType="1"/>
          </p:cNvSpPr>
          <p:nvPr/>
        </p:nvSpPr>
        <p:spPr bwMode="auto">
          <a:xfrm>
            <a:off x="3466939" y="4376557"/>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27">
            <a:extLst>
              <a:ext uri="{FF2B5EF4-FFF2-40B4-BE49-F238E27FC236}">
                <a16:creationId xmlns:a16="http://schemas.microsoft.com/office/drawing/2014/main" id="{E9DE6D0E-CDAE-1641-A4C6-875EC3C2492E}"/>
              </a:ext>
            </a:extLst>
          </p:cNvPr>
          <p:cNvSpPr>
            <a:spLocks noChangeShapeType="1"/>
          </p:cNvSpPr>
          <p:nvPr/>
        </p:nvSpPr>
        <p:spPr bwMode="auto">
          <a:xfrm flipV="1">
            <a:off x="3466939" y="2533469"/>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Rectangle 28">
            <a:extLst>
              <a:ext uri="{FF2B5EF4-FFF2-40B4-BE49-F238E27FC236}">
                <a16:creationId xmlns:a16="http://schemas.microsoft.com/office/drawing/2014/main" id="{AF28B005-A93E-E345-9243-5C37849F2D93}"/>
              </a:ext>
            </a:extLst>
          </p:cNvPr>
          <p:cNvSpPr>
            <a:spLocks noChangeArrowheads="1"/>
          </p:cNvSpPr>
          <p:nvPr/>
        </p:nvSpPr>
        <p:spPr bwMode="auto">
          <a:xfrm>
            <a:off x="4397213" y="3097031"/>
            <a:ext cx="3790950" cy="830259"/>
          </a:xfrm>
          <a:prstGeom prst="rect">
            <a:avLst/>
          </a:prstGeom>
          <a:solidFill>
            <a:schemeClr val="accent2"/>
          </a:solidFill>
          <a:ln w="9525">
            <a:noFill/>
            <a:miter lim="800000"/>
            <a:headEnd/>
            <a:tailEnd/>
          </a:ln>
        </p:spPr>
        <p:txBody>
          <a:bodyPr wrap="none" anchor="ctr" anchorCtr="1"/>
          <a:lstStyle/>
          <a:p>
            <a:pPr algn="ctr">
              <a:defRPr/>
            </a:pPr>
            <a:r>
              <a:rPr lang="en-US" dirty="0">
                <a:latin typeface="Calibri" panose="020F0502020204030204" pitchFamily="34" charset="0"/>
                <a:cs typeface="Calibri" panose="020F0502020204030204" pitchFamily="34" charset="0"/>
              </a:rPr>
              <a:t>Cohort 2*</a:t>
            </a:r>
          </a:p>
          <a:p>
            <a:pPr algn="ctr">
              <a:defRPr/>
            </a:pPr>
            <a:r>
              <a:rPr lang="en-US" b="1" dirty="0">
                <a:latin typeface="Calibri" panose="020F0502020204030204" pitchFamily="34" charset="0"/>
                <a:cs typeface="Calibri" panose="020F0502020204030204" pitchFamily="34" charset="0"/>
              </a:rPr>
              <a:t>Cryopreserved lifileucel </a:t>
            </a:r>
            <a:r>
              <a:rPr lang="en-US" b="0" dirty="0">
                <a:latin typeface="Calibri" panose="020F0502020204030204" pitchFamily="34" charset="0"/>
                <a:cs typeface="Calibri" panose="020F0502020204030204" pitchFamily="34" charset="0"/>
              </a:rPr>
              <a:t>(gen 2)</a:t>
            </a:r>
          </a:p>
          <a:p>
            <a:pPr algn="ctr">
              <a:defRPr/>
            </a:pPr>
            <a:r>
              <a:rPr lang="en-US" b="0" dirty="0">
                <a:latin typeface="Calibri" panose="020F0502020204030204" pitchFamily="34" charset="0"/>
                <a:cs typeface="Calibri" panose="020F0502020204030204" pitchFamily="34" charset="0"/>
              </a:rPr>
              <a:t>(n = 66) </a:t>
            </a:r>
          </a:p>
        </p:txBody>
      </p:sp>
      <p:sp>
        <p:nvSpPr>
          <p:cNvPr id="15" name="Line 30">
            <a:extLst>
              <a:ext uri="{FF2B5EF4-FFF2-40B4-BE49-F238E27FC236}">
                <a16:creationId xmlns:a16="http://schemas.microsoft.com/office/drawing/2014/main" id="{731A75BF-23FF-B741-BBAC-9D5550A83935}"/>
              </a:ext>
            </a:extLst>
          </p:cNvPr>
          <p:cNvSpPr>
            <a:spLocks noChangeShapeType="1"/>
          </p:cNvSpPr>
          <p:nvPr/>
        </p:nvSpPr>
        <p:spPr bwMode="auto">
          <a:xfrm rot="16200000">
            <a:off x="8508838" y="3298199"/>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33">
            <a:extLst>
              <a:ext uri="{FF2B5EF4-FFF2-40B4-BE49-F238E27FC236}">
                <a16:creationId xmlns:a16="http://schemas.microsoft.com/office/drawing/2014/main" id="{AD512C7E-9BC6-8942-93D3-015D202985F4}"/>
              </a:ext>
            </a:extLst>
          </p:cNvPr>
          <p:cNvSpPr>
            <a:spLocks noChangeShapeType="1"/>
          </p:cNvSpPr>
          <p:nvPr/>
        </p:nvSpPr>
        <p:spPr bwMode="auto">
          <a:xfrm>
            <a:off x="3465351" y="3457394"/>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Rectangle 28">
            <a:extLst>
              <a:ext uri="{FF2B5EF4-FFF2-40B4-BE49-F238E27FC236}">
                <a16:creationId xmlns:a16="http://schemas.microsoft.com/office/drawing/2014/main" id="{299C9800-3527-E74D-A0F0-4D088F48D098}"/>
              </a:ext>
            </a:extLst>
          </p:cNvPr>
          <p:cNvSpPr>
            <a:spLocks noChangeArrowheads="1"/>
          </p:cNvSpPr>
          <p:nvPr/>
        </p:nvSpPr>
        <p:spPr bwMode="auto">
          <a:xfrm>
            <a:off x="8785063" y="3121195"/>
            <a:ext cx="2471901" cy="830259"/>
          </a:xfrm>
          <a:prstGeom prst="rect">
            <a:avLst/>
          </a:prstGeom>
          <a:solidFill>
            <a:schemeClr val="accent6"/>
          </a:solidFill>
          <a:ln w="9525">
            <a:noFill/>
            <a:miter lim="800000"/>
            <a:headEnd/>
            <a:tailEnd/>
          </a:ln>
        </p:spPr>
        <p:txBody>
          <a:bodyPr wrap="none" anchor="ctr" anchorCtr="1"/>
          <a:lstStyle/>
          <a:p>
            <a:pPr algn="ctr">
              <a:defRPr/>
            </a:pPr>
            <a:r>
              <a:rPr lang="en-US" dirty="0">
                <a:latin typeface="Calibri" panose="020F0502020204030204" pitchFamily="34" charset="0"/>
                <a:cs typeface="Calibri" panose="020F0502020204030204" pitchFamily="34" charset="0"/>
              </a:rPr>
              <a:t>Cohort 3</a:t>
            </a:r>
          </a:p>
          <a:p>
            <a:pPr algn="ctr">
              <a:defRPr/>
            </a:pPr>
            <a:r>
              <a:rPr lang="en-US" b="1" dirty="0">
                <a:latin typeface="Calibri" panose="020F0502020204030204" pitchFamily="34" charset="0"/>
                <a:cs typeface="Calibri" panose="020F0502020204030204" pitchFamily="34" charset="0"/>
              </a:rPr>
              <a:t>Lifileucel retreatment</a:t>
            </a:r>
          </a:p>
          <a:p>
            <a:pPr algn="ctr">
              <a:defRPr/>
            </a:pPr>
            <a:r>
              <a:rPr lang="en-US" b="0" dirty="0">
                <a:latin typeface="Calibri" panose="020F0502020204030204" pitchFamily="34" charset="0"/>
                <a:cs typeface="Calibri" panose="020F0502020204030204" pitchFamily="34" charset="0"/>
              </a:rPr>
              <a:t>(n = 10) </a:t>
            </a:r>
          </a:p>
        </p:txBody>
      </p:sp>
      <p:sp>
        <p:nvSpPr>
          <p:cNvPr id="20" name="TextBox 19">
            <a:extLst>
              <a:ext uri="{FF2B5EF4-FFF2-40B4-BE49-F238E27FC236}">
                <a16:creationId xmlns:a16="http://schemas.microsoft.com/office/drawing/2014/main" id="{A800E89C-CA5B-674B-965C-A204E1BB747E}"/>
              </a:ext>
            </a:extLst>
          </p:cNvPr>
          <p:cNvSpPr txBox="1"/>
          <p:nvPr/>
        </p:nvSpPr>
        <p:spPr bwMode="auto">
          <a:xfrm>
            <a:off x="709796" y="4954378"/>
            <a:ext cx="105944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*Before lifileucel administration, patients undergo nonmyeloablative lymphodepletion with 2 days of cyclophosphamide followed by 5 days of fludarabine. </a:t>
            </a:r>
            <a:r>
              <a:rPr lang="en-US" sz="1400" dirty="0">
                <a:solidFill>
                  <a:schemeClr val="bg1"/>
                </a:solidFill>
                <a:latin typeface="Calibri" panose="020F0502020204030204" pitchFamily="34" charset="0"/>
              </a:rPr>
              <a:t>Lifileucel is infused as a 1-time treatment. Up to 6 doses of IL-2 are administered to boost treatment response.</a:t>
            </a:r>
          </a:p>
        </p:txBody>
      </p:sp>
      <p:sp>
        <p:nvSpPr>
          <p:cNvPr id="21" name="Rectangle 20">
            <a:extLst>
              <a:ext uri="{FF2B5EF4-FFF2-40B4-BE49-F238E27FC236}">
                <a16:creationId xmlns:a16="http://schemas.microsoft.com/office/drawing/2014/main" id="{F7008070-5094-F643-9ABA-2DECF66ACC3A}"/>
              </a:ext>
            </a:extLst>
          </p:cNvPr>
          <p:cNvSpPr/>
          <p:nvPr/>
        </p:nvSpPr>
        <p:spPr bwMode="auto">
          <a:xfrm>
            <a:off x="4323236" y="3035285"/>
            <a:ext cx="3931920" cy="944564"/>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35453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F00DC-9ACD-4C09-A75A-2B0FCB28F3D8}"/>
              </a:ext>
            </a:extLst>
          </p:cNvPr>
          <p:cNvSpPr>
            <a:spLocks noGrp="1"/>
          </p:cNvSpPr>
          <p:nvPr>
            <p:ph type="title"/>
          </p:nvPr>
        </p:nvSpPr>
        <p:spPr/>
        <p:txBody>
          <a:bodyPr/>
          <a:lstStyle/>
          <a:p>
            <a:r>
              <a:rPr lang="en-US" dirty="0"/>
              <a:t>Lifileucel: Best Overall Responses</a:t>
            </a:r>
          </a:p>
        </p:txBody>
      </p:sp>
      <p:sp>
        <p:nvSpPr>
          <p:cNvPr id="6" name="Text Box 15">
            <a:extLst>
              <a:ext uri="{FF2B5EF4-FFF2-40B4-BE49-F238E27FC236}">
                <a16:creationId xmlns:a16="http://schemas.microsoft.com/office/drawing/2014/main" id="{E16F50DA-7C17-4D05-8857-EE7F9A8521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Larkin. ASCO 2021. Abstr 9505.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7" name="Group 7">
            <a:extLst>
              <a:ext uri="{FF2B5EF4-FFF2-40B4-BE49-F238E27FC236}">
                <a16:creationId xmlns:a16="http://schemas.microsoft.com/office/drawing/2014/main" id="{1D9409DE-0D79-4232-88A9-E675A1A46786}"/>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37A57257-D026-4AB5-8CBF-C59C9E685D5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73C551CA-1451-4F25-84E8-5A92DC6A972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3" name="Rectangle 2">
            <a:extLst>
              <a:ext uri="{FF2B5EF4-FFF2-40B4-BE49-F238E27FC236}">
                <a16:creationId xmlns:a16="http://schemas.microsoft.com/office/drawing/2014/main" id="{A84AFE46-C0A3-47E8-9313-C874BECC2F17}"/>
              </a:ext>
            </a:extLst>
          </p:cNvPr>
          <p:cNvSpPr/>
          <p:nvPr/>
        </p:nvSpPr>
        <p:spPr bwMode="auto">
          <a:xfrm>
            <a:off x="8690409" y="2123564"/>
            <a:ext cx="137160" cy="13716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75712889-B853-48BE-83D0-173583B900EB}"/>
              </a:ext>
            </a:extLst>
          </p:cNvPr>
          <p:cNvSpPr/>
          <p:nvPr/>
        </p:nvSpPr>
        <p:spPr bwMode="auto">
          <a:xfrm>
            <a:off x="9495833" y="2123564"/>
            <a:ext cx="137160" cy="13716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18A3BDCA-1059-4448-BB2B-7B73FDDFAC6A}"/>
              </a:ext>
            </a:extLst>
          </p:cNvPr>
          <p:cNvSpPr/>
          <p:nvPr/>
        </p:nvSpPr>
        <p:spPr bwMode="auto">
          <a:xfrm>
            <a:off x="11010428" y="2123564"/>
            <a:ext cx="137160" cy="137160"/>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3CFA3D5D-97F8-4B87-BD15-1AFB384C7F65}"/>
              </a:ext>
            </a:extLst>
          </p:cNvPr>
          <p:cNvSpPr/>
          <p:nvPr/>
        </p:nvSpPr>
        <p:spPr bwMode="auto">
          <a:xfrm>
            <a:off x="10301257" y="2123564"/>
            <a:ext cx="137160" cy="137160"/>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 name="TextBox 3">
            <a:extLst>
              <a:ext uri="{FF2B5EF4-FFF2-40B4-BE49-F238E27FC236}">
                <a16:creationId xmlns:a16="http://schemas.microsoft.com/office/drawing/2014/main" id="{8F362075-60F6-4637-8E56-B40F418090AE}"/>
              </a:ext>
            </a:extLst>
          </p:cNvPr>
          <p:cNvSpPr txBox="1"/>
          <p:nvPr/>
        </p:nvSpPr>
        <p:spPr bwMode="auto">
          <a:xfrm>
            <a:off x="8830095" y="2009381"/>
            <a:ext cx="4459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p>
        </p:txBody>
      </p:sp>
      <p:sp>
        <p:nvSpPr>
          <p:cNvPr id="13" name="TextBox 12">
            <a:extLst>
              <a:ext uri="{FF2B5EF4-FFF2-40B4-BE49-F238E27FC236}">
                <a16:creationId xmlns:a16="http://schemas.microsoft.com/office/drawing/2014/main" id="{766429AE-CABE-4B2C-9D28-1A6AFD75F6D2}"/>
              </a:ext>
            </a:extLst>
          </p:cNvPr>
          <p:cNvSpPr txBox="1"/>
          <p:nvPr/>
        </p:nvSpPr>
        <p:spPr bwMode="auto">
          <a:xfrm>
            <a:off x="9630247" y="2009381"/>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p>
        </p:txBody>
      </p:sp>
      <p:sp>
        <p:nvSpPr>
          <p:cNvPr id="14" name="TextBox 13">
            <a:extLst>
              <a:ext uri="{FF2B5EF4-FFF2-40B4-BE49-F238E27FC236}">
                <a16:creationId xmlns:a16="http://schemas.microsoft.com/office/drawing/2014/main" id="{E9C3D2D4-71F2-4838-9446-060868AAC51D}"/>
              </a:ext>
            </a:extLst>
          </p:cNvPr>
          <p:cNvSpPr txBox="1"/>
          <p:nvPr/>
        </p:nvSpPr>
        <p:spPr bwMode="auto">
          <a:xfrm>
            <a:off x="10417575" y="2009381"/>
            <a:ext cx="428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5" name="TextBox 14">
            <a:extLst>
              <a:ext uri="{FF2B5EF4-FFF2-40B4-BE49-F238E27FC236}">
                <a16:creationId xmlns:a16="http://schemas.microsoft.com/office/drawing/2014/main" id="{7742FF1D-78CE-44BD-94A8-B45C57A1F990}"/>
              </a:ext>
            </a:extLst>
          </p:cNvPr>
          <p:cNvSpPr txBox="1"/>
          <p:nvPr/>
        </p:nvSpPr>
        <p:spPr bwMode="auto">
          <a:xfrm>
            <a:off x="11103840" y="2009381"/>
            <a:ext cx="43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22" name="Content Placeholder 21">
            <a:extLst>
              <a:ext uri="{FF2B5EF4-FFF2-40B4-BE49-F238E27FC236}">
                <a16:creationId xmlns:a16="http://schemas.microsoft.com/office/drawing/2014/main" id="{3227A86C-4D91-5740-ADF3-4582B8E339D9}"/>
              </a:ext>
            </a:extLst>
          </p:cNvPr>
          <p:cNvSpPr>
            <a:spLocks noGrp="1"/>
          </p:cNvSpPr>
          <p:nvPr>
            <p:ph idx="1"/>
          </p:nvPr>
        </p:nvSpPr>
        <p:spPr/>
        <p:txBody>
          <a:bodyPr/>
          <a:lstStyle/>
          <a:p>
            <a:r>
              <a:rPr lang="en-US" kern="1200" dirty="0">
                <a:solidFill>
                  <a:srgbClr val="000000"/>
                </a:solidFill>
              </a:rPr>
              <a:t>Further reductions after data cutoff in 17.7% (11 patients)</a:t>
            </a:r>
          </a:p>
        </p:txBody>
      </p:sp>
      <p:cxnSp>
        <p:nvCxnSpPr>
          <p:cNvPr id="25" name="Straight Connector 24">
            <a:extLst>
              <a:ext uri="{FF2B5EF4-FFF2-40B4-BE49-F238E27FC236}">
                <a16:creationId xmlns:a16="http://schemas.microsoft.com/office/drawing/2014/main" id="{8B6A72A2-A7FF-A649-AC2E-2D3A68F7DA77}"/>
              </a:ext>
            </a:extLst>
          </p:cNvPr>
          <p:cNvCxnSpPr>
            <a:cxnSpLocks/>
          </p:cNvCxnSpPr>
          <p:nvPr/>
        </p:nvCxnSpPr>
        <p:spPr bwMode="auto">
          <a:xfrm flipV="1">
            <a:off x="1588168" y="2181316"/>
            <a:ext cx="0" cy="357959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F552F83-4183-214A-BE83-E34D8E845452}"/>
              </a:ext>
            </a:extLst>
          </p:cNvPr>
          <p:cNvCxnSpPr>
            <a:cxnSpLocks/>
          </p:cNvCxnSpPr>
          <p:nvPr/>
        </p:nvCxnSpPr>
        <p:spPr bwMode="auto">
          <a:xfrm>
            <a:off x="1520793" y="21909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2992A49-2AC0-524E-9846-F47538DFB9E9}"/>
              </a:ext>
            </a:extLst>
          </p:cNvPr>
          <p:cNvCxnSpPr>
            <a:cxnSpLocks/>
          </p:cNvCxnSpPr>
          <p:nvPr/>
        </p:nvCxnSpPr>
        <p:spPr bwMode="auto">
          <a:xfrm>
            <a:off x="1520793" y="26320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6097362-B6B3-4F47-8C4F-1502A26FEE0B}"/>
              </a:ext>
            </a:extLst>
          </p:cNvPr>
          <p:cNvCxnSpPr>
            <a:cxnSpLocks/>
          </p:cNvCxnSpPr>
          <p:nvPr/>
        </p:nvCxnSpPr>
        <p:spPr bwMode="auto">
          <a:xfrm>
            <a:off x="1520793" y="31021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35E1EAA-E62E-744A-8D6D-8F6DE8060462}"/>
              </a:ext>
            </a:extLst>
          </p:cNvPr>
          <p:cNvCxnSpPr>
            <a:cxnSpLocks/>
          </p:cNvCxnSpPr>
          <p:nvPr/>
        </p:nvCxnSpPr>
        <p:spPr bwMode="auto">
          <a:xfrm>
            <a:off x="1520793" y="35360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EE344C-9C16-C84D-A8AF-920E343671EF}"/>
              </a:ext>
            </a:extLst>
          </p:cNvPr>
          <p:cNvCxnSpPr>
            <a:cxnSpLocks/>
          </p:cNvCxnSpPr>
          <p:nvPr/>
        </p:nvCxnSpPr>
        <p:spPr bwMode="auto">
          <a:xfrm>
            <a:off x="1520793" y="39844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461A2CA-ED56-964D-A633-823BD1CF1CE8}"/>
              </a:ext>
            </a:extLst>
          </p:cNvPr>
          <p:cNvCxnSpPr>
            <a:cxnSpLocks/>
          </p:cNvCxnSpPr>
          <p:nvPr/>
        </p:nvCxnSpPr>
        <p:spPr bwMode="auto">
          <a:xfrm>
            <a:off x="1520793" y="4194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D7B4945-7CCE-514F-9264-22B203FDEDA9}"/>
              </a:ext>
            </a:extLst>
          </p:cNvPr>
          <p:cNvCxnSpPr>
            <a:cxnSpLocks/>
          </p:cNvCxnSpPr>
          <p:nvPr/>
        </p:nvCxnSpPr>
        <p:spPr bwMode="auto">
          <a:xfrm>
            <a:off x="1520793" y="44143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1F4FDFB-38F7-374D-B241-752176363093}"/>
              </a:ext>
            </a:extLst>
          </p:cNvPr>
          <p:cNvCxnSpPr>
            <a:cxnSpLocks/>
          </p:cNvCxnSpPr>
          <p:nvPr/>
        </p:nvCxnSpPr>
        <p:spPr bwMode="auto">
          <a:xfrm>
            <a:off x="1520793" y="48651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B972C3D-3A7E-0546-A0FB-12BB88722BAF}"/>
              </a:ext>
            </a:extLst>
          </p:cNvPr>
          <p:cNvCxnSpPr>
            <a:cxnSpLocks/>
          </p:cNvCxnSpPr>
          <p:nvPr/>
        </p:nvCxnSpPr>
        <p:spPr bwMode="auto">
          <a:xfrm>
            <a:off x="1520793" y="53063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583DAD3-23CE-6941-B5EB-9D8C2BE16124}"/>
              </a:ext>
            </a:extLst>
          </p:cNvPr>
          <p:cNvCxnSpPr>
            <a:cxnSpLocks/>
          </p:cNvCxnSpPr>
          <p:nvPr/>
        </p:nvCxnSpPr>
        <p:spPr bwMode="auto">
          <a:xfrm>
            <a:off x="1520793" y="576091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91365058-C2A9-B74B-B119-EFFCC4D0C7F2}"/>
              </a:ext>
            </a:extLst>
          </p:cNvPr>
          <p:cNvSpPr txBox="1"/>
          <p:nvPr/>
        </p:nvSpPr>
        <p:spPr bwMode="auto">
          <a:xfrm rot="16200000">
            <a:off x="-924852" y="3786449"/>
            <a:ext cx="35795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 Change from Baseline</a:t>
            </a:r>
          </a:p>
        </p:txBody>
      </p:sp>
      <p:sp>
        <p:nvSpPr>
          <p:cNvPr id="40" name="TextBox 39">
            <a:extLst>
              <a:ext uri="{FF2B5EF4-FFF2-40B4-BE49-F238E27FC236}">
                <a16:creationId xmlns:a16="http://schemas.microsoft.com/office/drawing/2014/main" id="{49889F8F-525B-394D-8448-3A83EDC99515}"/>
              </a:ext>
            </a:extLst>
          </p:cNvPr>
          <p:cNvSpPr txBox="1"/>
          <p:nvPr/>
        </p:nvSpPr>
        <p:spPr bwMode="auto">
          <a:xfrm>
            <a:off x="1005719" y="2009709"/>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8DB66068-C573-D94F-860F-E73E91E8ECB2}"/>
              </a:ext>
            </a:extLst>
          </p:cNvPr>
          <p:cNvSpPr txBox="1"/>
          <p:nvPr/>
        </p:nvSpPr>
        <p:spPr bwMode="auto">
          <a:xfrm>
            <a:off x="1005719" y="2452988"/>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083C4192-229B-3E44-ADF2-F971FE519442}"/>
              </a:ext>
            </a:extLst>
          </p:cNvPr>
          <p:cNvSpPr txBox="1"/>
          <p:nvPr/>
        </p:nvSpPr>
        <p:spPr bwMode="auto">
          <a:xfrm>
            <a:off x="1005719" y="2906621"/>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AE7DD6EC-FCB0-BF40-B73A-E2900B067B3B}"/>
              </a:ext>
            </a:extLst>
          </p:cNvPr>
          <p:cNvSpPr txBox="1"/>
          <p:nvPr/>
        </p:nvSpPr>
        <p:spPr bwMode="auto">
          <a:xfrm>
            <a:off x="1005719" y="3348603"/>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C23E65F2-2A9E-114F-89E5-987738A8E99A}"/>
              </a:ext>
            </a:extLst>
          </p:cNvPr>
          <p:cNvSpPr txBox="1"/>
          <p:nvPr/>
        </p:nvSpPr>
        <p:spPr bwMode="auto">
          <a:xfrm>
            <a:off x="1005719" y="3792763"/>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A6569590-768B-AF49-A193-8E14799447FE}"/>
              </a:ext>
            </a:extLst>
          </p:cNvPr>
          <p:cNvSpPr txBox="1"/>
          <p:nvPr/>
        </p:nvSpPr>
        <p:spPr bwMode="auto">
          <a:xfrm>
            <a:off x="1005719" y="3985479"/>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FE1DC319-286F-4142-835E-C3793BAC2C99}"/>
              </a:ext>
            </a:extLst>
          </p:cNvPr>
          <p:cNvSpPr txBox="1"/>
          <p:nvPr/>
        </p:nvSpPr>
        <p:spPr bwMode="auto">
          <a:xfrm>
            <a:off x="1005719" y="4225773"/>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896CF414-DBEC-3A4D-985A-CC1F67C75AA1}"/>
              </a:ext>
            </a:extLst>
          </p:cNvPr>
          <p:cNvSpPr txBox="1"/>
          <p:nvPr/>
        </p:nvSpPr>
        <p:spPr bwMode="auto">
          <a:xfrm>
            <a:off x="1005719" y="4679143"/>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5A995613-AEEE-D140-B6CF-0598CF3C6564}"/>
              </a:ext>
            </a:extLst>
          </p:cNvPr>
          <p:cNvSpPr txBox="1"/>
          <p:nvPr/>
        </p:nvSpPr>
        <p:spPr bwMode="auto">
          <a:xfrm>
            <a:off x="1005719" y="5122814"/>
            <a:ext cx="5470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15C6910F-AE9B-0A44-92FB-73385D359A9A}"/>
              </a:ext>
            </a:extLst>
          </p:cNvPr>
          <p:cNvSpPr txBox="1"/>
          <p:nvPr/>
        </p:nvSpPr>
        <p:spPr bwMode="auto">
          <a:xfrm>
            <a:off x="849953" y="5566093"/>
            <a:ext cx="702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cxnSp>
        <p:nvCxnSpPr>
          <p:cNvPr id="52" name="Straight Connector 51">
            <a:extLst>
              <a:ext uri="{FF2B5EF4-FFF2-40B4-BE49-F238E27FC236}">
                <a16:creationId xmlns:a16="http://schemas.microsoft.com/office/drawing/2014/main" id="{188F1A40-184A-6849-8C09-F5BBEE6DF0C1}"/>
              </a:ext>
            </a:extLst>
          </p:cNvPr>
          <p:cNvCxnSpPr>
            <a:cxnSpLocks/>
          </p:cNvCxnSpPr>
          <p:nvPr/>
        </p:nvCxnSpPr>
        <p:spPr bwMode="auto">
          <a:xfrm>
            <a:off x="1584801" y="4190802"/>
            <a:ext cx="8966463" cy="0"/>
          </a:xfrm>
          <a:prstGeom prst="line">
            <a:avLst/>
          </a:prstGeom>
          <a:noFill/>
          <a:ln w="28575" cap="flat" cmpd="sng" algn="ctr">
            <a:solidFill>
              <a:schemeClr val="bg1"/>
            </a:solidFill>
            <a:prstDash val="sysDot"/>
            <a:round/>
            <a:headEnd type="none" w="med" len="med"/>
            <a:tailEnd type="none" w="med" len="med"/>
          </a:ln>
          <a:effectLst/>
        </p:spPr>
      </p:cxnSp>
      <p:sp>
        <p:nvSpPr>
          <p:cNvPr id="53" name="TextBox 52">
            <a:extLst>
              <a:ext uri="{FF2B5EF4-FFF2-40B4-BE49-F238E27FC236}">
                <a16:creationId xmlns:a16="http://schemas.microsoft.com/office/drawing/2014/main" id="{B6FF8A33-CF87-B140-8F3E-4C77E7324624}"/>
              </a:ext>
            </a:extLst>
          </p:cNvPr>
          <p:cNvSpPr txBox="1"/>
          <p:nvPr/>
        </p:nvSpPr>
        <p:spPr bwMode="auto">
          <a:xfrm>
            <a:off x="1573601" y="2015558"/>
            <a:ext cx="1026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 = 12</a:t>
            </a:r>
          </a:p>
        </p:txBody>
      </p:sp>
      <p:sp>
        <p:nvSpPr>
          <p:cNvPr id="54" name="TextBox 53">
            <a:extLst>
              <a:ext uri="{FF2B5EF4-FFF2-40B4-BE49-F238E27FC236}">
                <a16:creationId xmlns:a16="http://schemas.microsoft.com/office/drawing/2014/main" id="{5A61BBCB-6E75-E045-BB73-F4FEAAABB660}"/>
              </a:ext>
            </a:extLst>
          </p:cNvPr>
          <p:cNvSpPr txBox="1"/>
          <p:nvPr/>
        </p:nvSpPr>
        <p:spPr bwMode="auto">
          <a:xfrm>
            <a:off x="1588168" y="5488554"/>
            <a:ext cx="10268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N = 50</a:t>
            </a:r>
          </a:p>
        </p:txBody>
      </p:sp>
      <p:sp>
        <p:nvSpPr>
          <p:cNvPr id="55" name="TextBox 54">
            <a:extLst>
              <a:ext uri="{FF2B5EF4-FFF2-40B4-BE49-F238E27FC236}">
                <a16:creationId xmlns:a16="http://schemas.microsoft.com/office/drawing/2014/main" id="{6F76B393-6CE3-1342-82A7-C9DC1349B5FF}"/>
              </a:ext>
            </a:extLst>
          </p:cNvPr>
          <p:cNvSpPr txBox="1"/>
          <p:nvPr/>
        </p:nvSpPr>
        <p:spPr bwMode="auto">
          <a:xfrm>
            <a:off x="1694046" y="5960716"/>
            <a:ext cx="86980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a:t>
            </a:r>
          </a:p>
        </p:txBody>
      </p:sp>
      <p:sp>
        <p:nvSpPr>
          <p:cNvPr id="56" name="TextBox 55">
            <a:extLst>
              <a:ext uri="{FF2B5EF4-FFF2-40B4-BE49-F238E27FC236}">
                <a16:creationId xmlns:a16="http://schemas.microsoft.com/office/drawing/2014/main" id="{F76A3987-DD20-DB4C-95B4-A49D97EECC9E}"/>
              </a:ext>
            </a:extLst>
          </p:cNvPr>
          <p:cNvSpPr txBox="1"/>
          <p:nvPr/>
        </p:nvSpPr>
        <p:spPr bwMode="auto">
          <a:xfrm>
            <a:off x="8867946" y="2302556"/>
            <a:ext cx="27682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Reduction in target lesions since April 2020 data-cut</a:t>
            </a:r>
          </a:p>
        </p:txBody>
      </p:sp>
      <p:grpSp>
        <p:nvGrpSpPr>
          <p:cNvPr id="61" name="Group 60">
            <a:extLst>
              <a:ext uri="{FF2B5EF4-FFF2-40B4-BE49-F238E27FC236}">
                <a16:creationId xmlns:a16="http://schemas.microsoft.com/office/drawing/2014/main" id="{10E3DE75-5117-EC4E-A1EF-C6B23683BEAC}"/>
              </a:ext>
            </a:extLst>
          </p:cNvPr>
          <p:cNvGrpSpPr/>
          <p:nvPr/>
        </p:nvGrpSpPr>
        <p:grpSpPr>
          <a:xfrm>
            <a:off x="8653111" y="2433738"/>
            <a:ext cx="211756" cy="172733"/>
            <a:chOff x="8624236" y="2390233"/>
            <a:chExt cx="211756" cy="172733"/>
          </a:xfrm>
        </p:grpSpPr>
        <p:cxnSp>
          <p:nvCxnSpPr>
            <p:cNvPr id="58" name="Straight Connector 57">
              <a:extLst>
                <a:ext uri="{FF2B5EF4-FFF2-40B4-BE49-F238E27FC236}">
                  <a16:creationId xmlns:a16="http://schemas.microsoft.com/office/drawing/2014/main" id="{6479E5A5-E427-3C4F-9639-ABA7A631DB2E}"/>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Arrow Connector 59">
              <a:extLst>
                <a:ext uri="{FF2B5EF4-FFF2-40B4-BE49-F238E27FC236}">
                  <a16:creationId xmlns:a16="http://schemas.microsoft.com/office/drawing/2014/main" id="{F2026796-34AB-4241-A5F9-B742129123F1}"/>
                </a:ext>
              </a:extLst>
            </p:cNvPr>
            <p:cNvCxnSpPr>
              <a:cxnSpLocks/>
            </p:cNvCxnSpPr>
            <p:nvPr/>
          </p:nvCxnSpPr>
          <p:spPr bwMode="auto">
            <a:xfrm>
              <a:off x="8730114" y="2390233"/>
              <a:ext cx="0" cy="172733"/>
            </a:xfrm>
            <a:prstGeom prst="straightConnector1">
              <a:avLst/>
            </a:prstGeom>
            <a:noFill/>
            <a:ln w="28575" cap="flat" cmpd="sng" algn="ctr">
              <a:solidFill>
                <a:schemeClr val="bg1"/>
              </a:solidFill>
              <a:prstDash val="solid"/>
              <a:round/>
              <a:headEnd type="none" w="med" len="med"/>
              <a:tailEnd type="triangle"/>
            </a:ln>
            <a:effectLst/>
          </p:spPr>
        </p:cxnSp>
      </p:grpSp>
      <p:sp>
        <p:nvSpPr>
          <p:cNvPr id="62" name="TextBox 61">
            <a:extLst>
              <a:ext uri="{FF2B5EF4-FFF2-40B4-BE49-F238E27FC236}">
                <a16:creationId xmlns:a16="http://schemas.microsoft.com/office/drawing/2014/main" id="{E0FB1006-E604-5C48-81E7-8DF346FDFBF1}"/>
              </a:ext>
            </a:extLst>
          </p:cNvPr>
          <p:cNvSpPr txBox="1"/>
          <p:nvPr/>
        </p:nvSpPr>
        <p:spPr bwMode="auto">
          <a:xfrm>
            <a:off x="2675826" y="3230469"/>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3" name="TextBox 62">
            <a:extLst>
              <a:ext uri="{FF2B5EF4-FFF2-40B4-BE49-F238E27FC236}">
                <a16:creationId xmlns:a16="http://schemas.microsoft.com/office/drawing/2014/main" id="{2E86468D-2F7B-EC48-8EF9-2B4E917F8914}"/>
              </a:ext>
            </a:extLst>
          </p:cNvPr>
          <p:cNvSpPr txBox="1"/>
          <p:nvPr/>
        </p:nvSpPr>
        <p:spPr bwMode="auto">
          <a:xfrm>
            <a:off x="3253065" y="3497886"/>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4" name="TextBox 63">
            <a:extLst>
              <a:ext uri="{FF2B5EF4-FFF2-40B4-BE49-F238E27FC236}">
                <a16:creationId xmlns:a16="http://schemas.microsoft.com/office/drawing/2014/main" id="{5DDC0A7B-B2BA-D74C-BDAA-632819BB018F}"/>
              </a:ext>
            </a:extLst>
          </p:cNvPr>
          <p:cNvSpPr txBox="1"/>
          <p:nvPr/>
        </p:nvSpPr>
        <p:spPr bwMode="auto">
          <a:xfrm>
            <a:off x="3396479" y="3512896"/>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5" name="TextBox 64">
            <a:extLst>
              <a:ext uri="{FF2B5EF4-FFF2-40B4-BE49-F238E27FC236}">
                <a16:creationId xmlns:a16="http://schemas.microsoft.com/office/drawing/2014/main" id="{DB2A0C6E-1D99-9645-8FC9-AF740EFC547D}"/>
              </a:ext>
            </a:extLst>
          </p:cNvPr>
          <p:cNvSpPr txBox="1"/>
          <p:nvPr/>
        </p:nvSpPr>
        <p:spPr bwMode="auto">
          <a:xfrm>
            <a:off x="5230540" y="3816596"/>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6" name="TextBox 65">
            <a:extLst>
              <a:ext uri="{FF2B5EF4-FFF2-40B4-BE49-F238E27FC236}">
                <a16:creationId xmlns:a16="http://schemas.microsoft.com/office/drawing/2014/main" id="{1A6AF676-EC2C-284B-8E51-ECF00D9448F8}"/>
              </a:ext>
            </a:extLst>
          </p:cNvPr>
          <p:cNvSpPr txBox="1"/>
          <p:nvPr/>
        </p:nvSpPr>
        <p:spPr bwMode="auto">
          <a:xfrm>
            <a:off x="5529195" y="3843612"/>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7" name="TextBox 66">
            <a:extLst>
              <a:ext uri="{FF2B5EF4-FFF2-40B4-BE49-F238E27FC236}">
                <a16:creationId xmlns:a16="http://schemas.microsoft.com/office/drawing/2014/main" id="{A83F9244-E7A1-B749-B25D-5E365801A0A9}"/>
              </a:ext>
            </a:extLst>
          </p:cNvPr>
          <p:cNvSpPr txBox="1"/>
          <p:nvPr/>
        </p:nvSpPr>
        <p:spPr bwMode="auto">
          <a:xfrm>
            <a:off x="5805750" y="4050732"/>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8" name="TextBox 67">
            <a:extLst>
              <a:ext uri="{FF2B5EF4-FFF2-40B4-BE49-F238E27FC236}">
                <a16:creationId xmlns:a16="http://schemas.microsoft.com/office/drawing/2014/main" id="{476CA273-E092-0441-B0C4-5A550F144794}"/>
              </a:ext>
            </a:extLst>
          </p:cNvPr>
          <p:cNvSpPr txBox="1"/>
          <p:nvPr/>
        </p:nvSpPr>
        <p:spPr bwMode="auto">
          <a:xfrm>
            <a:off x="5956433" y="4120352"/>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69" name="TextBox 68">
            <a:extLst>
              <a:ext uri="{FF2B5EF4-FFF2-40B4-BE49-F238E27FC236}">
                <a16:creationId xmlns:a16="http://schemas.microsoft.com/office/drawing/2014/main" id="{4A46FC47-042A-DE44-B0C4-420EEFD6B073}"/>
              </a:ext>
            </a:extLst>
          </p:cNvPr>
          <p:cNvSpPr txBox="1"/>
          <p:nvPr/>
        </p:nvSpPr>
        <p:spPr bwMode="auto">
          <a:xfrm>
            <a:off x="6817784" y="4707997"/>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0" name="TextBox 69">
            <a:extLst>
              <a:ext uri="{FF2B5EF4-FFF2-40B4-BE49-F238E27FC236}">
                <a16:creationId xmlns:a16="http://schemas.microsoft.com/office/drawing/2014/main" id="{0AADDB3E-88F3-3546-B837-E69BE54D0D44}"/>
              </a:ext>
            </a:extLst>
          </p:cNvPr>
          <p:cNvSpPr txBox="1"/>
          <p:nvPr/>
        </p:nvSpPr>
        <p:spPr bwMode="auto">
          <a:xfrm>
            <a:off x="7519119" y="4868709"/>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1" name="TextBox 70">
            <a:extLst>
              <a:ext uri="{FF2B5EF4-FFF2-40B4-BE49-F238E27FC236}">
                <a16:creationId xmlns:a16="http://schemas.microsoft.com/office/drawing/2014/main" id="{5F4F1419-5C80-D241-AC82-8CDF0DD28D66}"/>
              </a:ext>
            </a:extLst>
          </p:cNvPr>
          <p:cNvSpPr txBox="1"/>
          <p:nvPr/>
        </p:nvSpPr>
        <p:spPr bwMode="auto">
          <a:xfrm>
            <a:off x="8244856" y="5053822"/>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2" name="TextBox 71">
            <a:extLst>
              <a:ext uri="{FF2B5EF4-FFF2-40B4-BE49-F238E27FC236}">
                <a16:creationId xmlns:a16="http://schemas.microsoft.com/office/drawing/2014/main" id="{5AC87121-9110-7D49-A311-7A6D95A0E025}"/>
              </a:ext>
            </a:extLst>
          </p:cNvPr>
          <p:cNvSpPr txBox="1"/>
          <p:nvPr/>
        </p:nvSpPr>
        <p:spPr bwMode="auto">
          <a:xfrm>
            <a:off x="8531679" y="5168894"/>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3" name="TextBox 72">
            <a:extLst>
              <a:ext uri="{FF2B5EF4-FFF2-40B4-BE49-F238E27FC236}">
                <a16:creationId xmlns:a16="http://schemas.microsoft.com/office/drawing/2014/main" id="{FDB8BD0D-D57F-F345-B916-F3B885956697}"/>
              </a:ext>
            </a:extLst>
          </p:cNvPr>
          <p:cNvSpPr txBox="1"/>
          <p:nvPr/>
        </p:nvSpPr>
        <p:spPr bwMode="auto">
          <a:xfrm>
            <a:off x="8801740" y="5282238"/>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4" name="TextBox 73">
            <a:extLst>
              <a:ext uri="{FF2B5EF4-FFF2-40B4-BE49-F238E27FC236}">
                <a16:creationId xmlns:a16="http://schemas.microsoft.com/office/drawing/2014/main" id="{0581F7D6-D45B-7541-B05D-DB18726DFA17}"/>
              </a:ext>
            </a:extLst>
          </p:cNvPr>
          <p:cNvSpPr txBox="1"/>
          <p:nvPr/>
        </p:nvSpPr>
        <p:spPr bwMode="auto">
          <a:xfrm>
            <a:off x="9240572" y="5469138"/>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5" name="TextBox 74">
            <a:extLst>
              <a:ext uri="{FF2B5EF4-FFF2-40B4-BE49-F238E27FC236}">
                <a16:creationId xmlns:a16="http://schemas.microsoft.com/office/drawing/2014/main" id="{BBCBD9EA-2E31-C241-8561-9D5DFC834D4D}"/>
              </a:ext>
            </a:extLst>
          </p:cNvPr>
          <p:cNvSpPr txBox="1"/>
          <p:nvPr/>
        </p:nvSpPr>
        <p:spPr bwMode="auto">
          <a:xfrm>
            <a:off x="9959090" y="5693406"/>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6" name="TextBox 75">
            <a:extLst>
              <a:ext uri="{FF2B5EF4-FFF2-40B4-BE49-F238E27FC236}">
                <a16:creationId xmlns:a16="http://schemas.microsoft.com/office/drawing/2014/main" id="{F6D4D20A-9EF3-B542-9FF4-AFDEA32FB8CA}"/>
              </a:ext>
            </a:extLst>
          </p:cNvPr>
          <p:cNvSpPr txBox="1"/>
          <p:nvPr/>
        </p:nvSpPr>
        <p:spPr bwMode="auto">
          <a:xfrm>
            <a:off x="10250725" y="5693406"/>
            <a:ext cx="375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79" name="Rectangle 78">
            <a:extLst>
              <a:ext uri="{FF2B5EF4-FFF2-40B4-BE49-F238E27FC236}">
                <a16:creationId xmlns:a16="http://schemas.microsoft.com/office/drawing/2014/main" id="{8673E51F-3D2F-1A4A-B2E5-DD70C3FBD8AB}"/>
              </a:ext>
            </a:extLst>
          </p:cNvPr>
          <p:cNvSpPr/>
          <p:nvPr/>
        </p:nvSpPr>
        <p:spPr bwMode="auto">
          <a:xfrm>
            <a:off x="1652147" y="2487720"/>
            <a:ext cx="107876" cy="105637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965EE6DE-8887-8443-92AE-522840109741}"/>
              </a:ext>
            </a:extLst>
          </p:cNvPr>
          <p:cNvSpPr/>
          <p:nvPr/>
        </p:nvSpPr>
        <p:spPr bwMode="auto">
          <a:xfrm>
            <a:off x="1794982" y="3183633"/>
            <a:ext cx="107876" cy="355747"/>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A36124D8-A9CD-5C4F-A457-9A20ED425A3F}"/>
              </a:ext>
            </a:extLst>
          </p:cNvPr>
          <p:cNvSpPr/>
          <p:nvPr/>
        </p:nvSpPr>
        <p:spPr bwMode="auto">
          <a:xfrm>
            <a:off x="2937662" y="3437780"/>
            <a:ext cx="107876" cy="100554"/>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56DE46D7-C236-2D4C-A6BC-AC9686D413E8}"/>
              </a:ext>
            </a:extLst>
          </p:cNvPr>
          <p:cNvSpPr/>
          <p:nvPr/>
        </p:nvSpPr>
        <p:spPr bwMode="auto">
          <a:xfrm>
            <a:off x="2794827" y="3437780"/>
            <a:ext cx="107876" cy="106313"/>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95CF9A29-8B6E-7B4F-A6CE-B0BFB1C036E7}"/>
              </a:ext>
            </a:extLst>
          </p:cNvPr>
          <p:cNvSpPr/>
          <p:nvPr/>
        </p:nvSpPr>
        <p:spPr bwMode="auto">
          <a:xfrm>
            <a:off x="2509157" y="3418732"/>
            <a:ext cx="107876" cy="125361"/>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87B64CE3-7AC7-E741-BA91-D45C2EDEE0B9}"/>
              </a:ext>
            </a:extLst>
          </p:cNvPr>
          <p:cNvSpPr/>
          <p:nvPr/>
        </p:nvSpPr>
        <p:spPr bwMode="auto">
          <a:xfrm>
            <a:off x="1937817" y="3200303"/>
            <a:ext cx="107876" cy="33138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DDCAEC25-9C3E-9B4E-B3D7-F65E28C45E96}"/>
              </a:ext>
            </a:extLst>
          </p:cNvPr>
          <p:cNvSpPr/>
          <p:nvPr/>
        </p:nvSpPr>
        <p:spPr bwMode="auto">
          <a:xfrm>
            <a:off x="3375425" y="3531685"/>
            <a:ext cx="107876" cy="36576"/>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85D6A33F-A04B-8D49-9A1C-0F450F58C842}"/>
              </a:ext>
            </a:extLst>
          </p:cNvPr>
          <p:cNvSpPr/>
          <p:nvPr/>
        </p:nvSpPr>
        <p:spPr bwMode="auto">
          <a:xfrm>
            <a:off x="3946473" y="3538334"/>
            <a:ext cx="107876" cy="121510"/>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850C1887-C6E6-564E-A505-88AF20C77EE5}"/>
              </a:ext>
            </a:extLst>
          </p:cNvPr>
          <p:cNvSpPr/>
          <p:nvPr/>
        </p:nvSpPr>
        <p:spPr bwMode="auto">
          <a:xfrm>
            <a:off x="4089235" y="3541772"/>
            <a:ext cx="107876" cy="141922"/>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9129B177-1E99-7543-B5F8-C03FE848DA2A}"/>
              </a:ext>
            </a:extLst>
          </p:cNvPr>
          <p:cNvSpPr/>
          <p:nvPr/>
        </p:nvSpPr>
        <p:spPr bwMode="auto">
          <a:xfrm>
            <a:off x="2080652" y="3345705"/>
            <a:ext cx="107876" cy="1983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DCEF2A67-48B2-2A41-B2A8-6CCFF34BF2A6}"/>
              </a:ext>
            </a:extLst>
          </p:cNvPr>
          <p:cNvSpPr/>
          <p:nvPr/>
        </p:nvSpPr>
        <p:spPr bwMode="auto">
          <a:xfrm>
            <a:off x="2223487" y="3345706"/>
            <a:ext cx="107876" cy="1983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894238F7-53BF-814C-B1DD-8FF988A213D8}"/>
              </a:ext>
            </a:extLst>
          </p:cNvPr>
          <p:cNvSpPr/>
          <p:nvPr/>
        </p:nvSpPr>
        <p:spPr bwMode="auto">
          <a:xfrm>
            <a:off x="2366322" y="3380630"/>
            <a:ext cx="107876" cy="16346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7EB1EC73-08D2-6945-9D6A-BA77720E748E}"/>
              </a:ext>
            </a:extLst>
          </p:cNvPr>
          <p:cNvSpPr/>
          <p:nvPr/>
        </p:nvSpPr>
        <p:spPr bwMode="auto">
          <a:xfrm>
            <a:off x="2651992" y="3440955"/>
            <a:ext cx="107876" cy="10313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585B6A84-521A-3B43-8E0E-1485D3A3707C}"/>
              </a:ext>
            </a:extLst>
          </p:cNvPr>
          <p:cNvSpPr/>
          <p:nvPr/>
        </p:nvSpPr>
        <p:spPr bwMode="auto">
          <a:xfrm>
            <a:off x="3080497" y="3460005"/>
            <a:ext cx="107876" cy="8408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A7DA4FCC-325F-DC41-8A19-0DBC146C9C4D}"/>
              </a:ext>
            </a:extLst>
          </p:cNvPr>
          <p:cNvSpPr/>
          <p:nvPr/>
        </p:nvSpPr>
        <p:spPr bwMode="auto">
          <a:xfrm>
            <a:off x="3223337" y="3460006"/>
            <a:ext cx="107876" cy="8091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5B285A5B-98F6-B94B-9988-9410B3E1ED01}"/>
              </a:ext>
            </a:extLst>
          </p:cNvPr>
          <p:cNvSpPr/>
          <p:nvPr/>
        </p:nvSpPr>
        <p:spPr bwMode="auto">
          <a:xfrm>
            <a:off x="3518187" y="3531685"/>
            <a:ext cx="107876" cy="4571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DBC2D3F8-8235-2442-8C68-F7C3AFAFDF5D}"/>
              </a:ext>
            </a:extLst>
          </p:cNvPr>
          <p:cNvSpPr/>
          <p:nvPr/>
        </p:nvSpPr>
        <p:spPr bwMode="auto">
          <a:xfrm>
            <a:off x="3660949" y="3531685"/>
            <a:ext cx="107876" cy="68116"/>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C1B9BCE5-77F3-9A48-ADFD-22E7EEC0DBAD}"/>
              </a:ext>
            </a:extLst>
          </p:cNvPr>
          <p:cNvSpPr/>
          <p:nvPr/>
        </p:nvSpPr>
        <p:spPr bwMode="auto">
          <a:xfrm>
            <a:off x="3803711" y="3538409"/>
            <a:ext cx="107876" cy="94538"/>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B6B25A8E-9B3B-CC45-BED0-BE9C16A753DC}"/>
              </a:ext>
            </a:extLst>
          </p:cNvPr>
          <p:cNvSpPr/>
          <p:nvPr/>
        </p:nvSpPr>
        <p:spPr bwMode="auto">
          <a:xfrm>
            <a:off x="4231997" y="3531685"/>
            <a:ext cx="107876" cy="6811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A3F80578-A979-624B-88EA-661238547837}"/>
              </a:ext>
            </a:extLst>
          </p:cNvPr>
          <p:cNvSpPr/>
          <p:nvPr/>
        </p:nvSpPr>
        <p:spPr bwMode="auto">
          <a:xfrm>
            <a:off x="4517521" y="3541771"/>
            <a:ext cx="107876" cy="18624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79DFC217-A3AA-CA44-94BB-A7C1E8FAA5B5}"/>
              </a:ext>
            </a:extLst>
          </p:cNvPr>
          <p:cNvSpPr/>
          <p:nvPr/>
        </p:nvSpPr>
        <p:spPr bwMode="auto">
          <a:xfrm>
            <a:off x="4374759" y="3531685"/>
            <a:ext cx="107876" cy="18624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BE83EDD5-4936-CC4C-BB5F-AB8DCCA96127}"/>
              </a:ext>
            </a:extLst>
          </p:cNvPr>
          <p:cNvSpPr/>
          <p:nvPr/>
        </p:nvSpPr>
        <p:spPr bwMode="auto">
          <a:xfrm>
            <a:off x="6801713" y="3531684"/>
            <a:ext cx="107876" cy="122409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EF763FAE-A4CF-F946-8563-286A7790B1A3}"/>
              </a:ext>
            </a:extLst>
          </p:cNvPr>
          <p:cNvSpPr/>
          <p:nvPr/>
        </p:nvSpPr>
        <p:spPr bwMode="auto">
          <a:xfrm>
            <a:off x="7229999" y="3544093"/>
            <a:ext cx="107876" cy="132589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B9D1EC6C-CBC8-E64B-8C8B-BBA3B3CE635B}"/>
              </a:ext>
            </a:extLst>
          </p:cNvPr>
          <p:cNvSpPr/>
          <p:nvPr/>
        </p:nvSpPr>
        <p:spPr bwMode="auto">
          <a:xfrm>
            <a:off x="7801047" y="3544093"/>
            <a:ext cx="107876" cy="141887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CA318DBF-6ED4-1D41-9171-49FF48507276}"/>
              </a:ext>
            </a:extLst>
          </p:cNvPr>
          <p:cNvSpPr/>
          <p:nvPr/>
        </p:nvSpPr>
        <p:spPr bwMode="auto">
          <a:xfrm>
            <a:off x="8372095" y="3544093"/>
            <a:ext cx="107876" cy="159130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3C3996C0-58F2-1042-A017-26E4667BCA62}"/>
              </a:ext>
            </a:extLst>
          </p:cNvPr>
          <p:cNvSpPr/>
          <p:nvPr/>
        </p:nvSpPr>
        <p:spPr bwMode="auto">
          <a:xfrm>
            <a:off x="4660283" y="3531684"/>
            <a:ext cx="107876" cy="22228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3A55D8A3-5DDF-454D-9011-A56F95C20825}"/>
              </a:ext>
            </a:extLst>
          </p:cNvPr>
          <p:cNvSpPr/>
          <p:nvPr/>
        </p:nvSpPr>
        <p:spPr bwMode="auto">
          <a:xfrm>
            <a:off x="4803045" y="3531684"/>
            <a:ext cx="107876" cy="261069"/>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F5783604-0576-E44D-973B-C6608FB50915}"/>
              </a:ext>
            </a:extLst>
          </p:cNvPr>
          <p:cNvSpPr/>
          <p:nvPr/>
        </p:nvSpPr>
        <p:spPr bwMode="auto">
          <a:xfrm>
            <a:off x="4945807" y="3531684"/>
            <a:ext cx="107876" cy="2849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1646D8A2-DDCB-D748-A8E1-88E04295D8D1}"/>
              </a:ext>
            </a:extLst>
          </p:cNvPr>
          <p:cNvSpPr/>
          <p:nvPr/>
        </p:nvSpPr>
        <p:spPr bwMode="auto">
          <a:xfrm>
            <a:off x="5088569" y="3531684"/>
            <a:ext cx="107876" cy="31192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EAA92368-3502-F148-B829-30CFD179E385}"/>
              </a:ext>
            </a:extLst>
          </p:cNvPr>
          <p:cNvSpPr/>
          <p:nvPr/>
        </p:nvSpPr>
        <p:spPr bwMode="auto">
          <a:xfrm>
            <a:off x="5231331" y="3531685"/>
            <a:ext cx="107876" cy="311920"/>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947B0610-393D-384A-948E-0F018793ACE6}"/>
              </a:ext>
            </a:extLst>
          </p:cNvPr>
          <p:cNvSpPr/>
          <p:nvPr/>
        </p:nvSpPr>
        <p:spPr bwMode="auto">
          <a:xfrm>
            <a:off x="5374093" y="3538334"/>
            <a:ext cx="107876" cy="34223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EC4AC605-CB4D-2E47-8432-3C90079CC1EF}"/>
              </a:ext>
            </a:extLst>
          </p:cNvPr>
          <p:cNvSpPr/>
          <p:nvPr/>
        </p:nvSpPr>
        <p:spPr bwMode="auto">
          <a:xfrm>
            <a:off x="5516855" y="3544731"/>
            <a:ext cx="107876" cy="23106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A0A1B7A0-AAD5-1A4C-AA78-74CC7403BE73}"/>
              </a:ext>
            </a:extLst>
          </p:cNvPr>
          <p:cNvSpPr/>
          <p:nvPr/>
        </p:nvSpPr>
        <p:spPr bwMode="auto">
          <a:xfrm>
            <a:off x="5659617" y="3544093"/>
            <a:ext cx="107876" cy="357052"/>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6CF2BDA3-8579-A94D-9A79-05CA35212051}"/>
              </a:ext>
            </a:extLst>
          </p:cNvPr>
          <p:cNvSpPr/>
          <p:nvPr/>
        </p:nvSpPr>
        <p:spPr bwMode="auto">
          <a:xfrm>
            <a:off x="5802379" y="3544093"/>
            <a:ext cx="107876" cy="47486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58B94421-6800-BD4B-8C74-CB9793BABD8D}"/>
              </a:ext>
            </a:extLst>
          </p:cNvPr>
          <p:cNvSpPr/>
          <p:nvPr/>
        </p:nvSpPr>
        <p:spPr bwMode="auto">
          <a:xfrm>
            <a:off x="5945141" y="3542764"/>
            <a:ext cx="107876" cy="569311"/>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123AB9A7-13AD-104E-8EB8-F64B63BC9063}"/>
              </a:ext>
            </a:extLst>
          </p:cNvPr>
          <p:cNvSpPr/>
          <p:nvPr/>
        </p:nvSpPr>
        <p:spPr bwMode="auto">
          <a:xfrm>
            <a:off x="6087903" y="3542764"/>
            <a:ext cx="107876" cy="625897"/>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7BB9B09D-9920-2449-85ED-C8A7F4012950}"/>
              </a:ext>
            </a:extLst>
          </p:cNvPr>
          <p:cNvSpPr/>
          <p:nvPr/>
        </p:nvSpPr>
        <p:spPr bwMode="auto">
          <a:xfrm>
            <a:off x="6373427" y="3538334"/>
            <a:ext cx="107876" cy="85449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D9E21D62-0BBC-3846-A626-293E72DD978E}"/>
              </a:ext>
            </a:extLst>
          </p:cNvPr>
          <p:cNvSpPr/>
          <p:nvPr/>
        </p:nvSpPr>
        <p:spPr bwMode="auto">
          <a:xfrm>
            <a:off x="6516189" y="3544093"/>
            <a:ext cx="107876" cy="980505"/>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96C2E5D6-0C5C-1D4B-B1C6-64122DF48C7C}"/>
              </a:ext>
            </a:extLst>
          </p:cNvPr>
          <p:cNvSpPr/>
          <p:nvPr/>
        </p:nvSpPr>
        <p:spPr bwMode="auto">
          <a:xfrm>
            <a:off x="6658951" y="3538334"/>
            <a:ext cx="107876" cy="1124471"/>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FEA1947B-B0A6-554A-B942-B9F82280E954}"/>
              </a:ext>
            </a:extLst>
          </p:cNvPr>
          <p:cNvSpPr/>
          <p:nvPr/>
        </p:nvSpPr>
        <p:spPr bwMode="auto">
          <a:xfrm>
            <a:off x="6944475" y="3544093"/>
            <a:ext cx="107876" cy="1224092"/>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D56E7E38-56FF-134C-88FA-DF7A18F1B5E3}"/>
              </a:ext>
            </a:extLst>
          </p:cNvPr>
          <p:cNvSpPr/>
          <p:nvPr/>
        </p:nvSpPr>
        <p:spPr bwMode="auto">
          <a:xfrm>
            <a:off x="6230665" y="3542764"/>
            <a:ext cx="107876" cy="814032"/>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04B655A-5C57-6047-8610-897BEA906D32}"/>
              </a:ext>
            </a:extLst>
          </p:cNvPr>
          <p:cNvSpPr/>
          <p:nvPr/>
        </p:nvSpPr>
        <p:spPr bwMode="auto">
          <a:xfrm>
            <a:off x="10085239" y="3537445"/>
            <a:ext cx="107876" cy="2212026"/>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76443E56-B19A-0147-B061-5A2D0596DA33}"/>
              </a:ext>
            </a:extLst>
          </p:cNvPr>
          <p:cNvSpPr/>
          <p:nvPr/>
        </p:nvSpPr>
        <p:spPr bwMode="auto">
          <a:xfrm>
            <a:off x="10228001" y="3544093"/>
            <a:ext cx="107876" cy="1874792"/>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CDF96546-4C71-C64B-81DE-91242592D1E9}"/>
              </a:ext>
            </a:extLst>
          </p:cNvPr>
          <p:cNvSpPr/>
          <p:nvPr/>
        </p:nvSpPr>
        <p:spPr bwMode="auto">
          <a:xfrm>
            <a:off x="10370767" y="3531642"/>
            <a:ext cx="107876" cy="2212026"/>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73C94E81-EFB7-A545-93BF-BFBC9726E413}"/>
              </a:ext>
            </a:extLst>
          </p:cNvPr>
          <p:cNvSpPr/>
          <p:nvPr/>
        </p:nvSpPr>
        <p:spPr bwMode="auto">
          <a:xfrm>
            <a:off x="7087237" y="3544093"/>
            <a:ext cx="107876" cy="1285315"/>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8FE677C3-ED65-A54B-AB77-219CD4DF1AC5}"/>
              </a:ext>
            </a:extLst>
          </p:cNvPr>
          <p:cNvSpPr/>
          <p:nvPr/>
        </p:nvSpPr>
        <p:spPr bwMode="auto">
          <a:xfrm>
            <a:off x="7372761" y="3544093"/>
            <a:ext cx="107876" cy="1374358"/>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6DFD3C45-1FF6-AE49-995E-FDCA17DBD852}"/>
              </a:ext>
            </a:extLst>
          </p:cNvPr>
          <p:cNvSpPr/>
          <p:nvPr/>
        </p:nvSpPr>
        <p:spPr bwMode="auto">
          <a:xfrm>
            <a:off x="7515523" y="3544093"/>
            <a:ext cx="107876" cy="1127196"/>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637C10B9-1E62-234B-BBD8-13E5566FDFA5}"/>
              </a:ext>
            </a:extLst>
          </p:cNvPr>
          <p:cNvSpPr/>
          <p:nvPr/>
        </p:nvSpPr>
        <p:spPr bwMode="auto">
          <a:xfrm>
            <a:off x="7658285" y="3544093"/>
            <a:ext cx="107876" cy="1280095"/>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EACC64D7-9380-B94E-910E-7D6049AC0A6A}"/>
              </a:ext>
            </a:extLst>
          </p:cNvPr>
          <p:cNvSpPr/>
          <p:nvPr/>
        </p:nvSpPr>
        <p:spPr bwMode="auto">
          <a:xfrm>
            <a:off x="7943809" y="3544093"/>
            <a:ext cx="107876" cy="1131988"/>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7520E80E-6EA7-C143-AC3F-344695C5B90B}"/>
              </a:ext>
            </a:extLst>
          </p:cNvPr>
          <p:cNvSpPr/>
          <p:nvPr/>
        </p:nvSpPr>
        <p:spPr bwMode="auto">
          <a:xfrm>
            <a:off x="8086571" y="3544093"/>
            <a:ext cx="107876" cy="1516357"/>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8FD36144-1345-F544-B32D-CAA5A2279B0A}"/>
              </a:ext>
            </a:extLst>
          </p:cNvPr>
          <p:cNvSpPr/>
          <p:nvPr/>
        </p:nvSpPr>
        <p:spPr bwMode="auto">
          <a:xfrm>
            <a:off x="8229333" y="3537445"/>
            <a:ext cx="107876" cy="1537997"/>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1E20BD99-239C-2744-81CC-4D47125294D3}"/>
              </a:ext>
            </a:extLst>
          </p:cNvPr>
          <p:cNvSpPr/>
          <p:nvPr/>
        </p:nvSpPr>
        <p:spPr bwMode="auto">
          <a:xfrm>
            <a:off x="8514857" y="3537445"/>
            <a:ext cx="107876" cy="1641809"/>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6D5C5D11-942D-C940-BA64-7CEF120FF2E7}"/>
              </a:ext>
            </a:extLst>
          </p:cNvPr>
          <p:cNvSpPr/>
          <p:nvPr/>
        </p:nvSpPr>
        <p:spPr bwMode="auto">
          <a:xfrm>
            <a:off x="8657619" y="3544093"/>
            <a:ext cx="107876" cy="1681080"/>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0373E468-67CC-F74B-88A6-2BA74F9A4C1A}"/>
              </a:ext>
            </a:extLst>
          </p:cNvPr>
          <p:cNvSpPr/>
          <p:nvPr/>
        </p:nvSpPr>
        <p:spPr bwMode="auto">
          <a:xfrm>
            <a:off x="8800381" y="3537445"/>
            <a:ext cx="107876" cy="1789081"/>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0F397197-89D6-0848-9911-FBBC3E3564DD}"/>
              </a:ext>
            </a:extLst>
          </p:cNvPr>
          <p:cNvSpPr/>
          <p:nvPr/>
        </p:nvSpPr>
        <p:spPr bwMode="auto">
          <a:xfrm>
            <a:off x="9085905" y="3544093"/>
            <a:ext cx="107876" cy="1726219"/>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Rectangle 134">
            <a:extLst>
              <a:ext uri="{FF2B5EF4-FFF2-40B4-BE49-F238E27FC236}">
                <a16:creationId xmlns:a16="http://schemas.microsoft.com/office/drawing/2014/main" id="{25E42D71-9BAE-3649-8359-D3EA39A97613}"/>
              </a:ext>
            </a:extLst>
          </p:cNvPr>
          <p:cNvSpPr/>
          <p:nvPr/>
        </p:nvSpPr>
        <p:spPr bwMode="auto">
          <a:xfrm>
            <a:off x="8943143" y="3538334"/>
            <a:ext cx="107876" cy="1814424"/>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99123B7F-BE20-CF4D-BE79-359FDD91F3B9}"/>
              </a:ext>
            </a:extLst>
          </p:cNvPr>
          <p:cNvSpPr/>
          <p:nvPr/>
        </p:nvSpPr>
        <p:spPr bwMode="auto">
          <a:xfrm>
            <a:off x="9228667" y="3537445"/>
            <a:ext cx="107876" cy="1894012"/>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Rectangle 136">
            <a:extLst>
              <a:ext uri="{FF2B5EF4-FFF2-40B4-BE49-F238E27FC236}">
                <a16:creationId xmlns:a16="http://schemas.microsoft.com/office/drawing/2014/main" id="{2BDBD660-6D4A-1445-A51F-FA2E27132601}"/>
              </a:ext>
            </a:extLst>
          </p:cNvPr>
          <p:cNvSpPr/>
          <p:nvPr/>
        </p:nvSpPr>
        <p:spPr bwMode="auto">
          <a:xfrm>
            <a:off x="9371429" y="3544093"/>
            <a:ext cx="107876" cy="2001187"/>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1624C2D6-F9BD-4748-98CE-92CB7D6290EE}"/>
              </a:ext>
            </a:extLst>
          </p:cNvPr>
          <p:cNvSpPr/>
          <p:nvPr/>
        </p:nvSpPr>
        <p:spPr bwMode="auto">
          <a:xfrm>
            <a:off x="9514191" y="3544093"/>
            <a:ext cx="107876" cy="1734355"/>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Rectangle 138">
            <a:extLst>
              <a:ext uri="{FF2B5EF4-FFF2-40B4-BE49-F238E27FC236}">
                <a16:creationId xmlns:a16="http://schemas.microsoft.com/office/drawing/2014/main" id="{782678DE-9A7B-1548-A1C9-67BF71FBDBCD}"/>
              </a:ext>
            </a:extLst>
          </p:cNvPr>
          <p:cNvSpPr/>
          <p:nvPr/>
        </p:nvSpPr>
        <p:spPr bwMode="auto">
          <a:xfrm>
            <a:off x="9656953" y="3544093"/>
            <a:ext cx="107876" cy="1677915"/>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Rectangle 139">
            <a:extLst>
              <a:ext uri="{FF2B5EF4-FFF2-40B4-BE49-F238E27FC236}">
                <a16:creationId xmlns:a16="http://schemas.microsoft.com/office/drawing/2014/main" id="{963AAF6C-7F61-2642-B433-5B909BBB4936}"/>
              </a:ext>
            </a:extLst>
          </p:cNvPr>
          <p:cNvSpPr/>
          <p:nvPr/>
        </p:nvSpPr>
        <p:spPr bwMode="auto">
          <a:xfrm>
            <a:off x="9799715" y="3544093"/>
            <a:ext cx="107876" cy="1895491"/>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8DA8537C-1C9E-5C49-B316-F2FE9D2AB0A9}"/>
              </a:ext>
            </a:extLst>
          </p:cNvPr>
          <p:cNvSpPr/>
          <p:nvPr/>
        </p:nvSpPr>
        <p:spPr bwMode="auto">
          <a:xfrm>
            <a:off x="9942477" y="3544093"/>
            <a:ext cx="107876" cy="2205378"/>
          </a:xfrm>
          <a:prstGeom prst="rect">
            <a:avLst/>
          </a:prstGeom>
          <a:solidFill>
            <a:schemeClr val="accent2"/>
          </a:solidFill>
          <a:ln w="952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1" name="Straight Connector 50">
            <a:extLst>
              <a:ext uri="{FF2B5EF4-FFF2-40B4-BE49-F238E27FC236}">
                <a16:creationId xmlns:a16="http://schemas.microsoft.com/office/drawing/2014/main" id="{E8374E16-9981-4D4B-84C5-BCFAF119F3C1}"/>
              </a:ext>
            </a:extLst>
          </p:cNvPr>
          <p:cNvCxnSpPr>
            <a:cxnSpLocks/>
          </p:cNvCxnSpPr>
          <p:nvPr/>
        </p:nvCxnSpPr>
        <p:spPr bwMode="auto">
          <a:xfrm>
            <a:off x="1584801" y="3537889"/>
            <a:ext cx="8966463" cy="0"/>
          </a:xfrm>
          <a:prstGeom prst="line">
            <a:avLst/>
          </a:prstGeom>
          <a:noFill/>
          <a:ln w="28575" cap="flat" cmpd="sng" algn="ctr">
            <a:solidFill>
              <a:schemeClr val="bg1"/>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9C352DF4-9AD1-C845-A0F0-B5C9233B4B3F}"/>
              </a:ext>
            </a:extLst>
          </p:cNvPr>
          <p:cNvGrpSpPr/>
          <p:nvPr/>
        </p:nvGrpSpPr>
        <p:grpSpPr>
          <a:xfrm>
            <a:off x="10229408" y="5434779"/>
            <a:ext cx="105066" cy="331354"/>
            <a:chOff x="8624236" y="2390233"/>
            <a:chExt cx="211756" cy="331354"/>
          </a:xfrm>
        </p:grpSpPr>
        <p:cxnSp>
          <p:nvCxnSpPr>
            <p:cNvPr id="143" name="Straight Connector 142">
              <a:extLst>
                <a:ext uri="{FF2B5EF4-FFF2-40B4-BE49-F238E27FC236}">
                  <a16:creationId xmlns:a16="http://schemas.microsoft.com/office/drawing/2014/main" id="{B72A44DC-B45B-4C4D-8C77-54E2EC479861}"/>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Arrow Connector 143">
              <a:extLst>
                <a:ext uri="{FF2B5EF4-FFF2-40B4-BE49-F238E27FC236}">
                  <a16:creationId xmlns:a16="http://schemas.microsoft.com/office/drawing/2014/main" id="{42929604-D279-D24F-B016-0843AF2F70CB}"/>
                </a:ext>
              </a:extLst>
            </p:cNvPr>
            <p:cNvCxnSpPr>
              <a:cxnSpLocks/>
            </p:cNvCxnSpPr>
            <p:nvPr/>
          </p:nvCxnSpPr>
          <p:spPr bwMode="auto">
            <a:xfrm flipH="1">
              <a:off x="8724692" y="2390233"/>
              <a:ext cx="5422" cy="33135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46" name="Group 145">
            <a:extLst>
              <a:ext uri="{FF2B5EF4-FFF2-40B4-BE49-F238E27FC236}">
                <a16:creationId xmlns:a16="http://schemas.microsoft.com/office/drawing/2014/main" id="{75483B90-F8F0-0F4E-A3A0-A2EBA7D5BC7C}"/>
              </a:ext>
            </a:extLst>
          </p:cNvPr>
          <p:cNvGrpSpPr/>
          <p:nvPr/>
        </p:nvGrpSpPr>
        <p:grpSpPr>
          <a:xfrm>
            <a:off x="9800933" y="5460872"/>
            <a:ext cx="105066" cy="289465"/>
            <a:chOff x="8624236" y="2390233"/>
            <a:chExt cx="211756" cy="289465"/>
          </a:xfrm>
        </p:grpSpPr>
        <p:cxnSp>
          <p:nvCxnSpPr>
            <p:cNvPr id="147" name="Straight Connector 146">
              <a:extLst>
                <a:ext uri="{FF2B5EF4-FFF2-40B4-BE49-F238E27FC236}">
                  <a16:creationId xmlns:a16="http://schemas.microsoft.com/office/drawing/2014/main" id="{814DEFF7-1CC3-E045-AAD8-3A47B29DB6F5}"/>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Arrow Connector 147">
              <a:extLst>
                <a:ext uri="{FF2B5EF4-FFF2-40B4-BE49-F238E27FC236}">
                  <a16:creationId xmlns:a16="http://schemas.microsoft.com/office/drawing/2014/main" id="{4D234BEC-546A-D245-9B74-374B732E2F0D}"/>
                </a:ext>
              </a:extLst>
            </p:cNvPr>
            <p:cNvCxnSpPr>
              <a:cxnSpLocks/>
            </p:cNvCxnSpPr>
            <p:nvPr/>
          </p:nvCxnSpPr>
          <p:spPr bwMode="auto">
            <a:xfrm>
              <a:off x="8730114" y="2390233"/>
              <a:ext cx="0" cy="289465"/>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50" name="Group 149">
            <a:extLst>
              <a:ext uri="{FF2B5EF4-FFF2-40B4-BE49-F238E27FC236}">
                <a16:creationId xmlns:a16="http://schemas.microsoft.com/office/drawing/2014/main" id="{90CCD90F-B3FE-BF46-8B63-6422206A6334}"/>
              </a:ext>
            </a:extLst>
          </p:cNvPr>
          <p:cNvGrpSpPr/>
          <p:nvPr/>
        </p:nvGrpSpPr>
        <p:grpSpPr>
          <a:xfrm>
            <a:off x="9655670" y="5241117"/>
            <a:ext cx="105066" cy="410453"/>
            <a:chOff x="8624236" y="2390233"/>
            <a:chExt cx="211756" cy="410453"/>
          </a:xfrm>
        </p:grpSpPr>
        <p:cxnSp>
          <p:nvCxnSpPr>
            <p:cNvPr id="151" name="Straight Connector 150">
              <a:extLst>
                <a:ext uri="{FF2B5EF4-FFF2-40B4-BE49-F238E27FC236}">
                  <a16:creationId xmlns:a16="http://schemas.microsoft.com/office/drawing/2014/main" id="{D46A1D11-1B8B-F440-988D-2349D914E1E9}"/>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Arrow Connector 151">
              <a:extLst>
                <a:ext uri="{FF2B5EF4-FFF2-40B4-BE49-F238E27FC236}">
                  <a16:creationId xmlns:a16="http://schemas.microsoft.com/office/drawing/2014/main" id="{A7608124-F732-1F40-A436-C83A6BD00B6B}"/>
                </a:ext>
              </a:extLst>
            </p:cNvPr>
            <p:cNvCxnSpPr>
              <a:cxnSpLocks/>
            </p:cNvCxnSpPr>
            <p:nvPr/>
          </p:nvCxnSpPr>
          <p:spPr bwMode="auto">
            <a:xfrm>
              <a:off x="8730114" y="2390233"/>
              <a:ext cx="0" cy="410453"/>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54" name="Group 153">
            <a:extLst>
              <a:ext uri="{FF2B5EF4-FFF2-40B4-BE49-F238E27FC236}">
                <a16:creationId xmlns:a16="http://schemas.microsoft.com/office/drawing/2014/main" id="{64A24AE2-C209-6345-9908-654D4F5E319A}"/>
              </a:ext>
            </a:extLst>
          </p:cNvPr>
          <p:cNvGrpSpPr/>
          <p:nvPr/>
        </p:nvGrpSpPr>
        <p:grpSpPr>
          <a:xfrm>
            <a:off x="9516714" y="5302385"/>
            <a:ext cx="105066" cy="289465"/>
            <a:chOff x="8624236" y="2390233"/>
            <a:chExt cx="211756" cy="289465"/>
          </a:xfrm>
        </p:grpSpPr>
        <p:cxnSp>
          <p:nvCxnSpPr>
            <p:cNvPr id="155" name="Straight Connector 154">
              <a:extLst>
                <a:ext uri="{FF2B5EF4-FFF2-40B4-BE49-F238E27FC236}">
                  <a16:creationId xmlns:a16="http://schemas.microsoft.com/office/drawing/2014/main" id="{6CC58E2B-C50C-1244-A30B-7F6B2D9B7A86}"/>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Arrow Connector 155">
              <a:extLst>
                <a:ext uri="{FF2B5EF4-FFF2-40B4-BE49-F238E27FC236}">
                  <a16:creationId xmlns:a16="http://schemas.microsoft.com/office/drawing/2014/main" id="{508D7742-D07F-9640-9076-AC2A1E4600B2}"/>
                </a:ext>
              </a:extLst>
            </p:cNvPr>
            <p:cNvCxnSpPr>
              <a:cxnSpLocks/>
            </p:cNvCxnSpPr>
            <p:nvPr/>
          </p:nvCxnSpPr>
          <p:spPr bwMode="auto">
            <a:xfrm>
              <a:off x="8730114" y="2390233"/>
              <a:ext cx="0" cy="289465"/>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57" name="Group 156">
            <a:extLst>
              <a:ext uri="{FF2B5EF4-FFF2-40B4-BE49-F238E27FC236}">
                <a16:creationId xmlns:a16="http://schemas.microsoft.com/office/drawing/2014/main" id="{858A13DC-FC79-AE40-A75D-FE6AD8A30781}"/>
              </a:ext>
            </a:extLst>
          </p:cNvPr>
          <p:cNvGrpSpPr/>
          <p:nvPr/>
        </p:nvGrpSpPr>
        <p:grpSpPr>
          <a:xfrm>
            <a:off x="9087850" y="5307856"/>
            <a:ext cx="105066" cy="225678"/>
            <a:chOff x="8624236" y="2399363"/>
            <a:chExt cx="211756" cy="225678"/>
          </a:xfrm>
        </p:grpSpPr>
        <p:cxnSp>
          <p:nvCxnSpPr>
            <p:cNvPr id="158" name="Straight Connector 157">
              <a:extLst>
                <a:ext uri="{FF2B5EF4-FFF2-40B4-BE49-F238E27FC236}">
                  <a16:creationId xmlns:a16="http://schemas.microsoft.com/office/drawing/2014/main" id="{B1985FCA-F2A8-554E-BB46-14989C6C8549}"/>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Arrow Connector 158">
              <a:extLst>
                <a:ext uri="{FF2B5EF4-FFF2-40B4-BE49-F238E27FC236}">
                  <a16:creationId xmlns:a16="http://schemas.microsoft.com/office/drawing/2014/main" id="{6CB7B0DC-C93F-E34D-88BE-72E576BA5C32}"/>
                </a:ext>
              </a:extLst>
            </p:cNvPr>
            <p:cNvCxnSpPr>
              <a:cxnSpLocks/>
              <a:endCxn id="73" idx="3"/>
            </p:cNvCxnSpPr>
            <p:nvPr/>
          </p:nvCxnSpPr>
          <p:spPr bwMode="auto">
            <a:xfrm>
              <a:off x="8730114" y="2452988"/>
              <a:ext cx="0" cy="172053"/>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61" name="Group 160">
            <a:extLst>
              <a:ext uri="{FF2B5EF4-FFF2-40B4-BE49-F238E27FC236}">
                <a16:creationId xmlns:a16="http://schemas.microsoft.com/office/drawing/2014/main" id="{E903511B-701A-3640-975F-52F3CF19169B}"/>
              </a:ext>
            </a:extLst>
          </p:cNvPr>
          <p:cNvGrpSpPr/>
          <p:nvPr/>
        </p:nvGrpSpPr>
        <p:grpSpPr>
          <a:xfrm>
            <a:off x="9227473" y="5446442"/>
            <a:ext cx="105066" cy="91784"/>
            <a:chOff x="8624236" y="2390233"/>
            <a:chExt cx="211756" cy="91784"/>
          </a:xfrm>
        </p:grpSpPr>
        <p:cxnSp>
          <p:nvCxnSpPr>
            <p:cNvPr id="162" name="Straight Connector 161">
              <a:extLst>
                <a:ext uri="{FF2B5EF4-FFF2-40B4-BE49-F238E27FC236}">
                  <a16:creationId xmlns:a16="http://schemas.microsoft.com/office/drawing/2014/main" id="{98CA0A2F-92F5-9E4F-9A38-BCEDE751AD1E}"/>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Arrow Connector 162">
              <a:extLst>
                <a:ext uri="{FF2B5EF4-FFF2-40B4-BE49-F238E27FC236}">
                  <a16:creationId xmlns:a16="http://schemas.microsoft.com/office/drawing/2014/main" id="{37F9D26D-1D35-0144-8E59-9D8141240453}"/>
                </a:ext>
              </a:extLst>
            </p:cNvPr>
            <p:cNvCxnSpPr>
              <a:cxnSpLocks/>
            </p:cNvCxnSpPr>
            <p:nvPr/>
          </p:nvCxnSpPr>
          <p:spPr bwMode="auto">
            <a:xfrm>
              <a:off x="8730114" y="2390233"/>
              <a:ext cx="0" cy="9178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65" name="Group 164">
            <a:extLst>
              <a:ext uri="{FF2B5EF4-FFF2-40B4-BE49-F238E27FC236}">
                <a16:creationId xmlns:a16="http://schemas.microsoft.com/office/drawing/2014/main" id="{58E0B360-0FEA-A149-B4A3-05FB9A085769}"/>
              </a:ext>
            </a:extLst>
          </p:cNvPr>
          <p:cNvGrpSpPr/>
          <p:nvPr/>
        </p:nvGrpSpPr>
        <p:grpSpPr>
          <a:xfrm>
            <a:off x="7941864" y="4691756"/>
            <a:ext cx="105066" cy="299460"/>
            <a:chOff x="8624236" y="2390233"/>
            <a:chExt cx="211756" cy="299460"/>
          </a:xfrm>
        </p:grpSpPr>
        <p:cxnSp>
          <p:nvCxnSpPr>
            <p:cNvPr id="166" name="Straight Connector 165">
              <a:extLst>
                <a:ext uri="{FF2B5EF4-FFF2-40B4-BE49-F238E27FC236}">
                  <a16:creationId xmlns:a16="http://schemas.microsoft.com/office/drawing/2014/main" id="{C29597A1-CA2B-644C-AB4E-8C46E74E869B}"/>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Arrow Connector 166">
              <a:extLst>
                <a:ext uri="{FF2B5EF4-FFF2-40B4-BE49-F238E27FC236}">
                  <a16:creationId xmlns:a16="http://schemas.microsoft.com/office/drawing/2014/main" id="{07A5D805-C5FF-1041-BD19-04CBB8AF04E0}"/>
                </a:ext>
              </a:extLst>
            </p:cNvPr>
            <p:cNvCxnSpPr>
              <a:cxnSpLocks/>
            </p:cNvCxnSpPr>
            <p:nvPr/>
          </p:nvCxnSpPr>
          <p:spPr bwMode="auto">
            <a:xfrm>
              <a:off x="8730114" y="2390233"/>
              <a:ext cx="0" cy="29946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69" name="Group 168">
            <a:extLst>
              <a:ext uri="{FF2B5EF4-FFF2-40B4-BE49-F238E27FC236}">
                <a16:creationId xmlns:a16="http://schemas.microsoft.com/office/drawing/2014/main" id="{70B55377-F75B-AE45-9107-B451A3B3CB4A}"/>
              </a:ext>
            </a:extLst>
          </p:cNvPr>
          <p:cNvGrpSpPr/>
          <p:nvPr/>
        </p:nvGrpSpPr>
        <p:grpSpPr>
          <a:xfrm>
            <a:off x="7656340" y="4842920"/>
            <a:ext cx="105066" cy="120052"/>
            <a:chOff x="8624236" y="2390233"/>
            <a:chExt cx="211756" cy="120052"/>
          </a:xfrm>
        </p:grpSpPr>
        <p:cxnSp>
          <p:nvCxnSpPr>
            <p:cNvPr id="170" name="Straight Connector 169">
              <a:extLst>
                <a:ext uri="{FF2B5EF4-FFF2-40B4-BE49-F238E27FC236}">
                  <a16:creationId xmlns:a16="http://schemas.microsoft.com/office/drawing/2014/main" id="{4ADCC073-57EF-194D-8C95-D2ED37B02BD6}"/>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Arrow Connector 170">
              <a:extLst>
                <a:ext uri="{FF2B5EF4-FFF2-40B4-BE49-F238E27FC236}">
                  <a16:creationId xmlns:a16="http://schemas.microsoft.com/office/drawing/2014/main" id="{B2255213-59E9-EA41-9B87-33A8A949973A}"/>
                </a:ext>
              </a:extLst>
            </p:cNvPr>
            <p:cNvCxnSpPr>
              <a:cxnSpLocks/>
            </p:cNvCxnSpPr>
            <p:nvPr/>
          </p:nvCxnSpPr>
          <p:spPr bwMode="auto">
            <a:xfrm flipH="1">
              <a:off x="8725958" y="2390233"/>
              <a:ext cx="0" cy="120052"/>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73" name="Group 172">
            <a:extLst>
              <a:ext uri="{FF2B5EF4-FFF2-40B4-BE49-F238E27FC236}">
                <a16:creationId xmlns:a16="http://schemas.microsoft.com/office/drawing/2014/main" id="{C7247214-F3C8-B648-9354-6EA922CEF70B}"/>
              </a:ext>
            </a:extLst>
          </p:cNvPr>
          <p:cNvGrpSpPr/>
          <p:nvPr/>
        </p:nvGrpSpPr>
        <p:grpSpPr>
          <a:xfrm>
            <a:off x="7516928" y="4696719"/>
            <a:ext cx="105066" cy="221732"/>
            <a:chOff x="8624236" y="2390233"/>
            <a:chExt cx="211756" cy="221732"/>
          </a:xfrm>
        </p:grpSpPr>
        <p:cxnSp>
          <p:nvCxnSpPr>
            <p:cNvPr id="174" name="Straight Connector 173">
              <a:extLst>
                <a:ext uri="{FF2B5EF4-FFF2-40B4-BE49-F238E27FC236}">
                  <a16:creationId xmlns:a16="http://schemas.microsoft.com/office/drawing/2014/main" id="{13E112A9-D3E7-B048-9561-6A92CCC48CB4}"/>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Arrow Connector 174">
              <a:extLst>
                <a:ext uri="{FF2B5EF4-FFF2-40B4-BE49-F238E27FC236}">
                  <a16:creationId xmlns:a16="http://schemas.microsoft.com/office/drawing/2014/main" id="{486DDCBF-95DE-4347-B9FE-8104EE0CAE18}"/>
                </a:ext>
              </a:extLst>
            </p:cNvPr>
            <p:cNvCxnSpPr>
              <a:cxnSpLocks/>
            </p:cNvCxnSpPr>
            <p:nvPr/>
          </p:nvCxnSpPr>
          <p:spPr bwMode="auto">
            <a:xfrm>
              <a:off x="8730114" y="2390233"/>
              <a:ext cx="0" cy="221732"/>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77" name="Group 176">
            <a:extLst>
              <a:ext uri="{FF2B5EF4-FFF2-40B4-BE49-F238E27FC236}">
                <a16:creationId xmlns:a16="http://schemas.microsoft.com/office/drawing/2014/main" id="{E3BFACCE-41BB-0944-BAB1-C7643020382D}"/>
              </a:ext>
            </a:extLst>
          </p:cNvPr>
          <p:cNvGrpSpPr/>
          <p:nvPr/>
        </p:nvGrpSpPr>
        <p:grpSpPr>
          <a:xfrm>
            <a:off x="5520357" y="3792753"/>
            <a:ext cx="105066" cy="134768"/>
            <a:chOff x="8624236" y="2386287"/>
            <a:chExt cx="211756" cy="134768"/>
          </a:xfrm>
        </p:grpSpPr>
        <p:cxnSp>
          <p:nvCxnSpPr>
            <p:cNvPr id="178" name="Straight Connector 177">
              <a:extLst>
                <a:ext uri="{FF2B5EF4-FFF2-40B4-BE49-F238E27FC236}">
                  <a16:creationId xmlns:a16="http://schemas.microsoft.com/office/drawing/2014/main" id="{B984C8FC-81B6-5245-9469-6B9FCCDEFC61}"/>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Arrow Connector 178">
              <a:extLst>
                <a:ext uri="{FF2B5EF4-FFF2-40B4-BE49-F238E27FC236}">
                  <a16:creationId xmlns:a16="http://schemas.microsoft.com/office/drawing/2014/main" id="{DB8C35F2-7307-CD4F-9B34-183F47741610}"/>
                </a:ext>
              </a:extLst>
            </p:cNvPr>
            <p:cNvCxnSpPr>
              <a:cxnSpLocks/>
            </p:cNvCxnSpPr>
            <p:nvPr/>
          </p:nvCxnSpPr>
          <p:spPr bwMode="auto">
            <a:xfrm>
              <a:off x="8730114" y="2386287"/>
              <a:ext cx="0" cy="13476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82" name="Group 181">
            <a:extLst>
              <a:ext uri="{FF2B5EF4-FFF2-40B4-BE49-F238E27FC236}">
                <a16:creationId xmlns:a16="http://schemas.microsoft.com/office/drawing/2014/main" id="{E67725E1-7BCE-8547-9FCC-8566BC45A586}"/>
              </a:ext>
            </a:extLst>
          </p:cNvPr>
          <p:cNvGrpSpPr/>
          <p:nvPr/>
        </p:nvGrpSpPr>
        <p:grpSpPr>
          <a:xfrm>
            <a:off x="4234366" y="3618900"/>
            <a:ext cx="105066" cy="99034"/>
            <a:chOff x="8624236" y="2386287"/>
            <a:chExt cx="211756" cy="99034"/>
          </a:xfrm>
        </p:grpSpPr>
        <p:cxnSp>
          <p:nvCxnSpPr>
            <p:cNvPr id="183" name="Straight Connector 182">
              <a:extLst>
                <a:ext uri="{FF2B5EF4-FFF2-40B4-BE49-F238E27FC236}">
                  <a16:creationId xmlns:a16="http://schemas.microsoft.com/office/drawing/2014/main" id="{C3216078-66EA-324D-9BAF-6700758D28AE}"/>
                </a:ext>
              </a:extLst>
            </p:cNvPr>
            <p:cNvCxnSpPr>
              <a:cxnSpLocks/>
            </p:cNvCxnSpPr>
            <p:nvPr/>
          </p:nvCxnSpPr>
          <p:spPr bwMode="auto">
            <a:xfrm>
              <a:off x="8624236" y="2399363"/>
              <a:ext cx="211756"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Arrow Connector 183">
              <a:extLst>
                <a:ext uri="{FF2B5EF4-FFF2-40B4-BE49-F238E27FC236}">
                  <a16:creationId xmlns:a16="http://schemas.microsoft.com/office/drawing/2014/main" id="{B657B43E-D90D-9D4E-9044-B1474959C499}"/>
                </a:ext>
              </a:extLst>
            </p:cNvPr>
            <p:cNvCxnSpPr>
              <a:cxnSpLocks/>
            </p:cNvCxnSpPr>
            <p:nvPr/>
          </p:nvCxnSpPr>
          <p:spPr bwMode="auto">
            <a:xfrm>
              <a:off x="8730114" y="2386287"/>
              <a:ext cx="0" cy="99034"/>
            </a:xfrm>
            <a:prstGeom prst="straightConnector1">
              <a:avLst/>
            </a:prstGeom>
            <a:noFill/>
            <a:ln w="28575" cap="flat" cmpd="sng" algn="ctr">
              <a:solidFill>
                <a:schemeClr val="bg1"/>
              </a:solidFill>
              <a:prstDash val="solid"/>
              <a:round/>
              <a:headEnd type="none" w="med" len="med"/>
              <a:tailEnd type="triangle"/>
            </a:ln>
            <a:effectLst/>
          </p:spPr>
        </p:cxnSp>
      </p:grpSp>
      <p:sp>
        <p:nvSpPr>
          <p:cNvPr id="5" name="TextBox 4">
            <a:extLst>
              <a:ext uri="{FF2B5EF4-FFF2-40B4-BE49-F238E27FC236}">
                <a16:creationId xmlns:a16="http://schemas.microsoft.com/office/drawing/2014/main" id="{10917578-7825-46DE-9D88-73E9620B21C0}"/>
              </a:ext>
            </a:extLst>
          </p:cNvPr>
          <p:cNvSpPr txBox="1"/>
          <p:nvPr/>
        </p:nvSpPr>
        <p:spPr bwMode="auto">
          <a:xfrm>
            <a:off x="607041" y="6085710"/>
            <a:ext cx="28266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with </a:t>
            </a:r>
            <a:r>
              <a:rPr lang="en-US" sz="1400" b="0" i="1" dirty="0">
                <a:solidFill>
                  <a:schemeClr val="bg1"/>
                </a:solidFill>
                <a:latin typeface="Calibri" panose="020F0502020204030204" pitchFamily="34" charset="0"/>
              </a:rPr>
              <a:t>BRAF</a:t>
            </a:r>
            <a:r>
              <a:rPr lang="en-US" sz="1400" b="0" dirty="0">
                <a:solidFill>
                  <a:schemeClr val="bg1"/>
                </a:solidFill>
                <a:latin typeface="Calibri" panose="020F0502020204030204" pitchFamily="34" charset="0"/>
              </a:rPr>
              <a:t> V600 mutation.</a:t>
            </a:r>
          </a:p>
        </p:txBody>
      </p:sp>
    </p:spTree>
    <p:extLst>
      <p:ext uri="{BB962C8B-B14F-4D97-AF65-F5344CB8AC3E}">
        <p14:creationId xmlns:p14="http://schemas.microsoft.com/office/powerpoint/2010/main" val="1618233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0872444" cy="1952115"/>
          </a:xfrm>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rgbClr val="E1471D"/>
                </a:solidFill>
                <a:hlinkClick r:id="rId4"/>
              </a:rPr>
              <a:t>clinicaloptions.com/oncology/programs/2021/melanoma-conversations</a:t>
            </a:r>
            <a:endParaRPr lang="en-US" dirty="0">
              <a:solidFill>
                <a:srgbClr val="E1471D"/>
              </a:solidFill>
            </a:endParaRPr>
          </a:p>
          <a:p>
            <a:r>
              <a:rPr lang="en-US" dirty="0">
                <a:solidFill>
                  <a:srgbClr val="E1471D"/>
                </a:solidFill>
                <a:hlinkClick r:id="rId5"/>
              </a:rPr>
              <a:t>clinicaloptions.com/immuneAEtool</a:t>
            </a:r>
            <a:endParaRPr lang="en-US" dirty="0">
              <a:solidFill>
                <a:srgbClr val="E1471D"/>
              </a:solidFill>
            </a:endParaRPr>
          </a:p>
          <a:p>
            <a:endParaRPr lang="en-US"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Melanoma!</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from this live webinar</a:t>
            </a:r>
          </a:p>
          <a:p>
            <a:pPr>
              <a:buClr>
                <a:schemeClr val="tx2">
                  <a:lumMod val="20000"/>
                  <a:lumOff val="80000"/>
                </a:schemeClr>
              </a:buClr>
              <a:defRPr/>
            </a:pPr>
            <a:r>
              <a:rPr lang="en-US" sz="2200" dirty="0">
                <a:solidFill>
                  <a:srgbClr val="E1471D"/>
                </a:solidFill>
              </a:rPr>
              <a:t>Expert commentary and audio podcasts </a:t>
            </a:r>
            <a:r>
              <a:rPr lang="en-US" sz="2200" b="0" dirty="0"/>
              <a:t>on key topics in melanoma</a:t>
            </a:r>
          </a:p>
          <a:p>
            <a:pPr>
              <a:buClr>
                <a:schemeClr val="tx2">
                  <a:lumMod val="20000"/>
                  <a:lumOff val="80000"/>
                </a:schemeClr>
              </a:buClr>
              <a:defRPr/>
            </a:pPr>
            <a:r>
              <a:rPr lang="en-US" sz="2200" dirty="0">
                <a:solidFill>
                  <a:schemeClr val="accent3"/>
                </a:solidFill>
              </a:rPr>
              <a:t>On-demand webcast </a:t>
            </a:r>
            <a:r>
              <a:rPr lang="en-US" sz="2200" b="0" i="1" dirty="0"/>
              <a:t>(coming soon!)</a:t>
            </a:r>
          </a:p>
          <a:p>
            <a:pPr>
              <a:buClr>
                <a:schemeClr val="tx2">
                  <a:lumMod val="20000"/>
                  <a:lumOff val="80000"/>
                </a:schemeClr>
              </a:buClr>
              <a:defRPr/>
            </a:pPr>
            <a:r>
              <a:rPr lang="en-US" sz="2200" dirty="0">
                <a:solidFill>
                  <a:schemeClr val="hlink"/>
                </a:solidFill>
              </a:rPr>
              <a:t>Interactive Decision Support Tools </a:t>
            </a:r>
            <a:r>
              <a:rPr lang="en-US" sz="2200" b="0" dirty="0"/>
              <a:t>for</a:t>
            </a:r>
            <a:r>
              <a:rPr lang="en-US" sz="2200" dirty="0">
                <a:solidFill>
                  <a:schemeClr val="hlink"/>
                </a:solidFill>
              </a:rPr>
              <a:t> </a:t>
            </a:r>
            <a:r>
              <a:rPr lang="en-US" sz="2200" b="0" dirty="0"/>
              <a:t>adverse event management </a:t>
            </a:r>
            <a:br>
              <a:rPr lang="en-US" sz="2200" b="0" dirty="0"/>
            </a:b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Calibri" panose="020F0502020204030204" pitchFamily="34"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56M7VY3CDVN5-94260604-2</_dlc_DocId>
    <_dlc_DocIdUrl xmlns="d54cbe69-32bd-412a-b004-9152f949605e">
      <Url>https://intranet.clinicaloptions.com/mews/oncology/ONC_2021_Melanoma_Cancer_Conversations_WC_(PRP4145)/Clinical_Express_Points/_layouts/15/DocIdRedir.aspx?ID=56M7VY3CDVN5-94260604-2</Url>
      <Description>56M7VY3CDVN5-94260604-2</Description>
    </_dlc_DocIdUrl>
    <Document_x0020_Category xmlns="b8098237-7413-4213-811a-4eed91933132">Slides - ExpressPoints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B61C33F020CC49BC834EB9EAAE007F" ma:contentTypeVersion="1" ma:contentTypeDescription="Create a new document." ma:contentTypeScope="" ma:versionID="e1150658a11f91636eda7bfeeb5b12e0">
  <xsd:schema xmlns:xsd="http://www.w3.org/2001/XMLSchema" xmlns:xs="http://www.w3.org/2001/XMLSchema" xmlns:p="http://schemas.microsoft.com/office/2006/metadata/properties" xmlns:ns2="d54cbe69-32bd-412a-b004-9152f949605e" xmlns:ns3="b8098237-7413-4213-811a-4eed91933132" targetNamespace="http://schemas.microsoft.com/office/2006/metadata/properties" ma:root="true" ma:fieldsID="8c26d9e67ea436999f6d99f6a32b8068" ns2:_="" ns3:_="">
    <xsd:import namespace="d54cbe69-32bd-412a-b004-9152f949605e"/>
    <xsd:import namespace="b8098237-7413-4213-811a-4eed9193313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8098237-7413-4213-811a-4eed9193313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ExpressPoint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E7B6E2D-7D11-4525-8474-917D4A33A98C}">
  <ds:schemaRef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d54cbe69-32bd-412a-b004-9152f949605e"/>
    <ds:schemaRef ds:uri="b8098237-7413-4213-811a-4eed91933132"/>
    <ds:schemaRef ds:uri="http://purl.org/dc/dcmitype/"/>
    <ds:schemaRef ds:uri="http://purl.org/dc/terms/"/>
    <ds:schemaRef ds:uri="http://purl.org/dc/elements/1.1/"/>
  </ds:schemaRefs>
</ds:datastoreItem>
</file>

<file path=customXml/itemProps2.xml><?xml version="1.0" encoding="utf-8"?>
<ds:datastoreItem xmlns:ds="http://schemas.openxmlformats.org/officeDocument/2006/customXml" ds:itemID="{AA8C73DE-0B5C-4BD3-89AF-4F49C5DFE8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8098237-7413-4213-811a-4eed919331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78F905-EF3F-4BF1-A758-D06FD08687DE}">
  <ds:schemaRefs>
    <ds:schemaRef ds:uri="http://schemas.microsoft.com/sharepoint/v3/contenttype/forms"/>
  </ds:schemaRefs>
</ds:datastoreItem>
</file>

<file path=customXml/itemProps4.xml><?xml version="1.0" encoding="utf-8"?>
<ds:datastoreItem xmlns:ds="http://schemas.openxmlformats.org/officeDocument/2006/customXml" ds:itemID="{1FFE2F07-818C-4691-80BE-FD86D4EC858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2223</TotalTime>
  <Words>2018</Words>
  <Application>Microsoft Office PowerPoint</Application>
  <PresentationFormat>Widescreen</PresentationFormat>
  <Paragraphs>294</Paragraphs>
  <Slides>15</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Roboto</vt:lpstr>
      <vt:lpstr>Times</vt:lpstr>
      <vt:lpstr>Times New Roman</vt:lpstr>
      <vt:lpstr>Trebuchet MS</vt:lpstr>
      <vt:lpstr>Wingdings</vt:lpstr>
      <vt:lpstr>2017_HTAA_Diabetes</vt:lpstr>
      <vt:lpstr>1_2017_HTAA_Diabetes</vt:lpstr>
      <vt:lpstr>ExpressPoints Cancer Conversations™: How New Data Are Changing Current Therapeutic Algorithms in Melanoma</vt:lpstr>
      <vt:lpstr>About These Slides</vt:lpstr>
      <vt:lpstr>Faculty</vt:lpstr>
      <vt:lpstr>Faculty Disclosures</vt:lpstr>
      <vt:lpstr>Treatment Algorithm: Adjuvant Therapy</vt:lpstr>
      <vt:lpstr>Neoadjuvant Relatlimab + Nivolumab for  Stage III Melanoma: Study Design</vt:lpstr>
      <vt:lpstr>Neoadjuvant Relatlimab + Nivolumab for  Stage III Melanoma: Radiographic Response</vt:lpstr>
      <vt:lpstr>Other Adjuvant Trials</vt:lpstr>
      <vt:lpstr>Systemic Treatment Algorithm: Unresectable or Metastatic Melanoma</vt:lpstr>
      <vt:lpstr>Novel Therapies</vt:lpstr>
      <vt:lpstr>RELATIVITY-047: Relatlimab + Nivolumab vs Nivolumab in Previously Untreated, Advanced Melanoma</vt:lpstr>
      <vt:lpstr>RELATIVITY-047: PFS by BICR</vt:lpstr>
      <vt:lpstr>Multicohort Study (C-144-01) of Lifileucel in  Previously Treated Advanced Melanoma</vt:lpstr>
      <vt:lpstr>Lifileucel: Best Overall Responses</vt:lpstr>
      <vt:lpstr>Go Online for More CCO  Coverage of Melanoma!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Cancer Conversations™ in Melanoma:  Discussion and Debate on How New Data Are Changing Current Therapeutic Algorithms in Melanoma</dc:title>
  <dc:creator>Marie Becker</dc:creator>
  <cp:lastModifiedBy>Tara Cunningham</cp:lastModifiedBy>
  <cp:revision>69</cp:revision>
  <dcterms:created xsi:type="dcterms:W3CDTF">2021-07-27T18:14:40Z</dcterms:created>
  <dcterms:modified xsi:type="dcterms:W3CDTF">2021-09-10T20:20:56Z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fca78807-dfcc-4f5e-9abc-e12b0a008c5d</vt:lpwstr>
  </property>
  <property fmtid="{D5CDD505-2E9C-101B-9397-08002B2CF9AE}" pid="3" name="ContentTypeId">
    <vt:lpwstr>0x010100D6B61C33F020CC49BC834EB9EAAE007F</vt:lpwstr>
  </property>
</Properties>
</file>